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6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7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8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9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0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1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2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3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4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16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17.xml" ContentType="application/vnd.openxmlformats-officedocument.theme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18.xml" ContentType="application/vnd.openxmlformats-officedocument.theme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19.xml" ContentType="application/vnd.openxmlformats-officedocument.theme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theme/theme20.xml" ContentType="application/vnd.openxmlformats-officedocument.theme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theme/theme21.xml" ContentType="application/vnd.openxmlformats-officedocument.theme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22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theme/theme23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theme/theme24.xml" ContentType="application/vnd.openxmlformats-officedocument.theme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theme/theme25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theme/theme26.xml" ContentType="application/vnd.openxmlformats-officedocument.theme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theme/theme27.xml" ContentType="application/vnd.openxmlformats-officedocument.theme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theme/theme28.xml" ContentType="application/vnd.openxmlformats-officedocument.theme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theme/theme29.xml" ContentType="application/vnd.openxmlformats-officedocument.theme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30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theme/theme31.xml" ContentType="application/vnd.openxmlformats-officedocument.theme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  <p:sldMasterId id="2147483693" r:id="rId3"/>
    <p:sldMasterId id="2147483709" r:id="rId4"/>
    <p:sldMasterId id="2147483725" r:id="rId5"/>
    <p:sldMasterId id="2147483741" r:id="rId6"/>
    <p:sldMasterId id="2147483757" r:id="rId7"/>
    <p:sldMasterId id="2147483773" r:id="rId8"/>
    <p:sldMasterId id="2147483789" r:id="rId9"/>
    <p:sldMasterId id="2147483805" r:id="rId10"/>
    <p:sldMasterId id="2147483821" r:id="rId11"/>
    <p:sldMasterId id="2147483837" r:id="rId12"/>
    <p:sldMasterId id="2147483853" r:id="rId13"/>
    <p:sldMasterId id="2147483877" r:id="rId14"/>
    <p:sldMasterId id="2147483893" r:id="rId15"/>
    <p:sldMasterId id="2147483907" r:id="rId16"/>
    <p:sldMasterId id="2147483924" r:id="rId17"/>
    <p:sldMasterId id="2147483940" r:id="rId18"/>
    <p:sldMasterId id="2147483956" r:id="rId19"/>
    <p:sldMasterId id="2147483972" r:id="rId20"/>
    <p:sldMasterId id="2147483989" r:id="rId21"/>
    <p:sldMasterId id="2147484006" r:id="rId22"/>
    <p:sldMasterId id="2147484023" r:id="rId23"/>
    <p:sldMasterId id="2147484039" r:id="rId24"/>
    <p:sldMasterId id="2147484055" r:id="rId25"/>
    <p:sldMasterId id="2147484071" r:id="rId26"/>
    <p:sldMasterId id="2147484086" r:id="rId27"/>
    <p:sldMasterId id="2147484101" r:id="rId28"/>
    <p:sldMasterId id="2147484116" r:id="rId29"/>
    <p:sldMasterId id="2147484131" r:id="rId30"/>
    <p:sldMasterId id="2147484146" r:id="rId31"/>
    <p:sldMasterId id="2147484163" r:id="rId32"/>
  </p:sldMasterIdLst>
  <p:notesMasterIdLst>
    <p:notesMasterId r:id="rId48"/>
  </p:notesMasterIdLst>
  <p:handoutMasterIdLst>
    <p:handoutMasterId r:id="rId49"/>
  </p:handoutMasterIdLst>
  <p:sldIdLst>
    <p:sldId id="634" r:id="rId33"/>
    <p:sldId id="601" r:id="rId34"/>
    <p:sldId id="686" r:id="rId35"/>
    <p:sldId id="690" r:id="rId36"/>
    <p:sldId id="691" r:id="rId37"/>
    <p:sldId id="604" r:id="rId38"/>
    <p:sldId id="637" r:id="rId39"/>
    <p:sldId id="485" r:id="rId40"/>
    <p:sldId id="685" r:id="rId41"/>
    <p:sldId id="644" r:id="rId42"/>
    <p:sldId id="641" r:id="rId43"/>
    <p:sldId id="642" r:id="rId44"/>
    <p:sldId id="688" r:id="rId45"/>
    <p:sldId id="689" r:id="rId46"/>
    <p:sldId id="687" r:id="rId47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63">
          <p15:clr>
            <a:srgbClr val="A4A3A4"/>
          </p15:clr>
        </p15:guide>
        <p15:guide id="2" orient="horz" pos="4212">
          <p15:clr>
            <a:srgbClr val="A4A3A4"/>
          </p15:clr>
        </p15:guide>
        <p15:guide id="3" orient="horz" pos="3887">
          <p15:clr>
            <a:srgbClr val="A4A3A4"/>
          </p15:clr>
        </p15:guide>
        <p15:guide id="4" pos="3943">
          <p15:clr>
            <a:srgbClr val="A4A3A4"/>
          </p15:clr>
        </p15:guide>
        <p15:guide id="5" pos="2279">
          <p15:clr>
            <a:srgbClr val="A4A3A4"/>
          </p15:clr>
        </p15:guide>
        <p15:guide id="6" pos="5452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3A003A"/>
    <a:srgbClr val="480048"/>
    <a:srgbClr val="660066"/>
    <a:srgbClr val="487DB8"/>
    <a:srgbClr val="3387CD"/>
    <a:srgbClr val="276FD9"/>
    <a:srgbClr val="008080"/>
    <a:srgbClr val="006666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15" autoAdjust="0"/>
    <p:restoredTop sz="87943" autoAdjust="0"/>
  </p:normalViewPr>
  <p:slideViewPr>
    <p:cSldViewPr snapToGrid="0" snapToObjects="1">
      <p:cViewPr>
        <p:scale>
          <a:sx n="71" d="100"/>
          <a:sy n="71" d="100"/>
        </p:scale>
        <p:origin x="-1230" y="-330"/>
      </p:cViewPr>
      <p:guideLst>
        <p:guide orient="horz" pos="463"/>
        <p:guide orient="horz" pos="4212"/>
        <p:guide orient="horz" pos="3887"/>
        <p:guide pos="3943"/>
        <p:guide pos="2279"/>
        <p:guide pos="545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5" d="100"/>
          <a:sy n="65" d="100"/>
        </p:scale>
        <p:origin x="-3130" y="-8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2.xml"/><Relationship Id="rId42" Type="http://schemas.openxmlformats.org/officeDocument/2006/relationships/slide" Target="slides/slide10.xml"/><Relationship Id="rId47" Type="http://schemas.openxmlformats.org/officeDocument/2006/relationships/slide" Target="slides/slide15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5.xml"/><Relationship Id="rId40" Type="http://schemas.openxmlformats.org/officeDocument/2006/relationships/slide" Target="slides/slide8.xml"/><Relationship Id="rId45" Type="http://schemas.openxmlformats.org/officeDocument/2006/relationships/slide" Target="slides/slide13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2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3.xml"/><Relationship Id="rId43" Type="http://schemas.openxmlformats.org/officeDocument/2006/relationships/slide" Target="slides/slide11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1.xml"/><Relationship Id="rId38" Type="http://schemas.openxmlformats.org/officeDocument/2006/relationships/slide" Target="slides/slide6.xml"/><Relationship Id="rId46" Type="http://schemas.openxmlformats.org/officeDocument/2006/relationships/slide" Target="slides/slide1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4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C0EDC-3B04-4D43-AC98-A606493C474D}" type="datetimeFigureOut">
              <a:rPr lang="en-US" sz="1000" smtClean="0">
                <a:latin typeface="Arial" pitchFamily="34" charset="0"/>
                <a:cs typeface="Arial" pitchFamily="34" charset="0"/>
              </a:rPr>
              <a:pPr/>
              <a:t>6/10/2015</a:t>
            </a:fld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lvl="0"/>
            <a:r>
              <a:rPr lang="en-US" sz="800" cap="all" dirty="0">
                <a:solidFill>
                  <a:srgbClr val="939598"/>
                </a:solidFill>
                <a:latin typeface="Arial" pitchFamily="34" charset="0"/>
                <a:cs typeface="Arial" pitchFamily="34" charset="0"/>
              </a:rPr>
              <a:t>2011 LENOVO CONFIDENTIAL. All rights reserved</a:t>
            </a:r>
            <a:r>
              <a:rPr lang="en-US" sz="800" cap="all" dirty="0" smtClean="0">
                <a:solidFill>
                  <a:srgbClr val="939598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800" cap="all" dirty="0">
              <a:solidFill>
                <a:srgbClr val="93959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F3538-DD9D-4F25-8311-592750C50641}" type="slidenum">
              <a:rPr lang="en-US" sz="800" smtClean="0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15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F23CF275-28B3-497F-9AED-85D5F023BA5C}" type="datetimeFigureOut">
              <a:rPr lang="en-US" smtClean="0"/>
              <a:pPr/>
              <a:t>6/10/2015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800" cap="all" dirty="0" smtClean="0">
                <a:solidFill>
                  <a:srgbClr val="939598"/>
                </a:solidFill>
              </a:rPr>
              <a:t>2011 LENOVO CONFIDENTIAL.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latin typeface="Arial" pitchFamily="34" charset="0"/>
                <a:cs typeface="Arial" pitchFamily="34" charset="0"/>
              </a:defRPr>
            </a:lvl1pPr>
          </a:lstStyle>
          <a:p>
            <a:fld id="{4AED87EB-65D7-4500-873C-410831173A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31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D87EB-65D7-4500-873C-410831173A8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700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>
                <a:latin typeface="Arial" pitchFamily="34" charset="0"/>
                <a:cs typeface="Arial" pitchFamily="34" charset="0"/>
              </a:rPr>
              <a:t>Глобальная компания: 10 топ-менеджеров распределены по 7 разным странам</a:t>
            </a:r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922338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922338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922338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922338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fld id="{52FE00AA-63BF-4EB4-ACA2-AF7C0365AB1E}" type="slidenum">
              <a:rPr lang="en-US" smtClean="0"/>
              <a:pPr eaLnBrk="1" hangingPunct="1">
                <a:defRPr/>
              </a:pPr>
              <a:t>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74136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D87EB-65D7-4500-873C-410831173A8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050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E2713-32C7-437D-A408-9AE547B15A4E}" type="slidenum">
              <a:rPr lang="en-AU" smtClean="0"/>
              <a:pPr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0391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600" kern="1200" dirty="0" smtClean="0">
                <a:solidFill>
                  <a:schemeClr val="tx1"/>
                </a:solidFill>
                <a:effectLst>
                  <a:glow>
                    <a:srgbClr val="000000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  <a:reflection stA="0" endPos="0" fadeDir="0" sx="0" sy="0"/>
                </a:effectLst>
                <a:latin typeface="+mn-lt"/>
                <a:ea typeface="+mn-ea"/>
                <a:cs typeface="+mn-cs"/>
              </a:rPr>
              <a:t>- Не смотря на то, что наши ноутбуки признаны самыми надёжными среди абсолютно всех мировых производителей (Брак 2% </a:t>
            </a:r>
            <a:r>
              <a:rPr lang="en-US" sz="1600" kern="1200" dirty="0" smtClean="0">
                <a:solidFill>
                  <a:schemeClr val="tx1"/>
                </a:solidFill>
                <a:effectLst>
                  <a:glow>
                    <a:srgbClr val="000000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  <a:reflection stA="0" endPos="0" fadeDir="0" sx="0" sy="0"/>
                </a:effectLst>
                <a:latin typeface="+mn-lt"/>
                <a:ea typeface="+mn-ea"/>
                <a:cs typeface="+mn-cs"/>
              </a:rPr>
              <a:t>Idea</a:t>
            </a:r>
            <a:r>
              <a:rPr lang="ru-RU" sz="1600" kern="1200" dirty="0" smtClean="0">
                <a:solidFill>
                  <a:schemeClr val="tx1"/>
                </a:solidFill>
                <a:effectLst>
                  <a:glow>
                    <a:srgbClr val="000000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  <a:reflection stA="0" endPos="0" fadeDir="0" sx="0" sy="0"/>
                </a:effectLst>
                <a:latin typeface="+mn-lt"/>
                <a:ea typeface="+mn-ea"/>
                <a:cs typeface="+mn-cs"/>
              </a:rPr>
              <a:t>, 0,7 </a:t>
            </a:r>
            <a:r>
              <a:rPr lang="en-US" sz="1600" kern="1200" dirty="0" smtClean="0">
                <a:solidFill>
                  <a:schemeClr val="tx1"/>
                </a:solidFill>
                <a:effectLst>
                  <a:glow>
                    <a:srgbClr val="000000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  <a:reflection stA="0" endPos="0" fadeDir="0" sx="0" sy="0"/>
                </a:effectLst>
                <a:latin typeface="+mn-lt"/>
                <a:ea typeface="+mn-ea"/>
                <a:cs typeface="+mn-cs"/>
              </a:rPr>
              <a:t>Think</a:t>
            </a:r>
            <a:r>
              <a:rPr lang="ru-RU" sz="1600" kern="1200" dirty="0" smtClean="0">
                <a:solidFill>
                  <a:schemeClr val="tx1"/>
                </a:solidFill>
                <a:effectLst>
                  <a:glow>
                    <a:srgbClr val="000000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  <a:reflection stA="0" endPos="0" fadeDir="0" sx="0" sy="0"/>
                </a:effectLst>
                <a:latin typeface="+mn-lt"/>
                <a:ea typeface="+mn-ea"/>
                <a:cs typeface="+mn-cs"/>
              </a:rPr>
              <a:t>. Средняя статистика 5% брака), имеется уникальная сервисная сеть по всему миру, которая признана самой лучший в мире, и имеет массу мировых наград, это признают как мировые компании, так и обычные потребители.</a:t>
            </a:r>
          </a:p>
          <a:p>
            <a:r>
              <a:rPr lang="ru-RU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Срок гарантии на ноутбуки линейки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Idea</a:t>
            </a:r>
            <a:r>
              <a:rPr lang="ru-RU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1год, на ноутбуки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ThinkPad</a:t>
            </a:r>
            <a:r>
              <a:rPr lang="ru-RU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3 года + возможность приобрести ещё, сроком на 5 лет (8 лет гарантии)</a:t>
            </a:r>
          </a:p>
          <a:p>
            <a:r>
              <a:rPr lang="ru-RU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Плюсом является тот факт, что при обращении в СЦ, чек не нужен, так как определить гарантию можно по серийному номеру, который указан у любого ноутбука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Lenovo</a:t>
            </a:r>
            <a:endParaRPr lang="ru-RU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Также возможность проверить срок оставшейся гарантии самостоятельно, в разделе сервис и гарантия</a:t>
            </a:r>
          </a:p>
          <a:p>
            <a:r>
              <a:rPr lang="ru-RU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Запишите единый, бесплатный номер технической поддержки, давайте проблемным покупателям, которым всё спокойно разъяснят.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D87EB-65D7-4500-873C-410831173A8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649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D87EB-65D7-4500-873C-410831173A8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671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.pn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3.pn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3.png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3.pn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3.png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3.png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6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7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3.png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8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9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9.xml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9.xml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9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9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9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9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9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3.png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0.xml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3.png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1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1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1.xml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1.x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1.xml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1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3.png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2.xml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2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2.xml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2.xml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2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2.xml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3.png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3.xml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3.xml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3.xml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3.xml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3.xml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3.xml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3.xml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3.xml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3.xml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3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3.xml"/></Relationships>
</file>

<file path=ppt/slideLayouts/_rels/slideLayout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3.xml"/></Relationships>
</file>

<file path=ppt/slideLayouts/_rels/slideLayout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3.xml"/></Relationships>
</file>

<file path=ppt/slideLayouts/_rels/slideLayout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3.png"/></Relationships>
</file>

<file path=ppt/slideLayouts/_rels/slideLayout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4.xml"/></Relationships>
</file>

<file path=ppt/slideLayouts/_rels/slideLayout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4.xml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4.xml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4.xml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4.xml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4.xml"/></Relationships>
</file>

<file path=ppt/slideLayouts/_rels/slideLayout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4.xml"/></Relationships>
</file>

<file path=ppt/slideLayouts/_rels/slideLayout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4.xml"/></Relationships>
</file>

<file path=ppt/slideLayouts/_rels/slideLayout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4.xml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4.xml"/></Relationships>
</file>

<file path=ppt/slideLayouts/_rels/slideLayout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4.xml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4.xml"/></Relationships>
</file>

<file path=ppt/slideLayouts/_rels/slideLayout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3.png"/></Relationships>
</file>

<file path=ppt/slideLayouts/_rels/slideLayout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5.xml"/></Relationships>
</file>

<file path=ppt/slideLayouts/_rels/slideLayout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5.xml"/></Relationships>
</file>

<file path=ppt/slideLayouts/_rels/slideLayout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5.xml"/></Relationships>
</file>

<file path=ppt/slideLayouts/_rels/slideLayout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5.xml"/></Relationships>
</file>

<file path=ppt/slideLayouts/_rels/slideLayout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5.xml"/></Relationships>
</file>

<file path=ppt/slideLayouts/_rels/slideLayout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5.xml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5.xml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5.xml"/></Relationships>
</file>

<file path=ppt/slideLayouts/_rels/slideLayout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5.xml"/></Relationships>
</file>

<file path=ppt/slideLayouts/_rels/slideLayout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5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5.xml"/></Relationships>
</file>

<file path=ppt/slideLayouts/_rels/slideLayout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5.xml"/></Relationships>
</file>

<file path=ppt/slideLayouts/_rels/slideLayout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5.xml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23.png"/></Relationships>
</file>

<file path=ppt/slideLayouts/_rels/slideLayout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6.xml"/></Relationships>
</file>

<file path=ppt/slideLayouts/_rels/slideLayout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6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6.xml"/></Relationships>
</file>

<file path=ppt/slideLayouts/_rels/slideLayout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6.xml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27.xml"/><Relationship Id="rId4" Type="http://schemas.openxmlformats.org/officeDocument/2006/relationships/image" Target="../media/image23.png"/></Relationships>
</file>

<file path=ppt/slideLayouts/_rels/slideLayout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7.xml"/></Relationships>
</file>

<file path=ppt/slideLayouts/_rels/slideLayout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7.xml"/></Relationships>
</file>

<file path=ppt/slideLayouts/_rels/slideLayout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7.xml"/></Relationships>
</file>

<file path=ppt/slideLayouts/_rels/slideLayout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7.xml"/></Relationships>
</file>

<file path=ppt/slideLayouts/_rels/slideLayout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7.xml"/></Relationships>
</file>

<file path=ppt/slideLayouts/_rels/slideLayout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28.xml"/><Relationship Id="rId4" Type="http://schemas.openxmlformats.org/officeDocument/2006/relationships/image" Target="../media/image23.png"/></Relationships>
</file>

<file path=ppt/slideLayouts/_rels/slideLayout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8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8.xml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8.xml"/></Relationships>
</file>

<file path=ppt/slideLayouts/_rels/slideLayout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8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8.xml"/></Relationships>
</file>

<file path=ppt/slideLayouts/_rels/slideLayout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23.png"/></Relationships>
</file>

<file path=ppt/slideLayouts/_rels/slideLayout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9.xml"/></Relationships>
</file>

<file path=ppt/slideLayouts/_rels/slideLayout4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9.xml"/></Relationships>
</file>

<file path=ppt/slideLayouts/_rels/slideLayout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9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9.xml"/></Relationships>
</file>

<file path=ppt/slideLayouts/_rels/slideLayout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9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9.xml"/></Relationships>
</file>

<file path=ppt/slideLayouts/_rels/slideLayout4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30.xml"/><Relationship Id="rId4" Type="http://schemas.openxmlformats.org/officeDocument/2006/relationships/image" Target="../media/image2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0.xml"/></Relationships>
</file>

<file path=ppt/slideLayouts/_rels/slideLayout4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0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0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0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0.xml"/></Relationships>
</file>

<file path=ppt/slideLayouts/_rels/slideLayout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0.xml"/></Relationships>
</file>

<file path=ppt/slideLayouts/_rels/slideLayout4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1.xml"/><Relationship Id="rId4" Type="http://schemas.openxmlformats.org/officeDocument/2006/relationships/image" Target="../media/image3.png"/></Relationships>
</file>

<file path=ppt/slideLayouts/_rels/slideLayout4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1.xml"/></Relationships>
</file>

<file path=ppt/slideLayouts/_rels/slideLayout4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1.xml"/></Relationships>
</file>

<file path=ppt/slideLayouts/_rels/slideLayout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1.xml"/></Relationships>
</file>

<file path=ppt/slideLayouts/_rels/slideLayout4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1.xml"/></Relationships>
</file>

<file path=ppt/slideLayouts/_rels/slideLayout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1.xml"/></Relationships>
</file>

<file path=ppt/slideLayouts/_rels/slideLayout4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1.xml"/></Relationships>
</file>

<file path=ppt/slideLayouts/_rels/slideLayout4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1.xml"/></Relationships>
</file>

<file path=ppt/slideLayouts/_rels/slideLayout4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1.xml"/></Relationships>
</file>

<file path=ppt/slideLayouts/_rels/slideLayout4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1.xml"/></Relationships>
</file>

<file path=ppt/slideLayouts/_rels/slideLayout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1.xml"/></Relationships>
</file>

<file path=ppt/slideLayouts/_rels/slideLayout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1.xml"/></Relationships>
</file>

<file path=ppt/slideLayouts/_rels/slideLayout4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1.xml"/></Relationships>
</file>

<file path=ppt/slideLayouts/_rels/slideLayout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1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32.xml"/><Relationship Id="rId4" Type="http://schemas.openxmlformats.org/officeDocument/2006/relationships/image" Target="../media/image23.png"/></Relationships>
</file>

<file path=ppt/slideLayouts/_rels/slideLayout4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2.xml"/></Relationships>
</file>

<file path=ppt/slideLayouts/_rels/slideLayout4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2.xml"/></Relationships>
</file>

<file path=ppt/slideLayouts/_rels/slideLayout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2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2.xml"/></Relationships>
</file>

<file path=ppt/slideLayouts/_rels/slideLayout4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2.xml"/></Relationships>
</file>

<file path=ppt/slideLayouts/_rels/slideLayout4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 userDrawn="1"/>
        </p:nvSpPr>
        <p:spPr>
          <a:xfrm>
            <a:off x="0" y="0"/>
            <a:ext cx="12188823" cy="6857107"/>
          </a:xfrm>
          <a:prstGeom prst="rect">
            <a:avLst/>
          </a:prstGeom>
          <a:solidFill>
            <a:srgbClr val="7F7F7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 descr="title-back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3"/>
          </a:xfrm>
          <a:prstGeom prst="rect">
            <a:avLst/>
          </a:prstGeom>
        </p:spPr>
      </p:pic>
      <p:sp>
        <p:nvSpPr>
          <p:cNvPr id="51" name="Freeform 50"/>
          <p:cNvSpPr/>
          <p:nvPr userDrawn="1"/>
        </p:nvSpPr>
        <p:spPr>
          <a:xfrm rot="-1260000">
            <a:off x="-937469" y="1197704"/>
            <a:ext cx="13624074" cy="2723194"/>
          </a:xfrm>
          <a:custGeom>
            <a:avLst/>
            <a:gdLst>
              <a:gd name="connsiteX0" fmla="*/ 0 w 12200027"/>
              <a:gd name="connsiteY0" fmla="*/ 0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0 w 12200027"/>
              <a:gd name="connsiteY4" fmla="*/ 0 h 2717800"/>
              <a:gd name="connsiteX0" fmla="*/ 167130 w 12200027"/>
              <a:gd name="connsiteY0" fmla="*/ 23345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167130 w 12200027"/>
              <a:gd name="connsiteY4" fmla="*/ 23345 h 2717800"/>
              <a:gd name="connsiteX0" fmla="*/ 1025170 w 13058067"/>
              <a:gd name="connsiteY0" fmla="*/ 23345 h 2717800"/>
              <a:gd name="connsiteX1" fmla="*/ 13058067 w 13058067"/>
              <a:gd name="connsiteY1" fmla="*/ 0 h 2717800"/>
              <a:gd name="connsiteX2" fmla="*/ 13058067 w 13058067"/>
              <a:gd name="connsiteY2" fmla="*/ 2717800 h 2717800"/>
              <a:gd name="connsiteX3" fmla="*/ 0 w 13058067"/>
              <a:gd name="connsiteY3" fmla="*/ 2694004 h 2717800"/>
              <a:gd name="connsiteX4" fmla="*/ 1025170 w 13058067"/>
              <a:gd name="connsiteY4" fmla="*/ 23345 h 2717800"/>
              <a:gd name="connsiteX0" fmla="*/ 1025170 w 13058067"/>
              <a:gd name="connsiteY0" fmla="*/ 0 h 2694455"/>
              <a:gd name="connsiteX1" fmla="*/ 12001451 w 13058067"/>
              <a:gd name="connsiteY1" fmla="*/ 992749 h 2694455"/>
              <a:gd name="connsiteX2" fmla="*/ 13058067 w 13058067"/>
              <a:gd name="connsiteY2" fmla="*/ 2694455 h 2694455"/>
              <a:gd name="connsiteX3" fmla="*/ 0 w 13058067"/>
              <a:gd name="connsiteY3" fmla="*/ 2670659 h 2694455"/>
              <a:gd name="connsiteX4" fmla="*/ 1025170 w 13058067"/>
              <a:gd name="connsiteY4" fmla="*/ 0 h 2694455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3058067 w 13058067"/>
              <a:gd name="connsiteY2" fmla="*/ 2739044 h 2739044"/>
              <a:gd name="connsiteX3" fmla="*/ 0 w 13058067"/>
              <a:gd name="connsiteY3" fmla="*/ 2715248 h 2739044"/>
              <a:gd name="connsiteX4" fmla="*/ 1025170 w 13058067"/>
              <a:gd name="connsiteY4" fmla="*/ 44589 h 2739044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1594561 w 13058067"/>
              <a:gd name="connsiteY2" fmla="*/ 1357272 h 2739044"/>
              <a:gd name="connsiteX3" fmla="*/ 13058067 w 13058067"/>
              <a:gd name="connsiteY3" fmla="*/ 2739044 h 2739044"/>
              <a:gd name="connsiteX4" fmla="*/ 0 w 13058067"/>
              <a:gd name="connsiteY4" fmla="*/ 2715248 h 2739044"/>
              <a:gd name="connsiteX5" fmla="*/ 1025170 w 13058067"/>
              <a:gd name="connsiteY5" fmla="*/ 44589 h 2739044"/>
              <a:gd name="connsiteX0" fmla="*/ 1025170 w 13595398"/>
              <a:gd name="connsiteY0" fmla="*/ 44589 h 2739044"/>
              <a:gd name="connsiteX1" fmla="*/ 10185052 w 13595398"/>
              <a:gd name="connsiteY1" fmla="*/ 0 h 2739044"/>
              <a:gd name="connsiteX2" fmla="*/ 13595398 w 13595398"/>
              <a:gd name="connsiteY2" fmla="*/ 1310066 h 2739044"/>
              <a:gd name="connsiteX3" fmla="*/ 13058067 w 13595398"/>
              <a:gd name="connsiteY3" fmla="*/ 2739044 h 2739044"/>
              <a:gd name="connsiteX4" fmla="*/ 0 w 13595398"/>
              <a:gd name="connsiteY4" fmla="*/ 2715248 h 2739044"/>
              <a:gd name="connsiteX5" fmla="*/ 1025170 w 13595398"/>
              <a:gd name="connsiteY5" fmla="*/ 44589 h 273904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112020 w 13595398"/>
              <a:gd name="connsiteY3" fmla="*/ 256930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47154"/>
              <a:gd name="connsiteX1" fmla="*/ 10185052 w 13595398"/>
              <a:gd name="connsiteY1" fmla="*/ 0 h 2747154"/>
              <a:gd name="connsiteX2" fmla="*/ 13595398 w 13595398"/>
              <a:gd name="connsiteY2" fmla="*/ 1310066 h 2747154"/>
              <a:gd name="connsiteX3" fmla="*/ 13043751 w 13595398"/>
              <a:gd name="connsiteY3" fmla="*/ 2747154 h 2747154"/>
              <a:gd name="connsiteX4" fmla="*/ 0 w 13595398"/>
              <a:gd name="connsiteY4" fmla="*/ 2715248 h 2747154"/>
              <a:gd name="connsiteX5" fmla="*/ 1025170 w 13595398"/>
              <a:gd name="connsiteY5" fmla="*/ 44589 h 274715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098366 w 13595398"/>
              <a:gd name="connsiteY3" fmla="*/ 260487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23442"/>
              <a:gd name="connsiteX1" fmla="*/ 10185052 w 13595398"/>
              <a:gd name="connsiteY1" fmla="*/ 0 h 2723442"/>
              <a:gd name="connsiteX2" fmla="*/ 13595398 w 13595398"/>
              <a:gd name="connsiteY2" fmla="*/ 1310066 h 2723442"/>
              <a:gd name="connsiteX3" fmla="*/ 13052853 w 13595398"/>
              <a:gd name="connsiteY3" fmla="*/ 2723442 h 2723442"/>
              <a:gd name="connsiteX4" fmla="*/ 0 w 13595398"/>
              <a:gd name="connsiteY4" fmla="*/ 2715248 h 2723442"/>
              <a:gd name="connsiteX5" fmla="*/ 1025170 w 13595398"/>
              <a:gd name="connsiteY5" fmla="*/ 44589 h 2723442"/>
              <a:gd name="connsiteX0" fmla="*/ 1025170 w 13595398"/>
              <a:gd name="connsiteY0" fmla="*/ 44341 h 2723194"/>
              <a:gd name="connsiteX1" fmla="*/ 10406499 w 13595398"/>
              <a:gd name="connsiteY1" fmla="*/ 0 h 2723194"/>
              <a:gd name="connsiteX2" fmla="*/ 13595398 w 13595398"/>
              <a:gd name="connsiteY2" fmla="*/ 1309818 h 2723194"/>
              <a:gd name="connsiteX3" fmla="*/ 13052853 w 13595398"/>
              <a:gd name="connsiteY3" fmla="*/ 2723194 h 2723194"/>
              <a:gd name="connsiteX4" fmla="*/ 0 w 13595398"/>
              <a:gd name="connsiteY4" fmla="*/ 2715000 h 2723194"/>
              <a:gd name="connsiteX5" fmla="*/ 1025170 w 13595398"/>
              <a:gd name="connsiteY5" fmla="*/ 44341 h 2723194"/>
              <a:gd name="connsiteX0" fmla="*/ 1025170 w 13624074"/>
              <a:gd name="connsiteY0" fmla="*/ 44341 h 2723194"/>
              <a:gd name="connsiteX1" fmla="*/ 10406499 w 13624074"/>
              <a:gd name="connsiteY1" fmla="*/ 0 h 2723194"/>
              <a:gd name="connsiteX2" fmla="*/ 13624074 w 13624074"/>
              <a:gd name="connsiteY2" fmla="*/ 1235111 h 2723194"/>
              <a:gd name="connsiteX3" fmla="*/ 13052853 w 13624074"/>
              <a:gd name="connsiteY3" fmla="*/ 2723194 h 2723194"/>
              <a:gd name="connsiteX4" fmla="*/ 0 w 13624074"/>
              <a:gd name="connsiteY4" fmla="*/ 2715000 h 2723194"/>
              <a:gd name="connsiteX5" fmla="*/ 1025170 w 13624074"/>
              <a:gd name="connsiteY5" fmla="*/ 44341 h 272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24074" h="2723194">
                <a:moveTo>
                  <a:pt x="1025170" y="44341"/>
                </a:moveTo>
                <a:lnTo>
                  <a:pt x="10406499" y="0"/>
                </a:lnTo>
                <a:lnTo>
                  <a:pt x="13624074" y="1235111"/>
                </a:lnTo>
                <a:lnTo>
                  <a:pt x="13052853" y="2723194"/>
                </a:lnTo>
                <a:lnTo>
                  <a:pt x="0" y="2715000"/>
                </a:lnTo>
                <a:lnTo>
                  <a:pt x="1025170" y="44341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 userDrawn="1"/>
        </p:nvSpPr>
        <p:spPr>
          <a:xfrm rot="-1260000">
            <a:off x="2658988" y="3340387"/>
            <a:ext cx="9999997" cy="770511"/>
          </a:xfrm>
          <a:custGeom>
            <a:avLst/>
            <a:gdLst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10017679 w 10017679"/>
              <a:gd name="connsiteY2" fmla="*/ 763723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26277 w 10017679"/>
              <a:gd name="connsiteY2" fmla="*/ 706279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08073 w 10017679"/>
              <a:gd name="connsiteY2" fmla="*/ 753704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9999997"/>
              <a:gd name="connsiteY0" fmla="*/ 6788 h 770511"/>
              <a:gd name="connsiteX1" fmla="*/ 9999997 w 9999997"/>
              <a:gd name="connsiteY1" fmla="*/ 0 h 770511"/>
              <a:gd name="connsiteX2" fmla="*/ 9708073 w 9999997"/>
              <a:gd name="connsiteY2" fmla="*/ 760492 h 770511"/>
              <a:gd name="connsiteX3" fmla="*/ 0 w 9999997"/>
              <a:gd name="connsiteY3" fmla="*/ 770511 h 770511"/>
              <a:gd name="connsiteX4" fmla="*/ 0 w 9999997"/>
              <a:gd name="connsiteY4" fmla="*/ 6788 h 77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9997" h="770511">
                <a:moveTo>
                  <a:pt x="0" y="6788"/>
                </a:moveTo>
                <a:lnTo>
                  <a:pt x="9999997" y="0"/>
                </a:lnTo>
                <a:lnTo>
                  <a:pt x="9708073" y="760492"/>
                </a:lnTo>
                <a:lnTo>
                  <a:pt x="0" y="770511"/>
                </a:lnTo>
                <a:lnTo>
                  <a:pt x="0" y="6788"/>
                </a:lnTo>
                <a:close/>
              </a:path>
            </a:pathLst>
          </a:custGeom>
          <a:solidFill>
            <a:srgbClr val="414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 descr="LenovoLockup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-1260000">
            <a:off x="565953" y="715838"/>
            <a:ext cx="3245295" cy="1365846"/>
          </a:xfrm>
          <a:prstGeom prst="rect">
            <a:avLst/>
          </a:prstGeom>
        </p:spPr>
      </p:pic>
      <p:sp>
        <p:nvSpPr>
          <p:cNvPr id="55" name="Subtitle 2"/>
          <p:cNvSpPr>
            <a:spLocks noGrp="1"/>
          </p:cNvSpPr>
          <p:nvPr>
            <p:ph type="subTitle" idx="1"/>
          </p:nvPr>
        </p:nvSpPr>
        <p:spPr bwMode="gray">
          <a:xfrm rot="-1260000">
            <a:off x="2702615" y="3447160"/>
            <a:ext cx="9513216" cy="713913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206968" y="1899200"/>
            <a:ext cx="9792873" cy="1972279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pic>
        <p:nvPicPr>
          <p:cNvPr id="58" name="Picture 57" descr="Kickoff2013-POS-Color.png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  <p:sp>
        <p:nvSpPr>
          <p:cNvPr id="62" name="Footer Placeholder 6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88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  <a:latin typeface="Foundry Gridnik Medium" pitchFamily="50" charset="0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35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 userDrawn="1"/>
        </p:nvSpPr>
        <p:spPr>
          <a:xfrm>
            <a:off x="0" y="0"/>
            <a:ext cx="12188823" cy="6857107"/>
          </a:xfrm>
          <a:prstGeom prst="rect">
            <a:avLst/>
          </a:prstGeom>
          <a:solidFill>
            <a:srgbClr val="7F7F7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" name="Picture 60" descr="title-back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3"/>
          </a:xfrm>
          <a:prstGeom prst="rect">
            <a:avLst/>
          </a:prstGeom>
        </p:spPr>
      </p:pic>
      <p:sp>
        <p:nvSpPr>
          <p:cNvPr id="51" name="Freeform 50"/>
          <p:cNvSpPr/>
          <p:nvPr userDrawn="1"/>
        </p:nvSpPr>
        <p:spPr>
          <a:xfrm rot="-1260000">
            <a:off x="-937469" y="1197704"/>
            <a:ext cx="13624074" cy="2723194"/>
          </a:xfrm>
          <a:custGeom>
            <a:avLst/>
            <a:gdLst>
              <a:gd name="connsiteX0" fmla="*/ 0 w 12200027"/>
              <a:gd name="connsiteY0" fmla="*/ 0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0 w 12200027"/>
              <a:gd name="connsiteY4" fmla="*/ 0 h 2717800"/>
              <a:gd name="connsiteX0" fmla="*/ 167130 w 12200027"/>
              <a:gd name="connsiteY0" fmla="*/ 23345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167130 w 12200027"/>
              <a:gd name="connsiteY4" fmla="*/ 23345 h 2717800"/>
              <a:gd name="connsiteX0" fmla="*/ 1025170 w 13058067"/>
              <a:gd name="connsiteY0" fmla="*/ 23345 h 2717800"/>
              <a:gd name="connsiteX1" fmla="*/ 13058067 w 13058067"/>
              <a:gd name="connsiteY1" fmla="*/ 0 h 2717800"/>
              <a:gd name="connsiteX2" fmla="*/ 13058067 w 13058067"/>
              <a:gd name="connsiteY2" fmla="*/ 2717800 h 2717800"/>
              <a:gd name="connsiteX3" fmla="*/ 0 w 13058067"/>
              <a:gd name="connsiteY3" fmla="*/ 2694004 h 2717800"/>
              <a:gd name="connsiteX4" fmla="*/ 1025170 w 13058067"/>
              <a:gd name="connsiteY4" fmla="*/ 23345 h 2717800"/>
              <a:gd name="connsiteX0" fmla="*/ 1025170 w 13058067"/>
              <a:gd name="connsiteY0" fmla="*/ 0 h 2694455"/>
              <a:gd name="connsiteX1" fmla="*/ 12001451 w 13058067"/>
              <a:gd name="connsiteY1" fmla="*/ 992749 h 2694455"/>
              <a:gd name="connsiteX2" fmla="*/ 13058067 w 13058067"/>
              <a:gd name="connsiteY2" fmla="*/ 2694455 h 2694455"/>
              <a:gd name="connsiteX3" fmla="*/ 0 w 13058067"/>
              <a:gd name="connsiteY3" fmla="*/ 2670659 h 2694455"/>
              <a:gd name="connsiteX4" fmla="*/ 1025170 w 13058067"/>
              <a:gd name="connsiteY4" fmla="*/ 0 h 2694455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3058067 w 13058067"/>
              <a:gd name="connsiteY2" fmla="*/ 2739044 h 2739044"/>
              <a:gd name="connsiteX3" fmla="*/ 0 w 13058067"/>
              <a:gd name="connsiteY3" fmla="*/ 2715248 h 2739044"/>
              <a:gd name="connsiteX4" fmla="*/ 1025170 w 13058067"/>
              <a:gd name="connsiteY4" fmla="*/ 44589 h 2739044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1594561 w 13058067"/>
              <a:gd name="connsiteY2" fmla="*/ 1357272 h 2739044"/>
              <a:gd name="connsiteX3" fmla="*/ 13058067 w 13058067"/>
              <a:gd name="connsiteY3" fmla="*/ 2739044 h 2739044"/>
              <a:gd name="connsiteX4" fmla="*/ 0 w 13058067"/>
              <a:gd name="connsiteY4" fmla="*/ 2715248 h 2739044"/>
              <a:gd name="connsiteX5" fmla="*/ 1025170 w 13058067"/>
              <a:gd name="connsiteY5" fmla="*/ 44589 h 2739044"/>
              <a:gd name="connsiteX0" fmla="*/ 1025170 w 13595398"/>
              <a:gd name="connsiteY0" fmla="*/ 44589 h 2739044"/>
              <a:gd name="connsiteX1" fmla="*/ 10185052 w 13595398"/>
              <a:gd name="connsiteY1" fmla="*/ 0 h 2739044"/>
              <a:gd name="connsiteX2" fmla="*/ 13595398 w 13595398"/>
              <a:gd name="connsiteY2" fmla="*/ 1310066 h 2739044"/>
              <a:gd name="connsiteX3" fmla="*/ 13058067 w 13595398"/>
              <a:gd name="connsiteY3" fmla="*/ 2739044 h 2739044"/>
              <a:gd name="connsiteX4" fmla="*/ 0 w 13595398"/>
              <a:gd name="connsiteY4" fmla="*/ 2715248 h 2739044"/>
              <a:gd name="connsiteX5" fmla="*/ 1025170 w 13595398"/>
              <a:gd name="connsiteY5" fmla="*/ 44589 h 273904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112020 w 13595398"/>
              <a:gd name="connsiteY3" fmla="*/ 256930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47154"/>
              <a:gd name="connsiteX1" fmla="*/ 10185052 w 13595398"/>
              <a:gd name="connsiteY1" fmla="*/ 0 h 2747154"/>
              <a:gd name="connsiteX2" fmla="*/ 13595398 w 13595398"/>
              <a:gd name="connsiteY2" fmla="*/ 1310066 h 2747154"/>
              <a:gd name="connsiteX3" fmla="*/ 13043751 w 13595398"/>
              <a:gd name="connsiteY3" fmla="*/ 2747154 h 2747154"/>
              <a:gd name="connsiteX4" fmla="*/ 0 w 13595398"/>
              <a:gd name="connsiteY4" fmla="*/ 2715248 h 2747154"/>
              <a:gd name="connsiteX5" fmla="*/ 1025170 w 13595398"/>
              <a:gd name="connsiteY5" fmla="*/ 44589 h 274715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098366 w 13595398"/>
              <a:gd name="connsiteY3" fmla="*/ 260487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23442"/>
              <a:gd name="connsiteX1" fmla="*/ 10185052 w 13595398"/>
              <a:gd name="connsiteY1" fmla="*/ 0 h 2723442"/>
              <a:gd name="connsiteX2" fmla="*/ 13595398 w 13595398"/>
              <a:gd name="connsiteY2" fmla="*/ 1310066 h 2723442"/>
              <a:gd name="connsiteX3" fmla="*/ 13052853 w 13595398"/>
              <a:gd name="connsiteY3" fmla="*/ 2723442 h 2723442"/>
              <a:gd name="connsiteX4" fmla="*/ 0 w 13595398"/>
              <a:gd name="connsiteY4" fmla="*/ 2715248 h 2723442"/>
              <a:gd name="connsiteX5" fmla="*/ 1025170 w 13595398"/>
              <a:gd name="connsiteY5" fmla="*/ 44589 h 2723442"/>
              <a:gd name="connsiteX0" fmla="*/ 1025170 w 13595398"/>
              <a:gd name="connsiteY0" fmla="*/ 44341 h 2723194"/>
              <a:gd name="connsiteX1" fmla="*/ 10406499 w 13595398"/>
              <a:gd name="connsiteY1" fmla="*/ 0 h 2723194"/>
              <a:gd name="connsiteX2" fmla="*/ 13595398 w 13595398"/>
              <a:gd name="connsiteY2" fmla="*/ 1309818 h 2723194"/>
              <a:gd name="connsiteX3" fmla="*/ 13052853 w 13595398"/>
              <a:gd name="connsiteY3" fmla="*/ 2723194 h 2723194"/>
              <a:gd name="connsiteX4" fmla="*/ 0 w 13595398"/>
              <a:gd name="connsiteY4" fmla="*/ 2715000 h 2723194"/>
              <a:gd name="connsiteX5" fmla="*/ 1025170 w 13595398"/>
              <a:gd name="connsiteY5" fmla="*/ 44341 h 2723194"/>
              <a:gd name="connsiteX0" fmla="*/ 1025170 w 13624074"/>
              <a:gd name="connsiteY0" fmla="*/ 44341 h 2723194"/>
              <a:gd name="connsiteX1" fmla="*/ 10406499 w 13624074"/>
              <a:gd name="connsiteY1" fmla="*/ 0 h 2723194"/>
              <a:gd name="connsiteX2" fmla="*/ 13624074 w 13624074"/>
              <a:gd name="connsiteY2" fmla="*/ 1235111 h 2723194"/>
              <a:gd name="connsiteX3" fmla="*/ 13052853 w 13624074"/>
              <a:gd name="connsiteY3" fmla="*/ 2723194 h 2723194"/>
              <a:gd name="connsiteX4" fmla="*/ 0 w 13624074"/>
              <a:gd name="connsiteY4" fmla="*/ 2715000 h 2723194"/>
              <a:gd name="connsiteX5" fmla="*/ 1025170 w 13624074"/>
              <a:gd name="connsiteY5" fmla="*/ 44341 h 272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24074" h="2723194">
                <a:moveTo>
                  <a:pt x="1025170" y="44341"/>
                </a:moveTo>
                <a:lnTo>
                  <a:pt x="10406499" y="0"/>
                </a:lnTo>
                <a:lnTo>
                  <a:pt x="13624074" y="1235111"/>
                </a:lnTo>
                <a:lnTo>
                  <a:pt x="13052853" y="2723194"/>
                </a:lnTo>
                <a:lnTo>
                  <a:pt x="0" y="2715000"/>
                </a:lnTo>
                <a:lnTo>
                  <a:pt x="1025170" y="44341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Freeform 52"/>
          <p:cNvSpPr/>
          <p:nvPr userDrawn="1"/>
        </p:nvSpPr>
        <p:spPr>
          <a:xfrm rot="-1260000">
            <a:off x="2658988" y="3340387"/>
            <a:ext cx="9999997" cy="770511"/>
          </a:xfrm>
          <a:custGeom>
            <a:avLst/>
            <a:gdLst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10017679 w 10017679"/>
              <a:gd name="connsiteY2" fmla="*/ 763723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26277 w 10017679"/>
              <a:gd name="connsiteY2" fmla="*/ 706279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08073 w 10017679"/>
              <a:gd name="connsiteY2" fmla="*/ 753704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9999997"/>
              <a:gd name="connsiteY0" fmla="*/ 6788 h 770511"/>
              <a:gd name="connsiteX1" fmla="*/ 9999997 w 9999997"/>
              <a:gd name="connsiteY1" fmla="*/ 0 h 770511"/>
              <a:gd name="connsiteX2" fmla="*/ 9708073 w 9999997"/>
              <a:gd name="connsiteY2" fmla="*/ 760492 h 770511"/>
              <a:gd name="connsiteX3" fmla="*/ 0 w 9999997"/>
              <a:gd name="connsiteY3" fmla="*/ 770511 h 770511"/>
              <a:gd name="connsiteX4" fmla="*/ 0 w 9999997"/>
              <a:gd name="connsiteY4" fmla="*/ 6788 h 77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9997" h="770511">
                <a:moveTo>
                  <a:pt x="0" y="6788"/>
                </a:moveTo>
                <a:lnTo>
                  <a:pt x="9999997" y="0"/>
                </a:lnTo>
                <a:lnTo>
                  <a:pt x="9708073" y="760492"/>
                </a:lnTo>
                <a:lnTo>
                  <a:pt x="0" y="770511"/>
                </a:lnTo>
                <a:lnTo>
                  <a:pt x="0" y="6788"/>
                </a:lnTo>
                <a:close/>
              </a:path>
            </a:pathLst>
          </a:custGeom>
          <a:solidFill>
            <a:srgbClr val="414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4" name="Picture 53" descr="LenovoLockup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-1260000">
            <a:off x="565953" y="715838"/>
            <a:ext cx="3245295" cy="1365846"/>
          </a:xfrm>
          <a:prstGeom prst="rect">
            <a:avLst/>
          </a:prstGeom>
        </p:spPr>
      </p:pic>
      <p:sp>
        <p:nvSpPr>
          <p:cNvPr id="55" name="Subtitle 2"/>
          <p:cNvSpPr>
            <a:spLocks noGrp="1"/>
          </p:cNvSpPr>
          <p:nvPr>
            <p:ph type="subTitle" idx="1"/>
          </p:nvPr>
        </p:nvSpPr>
        <p:spPr bwMode="gray">
          <a:xfrm rot="-1260000">
            <a:off x="2702615" y="3447160"/>
            <a:ext cx="9513216" cy="713913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206968" y="1899200"/>
            <a:ext cx="9792873" cy="1972279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pic>
        <p:nvPicPr>
          <p:cNvPr id="58" name="Picture 57" descr="Kickoff2013-POS-Color.png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  <p:sp>
        <p:nvSpPr>
          <p:cNvPr id="62" name="Footer Placeholder 6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33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8" name="Picture 47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4"/>
          </a:xfrm>
          <a:prstGeom prst="rect">
            <a:avLst/>
          </a:prstGeom>
        </p:spPr>
      </p:pic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125964" y="3113242"/>
            <a:ext cx="12251916" cy="737846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z="1000" cap="all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prstClr val="white">
                  <a:lumMod val="75000"/>
                </a:prstClr>
              </a:solidFill>
              <a:cs typeface="Arial" pitchFamily="34" charset="0"/>
            </a:endParaRPr>
          </a:p>
        </p:txBody>
      </p:sp>
      <p:pic>
        <p:nvPicPr>
          <p:cNvPr id="7" name="Picture 6" descr="Kickoff2013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9" name="Picture 8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32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59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87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86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63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89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25" name="Picture 24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9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34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pic>
        <p:nvPicPr>
          <p:cNvPr id="13" name="Picture 12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7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3" name="Picture 12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28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59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08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62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893"/>
            <a:ext cx="12188824" cy="6856214"/>
          </a:xfrm>
          <a:prstGeom prst="rect">
            <a:avLst/>
          </a:prstGeom>
        </p:spPr>
      </p:pic>
      <p:pic>
        <p:nvPicPr>
          <p:cNvPr id="4" name="Picture 2" descr="C:\Users\Kathy\Documents\Corporate PPT Template\FINAL\ppt-images\NoTexture_Closing.png"/>
          <p:cNvPicPr>
            <a:picLocks noChangeAspect="1" noChangeArrowheads="1"/>
          </p:cNvPicPr>
          <p:nvPr userDrawn="1"/>
        </p:nvPicPr>
        <p:blipFill>
          <a:blip r:embed="rId3" cstate="email"/>
          <a:stretch>
            <a:fillRect/>
          </a:stretch>
        </p:blipFill>
        <p:spPr bwMode="auto">
          <a:xfrm rot="-1260000">
            <a:off x="1019492" y="3186973"/>
            <a:ext cx="10149840" cy="762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500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 userDrawn="1"/>
        </p:nvSpPr>
        <p:spPr>
          <a:xfrm>
            <a:off x="0" y="0"/>
            <a:ext cx="12188823" cy="6857107"/>
          </a:xfrm>
          <a:prstGeom prst="rect">
            <a:avLst/>
          </a:prstGeom>
          <a:solidFill>
            <a:srgbClr val="7F7F7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" name="Picture 60" descr="title-back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3"/>
          </a:xfrm>
          <a:prstGeom prst="rect">
            <a:avLst/>
          </a:prstGeom>
        </p:spPr>
      </p:pic>
      <p:sp>
        <p:nvSpPr>
          <p:cNvPr id="51" name="Freeform 50"/>
          <p:cNvSpPr/>
          <p:nvPr userDrawn="1"/>
        </p:nvSpPr>
        <p:spPr>
          <a:xfrm rot="-1260000">
            <a:off x="-937469" y="1197704"/>
            <a:ext cx="13624074" cy="2723194"/>
          </a:xfrm>
          <a:custGeom>
            <a:avLst/>
            <a:gdLst>
              <a:gd name="connsiteX0" fmla="*/ 0 w 12200027"/>
              <a:gd name="connsiteY0" fmla="*/ 0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0 w 12200027"/>
              <a:gd name="connsiteY4" fmla="*/ 0 h 2717800"/>
              <a:gd name="connsiteX0" fmla="*/ 167130 w 12200027"/>
              <a:gd name="connsiteY0" fmla="*/ 23345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167130 w 12200027"/>
              <a:gd name="connsiteY4" fmla="*/ 23345 h 2717800"/>
              <a:gd name="connsiteX0" fmla="*/ 1025170 w 13058067"/>
              <a:gd name="connsiteY0" fmla="*/ 23345 h 2717800"/>
              <a:gd name="connsiteX1" fmla="*/ 13058067 w 13058067"/>
              <a:gd name="connsiteY1" fmla="*/ 0 h 2717800"/>
              <a:gd name="connsiteX2" fmla="*/ 13058067 w 13058067"/>
              <a:gd name="connsiteY2" fmla="*/ 2717800 h 2717800"/>
              <a:gd name="connsiteX3" fmla="*/ 0 w 13058067"/>
              <a:gd name="connsiteY3" fmla="*/ 2694004 h 2717800"/>
              <a:gd name="connsiteX4" fmla="*/ 1025170 w 13058067"/>
              <a:gd name="connsiteY4" fmla="*/ 23345 h 2717800"/>
              <a:gd name="connsiteX0" fmla="*/ 1025170 w 13058067"/>
              <a:gd name="connsiteY0" fmla="*/ 0 h 2694455"/>
              <a:gd name="connsiteX1" fmla="*/ 12001451 w 13058067"/>
              <a:gd name="connsiteY1" fmla="*/ 992749 h 2694455"/>
              <a:gd name="connsiteX2" fmla="*/ 13058067 w 13058067"/>
              <a:gd name="connsiteY2" fmla="*/ 2694455 h 2694455"/>
              <a:gd name="connsiteX3" fmla="*/ 0 w 13058067"/>
              <a:gd name="connsiteY3" fmla="*/ 2670659 h 2694455"/>
              <a:gd name="connsiteX4" fmla="*/ 1025170 w 13058067"/>
              <a:gd name="connsiteY4" fmla="*/ 0 h 2694455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3058067 w 13058067"/>
              <a:gd name="connsiteY2" fmla="*/ 2739044 h 2739044"/>
              <a:gd name="connsiteX3" fmla="*/ 0 w 13058067"/>
              <a:gd name="connsiteY3" fmla="*/ 2715248 h 2739044"/>
              <a:gd name="connsiteX4" fmla="*/ 1025170 w 13058067"/>
              <a:gd name="connsiteY4" fmla="*/ 44589 h 2739044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1594561 w 13058067"/>
              <a:gd name="connsiteY2" fmla="*/ 1357272 h 2739044"/>
              <a:gd name="connsiteX3" fmla="*/ 13058067 w 13058067"/>
              <a:gd name="connsiteY3" fmla="*/ 2739044 h 2739044"/>
              <a:gd name="connsiteX4" fmla="*/ 0 w 13058067"/>
              <a:gd name="connsiteY4" fmla="*/ 2715248 h 2739044"/>
              <a:gd name="connsiteX5" fmla="*/ 1025170 w 13058067"/>
              <a:gd name="connsiteY5" fmla="*/ 44589 h 2739044"/>
              <a:gd name="connsiteX0" fmla="*/ 1025170 w 13595398"/>
              <a:gd name="connsiteY0" fmla="*/ 44589 h 2739044"/>
              <a:gd name="connsiteX1" fmla="*/ 10185052 w 13595398"/>
              <a:gd name="connsiteY1" fmla="*/ 0 h 2739044"/>
              <a:gd name="connsiteX2" fmla="*/ 13595398 w 13595398"/>
              <a:gd name="connsiteY2" fmla="*/ 1310066 h 2739044"/>
              <a:gd name="connsiteX3" fmla="*/ 13058067 w 13595398"/>
              <a:gd name="connsiteY3" fmla="*/ 2739044 h 2739044"/>
              <a:gd name="connsiteX4" fmla="*/ 0 w 13595398"/>
              <a:gd name="connsiteY4" fmla="*/ 2715248 h 2739044"/>
              <a:gd name="connsiteX5" fmla="*/ 1025170 w 13595398"/>
              <a:gd name="connsiteY5" fmla="*/ 44589 h 273904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112020 w 13595398"/>
              <a:gd name="connsiteY3" fmla="*/ 256930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47154"/>
              <a:gd name="connsiteX1" fmla="*/ 10185052 w 13595398"/>
              <a:gd name="connsiteY1" fmla="*/ 0 h 2747154"/>
              <a:gd name="connsiteX2" fmla="*/ 13595398 w 13595398"/>
              <a:gd name="connsiteY2" fmla="*/ 1310066 h 2747154"/>
              <a:gd name="connsiteX3" fmla="*/ 13043751 w 13595398"/>
              <a:gd name="connsiteY3" fmla="*/ 2747154 h 2747154"/>
              <a:gd name="connsiteX4" fmla="*/ 0 w 13595398"/>
              <a:gd name="connsiteY4" fmla="*/ 2715248 h 2747154"/>
              <a:gd name="connsiteX5" fmla="*/ 1025170 w 13595398"/>
              <a:gd name="connsiteY5" fmla="*/ 44589 h 274715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098366 w 13595398"/>
              <a:gd name="connsiteY3" fmla="*/ 260487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23442"/>
              <a:gd name="connsiteX1" fmla="*/ 10185052 w 13595398"/>
              <a:gd name="connsiteY1" fmla="*/ 0 h 2723442"/>
              <a:gd name="connsiteX2" fmla="*/ 13595398 w 13595398"/>
              <a:gd name="connsiteY2" fmla="*/ 1310066 h 2723442"/>
              <a:gd name="connsiteX3" fmla="*/ 13052853 w 13595398"/>
              <a:gd name="connsiteY3" fmla="*/ 2723442 h 2723442"/>
              <a:gd name="connsiteX4" fmla="*/ 0 w 13595398"/>
              <a:gd name="connsiteY4" fmla="*/ 2715248 h 2723442"/>
              <a:gd name="connsiteX5" fmla="*/ 1025170 w 13595398"/>
              <a:gd name="connsiteY5" fmla="*/ 44589 h 2723442"/>
              <a:gd name="connsiteX0" fmla="*/ 1025170 w 13595398"/>
              <a:gd name="connsiteY0" fmla="*/ 44341 h 2723194"/>
              <a:gd name="connsiteX1" fmla="*/ 10406499 w 13595398"/>
              <a:gd name="connsiteY1" fmla="*/ 0 h 2723194"/>
              <a:gd name="connsiteX2" fmla="*/ 13595398 w 13595398"/>
              <a:gd name="connsiteY2" fmla="*/ 1309818 h 2723194"/>
              <a:gd name="connsiteX3" fmla="*/ 13052853 w 13595398"/>
              <a:gd name="connsiteY3" fmla="*/ 2723194 h 2723194"/>
              <a:gd name="connsiteX4" fmla="*/ 0 w 13595398"/>
              <a:gd name="connsiteY4" fmla="*/ 2715000 h 2723194"/>
              <a:gd name="connsiteX5" fmla="*/ 1025170 w 13595398"/>
              <a:gd name="connsiteY5" fmla="*/ 44341 h 2723194"/>
              <a:gd name="connsiteX0" fmla="*/ 1025170 w 13624074"/>
              <a:gd name="connsiteY0" fmla="*/ 44341 h 2723194"/>
              <a:gd name="connsiteX1" fmla="*/ 10406499 w 13624074"/>
              <a:gd name="connsiteY1" fmla="*/ 0 h 2723194"/>
              <a:gd name="connsiteX2" fmla="*/ 13624074 w 13624074"/>
              <a:gd name="connsiteY2" fmla="*/ 1235111 h 2723194"/>
              <a:gd name="connsiteX3" fmla="*/ 13052853 w 13624074"/>
              <a:gd name="connsiteY3" fmla="*/ 2723194 h 2723194"/>
              <a:gd name="connsiteX4" fmla="*/ 0 w 13624074"/>
              <a:gd name="connsiteY4" fmla="*/ 2715000 h 2723194"/>
              <a:gd name="connsiteX5" fmla="*/ 1025170 w 13624074"/>
              <a:gd name="connsiteY5" fmla="*/ 44341 h 272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24074" h="2723194">
                <a:moveTo>
                  <a:pt x="1025170" y="44341"/>
                </a:moveTo>
                <a:lnTo>
                  <a:pt x="10406499" y="0"/>
                </a:lnTo>
                <a:lnTo>
                  <a:pt x="13624074" y="1235111"/>
                </a:lnTo>
                <a:lnTo>
                  <a:pt x="13052853" y="2723194"/>
                </a:lnTo>
                <a:lnTo>
                  <a:pt x="0" y="2715000"/>
                </a:lnTo>
                <a:lnTo>
                  <a:pt x="1025170" y="44341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Freeform 52"/>
          <p:cNvSpPr/>
          <p:nvPr userDrawn="1"/>
        </p:nvSpPr>
        <p:spPr>
          <a:xfrm rot="-1260000">
            <a:off x="2658988" y="3340387"/>
            <a:ext cx="9999997" cy="770511"/>
          </a:xfrm>
          <a:custGeom>
            <a:avLst/>
            <a:gdLst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10017679 w 10017679"/>
              <a:gd name="connsiteY2" fmla="*/ 763723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26277 w 10017679"/>
              <a:gd name="connsiteY2" fmla="*/ 706279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08073 w 10017679"/>
              <a:gd name="connsiteY2" fmla="*/ 753704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9999997"/>
              <a:gd name="connsiteY0" fmla="*/ 6788 h 770511"/>
              <a:gd name="connsiteX1" fmla="*/ 9999997 w 9999997"/>
              <a:gd name="connsiteY1" fmla="*/ 0 h 770511"/>
              <a:gd name="connsiteX2" fmla="*/ 9708073 w 9999997"/>
              <a:gd name="connsiteY2" fmla="*/ 760492 h 770511"/>
              <a:gd name="connsiteX3" fmla="*/ 0 w 9999997"/>
              <a:gd name="connsiteY3" fmla="*/ 770511 h 770511"/>
              <a:gd name="connsiteX4" fmla="*/ 0 w 9999997"/>
              <a:gd name="connsiteY4" fmla="*/ 6788 h 77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9997" h="770511">
                <a:moveTo>
                  <a:pt x="0" y="6788"/>
                </a:moveTo>
                <a:lnTo>
                  <a:pt x="9999997" y="0"/>
                </a:lnTo>
                <a:lnTo>
                  <a:pt x="9708073" y="760492"/>
                </a:lnTo>
                <a:lnTo>
                  <a:pt x="0" y="770511"/>
                </a:lnTo>
                <a:lnTo>
                  <a:pt x="0" y="6788"/>
                </a:lnTo>
                <a:close/>
              </a:path>
            </a:pathLst>
          </a:custGeom>
          <a:solidFill>
            <a:srgbClr val="414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4" name="Picture 53" descr="LenovoLockup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-1260000">
            <a:off x="565953" y="715838"/>
            <a:ext cx="3245295" cy="1365846"/>
          </a:xfrm>
          <a:prstGeom prst="rect">
            <a:avLst/>
          </a:prstGeom>
        </p:spPr>
      </p:pic>
      <p:sp>
        <p:nvSpPr>
          <p:cNvPr id="55" name="Subtitle 2"/>
          <p:cNvSpPr>
            <a:spLocks noGrp="1"/>
          </p:cNvSpPr>
          <p:nvPr>
            <p:ph type="subTitle" idx="1"/>
          </p:nvPr>
        </p:nvSpPr>
        <p:spPr bwMode="gray">
          <a:xfrm rot="-1260000">
            <a:off x="2702615" y="3447160"/>
            <a:ext cx="9513216" cy="713913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206968" y="1899200"/>
            <a:ext cx="9792873" cy="1972279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pic>
        <p:nvPicPr>
          <p:cNvPr id="58" name="Picture 57" descr="Kickoff2013-POS-Color.png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  <p:sp>
        <p:nvSpPr>
          <p:cNvPr id="62" name="Footer Placeholder 6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73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8" name="Picture 47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4"/>
          </a:xfrm>
          <a:prstGeom prst="rect">
            <a:avLst/>
          </a:prstGeom>
        </p:spPr>
      </p:pic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125964" y="3113242"/>
            <a:ext cx="12251916" cy="737846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z="1000" cap="all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prstClr val="white">
                  <a:lumMod val="75000"/>
                </a:prstClr>
              </a:solidFill>
              <a:cs typeface="Arial" pitchFamily="34" charset="0"/>
            </a:endParaRPr>
          </a:p>
        </p:txBody>
      </p:sp>
      <p:pic>
        <p:nvPicPr>
          <p:cNvPr id="7" name="Picture 6" descr="Kickoff2013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3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9" name="Picture 8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21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63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23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7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68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81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26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25" name="Picture 24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49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0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3" name="Picture 12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90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66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62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23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893"/>
            <a:ext cx="12188824" cy="6856214"/>
          </a:xfrm>
          <a:prstGeom prst="rect">
            <a:avLst/>
          </a:prstGeom>
        </p:spPr>
      </p:pic>
      <p:pic>
        <p:nvPicPr>
          <p:cNvPr id="4" name="Picture 2" descr="C:\Users\Kathy\Documents\Corporate PPT Template\FINAL\ppt-images\NoTexture_Closing.png"/>
          <p:cNvPicPr>
            <a:picLocks noChangeAspect="1" noChangeArrowheads="1"/>
          </p:cNvPicPr>
          <p:nvPr userDrawn="1"/>
        </p:nvPicPr>
        <p:blipFill>
          <a:blip r:embed="rId3" cstate="email"/>
          <a:stretch>
            <a:fillRect/>
          </a:stretch>
        </p:blipFill>
        <p:spPr bwMode="auto">
          <a:xfrm rot="-1260000">
            <a:off x="1019492" y="3186973"/>
            <a:ext cx="10149840" cy="762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610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83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 userDrawn="1"/>
        </p:nvSpPr>
        <p:spPr>
          <a:xfrm>
            <a:off x="0" y="0"/>
            <a:ext cx="12188823" cy="6857107"/>
          </a:xfrm>
          <a:prstGeom prst="rect">
            <a:avLst/>
          </a:prstGeom>
          <a:solidFill>
            <a:srgbClr val="7F7F7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" name="Picture 60" descr="title-back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3"/>
          </a:xfrm>
          <a:prstGeom prst="rect">
            <a:avLst/>
          </a:prstGeom>
        </p:spPr>
      </p:pic>
      <p:sp>
        <p:nvSpPr>
          <p:cNvPr id="51" name="Freeform 50"/>
          <p:cNvSpPr/>
          <p:nvPr userDrawn="1"/>
        </p:nvSpPr>
        <p:spPr>
          <a:xfrm rot="-1260000">
            <a:off x="-937469" y="1197704"/>
            <a:ext cx="13624074" cy="2723194"/>
          </a:xfrm>
          <a:custGeom>
            <a:avLst/>
            <a:gdLst>
              <a:gd name="connsiteX0" fmla="*/ 0 w 12200027"/>
              <a:gd name="connsiteY0" fmla="*/ 0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0 w 12200027"/>
              <a:gd name="connsiteY4" fmla="*/ 0 h 2717800"/>
              <a:gd name="connsiteX0" fmla="*/ 167130 w 12200027"/>
              <a:gd name="connsiteY0" fmla="*/ 23345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167130 w 12200027"/>
              <a:gd name="connsiteY4" fmla="*/ 23345 h 2717800"/>
              <a:gd name="connsiteX0" fmla="*/ 1025170 w 13058067"/>
              <a:gd name="connsiteY0" fmla="*/ 23345 h 2717800"/>
              <a:gd name="connsiteX1" fmla="*/ 13058067 w 13058067"/>
              <a:gd name="connsiteY1" fmla="*/ 0 h 2717800"/>
              <a:gd name="connsiteX2" fmla="*/ 13058067 w 13058067"/>
              <a:gd name="connsiteY2" fmla="*/ 2717800 h 2717800"/>
              <a:gd name="connsiteX3" fmla="*/ 0 w 13058067"/>
              <a:gd name="connsiteY3" fmla="*/ 2694004 h 2717800"/>
              <a:gd name="connsiteX4" fmla="*/ 1025170 w 13058067"/>
              <a:gd name="connsiteY4" fmla="*/ 23345 h 2717800"/>
              <a:gd name="connsiteX0" fmla="*/ 1025170 w 13058067"/>
              <a:gd name="connsiteY0" fmla="*/ 0 h 2694455"/>
              <a:gd name="connsiteX1" fmla="*/ 12001451 w 13058067"/>
              <a:gd name="connsiteY1" fmla="*/ 992749 h 2694455"/>
              <a:gd name="connsiteX2" fmla="*/ 13058067 w 13058067"/>
              <a:gd name="connsiteY2" fmla="*/ 2694455 h 2694455"/>
              <a:gd name="connsiteX3" fmla="*/ 0 w 13058067"/>
              <a:gd name="connsiteY3" fmla="*/ 2670659 h 2694455"/>
              <a:gd name="connsiteX4" fmla="*/ 1025170 w 13058067"/>
              <a:gd name="connsiteY4" fmla="*/ 0 h 2694455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3058067 w 13058067"/>
              <a:gd name="connsiteY2" fmla="*/ 2739044 h 2739044"/>
              <a:gd name="connsiteX3" fmla="*/ 0 w 13058067"/>
              <a:gd name="connsiteY3" fmla="*/ 2715248 h 2739044"/>
              <a:gd name="connsiteX4" fmla="*/ 1025170 w 13058067"/>
              <a:gd name="connsiteY4" fmla="*/ 44589 h 2739044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1594561 w 13058067"/>
              <a:gd name="connsiteY2" fmla="*/ 1357272 h 2739044"/>
              <a:gd name="connsiteX3" fmla="*/ 13058067 w 13058067"/>
              <a:gd name="connsiteY3" fmla="*/ 2739044 h 2739044"/>
              <a:gd name="connsiteX4" fmla="*/ 0 w 13058067"/>
              <a:gd name="connsiteY4" fmla="*/ 2715248 h 2739044"/>
              <a:gd name="connsiteX5" fmla="*/ 1025170 w 13058067"/>
              <a:gd name="connsiteY5" fmla="*/ 44589 h 2739044"/>
              <a:gd name="connsiteX0" fmla="*/ 1025170 w 13595398"/>
              <a:gd name="connsiteY0" fmla="*/ 44589 h 2739044"/>
              <a:gd name="connsiteX1" fmla="*/ 10185052 w 13595398"/>
              <a:gd name="connsiteY1" fmla="*/ 0 h 2739044"/>
              <a:gd name="connsiteX2" fmla="*/ 13595398 w 13595398"/>
              <a:gd name="connsiteY2" fmla="*/ 1310066 h 2739044"/>
              <a:gd name="connsiteX3" fmla="*/ 13058067 w 13595398"/>
              <a:gd name="connsiteY3" fmla="*/ 2739044 h 2739044"/>
              <a:gd name="connsiteX4" fmla="*/ 0 w 13595398"/>
              <a:gd name="connsiteY4" fmla="*/ 2715248 h 2739044"/>
              <a:gd name="connsiteX5" fmla="*/ 1025170 w 13595398"/>
              <a:gd name="connsiteY5" fmla="*/ 44589 h 273904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112020 w 13595398"/>
              <a:gd name="connsiteY3" fmla="*/ 256930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47154"/>
              <a:gd name="connsiteX1" fmla="*/ 10185052 w 13595398"/>
              <a:gd name="connsiteY1" fmla="*/ 0 h 2747154"/>
              <a:gd name="connsiteX2" fmla="*/ 13595398 w 13595398"/>
              <a:gd name="connsiteY2" fmla="*/ 1310066 h 2747154"/>
              <a:gd name="connsiteX3" fmla="*/ 13043751 w 13595398"/>
              <a:gd name="connsiteY3" fmla="*/ 2747154 h 2747154"/>
              <a:gd name="connsiteX4" fmla="*/ 0 w 13595398"/>
              <a:gd name="connsiteY4" fmla="*/ 2715248 h 2747154"/>
              <a:gd name="connsiteX5" fmla="*/ 1025170 w 13595398"/>
              <a:gd name="connsiteY5" fmla="*/ 44589 h 274715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098366 w 13595398"/>
              <a:gd name="connsiteY3" fmla="*/ 260487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23442"/>
              <a:gd name="connsiteX1" fmla="*/ 10185052 w 13595398"/>
              <a:gd name="connsiteY1" fmla="*/ 0 h 2723442"/>
              <a:gd name="connsiteX2" fmla="*/ 13595398 w 13595398"/>
              <a:gd name="connsiteY2" fmla="*/ 1310066 h 2723442"/>
              <a:gd name="connsiteX3" fmla="*/ 13052853 w 13595398"/>
              <a:gd name="connsiteY3" fmla="*/ 2723442 h 2723442"/>
              <a:gd name="connsiteX4" fmla="*/ 0 w 13595398"/>
              <a:gd name="connsiteY4" fmla="*/ 2715248 h 2723442"/>
              <a:gd name="connsiteX5" fmla="*/ 1025170 w 13595398"/>
              <a:gd name="connsiteY5" fmla="*/ 44589 h 2723442"/>
              <a:gd name="connsiteX0" fmla="*/ 1025170 w 13595398"/>
              <a:gd name="connsiteY0" fmla="*/ 44341 h 2723194"/>
              <a:gd name="connsiteX1" fmla="*/ 10406499 w 13595398"/>
              <a:gd name="connsiteY1" fmla="*/ 0 h 2723194"/>
              <a:gd name="connsiteX2" fmla="*/ 13595398 w 13595398"/>
              <a:gd name="connsiteY2" fmla="*/ 1309818 h 2723194"/>
              <a:gd name="connsiteX3" fmla="*/ 13052853 w 13595398"/>
              <a:gd name="connsiteY3" fmla="*/ 2723194 h 2723194"/>
              <a:gd name="connsiteX4" fmla="*/ 0 w 13595398"/>
              <a:gd name="connsiteY4" fmla="*/ 2715000 h 2723194"/>
              <a:gd name="connsiteX5" fmla="*/ 1025170 w 13595398"/>
              <a:gd name="connsiteY5" fmla="*/ 44341 h 2723194"/>
              <a:gd name="connsiteX0" fmla="*/ 1025170 w 13624074"/>
              <a:gd name="connsiteY0" fmla="*/ 44341 h 2723194"/>
              <a:gd name="connsiteX1" fmla="*/ 10406499 w 13624074"/>
              <a:gd name="connsiteY1" fmla="*/ 0 h 2723194"/>
              <a:gd name="connsiteX2" fmla="*/ 13624074 w 13624074"/>
              <a:gd name="connsiteY2" fmla="*/ 1235111 h 2723194"/>
              <a:gd name="connsiteX3" fmla="*/ 13052853 w 13624074"/>
              <a:gd name="connsiteY3" fmla="*/ 2723194 h 2723194"/>
              <a:gd name="connsiteX4" fmla="*/ 0 w 13624074"/>
              <a:gd name="connsiteY4" fmla="*/ 2715000 h 2723194"/>
              <a:gd name="connsiteX5" fmla="*/ 1025170 w 13624074"/>
              <a:gd name="connsiteY5" fmla="*/ 44341 h 272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24074" h="2723194">
                <a:moveTo>
                  <a:pt x="1025170" y="44341"/>
                </a:moveTo>
                <a:lnTo>
                  <a:pt x="10406499" y="0"/>
                </a:lnTo>
                <a:lnTo>
                  <a:pt x="13624074" y="1235111"/>
                </a:lnTo>
                <a:lnTo>
                  <a:pt x="13052853" y="2723194"/>
                </a:lnTo>
                <a:lnTo>
                  <a:pt x="0" y="2715000"/>
                </a:lnTo>
                <a:lnTo>
                  <a:pt x="1025170" y="44341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Freeform 52"/>
          <p:cNvSpPr/>
          <p:nvPr userDrawn="1"/>
        </p:nvSpPr>
        <p:spPr>
          <a:xfrm rot="-1260000">
            <a:off x="2658988" y="3340387"/>
            <a:ext cx="9999997" cy="770511"/>
          </a:xfrm>
          <a:custGeom>
            <a:avLst/>
            <a:gdLst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10017679 w 10017679"/>
              <a:gd name="connsiteY2" fmla="*/ 763723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26277 w 10017679"/>
              <a:gd name="connsiteY2" fmla="*/ 706279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08073 w 10017679"/>
              <a:gd name="connsiteY2" fmla="*/ 753704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9999997"/>
              <a:gd name="connsiteY0" fmla="*/ 6788 h 770511"/>
              <a:gd name="connsiteX1" fmla="*/ 9999997 w 9999997"/>
              <a:gd name="connsiteY1" fmla="*/ 0 h 770511"/>
              <a:gd name="connsiteX2" fmla="*/ 9708073 w 9999997"/>
              <a:gd name="connsiteY2" fmla="*/ 760492 h 770511"/>
              <a:gd name="connsiteX3" fmla="*/ 0 w 9999997"/>
              <a:gd name="connsiteY3" fmla="*/ 770511 h 770511"/>
              <a:gd name="connsiteX4" fmla="*/ 0 w 9999997"/>
              <a:gd name="connsiteY4" fmla="*/ 6788 h 77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9997" h="770511">
                <a:moveTo>
                  <a:pt x="0" y="6788"/>
                </a:moveTo>
                <a:lnTo>
                  <a:pt x="9999997" y="0"/>
                </a:lnTo>
                <a:lnTo>
                  <a:pt x="9708073" y="760492"/>
                </a:lnTo>
                <a:lnTo>
                  <a:pt x="0" y="770511"/>
                </a:lnTo>
                <a:lnTo>
                  <a:pt x="0" y="6788"/>
                </a:lnTo>
                <a:close/>
              </a:path>
            </a:pathLst>
          </a:custGeom>
          <a:solidFill>
            <a:srgbClr val="414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4" name="Picture 53" descr="LenovoLockup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-1260000">
            <a:off x="565953" y="715838"/>
            <a:ext cx="3245295" cy="1365846"/>
          </a:xfrm>
          <a:prstGeom prst="rect">
            <a:avLst/>
          </a:prstGeom>
        </p:spPr>
      </p:pic>
      <p:sp>
        <p:nvSpPr>
          <p:cNvPr id="55" name="Subtitle 2"/>
          <p:cNvSpPr>
            <a:spLocks noGrp="1"/>
          </p:cNvSpPr>
          <p:nvPr>
            <p:ph type="subTitle" idx="1"/>
          </p:nvPr>
        </p:nvSpPr>
        <p:spPr bwMode="gray">
          <a:xfrm rot="-1260000">
            <a:off x="2702615" y="3447160"/>
            <a:ext cx="9513216" cy="713913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206968" y="1899200"/>
            <a:ext cx="9792873" cy="1972279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pic>
        <p:nvPicPr>
          <p:cNvPr id="58" name="Picture 57" descr="Kickoff2013-POS-Color.png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  <p:sp>
        <p:nvSpPr>
          <p:cNvPr id="62" name="Footer Placeholder 6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59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8" name="Picture 47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4"/>
          </a:xfrm>
          <a:prstGeom prst="rect">
            <a:avLst/>
          </a:prstGeom>
        </p:spPr>
      </p:pic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125964" y="3113242"/>
            <a:ext cx="12251916" cy="737846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z="1000" cap="all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prstClr val="white">
                  <a:lumMod val="75000"/>
                </a:prstClr>
              </a:solidFill>
              <a:cs typeface="Arial" pitchFamily="34" charset="0"/>
            </a:endParaRPr>
          </a:p>
        </p:txBody>
      </p:sp>
      <p:pic>
        <p:nvPicPr>
          <p:cNvPr id="7" name="Picture 6" descr="Kickoff2013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4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9" name="Picture 8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27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17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05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14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61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1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25" name="Picture 24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97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6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83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3" name="Picture 12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14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25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36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21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893"/>
            <a:ext cx="12188824" cy="6856214"/>
          </a:xfrm>
          <a:prstGeom prst="rect">
            <a:avLst/>
          </a:prstGeom>
        </p:spPr>
      </p:pic>
      <p:pic>
        <p:nvPicPr>
          <p:cNvPr id="4" name="Picture 2" descr="C:\Users\Kathy\Documents\Corporate PPT Template\FINAL\ppt-images\NoTexture_Closing.png"/>
          <p:cNvPicPr>
            <a:picLocks noChangeAspect="1" noChangeArrowheads="1"/>
          </p:cNvPicPr>
          <p:nvPr userDrawn="1"/>
        </p:nvPicPr>
        <p:blipFill>
          <a:blip r:embed="rId3" cstate="email"/>
          <a:stretch>
            <a:fillRect/>
          </a:stretch>
        </p:blipFill>
        <p:spPr bwMode="auto">
          <a:xfrm rot="-1260000">
            <a:off x="1019492" y="3186973"/>
            <a:ext cx="10149840" cy="762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151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 userDrawn="1"/>
        </p:nvSpPr>
        <p:spPr>
          <a:xfrm>
            <a:off x="0" y="0"/>
            <a:ext cx="12188823" cy="6857107"/>
          </a:xfrm>
          <a:prstGeom prst="rect">
            <a:avLst/>
          </a:prstGeom>
          <a:solidFill>
            <a:srgbClr val="7F7F7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" name="Picture 60" descr="title-back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3"/>
          </a:xfrm>
          <a:prstGeom prst="rect">
            <a:avLst/>
          </a:prstGeom>
        </p:spPr>
      </p:pic>
      <p:sp>
        <p:nvSpPr>
          <p:cNvPr id="51" name="Freeform 50"/>
          <p:cNvSpPr/>
          <p:nvPr userDrawn="1"/>
        </p:nvSpPr>
        <p:spPr>
          <a:xfrm rot="-1260000">
            <a:off x="-937469" y="1197704"/>
            <a:ext cx="13624074" cy="2723194"/>
          </a:xfrm>
          <a:custGeom>
            <a:avLst/>
            <a:gdLst>
              <a:gd name="connsiteX0" fmla="*/ 0 w 12200027"/>
              <a:gd name="connsiteY0" fmla="*/ 0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0 w 12200027"/>
              <a:gd name="connsiteY4" fmla="*/ 0 h 2717800"/>
              <a:gd name="connsiteX0" fmla="*/ 167130 w 12200027"/>
              <a:gd name="connsiteY0" fmla="*/ 23345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167130 w 12200027"/>
              <a:gd name="connsiteY4" fmla="*/ 23345 h 2717800"/>
              <a:gd name="connsiteX0" fmla="*/ 1025170 w 13058067"/>
              <a:gd name="connsiteY0" fmla="*/ 23345 h 2717800"/>
              <a:gd name="connsiteX1" fmla="*/ 13058067 w 13058067"/>
              <a:gd name="connsiteY1" fmla="*/ 0 h 2717800"/>
              <a:gd name="connsiteX2" fmla="*/ 13058067 w 13058067"/>
              <a:gd name="connsiteY2" fmla="*/ 2717800 h 2717800"/>
              <a:gd name="connsiteX3" fmla="*/ 0 w 13058067"/>
              <a:gd name="connsiteY3" fmla="*/ 2694004 h 2717800"/>
              <a:gd name="connsiteX4" fmla="*/ 1025170 w 13058067"/>
              <a:gd name="connsiteY4" fmla="*/ 23345 h 2717800"/>
              <a:gd name="connsiteX0" fmla="*/ 1025170 w 13058067"/>
              <a:gd name="connsiteY0" fmla="*/ 0 h 2694455"/>
              <a:gd name="connsiteX1" fmla="*/ 12001451 w 13058067"/>
              <a:gd name="connsiteY1" fmla="*/ 992749 h 2694455"/>
              <a:gd name="connsiteX2" fmla="*/ 13058067 w 13058067"/>
              <a:gd name="connsiteY2" fmla="*/ 2694455 h 2694455"/>
              <a:gd name="connsiteX3" fmla="*/ 0 w 13058067"/>
              <a:gd name="connsiteY3" fmla="*/ 2670659 h 2694455"/>
              <a:gd name="connsiteX4" fmla="*/ 1025170 w 13058067"/>
              <a:gd name="connsiteY4" fmla="*/ 0 h 2694455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3058067 w 13058067"/>
              <a:gd name="connsiteY2" fmla="*/ 2739044 h 2739044"/>
              <a:gd name="connsiteX3" fmla="*/ 0 w 13058067"/>
              <a:gd name="connsiteY3" fmla="*/ 2715248 h 2739044"/>
              <a:gd name="connsiteX4" fmla="*/ 1025170 w 13058067"/>
              <a:gd name="connsiteY4" fmla="*/ 44589 h 2739044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1594561 w 13058067"/>
              <a:gd name="connsiteY2" fmla="*/ 1357272 h 2739044"/>
              <a:gd name="connsiteX3" fmla="*/ 13058067 w 13058067"/>
              <a:gd name="connsiteY3" fmla="*/ 2739044 h 2739044"/>
              <a:gd name="connsiteX4" fmla="*/ 0 w 13058067"/>
              <a:gd name="connsiteY4" fmla="*/ 2715248 h 2739044"/>
              <a:gd name="connsiteX5" fmla="*/ 1025170 w 13058067"/>
              <a:gd name="connsiteY5" fmla="*/ 44589 h 2739044"/>
              <a:gd name="connsiteX0" fmla="*/ 1025170 w 13595398"/>
              <a:gd name="connsiteY0" fmla="*/ 44589 h 2739044"/>
              <a:gd name="connsiteX1" fmla="*/ 10185052 w 13595398"/>
              <a:gd name="connsiteY1" fmla="*/ 0 h 2739044"/>
              <a:gd name="connsiteX2" fmla="*/ 13595398 w 13595398"/>
              <a:gd name="connsiteY2" fmla="*/ 1310066 h 2739044"/>
              <a:gd name="connsiteX3" fmla="*/ 13058067 w 13595398"/>
              <a:gd name="connsiteY3" fmla="*/ 2739044 h 2739044"/>
              <a:gd name="connsiteX4" fmla="*/ 0 w 13595398"/>
              <a:gd name="connsiteY4" fmla="*/ 2715248 h 2739044"/>
              <a:gd name="connsiteX5" fmla="*/ 1025170 w 13595398"/>
              <a:gd name="connsiteY5" fmla="*/ 44589 h 273904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112020 w 13595398"/>
              <a:gd name="connsiteY3" fmla="*/ 256930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47154"/>
              <a:gd name="connsiteX1" fmla="*/ 10185052 w 13595398"/>
              <a:gd name="connsiteY1" fmla="*/ 0 h 2747154"/>
              <a:gd name="connsiteX2" fmla="*/ 13595398 w 13595398"/>
              <a:gd name="connsiteY2" fmla="*/ 1310066 h 2747154"/>
              <a:gd name="connsiteX3" fmla="*/ 13043751 w 13595398"/>
              <a:gd name="connsiteY3" fmla="*/ 2747154 h 2747154"/>
              <a:gd name="connsiteX4" fmla="*/ 0 w 13595398"/>
              <a:gd name="connsiteY4" fmla="*/ 2715248 h 2747154"/>
              <a:gd name="connsiteX5" fmla="*/ 1025170 w 13595398"/>
              <a:gd name="connsiteY5" fmla="*/ 44589 h 274715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098366 w 13595398"/>
              <a:gd name="connsiteY3" fmla="*/ 260487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23442"/>
              <a:gd name="connsiteX1" fmla="*/ 10185052 w 13595398"/>
              <a:gd name="connsiteY1" fmla="*/ 0 h 2723442"/>
              <a:gd name="connsiteX2" fmla="*/ 13595398 w 13595398"/>
              <a:gd name="connsiteY2" fmla="*/ 1310066 h 2723442"/>
              <a:gd name="connsiteX3" fmla="*/ 13052853 w 13595398"/>
              <a:gd name="connsiteY3" fmla="*/ 2723442 h 2723442"/>
              <a:gd name="connsiteX4" fmla="*/ 0 w 13595398"/>
              <a:gd name="connsiteY4" fmla="*/ 2715248 h 2723442"/>
              <a:gd name="connsiteX5" fmla="*/ 1025170 w 13595398"/>
              <a:gd name="connsiteY5" fmla="*/ 44589 h 2723442"/>
              <a:gd name="connsiteX0" fmla="*/ 1025170 w 13595398"/>
              <a:gd name="connsiteY0" fmla="*/ 44341 h 2723194"/>
              <a:gd name="connsiteX1" fmla="*/ 10406499 w 13595398"/>
              <a:gd name="connsiteY1" fmla="*/ 0 h 2723194"/>
              <a:gd name="connsiteX2" fmla="*/ 13595398 w 13595398"/>
              <a:gd name="connsiteY2" fmla="*/ 1309818 h 2723194"/>
              <a:gd name="connsiteX3" fmla="*/ 13052853 w 13595398"/>
              <a:gd name="connsiteY3" fmla="*/ 2723194 h 2723194"/>
              <a:gd name="connsiteX4" fmla="*/ 0 w 13595398"/>
              <a:gd name="connsiteY4" fmla="*/ 2715000 h 2723194"/>
              <a:gd name="connsiteX5" fmla="*/ 1025170 w 13595398"/>
              <a:gd name="connsiteY5" fmla="*/ 44341 h 2723194"/>
              <a:gd name="connsiteX0" fmla="*/ 1025170 w 13624074"/>
              <a:gd name="connsiteY0" fmla="*/ 44341 h 2723194"/>
              <a:gd name="connsiteX1" fmla="*/ 10406499 w 13624074"/>
              <a:gd name="connsiteY1" fmla="*/ 0 h 2723194"/>
              <a:gd name="connsiteX2" fmla="*/ 13624074 w 13624074"/>
              <a:gd name="connsiteY2" fmla="*/ 1235111 h 2723194"/>
              <a:gd name="connsiteX3" fmla="*/ 13052853 w 13624074"/>
              <a:gd name="connsiteY3" fmla="*/ 2723194 h 2723194"/>
              <a:gd name="connsiteX4" fmla="*/ 0 w 13624074"/>
              <a:gd name="connsiteY4" fmla="*/ 2715000 h 2723194"/>
              <a:gd name="connsiteX5" fmla="*/ 1025170 w 13624074"/>
              <a:gd name="connsiteY5" fmla="*/ 44341 h 272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24074" h="2723194">
                <a:moveTo>
                  <a:pt x="1025170" y="44341"/>
                </a:moveTo>
                <a:lnTo>
                  <a:pt x="10406499" y="0"/>
                </a:lnTo>
                <a:lnTo>
                  <a:pt x="13624074" y="1235111"/>
                </a:lnTo>
                <a:lnTo>
                  <a:pt x="13052853" y="2723194"/>
                </a:lnTo>
                <a:lnTo>
                  <a:pt x="0" y="2715000"/>
                </a:lnTo>
                <a:lnTo>
                  <a:pt x="1025170" y="44341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Freeform 52"/>
          <p:cNvSpPr/>
          <p:nvPr userDrawn="1"/>
        </p:nvSpPr>
        <p:spPr>
          <a:xfrm rot="-1260000">
            <a:off x="2658988" y="3340387"/>
            <a:ext cx="9999997" cy="770511"/>
          </a:xfrm>
          <a:custGeom>
            <a:avLst/>
            <a:gdLst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10017679 w 10017679"/>
              <a:gd name="connsiteY2" fmla="*/ 763723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26277 w 10017679"/>
              <a:gd name="connsiteY2" fmla="*/ 706279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08073 w 10017679"/>
              <a:gd name="connsiteY2" fmla="*/ 753704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9999997"/>
              <a:gd name="connsiteY0" fmla="*/ 6788 h 770511"/>
              <a:gd name="connsiteX1" fmla="*/ 9999997 w 9999997"/>
              <a:gd name="connsiteY1" fmla="*/ 0 h 770511"/>
              <a:gd name="connsiteX2" fmla="*/ 9708073 w 9999997"/>
              <a:gd name="connsiteY2" fmla="*/ 760492 h 770511"/>
              <a:gd name="connsiteX3" fmla="*/ 0 w 9999997"/>
              <a:gd name="connsiteY3" fmla="*/ 770511 h 770511"/>
              <a:gd name="connsiteX4" fmla="*/ 0 w 9999997"/>
              <a:gd name="connsiteY4" fmla="*/ 6788 h 77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9997" h="770511">
                <a:moveTo>
                  <a:pt x="0" y="6788"/>
                </a:moveTo>
                <a:lnTo>
                  <a:pt x="9999997" y="0"/>
                </a:lnTo>
                <a:lnTo>
                  <a:pt x="9708073" y="760492"/>
                </a:lnTo>
                <a:lnTo>
                  <a:pt x="0" y="770511"/>
                </a:lnTo>
                <a:lnTo>
                  <a:pt x="0" y="6788"/>
                </a:lnTo>
                <a:close/>
              </a:path>
            </a:pathLst>
          </a:custGeom>
          <a:solidFill>
            <a:srgbClr val="414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4" name="Picture 53" descr="LenovoLockup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-1260000">
            <a:off x="565953" y="715838"/>
            <a:ext cx="3245295" cy="1365846"/>
          </a:xfrm>
          <a:prstGeom prst="rect">
            <a:avLst/>
          </a:prstGeom>
        </p:spPr>
      </p:pic>
      <p:sp>
        <p:nvSpPr>
          <p:cNvPr id="55" name="Subtitle 2"/>
          <p:cNvSpPr>
            <a:spLocks noGrp="1"/>
          </p:cNvSpPr>
          <p:nvPr>
            <p:ph type="subTitle" idx="1"/>
          </p:nvPr>
        </p:nvSpPr>
        <p:spPr bwMode="gray">
          <a:xfrm rot="-1260000">
            <a:off x="2702615" y="3447160"/>
            <a:ext cx="9513216" cy="713913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206968" y="1899200"/>
            <a:ext cx="9792873" cy="1972279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pic>
        <p:nvPicPr>
          <p:cNvPr id="58" name="Picture 57" descr="Kickoff2013-POS-Color.png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  <p:sp>
        <p:nvSpPr>
          <p:cNvPr id="62" name="Footer Placeholder 6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90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8" name="Picture 47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4"/>
          </a:xfrm>
          <a:prstGeom prst="rect">
            <a:avLst/>
          </a:prstGeom>
        </p:spPr>
      </p:pic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125964" y="3113242"/>
            <a:ext cx="12251916" cy="737846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z="1000" cap="all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prstClr val="white">
                  <a:lumMod val="75000"/>
                </a:prstClr>
              </a:solidFill>
              <a:cs typeface="Arial" pitchFamily="34" charset="0"/>
            </a:endParaRPr>
          </a:p>
        </p:txBody>
      </p:sp>
      <p:pic>
        <p:nvPicPr>
          <p:cNvPr id="7" name="Picture 6" descr="Kickoff2013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3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9" name="Picture 8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00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3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08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893"/>
            <a:ext cx="12188824" cy="6856214"/>
          </a:xfrm>
          <a:prstGeom prst="rect">
            <a:avLst/>
          </a:prstGeom>
        </p:spPr>
      </p:pic>
      <p:pic>
        <p:nvPicPr>
          <p:cNvPr id="4" name="Picture 2" descr="C:\Users\Kathy\Documents\Corporate PPT Template\FINAL\ppt-images\NoTexture_Closing.png"/>
          <p:cNvPicPr>
            <a:picLocks noChangeAspect="1" noChangeArrowheads="1"/>
          </p:cNvPicPr>
          <p:nvPr userDrawn="1"/>
        </p:nvPicPr>
        <p:blipFill>
          <a:blip r:embed="rId3" cstate="email"/>
          <a:stretch>
            <a:fillRect/>
          </a:stretch>
        </p:blipFill>
        <p:spPr bwMode="auto">
          <a:xfrm rot="-1260000">
            <a:off x="1019492" y="3186973"/>
            <a:ext cx="10149840" cy="762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97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02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21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64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25" name="Picture 24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81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31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3" name="Picture 12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86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37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16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42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893"/>
            <a:ext cx="12188824" cy="6856214"/>
          </a:xfrm>
          <a:prstGeom prst="rect">
            <a:avLst/>
          </a:prstGeom>
        </p:spPr>
      </p:pic>
      <p:pic>
        <p:nvPicPr>
          <p:cNvPr id="4" name="Picture 2" descr="C:\Users\Kathy\Documents\Corporate PPT Template\FINAL\ppt-images\NoTexture_Closing.png"/>
          <p:cNvPicPr>
            <a:picLocks noChangeAspect="1" noChangeArrowheads="1"/>
          </p:cNvPicPr>
          <p:nvPr userDrawn="1"/>
        </p:nvPicPr>
        <p:blipFill>
          <a:blip r:embed="rId3" cstate="email"/>
          <a:stretch>
            <a:fillRect/>
          </a:stretch>
        </p:blipFill>
        <p:spPr bwMode="auto">
          <a:xfrm rot="-1260000">
            <a:off x="1019492" y="3186973"/>
            <a:ext cx="10149840" cy="762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052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 userDrawn="1"/>
        </p:nvSpPr>
        <p:spPr bwMode="invGray">
          <a:xfrm flipH="1">
            <a:off x="82812" y="6501820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4" name="Freeform 8"/>
          <p:cNvSpPr>
            <a:spLocks/>
          </p:cNvSpPr>
          <p:nvPr userDrawn="1"/>
        </p:nvSpPr>
        <p:spPr bwMode="invGray">
          <a:xfrm flipH="1">
            <a:off x="-37009" y="6501800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5" name="Rectangle 4"/>
          <p:cNvSpPr/>
          <p:nvPr userDrawn="1"/>
        </p:nvSpPr>
        <p:spPr bwMode="invGray">
          <a:xfrm>
            <a:off x="92144" y="6445148"/>
            <a:ext cx="417689" cy="292361"/>
          </a:xfrm>
          <a:prstGeom prst="rect">
            <a:avLst/>
          </a:prstGeom>
        </p:spPr>
        <p:txBody>
          <a:bodyPr wrap="none" lIns="121728" tIns="60863" rIns="121728" bIns="60863">
            <a:spAutoFit/>
          </a:bodyPr>
          <a:lstStyle/>
          <a:p>
            <a:pPr algn="ctr" defTabSz="1217311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311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476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 userDrawn="1"/>
        </p:nvSpPr>
        <p:spPr bwMode="black">
          <a:xfrm>
            <a:off x="512879" y="6450864"/>
            <a:ext cx="4020906" cy="292192"/>
          </a:xfrm>
          <a:prstGeom prst="rect">
            <a:avLst/>
          </a:prstGeom>
          <a:noFill/>
        </p:spPr>
        <p:txBody>
          <a:bodyPr wrap="none" lIns="121728" tIns="60863" rIns="121728" bIns="60863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311"/>
            <a:r>
              <a:rPr lang="en-US" dirty="0" smtClean="0"/>
              <a:t>2012 LENOVO CONFIDENTIAL.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96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 userDrawn="1"/>
        </p:nvSpPr>
        <p:spPr>
          <a:xfrm>
            <a:off x="0" y="0"/>
            <a:ext cx="12188823" cy="6857107"/>
          </a:xfrm>
          <a:prstGeom prst="rect">
            <a:avLst/>
          </a:prstGeom>
          <a:solidFill>
            <a:srgbClr val="7F7F7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" name="Picture 60" descr="title-back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3"/>
          </a:xfrm>
          <a:prstGeom prst="rect">
            <a:avLst/>
          </a:prstGeom>
        </p:spPr>
      </p:pic>
      <p:sp>
        <p:nvSpPr>
          <p:cNvPr id="51" name="Freeform 50"/>
          <p:cNvSpPr/>
          <p:nvPr userDrawn="1"/>
        </p:nvSpPr>
        <p:spPr>
          <a:xfrm rot="-1260000">
            <a:off x="-937469" y="1197704"/>
            <a:ext cx="13624074" cy="2723194"/>
          </a:xfrm>
          <a:custGeom>
            <a:avLst/>
            <a:gdLst>
              <a:gd name="connsiteX0" fmla="*/ 0 w 12200027"/>
              <a:gd name="connsiteY0" fmla="*/ 0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0 w 12200027"/>
              <a:gd name="connsiteY4" fmla="*/ 0 h 2717800"/>
              <a:gd name="connsiteX0" fmla="*/ 167130 w 12200027"/>
              <a:gd name="connsiteY0" fmla="*/ 23345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167130 w 12200027"/>
              <a:gd name="connsiteY4" fmla="*/ 23345 h 2717800"/>
              <a:gd name="connsiteX0" fmla="*/ 1025170 w 13058067"/>
              <a:gd name="connsiteY0" fmla="*/ 23345 h 2717800"/>
              <a:gd name="connsiteX1" fmla="*/ 13058067 w 13058067"/>
              <a:gd name="connsiteY1" fmla="*/ 0 h 2717800"/>
              <a:gd name="connsiteX2" fmla="*/ 13058067 w 13058067"/>
              <a:gd name="connsiteY2" fmla="*/ 2717800 h 2717800"/>
              <a:gd name="connsiteX3" fmla="*/ 0 w 13058067"/>
              <a:gd name="connsiteY3" fmla="*/ 2694004 h 2717800"/>
              <a:gd name="connsiteX4" fmla="*/ 1025170 w 13058067"/>
              <a:gd name="connsiteY4" fmla="*/ 23345 h 2717800"/>
              <a:gd name="connsiteX0" fmla="*/ 1025170 w 13058067"/>
              <a:gd name="connsiteY0" fmla="*/ 0 h 2694455"/>
              <a:gd name="connsiteX1" fmla="*/ 12001451 w 13058067"/>
              <a:gd name="connsiteY1" fmla="*/ 992749 h 2694455"/>
              <a:gd name="connsiteX2" fmla="*/ 13058067 w 13058067"/>
              <a:gd name="connsiteY2" fmla="*/ 2694455 h 2694455"/>
              <a:gd name="connsiteX3" fmla="*/ 0 w 13058067"/>
              <a:gd name="connsiteY3" fmla="*/ 2670659 h 2694455"/>
              <a:gd name="connsiteX4" fmla="*/ 1025170 w 13058067"/>
              <a:gd name="connsiteY4" fmla="*/ 0 h 2694455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3058067 w 13058067"/>
              <a:gd name="connsiteY2" fmla="*/ 2739044 h 2739044"/>
              <a:gd name="connsiteX3" fmla="*/ 0 w 13058067"/>
              <a:gd name="connsiteY3" fmla="*/ 2715248 h 2739044"/>
              <a:gd name="connsiteX4" fmla="*/ 1025170 w 13058067"/>
              <a:gd name="connsiteY4" fmla="*/ 44589 h 2739044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1594561 w 13058067"/>
              <a:gd name="connsiteY2" fmla="*/ 1357272 h 2739044"/>
              <a:gd name="connsiteX3" fmla="*/ 13058067 w 13058067"/>
              <a:gd name="connsiteY3" fmla="*/ 2739044 h 2739044"/>
              <a:gd name="connsiteX4" fmla="*/ 0 w 13058067"/>
              <a:gd name="connsiteY4" fmla="*/ 2715248 h 2739044"/>
              <a:gd name="connsiteX5" fmla="*/ 1025170 w 13058067"/>
              <a:gd name="connsiteY5" fmla="*/ 44589 h 2739044"/>
              <a:gd name="connsiteX0" fmla="*/ 1025170 w 13595398"/>
              <a:gd name="connsiteY0" fmla="*/ 44589 h 2739044"/>
              <a:gd name="connsiteX1" fmla="*/ 10185052 w 13595398"/>
              <a:gd name="connsiteY1" fmla="*/ 0 h 2739044"/>
              <a:gd name="connsiteX2" fmla="*/ 13595398 w 13595398"/>
              <a:gd name="connsiteY2" fmla="*/ 1310066 h 2739044"/>
              <a:gd name="connsiteX3" fmla="*/ 13058067 w 13595398"/>
              <a:gd name="connsiteY3" fmla="*/ 2739044 h 2739044"/>
              <a:gd name="connsiteX4" fmla="*/ 0 w 13595398"/>
              <a:gd name="connsiteY4" fmla="*/ 2715248 h 2739044"/>
              <a:gd name="connsiteX5" fmla="*/ 1025170 w 13595398"/>
              <a:gd name="connsiteY5" fmla="*/ 44589 h 273904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112020 w 13595398"/>
              <a:gd name="connsiteY3" fmla="*/ 256930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47154"/>
              <a:gd name="connsiteX1" fmla="*/ 10185052 w 13595398"/>
              <a:gd name="connsiteY1" fmla="*/ 0 h 2747154"/>
              <a:gd name="connsiteX2" fmla="*/ 13595398 w 13595398"/>
              <a:gd name="connsiteY2" fmla="*/ 1310066 h 2747154"/>
              <a:gd name="connsiteX3" fmla="*/ 13043751 w 13595398"/>
              <a:gd name="connsiteY3" fmla="*/ 2747154 h 2747154"/>
              <a:gd name="connsiteX4" fmla="*/ 0 w 13595398"/>
              <a:gd name="connsiteY4" fmla="*/ 2715248 h 2747154"/>
              <a:gd name="connsiteX5" fmla="*/ 1025170 w 13595398"/>
              <a:gd name="connsiteY5" fmla="*/ 44589 h 274715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098366 w 13595398"/>
              <a:gd name="connsiteY3" fmla="*/ 260487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23442"/>
              <a:gd name="connsiteX1" fmla="*/ 10185052 w 13595398"/>
              <a:gd name="connsiteY1" fmla="*/ 0 h 2723442"/>
              <a:gd name="connsiteX2" fmla="*/ 13595398 w 13595398"/>
              <a:gd name="connsiteY2" fmla="*/ 1310066 h 2723442"/>
              <a:gd name="connsiteX3" fmla="*/ 13052853 w 13595398"/>
              <a:gd name="connsiteY3" fmla="*/ 2723442 h 2723442"/>
              <a:gd name="connsiteX4" fmla="*/ 0 w 13595398"/>
              <a:gd name="connsiteY4" fmla="*/ 2715248 h 2723442"/>
              <a:gd name="connsiteX5" fmla="*/ 1025170 w 13595398"/>
              <a:gd name="connsiteY5" fmla="*/ 44589 h 2723442"/>
              <a:gd name="connsiteX0" fmla="*/ 1025170 w 13595398"/>
              <a:gd name="connsiteY0" fmla="*/ 44341 h 2723194"/>
              <a:gd name="connsiteX1" fmla="*/ 10406499 w 13595398"/>
              <a:gd name="connsiteY1" fmla="*/ 0 h 2723194"/>
              <a:gd name="connsiteX2" fmla="*/ 13595398 w 13595398"/>
              <a:gd name="connsiteY2" fmla="*/ 1309818 h 2723194"/>
              <a:gd name="connsiteX3" fmla="*/ 13052853 w 13595398"/>
              <a:gd name="connsiteY3" fmla="*/ 2723194 h 2723194"/>
              <a:gd name="connsiteX4" fmla="*/ 0 w 13595398"/>
              <a:gd name="connsiteY4" fmla="*/ 2715000 h 2723194"/>
              <a:gd name="connsiteX5" fmla="*/ 1025170 w 13595398"/>
              <a:gd name="connsiteY5" fmla="*/ 44341 h 2723194"/>
              <a:gd name="connsiteX0" fmla="*/ 1025170 w 13624074"/>
              <a:gd name="connsiteY0" fmla="*/ 44341 h 2723194"/>
              <a:gd name="connsiteX1" fmla="*/ 10406499 w 13624074"/>
              <a:gd name="connsiteY1" fmla="*/ 0 h 2723194"/>
              <a:gd name="connsiteX2" fmla="*/ 13624074 w 13624074"/>
              <a:gd name="connsiteY2" fmla="*/ 1235111 h 2723194"/>
              <a:gd name="connsiteX3" fmla="*/ 13052853 w 13624074"/>
              <a:gd name="connsiteY3" fmla="*/ 2723194 h 2723194"/>
              <a:gd name="connsiteX4" fmla="*/ 0 w 13624074"/>
              <a:gd name="connsiteY4" fmla="*/ 2715000 h 2723194"/>
              <a:gd name="connsiteX5" fmla="*/ 1025170 w 13624074"/>
              <a:gd name="connsiteY5" fmla="*/ 44341 h 272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24074" h="2723194">
                <a:moveTo>
                  <a:pt x="1025170" y="44341"/>
                </a:moveTo>
                <a:lnTo>
                  <a:pt x="10406499" y="0"/>
                </a:lnTo>
                <a:lnTo>
                  <a:pt x="13624074" y="1235111"/>
                </a:lnTo>
                <a:lnTo>
                  <a:pt x="13052853" y="2723194"/>
                </a:lnTo>
                <a:lnTo>
                  <a:pt x="0" y="2715000"/>
                </a:lnTo>
                <a:lnTo>
                  <a:pt x="1025170" y="44341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Freeform 52"/>
          <p:cNvSpPr/>
          <p:nvPr userDrawn="1"/>
        </p:nvSpPr>
        <p:spPr>
          <a:xfrm rot="-1260000">
            <a:off x="2658988" y="3340387"/>
            <a:ext cx="9999997" cy="770511"/>
          </a:xfrm>
          <a:custGeom>
            <a:avLst/>
            <a:gdLst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10017679 w 10017679"/>
              <a:gd name="connsiteY2" fmla="*/ 763723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26277 w 10017679"/>
              <a:gd name="connsiteY2" fmla="*/ 706279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08073 w 10017679"/>
              <a:gd name="connsiteY2" fmla="*/ 753704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9999997"/>
              <a:gd name="connsiteY0" fmla="*/ 6788 h 770511"/>
              <a:gd name="connsiteX1" fmla="*/ 9999997 w 9999997"/>
              <a:gd name="connsiteY1" fmla="*/ 0 h 770511"/>
              <a:gd name="connsiteX2" fmla="*/ 9708073 w 9999997"/>
              <a:gd name="connsiteY2" fmla="*/ 760492 h 770511"/>
              <a:gd name="connsiteX3" fmla="*/ 0 w 9999997"/>
              <a:gd name="connsiteY3" fmla="*/ 770511 h 770511"/>
              <a:gd name="connsiteX4" fmla="*/ 0 w 9999997"/>
              <a:gd name="connsiteY4" fmla="*/ 6788 h 77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9997" h="770511">
                <a:moveTo>
                  <a:pt x="0" y="6788"/>
                </a:moveTo>
                <a:lnTo>
                  <a:pt x="9999997" y="0"/>
                </a:lnTo>
                <a:lnTo>
                  <a:pt x="9708073" y="760492"/>
                </a:lnTo>
                <a:lnTo>
                  <a:pt x="0" y="770511"/>
                </a:lnTo>
                <a:lnTo>
                  <a:pt x="0" y="6788"/>
                </a:lnTo>
                <a:close/>
              </a:path>
            </a:pathLst>
          </a:custGeom>
          <a:solidFill>
            <a:srgbClr val="414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4" name="Picture 53" descr="LenovoLockup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-1260000">
            <a:off x="565953" y="715838"/>
            <a:ext cx="3245295" cy="1365846"/>
          </a:xfrm>
          <a:prstGeom prst="rect">
            <a:avLst/>
          </a:prstGeom>
        </p:spPr>
      </p:pic>
      <p:sp>
        <p:nvSpPr>
          <p:cNvPr id="55" name="Subtitle 2"/>
          <p:cNvSpPr>
            <a:spLocks noGrp="1"/>
          </p:cNvSpPr>
          <p:nvPr>
            <p:ph type="subTitle" idx="1"/>
          </p:nvPr>
        </p:nvSpPr>
        <p:spPr bwMode="gray">
          <a:xfrm rot="-1260000">
            <a:off x="2702615" y="3447160"/>
            <a:ext cx="9513216" cy="713913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206968" y="1899200"/>
            <a:ext cx="9792873" cy="1972279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pic>
        <p:nvPicPr>
          <p:cNvPr id="58" name="Picture 57" descr="Kickoff2013-POS-Color.png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  <p:sp>
        <p:nvSpPr>
          <p:cNvPr id="62" name="Footer Placeholder 6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51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8" name="Picture 47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4"/>
          </a:xfrm>
          <a:prstGeom prst="rect">
            <a:avLst/>
          </a:prstGeom>
        </p:spPr>
      </p:pic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125964" y="3113242"/>
            <a:ext cx="12251916" cy="737846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z="1000" cap="all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prstClr val="white">
                  <a:lumMod val="75000"/>
                </a:prstClr>
              </a:solidFill>
              <a:cs typeface="Arial" pitchFamily="34" charset="0"/>
            </a:endParaRPr>
          </a:p>
        </p:txBody>
      </p:sp>
      <p:pic>
        <p:nvPicPr>
          <p:cNvPr id="7" name="Picture 6" descr="Kickoff2013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0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9" name="Picture 8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00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63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70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52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47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25" name="Picture 24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27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1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graphy +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-3175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76263" y="4702204"/>
            <a:ext cx="8474075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 bwMode="gray">
          <a:xfrm>
            <a:off x="760413" y="4791076"/>
            <a:ext cx="8077200" cy="1371600"/>
          </a:xfrm>
          <a:prstGeom prst="rect">
            <a:avLst/>
          </a:prstGeom>
        </p:spPr>
        <p:txBody>
          <a:bodyPr lIns="121792" tIns="60896" rIns="121792" bIns="60896" anchor="ctr" anchorCtr="0">
            <a:noAutofit/>
          </a:bodyPr>
          <a:lstStyle>
            <a:lvl1pPr marL="0" indent="0">
              <a:lnSpc>
                <a:spcPct val="95000"/>
              </a:lnSpc>
              <a:defRPr sz="4800" b="1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13085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3" name="Picture 12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74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74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64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89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893"/>
            <a:ext cx="12188824" cy="6856214"/>
          </a:xfrm>
          <a:prstGeom prst="rect">
            <a:avLst/>
          </a:prstGeom>
        </p:spPr>
      </p:pic>
      <p:pic>
        <p:nvPicPr>
          <p:cNvPr id="4" name="Picture 2" descr="C:\Users\Kathy\Documents\Corporate PPT Template\FINAL\ppt-images\NoTexture_Closing.png"/>
          <p:cNvPicPr>
            <a:picLocks noChangeAspect="1" noChangeArrowheads="1"/>
          </p:cNvPicPr>
          <p:nvPr userDrawn="1"/>
        </p:nvPicPr>
        <p:blipFill>
          <a:blip r:embed="rId3" cstate="email"/>
          <a:stretch>
            <a:fillRect/>
          </a:stretch>
        </p:blipFill>
        <p:spPr bwMode="auto">
          <a:xfrm rot="-1260000">
            <a:off x="1019492" y="3186973"/>
            <a:ext cx="10149840" cy="762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21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 userDrawn="1"/>
        </p:nvSpPr>
        <p:spPr>
          <a:xfrm>
            <a:off x="0" y="0"/>
            <a:ext cx="12188823" cy="6857107"/>
          </a:xfrm>
          <a:prstGeom prst="rect">
            <a:avLst/>
          </a:prstGeom>
          <a:solidFill>
            <a:srgbClr val="7F7F7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" name="Picture 60" descr="title-back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3"/>
          </a:xfrm>
          <a:prstGeom prst="rect">
            <a:avLst/>
          </a:prstGeom>
        </p:spPr>
      </p:pic>
      <p:sp>
        <p:nvSpPr>
          <p:cNvPr id="51" name="Freeform 50"/>
          <p:cNvSpPr/>
          <p:nvPr userDrawn="1"/>
        </p:nvSpPr>
        <p:spPr>
          <a:xfrm rot="-1260000">
            <a:off x="-937469" y="1197704"/>
            <a:ext cx="13624074" cy="2723194"/>
          </a:xfrm>
          <a:custGeom>
            <a:avLst/>
            <a:gdLst>
              <a:gd name="connsiteX0" fmla="*/ 0 w 12200027"/>
              <a:gd name="connsiteY0" fmla="*/ 0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0 w 12200027"/>
              <a:gd name="connsiteY4" fmla="*/ 0 h 2717800"/>
              <a:gd name="connsiteX0" fmla="*/ 167130 w 12200027"/>
              <a:gd name="connsiteY0" fmla="*/ 23345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167130 w 12200027"/>
              <a:gd name="connsiteY4" fmla="*/ 23345 h 2717800"/>
              <a:gd name="connsiteX0" fmla="*/ 1025170 w 13058067"/>
              <a:gd name="connsiteY0" fmla="*/ 23345 h 2717800"/>
              <a:gd name="connsiteX1" fmla="*/ 13058067 w 13058067"/>
              <a:gd name="connsiteY1" fmla="*/ 0 h 2717800"/>
              <a:gd name="connsiteX2" fmla="*/ 13058067 w 13058067"/>
              <a:gd name="connsiteY2" fmla="*/ 2717800 h 2717800"/>
              <a:gd name="connsiteX3" fmla="*/ 0 w 13058067"/>
              <a:gd name="connsiteY3" fmla="*/ 2694004 h 2717800"/>
              <a:gd name="connsiteX4" fmla="*/ 1025170 w 13058067"/>
              <a:gd name="connsiteY4" fmla="*/ 23345 h 2717800"/>
              <a:gd name="connsiteX0" fmla="*/ 1025170 w 13058067"/>
              <a:gd name="connsiteY0" fmla="*/ 0 h 2694455"/>
              <a:gd name="connsiteX1" fmla="*/ 12001451 w 13058067"/>
              <a:gd name="connsiteY1" fmla="*/ 992749 h 2694455"/>
              <a:gd name="connsiteX2" fmla="*/ 13058067 w 13058067"/>
              <a:gd name="connsiteY2" fmla="*/ 2694455 h 2694455"/>
              <a:gd name="connsiteX3" fmla="*/ 0 w 13058067"/>
              <a:gd name="connsiteY3" fmla="*/ 2670659 h 2694455"/>
              <a:gd name="connsiteX4" fmla="*/ 1025170 w 13058067"/>
              <a:gd name="connsiteY4" fmla="*/ 0 h 2694455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3058067 w 13058067"/>
              <a:gd name="connsiteY2" fmla="*/ 2739044 h 2739044"/>
              <a:gd name="connsiteX3" fmla="*/ 0 w 13058067"/>
              <a:gd name="connsiteY3" fmla="*/ 2715248 h 2739044"/>
              <a:gd name="connsiteX4" fmla="*/ 1025170 w 13058067"/>
              <a:gd name="connsiteY4" fmla="*/ 44589 h 2739044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1594561 w 13058067"/>
              <a:gd name="connsiteY2" fmla="*/ 1357272 h 2739044"/>
              <a:gd name="connsiteX3" fmla="*/ 13058067 w 13058067"/>
              <a:gd name="connsiteY3" fmla="*/ 2739044 h 2739044"/>
              <a:gd name="connsiteX4" fmla="*/ 0 w 13058067"/>
              <a:gd name="connsiteY4" fmla="*/ 2715248 h 2739044"/>
              <a:gd name="connsiteX5" fmla="*/ 1025170 w 13058067"/>
              <a:gd name="connsiteY5" fmla="*/ 44589 h 2739044"/>
              <a:gd name="connsiteX0" fmla="*/ 1025170 w 13595398"/>
              <a:gd name="connsiteY0" fmla="*/ 44589 h 2739044"/>
              <a:gd name="connsiteX1" fmla="*/ 10185052 w 13595398"/>
              <a:gd name="connsiteY1" fmla="*/ 0 h 2739044"/>
              <a:gd name="connsiteX2" fmla="*/ 13595398 w 13595398"/>
              <a:gd name="connsiteY2" fmla="*/ 1310066 h 2739044"/>
              <a:gd name="connsiteX3" fmla="*/ 13058067 w 13595398"/>
              <a:gd name="connsiteY3" fmla="*/ 2739044 h 2739044"/>
              <a:gd name="connsiteX4" fmla="*/ 0 w 13595398"/>
              <a:gd name="connsiteY4" fmla="*/ 2715248 h 2739044"/>
              <a:gd name="connsiteX5" fmla="*/ 1025170 w 13595398"/>
              <a:gd name="connsiteY5" fmla="*/ 44589 h 273904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112020 w 13595398"/>
              <a:gd name="connsiteY3" fmla="*/ 256930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47154"/>
              <a:gd name="connsiteX1" fmla="*/ 10185052 w 13595398"/>
              <a:gd name="connsiteY1" fmla="*/ 0 h 2747154"/>
              <a:gd name="connsiteX2" fmla="*/ 13595398 w 13595398"/>
              <a:gd name="connsiteY2" fmla="*/ 1310066 h 2747154"/>
              <a:gd name="connsiteX3" fmla="*/ 13043751 w 13595398"/>
              <a:gd name="connsiteY3" fmla="*/ 2747154 h 2747154"/>
              <a:gd name="connsiteX4" fmla="*/ 0 w 13595398"/>
              <a:gd name="connsiteY4" fmla="*/ 2715248 h 2747154"/>
              <a:gd name="connsiteX5" fmla="*/ 1025170 w 13595398"/>
              <a:gd name="connsiteY5" fmla="*/ 44589 h 274715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098366 w 13595398"/>
              <a:gd name="connsiteY3" fmla="*/ 260487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23442"/>
              <a:gd name="connsiteX1" fmla="*/ 10185052 w 13595398"/>
              <a:gd name="connsiteY1" fmla="*/ 0 h 2723442"/>
              <a:gd name="connsiteX2" fmla="*/ 13595398 w 13595398"/>
              <a:gd name="connsiteY2" fmla="*/ 1310066 h 2723442"/>
              <a:gd name="connsiteX3" fmla="*/ 13052853 w 13595398"/>
              <a:gd name="connsiteY3" fmla="*/ 2723442 h 2723442"/>
              <a:gd name="connsiteX4" fmla="*/ 0 w 13595398"/>
              <a:gd name="connsiteY4" fmla="*/ 2715248 h 2723442"/>
              <a:gd name="connsiteX5" fmla="*/ 1025170 w 13595398"/>
              <a:gd name="connsiteY5" fmla="*/ 44589 h 2723442"/>
              <a:gd name="connsiteX0" fmla="*/ 1025170 w 13595398"/>
              <a:gd name="connsiteY0" fmla="*/ 44341 h 2723194"/>
              <a:gd name="connsiteX1" fmla="*/ 10406499 w 13595398"/>
              <a:gd name="connsiteY1" fmla="*/ 0 h 2723194"/>
              <a:gd name="connsiteX2" fmla="*/ 13595398 w 13595398"/>
              <a:gd name="connsiteY2" fmla="*/ 1309818 h 2723194"/>
              <a:gd name="connsiteX3" fmla="*/ 13052853 w 13595398"/>
              <a:gd name="connsiteY3" fmla="*/ 2723194 h 2723194"/>
              <a:gd name="connsiteX4" fmla="*/ 0 w 13595398"/>
              <a:gd name="connsiteY4" fmla="*/ 2715000 h 2723194"/>
              <a:gd name="connsiteX5" fmla="*/ 1025170 w 13595398"/>
              <a:gd name="connsiteY5" fmla="*/ 44341 h 2723194"/>
              <a:gd name="connsiteX0" fmla="*/ 1025170 w 13624074"/>
              <a:gd name="connsiteY0" fmla="*/ 44341 h 2723194"/>
              <a:gd name="connsiteX1" fmla="*/ 10406499 w 13624074"/>
              <a:gd name="connsiteY1" fmla="*/ 0 h 2723194"/>
              <a:gd name="connsiteX2" fmla="*/ 13624074 w 13624074"/>
              <a:gd name="connsiteY2" fmla="*/ 1235111 h 2723194"/>
              <a:gd name="connsiteX3" fmla="*/ 13052853 w 13624074"/>
              <a:gd name="connsiteY3" fmla="*/ 2723194 h 2723194"/>
              <a:gd name="connsiteX4" fmla="*/ 0 w 13624074"/>
              <a:gd name="connsiteY4" fmla="*/ 2715000 h 2723194"/>
              <a:gd name="connsiteX5" fmla="*/ 1025170 w 13624074"/>
              <a:gd name="connsiteY5" fmla="*/ 44341 h 272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24074" h="2723194">
                <a:moveTo>
                  <a:pt x="1025170" y="44341"/>
                </a:moveTo>
                <a:lnTo>
                  <a:pt x="10406499" y="0"/>
                </a:lnTo>
                <a:lnTo>
                  <a:pt x="13624074" y="1235111"/>
                </a:lnTo>
                <a:lnTo>
                  <a:pt x="13052853" y="2723194"/>
                </a:lnTo>
                <a:lnTo>
                  <a:pt x="0" y="2715000"/>
                </a:lnTo>
                <a:lnTo>
                  <a:pt x="1025170" y="44341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Freeform 52"/>
          <p:cNvSpPr/>
          <p:nvPr userDrawn="1"/>
        </p:nvSpPr>
        <p:spPr>
          <a:xfrm rot="-1260000">
            <a:off x="2658988" y="3340387"/>
            <a:ext cx="9999997" cy="770511"/>
          </a:xfrm>
          <a:custGeom>
            <a:avLst/>
            <a:gdLst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10017679 w 10017679"/>
              <a:gd name="connsiteY2" fmla="*/ 763723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26277 w 10017679"/>
              <a:gd name="connsiteY2" fmla="*/ 706279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08073 w 10017679"/>
              <a:gd name="connsiteY2" fmla="*/ 753704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9999997"/>
              <a:gd name="connsiteY0" fmla="*/ 6788 h 770511"/>
              <a:gd name="connsiteX1" fmla="*/ 9999997 w 9999997"/>
              <a:gd name="connsiteY1" fmla="*/ 0 h 770511"/>
              <a:gd name="connsiteX2" fmla="*/ 9708073 w 9999997"/>
              <a:gd name="connsiteY2" fmla="*/ 760492 h 770511"/>
              <a:gd name="connsiteX3" fmla="*/ 0 w 9999997"/>
              <a:gd name="connsiteY3" fmla="*/ 770511 h 770511"/>
              <a:gd name="connsiteX4" fmla="*/ 0 w 9999997"/>
              <a:gd name="connsiteY4" fmla="*/ 6788 h 77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9997" h="770511">
                <a:moveTo>
                  <a:pt x="0" y="6788"/>
                </a:moveTo>
                <a:lnTo>
                  <a:pt x="9999997" y="0"/>
                </a:lnTo>
                <a:lnTo>
                  <a:pt x="9708073" y="760492"/>
                </a:lnTo>
                <a:lnTo>
                  <a:pt x="0" y="770511"/>
                </a:lnTo>
                <a:lnTo>
                  <a:pt x="0" y="6788"/>
                </a:lnTo>
                <a:close/>
              </a:path>
            </a:pathLst>
          </a:custGeom>
          <a:solidFill>
            <a:srgbClr val="414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4" name="Picture 53" descr="LenovoLockup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-1260000">
            <a:off x="565953" y="715838"/>
            <a:ext cx="3245295" cy="1365846"/>
          </a:xfrm>
          <a:prstGeom prst="rect">
            <a:avLst/>
          </a:prstGeom>
        </p:spPr>
      </p:pic>
      <p:sp>
        <p:nvSpPr>
          <p:cNvPr id="55" name="Subtitle 2"/>
          <p:cNvSpPr>
            <a:spLocks noGrp="1"/>
          </p:cNvSpPr>
          <p:nvPr>
            <p:ph type="subTitle" idx="1"/>
          </p:nvPr>
        </p:nvSpPr>
        <p:spPr bwMode="gray">
          <a:xfrm rot="-1260000">
            <a:off x="2702615" y="3447160"/>
            <a:ext cx="9513216" cy="713913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206968" y="1899200"/>
            <a:ext cx="9792873" cy="1972279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pic>
        <p:nvPicPr>
          <p:cNvPr id="58" name="Picture 57" descr="Kickoff2013-POS-Color.png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  <p:sp>
        <p:nvSpPr>
          <p:cNvPr id="62" name="Footer Placeholder 6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8" name="Picture 47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4"/>
          </a:xfrm>
          <a:prstGeom prst="rect">
            <a:avLst/>
          </a:prstGeom>
        </p:spPr>
      </p:pic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125964" y="3113242"/>
            <a:ext cx="12251916" cy="737846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z="1000" cap="all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prstClr val="white">
                  <a:lumMod val="75000"/>
                </a:prstClr>
              </a:solidFill>
              <a:cs typeface="Arial" pitchFamily="34" charset="0"/>
            </a:endParaRPr>
          </a:p>
        </p:txBody>
      </p:sp>
      <p:pic>
        <p:nvPicPr>
          <p:cNvPr id="7" name="Picture 6" descr="Kickoff2013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9" name="Picture 8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64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55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66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hotography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gray">
          <a:xfrm>
            <a:off x="0" y="911"/>
            <a:ext cx="12188825" cy="6856215"/>
          </a:xfrm>
          <a:prstGeom prst="rect">
            <a:avLst/>
          </a:prstGeom>
        </p:spPr>
      </p:pic>
      <p:sp>
        <p:nvSpPr>
          <p:cNvPr id="4" name="Rectangle 11"/>
          <p:cNvSpPr>
            <a:spLocks noChangeArrowheads="1"/>
          </p:cNvSpPr>
          <p:nvPr userDrawn="1"/>
        </p:nvSpPr>
        <p:spPr bwMode="gray">
          <a:xfrm>
            <a:off x="10851692" y="4137011"/>
            <a:ext cx="1337132" cy="1685028"/>
          </a:xfrm>
          <a:prstGeom prst="rect">
            <a:avLst/>
          </a:prstGeom>
          <a:solidFill>
            <a:srgbClr val="711617"/>
          </a:solidFill>
          <a:ln>
            <a:noFill/>
          </a:ln>
          <a:effectLst>
            <a:outerShdw blurRad="50800" dist="38100" dir="8100000" algn="tr" rotWithShape="0">
              <a:prstClr val="black">
                <a:alpha val="5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24" tIns="60912" rIns="121824" bIns="609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 userDrawn="1"/>
        </p:nvSpPr>
        <p:spPr bwMode="gray">
          <a:xfrm>
            <a:off x="10851711" y="4137217"/>
            <a:ext cx="1087531" cy="1466135"/>
          </a:xfrm>
          <a:custGeom>
            <a:avLst/>
            <a:gdLst>
              <a:gd name="connsiteX0" fmla="*/ 0 w 4746418"/>
              <a:gd name="connsiteY0" fmla="*/ 0 h 1263771"/>
              <a:gd name="connsiteX1" fmla="*/ 4746418 w 4746418"/>
              <a:gd name="connsiteY1" fmla="*/ 0 h 1263771"/>
              <a:gd name="connsiteX2" fmla="*/ 4746418 w 4746418"/>
              <a:gd name="connsiteY2" fmla="*/ 1263771 h 1263771"/>
              <a:gd name="connsiteX3" fmla="*/ 0 w 4746418"/>
              <a:gd name="connsiteY3" fmla="*/ 1263771 h 1263771"/>
              <a:gd name="connsiteX4" fmla="*/ 0 w 4746418"/>
              <a:gd name="connsiteY4" fmla="*/ 0 h 1263771"/>
              <a:gd name="connsiteX0" fmla="*/ 0 w 4746418"/>
              <a:gd name="connsiteY0" fmla="*/ 0 h 1891568"/>
              <a:gd name="connsiteX1" fmla="*/ 4746418 w 4746418"/>
              <a:gd name="connsiteY1" fmla="*/ 627797 h 1891568"/>
              <a:gd name="connsiteX2" fmla="*/ 4746418 w 4746418"/>
              <a:gd name="connsiteY2" fmla="*/ 1891568 h 1891568"/>
              <a:gd name="connsiteX3" fmla="*/ 0 w 4746418"/>
              <a:gd name="connsiteY3" fmla="*/ 1891568 h 1891568"/>
              <a:gd name="connsiteX4" fmla="*/ 0 w 4746418"/>
              <a:gd name="connsiteY4" fmla="*/ 0 h 189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6418" h="1891568">
                <a:moveTo>
                  <a:pt x="0" y="0"/>
                </a:moveTo>
                <a:lnTo>
                  <a:pt x="4746418" y="627797"/>
                </a:lnTo>
                <a:lnTo>
                  <a:pt x="4746418" y="1891568"/>
                </a:lnTo>
                <a:lnTo>
                  <a:pt x="0" y="1891568"/>
                </a:lnTo>
                <a:lnTo>
                  <a:pt x="0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24" tIns="60912" rIns="121824" bIns="609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 userDrawn="1"/>
        </p:nvSpPr>
        <p:spPr bwMode="gray">
          <a:xfrm>
            <a:off x="2142829" y="4620111"/>
            <a:ext cx="9796396" cy="1685028"/>
          </a:xfrm>
          <a:prstGeom prst="rect">
            <a:avLst/>
          </a:prstGeom>
          <a:solidFill>
            <a:srgbClr val="EC2225"/>
          </a:solidFill>
          <a:ln>
            <a:noFill/>
          </a:ln>
          <a:effectLst>
            <a:outerShdw blurRad="76200" dist="50800" dir="8400000" algn="tr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24" tIns="60912" rIns="121824" bIns="609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sp>
        <p:nvSpPr>
          <p:cNvPr id="7" name="Title 16"/>
          <p:cNvSpPr>
            <a:spLocks noGrp="1"/>
          </p:cNvSpPr>
          <p:nvPr>
            <p:ph type="title"/>
          </p:nvPr>
        </p:nvSpPr>
        <p:spPr bwMode="gray">
          <a:xfrm>
            <a:off x="2601496" y="4905633"/>
            <a:ext cx="8977888" cy="1143000"/>
          </a:xfrm>
          <a:prstGeom prst="rect">
            <a:avLst/>
          </a:prstGeom>
        </p:spPr>
        <p:txBody>
          <a:bodyPr lIns="121824" tIns="60912" rIns="121824" bIns="60912" anchor="ctr" anchorCtr="0"/>
          <a:lstStyle>
            <a:lvl1pPr marL="0" algn="r" defTabSz="1218277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pic>
        <p:nvPicPr>
          <p:cNvPr id="8" name="Picture 29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5400000">
            <a:off x="3210173" y="3604297"/>
            <a:ext cx="1633535" cy="375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56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46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4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15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25" name="Picture 24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41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94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3" name="Picture 12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87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21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34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48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893"/>
            <a:ext cx="12188824" cy="6856214"/>
          </a:xfrm>
          <a:prstGeom prst="rect">
            <a:avLst/>
          </a:prstGeom>
        </p:spPr>
      </p:pic>
      <p:pic>
        <p:nvPicPr>
          <p:cNvPr id="4" name="Picture 2" descr="C:\Users\Kathy\Documents\Corporate PPT Template\FINAL\ppt-images\NoTexture_Closing.png"/>
          <p:cNvPicPr>
            <a:picLocks noChangeAspect="1" noChangeArrowheads="1"/>
          </p:cNvPicPr>
          <p:nvPr userDrawn="1"/>
        </p:nvPicPr>
        <p:blipFill>
          <a:blip r:embed="rId3" cstate="email"/>
          <a:stretch>
            <a:fillRect/>
          </a:stretch>
        </p:blipFill>
        <p:spPr bwMode="auto">
          <a:xfrm rot="-1260000">
            <a:off x="1019492" y="3186973"/>
            <a:ext cx="10149840" cy="762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273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 Text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43945" y="0"/>
            <a:ext cx="10512862" cy="772510"/>
          </a:xfrm>
          <a:prstGeom prst="rect">
            <a:avLst/>
          </a:prstGeom>
        </p:spPr>
        <p:txBody>
          <a:bodyPr lIns="0" tIns="216000" rIns="0" bIns="0">
            <a:normAutofit/>
          </a:bodyPr>
          <a:lstStyle>
            <a:lvl1pPr>
              <a:defRPr sz="3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Titles are Arial Regular, 30pt, Title Case</a:t>
            </a:r>
            <a:endParaRPr lang="en-AU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42684" y="1260000"/>
            <a:ext cx="10512862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chemeClr val="accent1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rgbClr val="939598"/>
              </a:buClr>
              <a:defRPr>
                <a:solidFill>
                  <a:schemeClr val="accent3"/>
                </a:solidFill>
              </a:defRPr>
            </a:lvl2pPr>
            <a:lvl3pPr>
              <a:buClr>
                <a:srgbClr val="939598"/>
              </a:buClr>
              <a:defRPr>
                <a:solidFill>
                  <a:schemeClr val="accent3"/>
                </a:solidFill>
              </a:defRPr>
            </a:lvl3pPr>
            <a:lvl4pPr>
              <a:buClr>
                <a:srgbClr val="939598"/>
              </a:buClr>
              <a:defRPr>
                <a:solidFill>
                  <a:schemeClr val="accent3"/>
                </a:solidFill>
              </a:defRPr>
            </a:lvl4pPr>
            <a:lvl5pPr>
              <a:buClr>
                <a:srgbClr val="939598"/>
              </a:buCl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680957" y="6422066"/>
            <a:ext cx="345000" cy="43593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2F36213-2572-4BB5-8CBA-3981687557D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411445" y="6578478"/>
            <a:ext cx="7252877" cy="123111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 cap="all" baseline="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Insert footer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8927809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1"/>
          <p:cNvSpPr>
            <a:spLocks noChangeArrowheads="1"/>
          </p:cNvSpPr>
          <p:nvPr userDrawn="1"/>
        </p:nvSpPr>
        <p:spPr bwMode="gray">
          <a:xfrm rot="21365145">
            <a:off x="-140872" y="2200086"/>
            <a:ext cx="4075162" cy="3988084"/>
          </a:xfrm>
          <a:custGeom>
            <a:avLst/>
            <a:gdLst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0 w 3379965"/>
              <a:gd name="connsiteY3" fmla="*/ 2242254 h 2242254"/>
              <a:gd name="connsiteX4" fmla="*/ 0 w 3379965"/>
              <a:gd name="connsiteY4" fmla="*/ 0 h 2242254"/>
              <a:gd name="connsiteX0" fmla="*/ 11697 w 3391662"/>
              <a:gd name="connsiteY0" fmla="*/ 0 h 2270705"/>
              <a:gd name="connsiteX1" fmla="*/ 3391662 w 3391662"/>
              <a:gd name="connsiteY1" fmla="*/ 0 h 2270705"/>
              <a:gd name="connsiteX2" fmla="*/ 3391662 w 3391662"/>
              <a:gd name="connsiteY2" fmla="*/ 2242254 h 2270705"/>
              <a:gd name="connsiteX3" fmla="*/ 0 w 3391662"/>
              <a:gd name="connsiteY3" fmla="*/ 2270705 h 2270705"/>
              <a:gd name="connsiteX4" fmla="*/ 11697 w 3391662"/>
              <a:gd name="connsiteY4" fmla="*/ 0 h 2270705"/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314410 w 3379965"/>
              <a:gd name="connsiteY3" fmla="*/ 2232365 h 2242254"/>
              <a:gd name="connsiteX4" fmla="*/ 0 w 3379965"/>
              <a:gd name="connsiteY4" fmla="*/ 0 h 2242254"/>
              <a:gd name="connsiteX0" fmla="*/ 157893 w 3065555"/>
              <a:gd name="connsiteY0" fmla="*/ 0 h 2250373"/>
              <a:gd name="connsiteX1" fmla="*/ 3065555 w 3065555"/>
              <a:gd name="connsiteY1" fmla="*/ 8119 h 2250373"/>
              <a:gd name="connsiteX2" fmla="*/ 3065555 w 3065555"/>
              <a:gd name="connsiteY2" fmla="*/ 2250373 h 2250373"/>
              <a:gd name="connsiteX3" fmla="*/ 0 w 3065555"/>
              <a:gd name="connsiteY3" fmla="*/ 2240484 h 2250373"/>
              <a:gd name="connsiteX4" fmla="*/ 157893 w 3065555"/>
              <a:gd name="connsiteY4" fmla="*/ 0 h 2250373"/>
              <a:gd name="connsiteX0" fmla="*/ 213098 w 3065555"/>
              <a:gd name="connsiteY0" fmla="*/ 0 h 2251124"/>
              <a:gd name="connsiteX1" fmla="*/ 3065555 w 3065555"/>
              <a:gd name="connsiteY1" fmla="*/ 8870 h 2251124"/>
              <a:gd name="connsiteX2" fmla="*/ 3065555 w 3065555"/>
              <a:gd name="connsiteY2" fmla="*/ 2251124 h 2251124"/>
              <a:gd name="connsiteX3" fmla="*/ 0 w 3065555"/>
              <a:gd name="connsiteY3" fmla="*/ 2241235 h 2251124"/>
              <a:gd name="connsiteX4" fmla="*/ 213098 w 3065555"/>
              <a:gd name="connsiteY4" fmla="*/ 0 h 2251124"/>
              <a:gd name="connsiteX0" fmla="*/ 204711 w 3057168"/>
              <a:gd name="connsiteY0" fmla="*/ 0 h 2251556"/>
              <a:gd name="connsiteX1" fmla="*/ 3057168 w 3057168"/>
              <a:gd name="connsiteY1" fmla="*/ 8870 h 2251556"/>
              <a:gd name="connsiteX2" fmla="*/ 3057168 w 3057168"/>
              <a:gd name="connsiteY2" fmla="*/ 2251124 h 2251556"/>
              <a:gd name="connsiteX3" fmla="*/ 0 w 3057168"/>
              <a:gd name="connsiteY3" fmla="*/ 2251556 h 2251556"/>
              <a:gd name="connsiteX4" fmla="*/ 204711 w 3057168"/>
              <a:gd name="connsiteY4" fmla="*/ 0 h 225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168" h="2251556">
                <a:moveTo>
                  <a:pt x="204711" y="0"/>
                </a:moveTo>
                <a:lnTo>
                  <a:pt x="3057168" y="8870"/>
                </a:lnTo>
                <a:lnTo>
                  <a:pt x="3057168" y="2251124"/>
                </a:lnTo>
                <a:lnTo>
                  <a:pt x="0" y="2251556"/>
                </a:lnTo>
                <a:lnTo>
                  <a:pt x="204711" y="0"/>
                </a:lnTo>
                <a:close/>
              </a:path>
            </a:pathLst>
          </a:cu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r>
              <a:rPr lang="en-US" dirty="0" smtClean="0">
                <a:solidFill>
                  <a:prstClr val="white"/>
                </a:solidFill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1"/>
          <p:cNvSpPr>
            <a:spLocks noChangeArrowheads="1"/>
          </p:cNvSpPr>
          <p:nvPr userDrawn="1"/>
        </p:nvSpPr>
        <p:spPr bwMode="gray">
          <a:xfrm rot="21347964">
            <a:off x="824953" y="2163539"/>
            <a:ext cx="3112447" cy="3989900"/>
          </a:xfrm>
          <a:custGeom>
            <a:avLst/>
            <a:gdLst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0 w 2245057"/>
              <a:gd name="connsiteY3" fmla="*/ 1263771 h 1263771"/>
              <a:gd name="connsiteX4" fmla="*/ 0 w 2245057"/>
              <a:gd name="connsiteY4" fmla="*/ 0 h 1263771"/>
              <a:gd name="connsiteX0" fmla="*/ 9525 w 2254582"/>
              <a:gd name="connsiteY0" fmla="*/ 0 h 1263771"/>
              <a:gd name="connsiteX1" fmla="*/ 2254582 w 2254582"/>
              <a:gd name="connsiteY1" fmla="*/ 0 h 1263771"/>
              <a:gd name="connsiteX2" fmla="*/ 2254582 w 2254582"/>
              <a:gd name="connsiteY2" fmla="*/ 1263771 h 1263771"/>
              <a:gd name="connsiteX3" fmla="*/ 0 w 2254582"/>
              <a:gd name="connsiteY3" fmla="*/ 606546 h 1263771"/>
              <a:gd name="connsiteX4" fmla="*/ 9525 w 2254582"/>
              <a:gd name="connsiteY4" fmla="*/ 0 h 1263771"/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4465 w 2245057"/>
              <a:gd name="connsiteY3" fmla="*/ 844669 h 1263771"/>
              <a:gd name="connsiteX4" fmla="*/ 0 w 2245057"/>
              <a:gd name="connsiteY4" fmla="*/ 0 h 1263771"/>
              <a:gd name="connsiteX0" fmla="*/ 29905 w 2240642"/>
              <a:gd name="connsiteY0" fmla="*/ 0 h 1271077"/>
              <a:gd name="connsiteX1" fmla="*/ 2240642 w 2240642"/>
              <a:gd name="connsiteY1" fmla="*/ 7306 h 1271077"/>
              <a:gd name="connsiteX2" fmla="*/ 2240642 w 2240642"/>
              <a:gd name="connsiteY2" fmla="*/ 1271077 h 1271077"/>
              <a:gd name="connsiteX3" fmla="*/ 50 w 2240642"/>
              <a:gd name="connsiteY3" fmla="*/ 851975 h 1271077"/>
              <a:gd name="connsiteX4" fmla="*/ 29905 w 2240642"/>
              <a:gd name="connsiteY4" fmla="*/ 0 h 1271077"/>
              <a:gd name="connsiteX0" fmla="*/ 34440 w 2245177"/>
              <a:gd name="connsiteY0" fmla="*/ 0 h 1271077"/>
              <a:gd name="connsiteX1" fmla="*/ 2245177 w 2245177"/>
              <a:gd name="connsiteY1" fmla="*/ 7306 h 1271077"/>
              <a:gd name="connsiteX2" fmla="*/ 2245177 w 2245177"/>
              <a:gd name="connsiteY2" fmla="*/ 1271077 h 1271077"/>
              <a:gd name="connsiteX3" fmla="*/ 43 w 2245177"/>
              <a:gd name="connsiteY3" fmla="*/ 885836 h 1271077"/>
              <a:gd name="connsiteX4" fmla="*/ 34440 w 2245177"/>
              <a:gd name="connsiteY4" fmla="*/ 0 h 1271077"/>
              <a:gd name="connsiteX0" fmla="*/ 34440 w 2253211"/>
              <a:gd name="connsiteY0" fmla="*/ 0 h 1294038"/>
              <a:gd name="connsiteX1" fmla="*/ 2245177 w 2253211"/>
              <a:gd name="connsiteY1" fmla="*/ 7306 h 1294038"/>
              <a:gd name="connsiteX2" fmla="*/ 2253212 w 2253211"/>
              <a:gd name="connsiteY2" fmla="*/ 1294038 h 1294038"/>
              <a:gd name="connsiteX3" fmla="*/ 43 w 2253211"/>
              <a:gd name="connsiteY3" fmla="*/ 885836 h 1294038"/>
              <a:gd name="connsiteX4" fmla="*/ 34440 w 2253211"/>
              <a:gd name="connsiteY4" fmla="*/ 0 h 1294038"/>
              <a:gd name="connsiteX0" fmla="*/ 34440 w 2257608"/>
              <a:gd name="connsiteY0" fmla="*/ 0 h 1302696"/>
              <a:gd name="connsiteX1" fmla="*/ 2245177 w 2257608"/>
              <a:gd name="connsiteY1" fmla="*/ 7306 h 1302696"/>
              <a:gd name="connsiteX2" fmla="*/ 2257608 w 2257608"/>
              <a:gd name="connsiteY2" fmla="*/ 1302696 h 1302696"/>
              <a:gd name="connsiteX3" fmla="*/ 43 w 2257608"/>
              <a:gd name="connsiteY3" fmla="*/ 885836 h 1302696"/>
              <a:gd name="connsiteX4" fmla="*/ 34440 w 2257608"/>
              <a:gd name="connsiteY4" fmla="*/ 0 h 1302696"/>
              <a:gd name="connsiteX0" fmla="*/ 34440 w 2254840"/>
              <a:gd name="connsiteY0" fmla="*/ 0 h 1292011"/>
              <a:gd name="connsiteX1" fmla="*/ 2245177 w 2254840"/>
              <a:gd name="connsiteY1" fmla="*/ 7306 h 1292011"/>
              <a:gd name="connsiteX2" fmla="*/ 2254840 w 2254840"/>
              <a:gd name="connsiteY2" fmla="*/ 1292011 h 1292011"/>
              <a:gd name="connsiteX3" fmla="*/ 43 w 2254840"/>
              <a:gd name="connsiteY3" fmla="*/ 885836 h 1292011"/>
              <a:gd name="connsiteX4" fmla="*/ 34440 w 2254840"/>
              <a:gd name="connsiteY4" fmla="*/ 0 h 1292011"/>
              <a:gd name="connsiteX0" fmla="*/ 34440 w 2250105"/>
              <a:gd name="connsiteY0" fmla="*/ 0 h 1296113"/>
              <a:gd name="connsiteX1" fmla="*/ 2245177 w 2250105"/>
              <a:gd name="connsiteY1" fmla="*/ 7306 h 1296113"/>
              <a:gd name="connsiteX2" fmla="*/ 2250106 w 2250105"/>
              <a:gd name="connsiteY2" fmla="*/ 1296113 h 1296113"/>
              <a:gd name="connsiteX3" fmla="*/ 43 w 2250105"/>
              <a:gd name="connsiteY3" fmla="*/ 885836 h 1296113"/>
              <a:gd name="connsiteX4" fmla="*/ 34440 w 2250105"/>
              <a:gd name="connsiteY4" fmla="*/ 0 h 1296113"/>
              <a:gd name="connsiteX0" fmla="*/ 34440 w 2249536"/>
              <a:gd name="connsiteY0" fmla="*/ 0 h 1300359"/>
              <a:gd name="connsiteX1" fmla="*/ 2245177 w 2249536"/>
              <a:gd name="connsiteY1" fmla="*/ 7306 h 1300359"/>
              <a:gd name="connsiteX2" fmla="*/ 2249536 w 2249536"/>
              <a:gd name="connsiteY2" fmla="*/ 1300359 h 1300359"/>
              <a:gd name="connsiteX3" fmla="*/ 43 w 2249536"/>
              <a:gd name="connsiteY3" fmla="*/ 885836 h 1300359"/>
              <a:gd name="connsiteX4" fmla="*/ 34440 w 2249536"/>
              <a:gd name="connsiteY4" fmla="*/ 0 h 1300359"/>
              <a:gd name="connsiteX0" fmla="*/ 47409 w 2262505"/>
              <a:gd name="connsiteY0" fmla="*/ 0 h 1300359"/>
              <a:gd name="connsiteX1" fmla="*/ 2258146 w 2262505"/>
              <a:gd name="connsiteY1" fmla="*/ 7306 h 1300359"/>
              <a:gd name="connsiteX2" fmla="*/ 2262505 w 2262505"/>
              <a:gd name="connsiteY2" fmla="*/ 1300359 h 1300359"/>
              <a:gd name="connsiteX3" fmla="*/ 32 w 2262505"/>
              <a:gd name="connsiteY3" fmla="*/ 955046 h 1300359"/>
              <a:gd name="connsiteX4" fmla="*/ 47409 w 2262505"/>
              <a:gd name="connsiteY4" fmla="*/ 0 h 1300359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36392 w 2247568"/>
              <a:gd name="connsiteY0" fmla="*/ 0 h 1371571"/>
              <a:gd name="connsiteX1" fmla="*/ 2247129 w 2247568"/>
              <a:gd name="connsiteY1" fmla="*/ 7306 h 1371571"/>
              <a:gd name="connsiteX2" fmla="*/ 2241931 w 2247568"/>
              <a:gd name="connsiteY2" fmla="*/ 1371571 h 1371571"/>
              <a:gd name="connsiteX3" fmla="*/ 42 w 2247568"/>
              <a:gd name="connsiteY3" fmla="*/ 955430 h 1371571"/>
              <a:gd name="connsiteX4" fmla="*/ 36392 w 2247568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0 w 2211176"/>
              <a:gd name="connsiteY0" fmla="*/ 0 h 1371571"/>
              <a:gd name="connsiteX1" fmla="*/ 2210737 w 2211176"/>
              <a:gd name="connsiteY1" fmla="*/ 7306 h 1371571"/>
              <a:gd name="connsiteX2" fmla="*/ 2205539 w 2211176"/>
              <a:gd name="connsiteY2" fmla="*/ 1371571 h 1371571"/>
              <a:gd name="connsiteX3" fmla="*/ 25100 w 2211176"/>
              <a:gd name="connsiteY3" fmla="*/ 832126 h 1371571"/>
              <a:gd name="connsiteX4" fmla="*/ 0 w 2211176"/>
              <a:gd name="connsiteY4" fmla="*/ 0 h 1371571"/>
              <a:gd name="connsiteX0" fmla="*/ 52948 w 2264124"/>
              <a:gd name="connsiteY0" fmla="*/ 0 h 1371571"/>
              <a:gd name="connsiteX1" fmla="*/ 2263685 w 2264124"/>
              <a:gd name="connsiteY1" fmla="*/ 7306 h 1371571"/>
              <a:gd name="connsiteX2" fmla="*/ 2258487 w 2264124"/>
              <a:gd name="connsiteY2" fmla="*/ 1371571 h 1371571"/>
              <a:gd name="connsiteX3" fmla="*/ 29 w 2264124"/>
              <a:gd name="connsiteY3" fmla="*/ 844178 h 1371571"/>
              <a:gd name="connsiteX4" fmla="*/ 52948 w 2264124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40"/>
              <a:gd name="connsiteY0" fmla="*/ 0 h 1403137"/>
              <a:gd name="connsiteX1" fmla="*/ 2242448 w 2242840"/>
              <a:gd name="connsiteY1" fmla="*/ 7306 h 1403137"/>
              <a:gd name="connsiteX2" fmla="*/ 2235786 w 2242840"/>
              <a:gd name="connsiteY2" fmla="*/ 1403137 h 1403137"/>
              <a:gd name="connsiteX3" fmla="*/ 47 w 2242840"/>
              <a:gd name="connsiteY3" fmla="*/ 827573 h 1403137"/>
              <a:gd name="connsiteX4" fmla="*/ 31711 w 2242840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0310 w 2244920"/>
              <a:gd name="connsiteY0" fmla="*/ 0 h 1413420"/>
              <a:gd name="connsiteX1" fmla="*/ 2242449 w 2244920"/>
              <a:gd name="connsiteY1" fmla="*/ 17589 h 1413420"/>
              <a:gd name="connsiteX2" fmla="*/ 2235787 w 2244920"/>
              <a:gd name="connsiteY2" fmla="*/ 1413420 h 1413420"/>
              <a:gd name="connsiteX3" fmla="*/ 48 w 2244920"/>
              <a:gd name="connsiteY3" fmla="*/ 837856 h 1413420"/>
              <a:gd name="connsiteX4" fmla="*/ 30310 w 2244920"/>
              <a:gd name="connsiteY4" fmla="*/ 0 h 1413420"/>
              <a:gd name="connsiteX0" fmla="*/ 30310 w 2244053"/>
              <a:gd name="connsiteY0" fmla="*/ 0 h 1430865"/>
              <a:gd name="connsiteX1" fmla="*/ 2242449 w 2244053"/>
              <a:gd name="connsiteY1" fmla="*/ 17589 h 1430865"/>
              <a:gd name="connsiteX2" fmla="*/ 2233243 w 2244053"/>
              <a:gd name="connsiteY2" fmla="*/ 1430865 h 1430865"/>
              <a:gd name="connsiteX3" fmla="*/ 48 w 2244053"/>
              <a:gd name="connsiteY3" fmla="*/ 837856 h 1430865"/>
              <a:gd name="connsiteX4" fmla="*/ 30310 w 2244053"/>
              <a:gd name="connsiteY4" fmla="*/ 0 h 1430865"/>
              <a:gd name="connsiteX0" fmla="*/ 30604 w 2244347"/>
              <a:gd name="connsiteY0" fmla="*/ 0 h 1430865"/>
              <a:gd name="connsiteX1" fmla="*/ 2242743 w 2244347"/>
              <a:gd name="connsiteY1" fmla="*/ 17589 h 1430865"/>
              <a:gd name="connsiteX2" fmla="*/ 2233537 w 2244347"/>
              <a:gd name="connsiteY2" fmla="*/ 1430865 h 1430865"/>
              <a:gd name="connsiteX3" fmla="*/ 48 w 2244347"/>
              <a:gd name="connsiteY3" fmla="*/ 859770 h 1430865"/>
              <a:gd name="connsiteX4" fmla="*/ 30604 w 2244347"/>
              <a:gd name="connsiteY4" fmla="*/ 0 h 1430865"/>
              <a:gd name="connsiteX0" fmla="*/ 59504 w 2244326"/>
              <a:gd name="connsiteY0" fmla="*/ 0 h 1438568"/>
              <a:gd name="connsiteX1" fmla="*/ 2242722 w 2244326"/>
              <a:gd name="connsiteY1" fmla="*/ 25292 h 1438568"/>
              <a:gd name="connsiteX2" fmla="*/ 2233516 w 2244326"/>
              <a:gd name="connsiteY2" fmla="*/ 1438568 h 1438568"/>
              <a:gd name="connsiteX3" fmla="*/ 27 w 2244326"/>
              <a:gd name="connsiteY3" fmla="*/ 867473 h 1438568"/>
              <a:gd name="connsiteX4" fmla="*/ 59504 w 2244326"/>
              <a:gd name="connsiteY4" fmla="*/ 0 h 1438568"/>
              <a:gd name="connsiteX0" fmla="*/ 18466 w 2203288"/>
              <a:gd name="connsiteY0" fmla="*/ 0 h 1438568"/>
              <a:gd name="connsiteX1" fmla="*/ 2201684 w 2203288"/>
              <a:gd name="connsiteY1" fmla="*/ 25292 h 1438568"/>
              <a:gd name="connsiteX2" fmla="*/ 2192478 w 2203288"/>
              <a:gd name="connsiteY2" fmla="*/ 1438568 h 1438568"/>
              <a:gd name="connsiteX3" fmla="*/ 75 w 2203288"/>
              <a:gd name="connsiteY3" fmla="*/ 967290 h 1438568"/>
              <a:gd name="connsiteX4" fmla="*/ 18466 w 2203288"/>
              <a:gd name="connsiteY4" fmla="*/ 0 h 1438568"/>
              <a:gd name="connsiteX0" fmla="*/ 49119 w 2233941"/>
              <a:gd name="connsiteY0" fmla="*/ 0 h 1438568"/>
              <a:gd name="connsiteX1" fmla="*/ 2232337 w 2233941"/>
              <a:gd name="connsiteY1" fmla="*/ 25292 h 1438568"/>
              <a:gd name="connsiteX2" fmla="*/ 2223131 w 2233941"/>
              <a:gd name="connsiteY2" fmla="*/ 1438568 h 1438568"/>
              <a:gd name="connsiteX3" fmla="*/ 31 w 2233941"/>
              <a:gd name="connsiteY3" fmla="*/ 987214 h 1438568"/>
              <a:gd name="connsiteX4" fmla="*/ 49119 w 2233941"/>
              <a:gd name="connsiteY4" fmla="*/ 0 h 1438568"/>
              <a:gd name="connsiteX0" fmla="*/ 3377 w 2188199"/>
              <a:gd name="connsiteY0" fmla="*/ 0 h 1438568"/>
              <a:gd name="connsiteX1" fmla="*/ 2186595 w 2188199"/>
              <a:gd name="connsiteY1" fmla="*/ 25292 h 1438568"/>
              <a:gd name="connsiteX2" fmla="*/ 2177389 w 2188199"/>
              <a:gd name="connsiteY2" fmla="*/ 1438568 h 1438568"/>
              <a:gd name="connsiteX3" fmla="*/ 236 w 2188199"/>
              <a:gd name="connsiteY3" fmla="*/ 981898 h 1438568"/>
              <a:gd name="connsiteX4" fmla="*/ 3377 w 2188199"/>
              <a:gd name="connsiteY4" fmla="*/ 0 h 1438568"/>
              <a:gd name="connsiteX0" fmla="*/ 44651 w 2229473"/>
              <a:gd name="connsiteY0" fmla="*/ 0 h 1438568"/>
              <a:gd name="connsiteX1" fmla="*/ 2227869 w 2229473"/>
              <a:gd name="connsiteY1" fmla="*/ 25292 h 1438568"/>
              <a:gd name="connsiteX2" fmla="*/ 2218663 w 2229473"/>
              <a:gd name="connsiteY2" fmla="*/ 1438568 h 1438568"/>
              <a:gd name="connsiteX3" fmla="*/ 34 w 2229473"/>
              <a:gd name="connsiteY3" fmla="*/ 980359 h 1438568"/>
              <a:gd name="connsiteX4" fmla="*/ 44651 w 2229473"/>
              <a:gd name="connsiteY4" fmla="*/ 0 h 1438568"/>
              <a:gd name="connsiteX0" fmla="*/ 44651 w 2232456"/>
              <a:gd name="connsiteY0" fmla="*/ 0 h 1440570"/>
              <a:gd name="connsiteX1" fmla="*/ 2227869 w 2232456"/>
              <a:gd name="connsiteY1" fmla="*/ 25292 h 1440570"/>
              <a:gd name="connsiteX2" fmla="*/ 2225323 w 2232456"/>
              <a:gd name="connsiteY2" fmla="*/ 1440570 h 1440570"/>
              <a:gd name="connsiteX3" fmla="*/ 34 w 2232456"/>
              <a:gd name="connsiteY3" fmla="*/ 980359 h 1440570"/>
              <a:gd name="connsiteX4" fmla="*/ 44651 w 2232456"/>
              <a:gd name="connsiteY4" fmla="*/ 0 h 1440570"/>
              <a:gd name="connsiteX0" fmla="*/ 37737 w 2232461"/>
              <a:gd name="connsiteY0" fmla="*/ 0 h 1433405"/>
              <a:gd name="connsiteX1" fmla="*/ 2227874 w 2232461"/>
              <a:gd name="connsiteY1" fmla="*/ 18127 h 1433405"/>
              <a:gd name="connsiteX2" fmla="*/ 2225328 w 2232461"/>
              <a:gd name="connsiteY2" fmla="*/ 1433405 h 1433405"/>
              <a:gd name="connsiteX3" fmla="*/ 39 w 2232461"/>
              <a:gd name="connsiteY3" fmla="*/ 973194 h 1433405"/>
              <a:gd name="connsiteX4" fmla="*/ 37737 w 2232461"/>
              <a:gd name="connsiteY4" fmla="*/ 0 h 1433405"/>
              <a:gd name="connsiteX0" fmla="*/ 37737 w 2232908"/>
              <a:gd name="connsiteY0" fmla="*/ 0 h 1433405"/>
              <a:gd name="connsiteX1" fmla="*/ 2228948 w 2232908"/>
              <a:gd name="connsiteY1" fmla="*/ 10745 h 1433405"/>
              <a:gd name="connsiteX2" fmla="*/ 2225328 w 2232908"/>
              <a:gd name="connsiteY2" fmla="*/ 1433405 h 1433405"/>
              <a:gd name="connsiteX3" fmla="*/ 39 w 2232908"/>
              <a:gd name="connsiteY3" fmla="*/ 973194 h 1433405"/>
              <a:gd name="connsiteX4" fmla="*/ 37737 w 2232908"/>
              <a:gd name="connsiteY4" fmla="*/ 0 h 1433405"/>
              <a:gd name="connsiteX0" fmla="*/ 37737 w 2230903"/>
              <a:gd name="connsiteY0" fmla="*/ 0 h 1443631"/>
              <a:gd name="connsiteX1" fmla="*/ 2228948 w 2230903"/>
              <a:gd name="connsiteY1" fmla="*/ 10745 h 1443631"/>
              <a:gd name="connsiteX2" fmla="*/ 2220903 w 2230903"/>
              <a:gd name="connsiteY2" fmla="*/ 1443631 h 1443631"/>
              <a:gd name="connsiteX3" fmla="*/ 39 w 2230903"/>
              <a:gd name="connsiteY3" fmla="*/ 973194 h 1443631"/>
              <a:gd name="connsiteX4" fmla="*/ 37737 w 2230903"/>
              <a:gd name="connsiteY4" fmla="*/ 0 h 1443631"/>
              <a:gd name="connsiteX0" fmla="*/ 33828 w 2226994"/>
              <a:gd name="connsiteY0" fmla="*/ 0 h 1443631"/>
              <a:gd name="connsiteX1" fmla="*/ 2225039 w 2226994"/>
              <a:gd name="connsiteY1" fmla="*/ 10745 h 1443631"/>
              <a:gd name="connsiteX2" fmla="*/ 2216994 w 2226994"/>
              <a:gd name="connsiteY2" fmla="*/ 1443631 h 1443631"/>
              <a:gd name="connsiteX3" fmla="*/ 44 w 2226994"/>
              <a:gd name="connsiteY3" fmla="*/ 986698 h 1443631"/>
              <a:gd name="connsiteX4" fmla="*/ 33828 w 2226994"/>
              <a:gd name="connsiteY4" fmla="*/ 0 h 1443631"/>
              <a:gd name="connsiteX0" fmla="*/ 31767 w 2224933"/>
              <a:gd name="connsiteY0" fmla="*/ 0 h 1443631"/>
              <a:gd name="connsiteX1" fmla="*/ 2222978 w 2224933"/>
              <a:gd name="connsiteY1" fmla="*/ 10745 h 1443631"/>
              <a:gd name="connsiteX2" fmla="*/ 2214933 w 2224933"/>
              <a:gd name="connsiteY2" fmla="*/ 1443631 h 1443631"/>
              <a:gd name="connsiteX3" fmla="*/ 47 w 2224933"/>
              <a:gd name="connsiteY3" fmla="*/ 992712 h 1443631"/>
              <a:gd name="connsiteX4" fmla="*/ 31767 w 2224933"/>
              <a:gd name="connsiteY4" fmla="*/ 0 h 1443631"/>
              <a:gd name="connsiteX0" fmla="*/ 36961 w 2230127"/>
              <a:gd name="connsiteY0" fmla="*/ 0 h 1443631"/>
              <a:gd name="connsiteX1" fmla="*/ 2228172 w 2230127"/>
              <a:gd name="connsiteY1" fmla="*/ 10745 h 1443631"/>
              <a:gd name="connsiteX2" fmla="*/ 2220127 w 2230127"/>
              <a:gd name="connsiteY2" fmla="*/ 1443631 h 1443631"/>
              <a:gd name="connsiteX3" fmla="*/ 40 w 2230127"/>
              <a:gd name="connsiteY3" fmla="*/ 988065 h 1443631"/>
              <a:gd name="connsiteX4" fmla="*/ 36961 w 2230127"/>
              <a:gd name="connsiteY4" fmla="*/ 0 h 144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0127" h="1443631">
                <a:moveTo>
                  <a:pt x="36961" y="0"/>
                </a:moveTo>
                <a:lnTo>
                  <a:pt x="2228172" y="10745"/>
                </a:lnTo>
                <a:cubicBezTo>
                  <a:pt x="2230850" y="439656"/>
                  <a:pt x="2232723" y="651647"/>
                  <a:pt x="2220127" y="1443631"/>
                </a:cubicBezTo>
                <a:lnTo>
                  <a:pt x="40" y="988065"/>
                </a:lnTo>
                <a:cubicBezTo>
                  <a:pt x="-1448" y="706509"/>
                  <a:pt x="38449" y="281556"/>
                  <a:pt x="36961" y="0"/>
                </a:cubicBezTo>
                <a:close/>
              </a:path>
            </a:pathLst>
          </a:custGeom>
          <a:solidFill>
            <a:srgbClr val="711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1"/>
          <p:cNvSpPr>
            <a:spLocks noChangeArrowheads="1"/>
          </p:cNvSpPr>
          <p:nvPr userDrawn="1"/>
        </p:nvSpPr>
        <p:spPr bwMode="gray">
          <a:xfrm rot="21365145">
            <a:off x="8001451" y="1892337"/>
            <a:ext cx="4287149" cy="2583107"/>
          </a:xfrm>
          <a:custGeom>
            <a:avLst/>
            <a:gdLst>
              <a:gd name="connsiteX0" fmla="*/ 0 w 5430865"/>
              <a:gd name="connsiteY0" fmla="*/ 0 h 979284"/>
              <a:gd name="connsiteX1" fmla="*/ 5430865 w 5430865"/>
              <a:gd name="connsiteY1" fmla="*/ 0 h 979284"/>
              <a:gd name="connsiteX2" fmla="*/ 5430865 w 5430865"/>
              <a:gd name="connsiteY2" fmla="*/ 979284 h 979284"/>
              <a:gd name="connsiteX3" fmla="*/ 0 w 5430865"/>
              <a:gd name="connsiteY3" fmla="*/ 979284 h 979284"/>
              <a:gd name="connsiteX4" fmla="*/ 0 w 5430865"/>
              <a:gd name="connsiteY4" fmla="*/ 0 h 979284"/>
              <a:gd name="connsiteX0" fmla="*/ 0 w 5434373"/>
              <a:gd name="connsiteY0" fmla="*/ 2897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0 w 5434373"/>
              <a:gd name="connsiteY4" fmla="*/ 28971 h 1008255"/>
              <a:gd name="connsiteX0" fmla="*/ 0 w 5434373"/>
              <a:gd name="connsiteY0" fmla="*/ 28971 h 1011057"/>
              <a:gd name="connsiteX1" fmla="*/ 5434373 w 5434373"/>
              <a:gd name="connsiteY1" fmla="*/ 0 h 1011057"/>
              <a:gd name="connsiteX2" fmla="*/ 3575489 w 5434373"/>
              <a:gd name="connsiteY2" fmla="*/ 1011057 h 1011057"/>
              <a:gd name="connsiteX3" fmla="*/ 0 w 5434373"/>
              <a:gd name="connsiteY3" fmla="*/ 1008255 h 1011057"/>
              <a:gd name="connsiteX4" fmla="*/ 0 w 5434373"/>
              <a:gd name="connsiteY4" fmla="*/ 28971 h 1011057"/>
              <a:gd name="connsiteX0" fmla="*/ 0 w 3710877"/>
              <a:gd name="connsiteY0" fmla="*/ 21612 h 1003698"/>
              <a:gd name="connsiteX1" fmla="*/ 3710878 w 3710877"/>
              <a:gd name="connsiteY1" fmla="*/ 0 h 1003698"/>
              <a:gd name="connsiteX2" fmla="*/ 3575489 w 3710877"/>
              <a:gd name="connsiteY2" fmla="*/ 1003698 h 1003698"/>
              <a:gd name="connsiteX3" fmla="*/ 0 w 3710877"/>
              <a:gd name="connsiteY3" fmla="*/ 1000896 h 1003698"/>
              <a:gd name="connsiteX4" fmla="*/ 0 w 3710877"/>
              <a:gd name="connsiteY4" fmla="*/ 21612 h 1003698"/>
              <a:gd name="connsiteX0" fmla="*/ 0 w 3710878"/>
              <a:gd name="connsiteY0" fmla="*/ 21612 h 1003698"/>
              <a:gd name="connsiteX1" fmla="*/ 3710878 w 3710878"/>
              <a:gd name="connsiteY1" fmla="*/ 0 h 1003698"/>
              <a:gd name="connsiteX2" fmla="*/ 3575489 w 3710878"/>
              <a:gd name="connsiteY2" fmla="*/ 1003698 h 1003698"/>
              <a:gd name="connsiteX3" fmla="*/ 0 w 3710878"/>
              <a:gd name="connsiteY3" fmla="*/ 1000896 h 1003698"/>
              <a:gd name="connsiteX4" fmla="*/ 0 w 3710878"/>
              <a:gd name="connsiteY4" fmla="*/ 21612 h 1003698"/>
              <a:gd name="connsiteX0" fmla="*/ 0 w 3710878"/>
              <a:gd name="connsiteY0" fmla="*/ 21612 h 1003698"/>
              <a:gd name="connsiteX1" fmla="*/ 3710878 w 3710878"/>
              <a:gd name="connsiteY1" fmla="*/ 0 h 1003698"/>
              <a:gd name="connsiteX2" fmla="*/ 3575489 w 3710878"/>
              <a:gd name="connsiteY2" fmla="*/ 1003698 h 1003698"/>
              <a:gd name="connsiteX3" fmla="*/ 0 w 3710878"/>
              <a:gd name="connsiteY3" fmla="*/ 1000896 h 1003698"/>
              <a:gd name="connsiteX4" fmla="*/ 0 w 3710878"/>
              <a:gd name="connsiteY4" fmla="*/ 21612 h 1003698"/>
              <a:gd name="connsiteX0" fmla="*/ 0 w 3719612"/>
              <a:gd name="connsiteY0" fmla="*/ 6729 h 988815"/>
              <a:gd name="connsiteX1" fmla="*/ 3719612 w 3719612"/>
              <a:gd name="connsiteY1" fmla="*/ 0 h 988815"/>
              <a:gd name="connsiteX2" fmla="*/ 3575489 w 3719612"/>
              <a:gd name="connsiteY2" fmla="*/ 988815 h 988815"/>
              <a:gd name="connsiteX3" fmla="*/ 0 w 3719612"/>
              <a:gd name="connsiteY3" fmla="*/ 986013 h 988815"/>
              <a:gd name="connsiteX4" fmla="*/ 0 w 3719612"/>
              <a:gd name="connsiteY4" fmla="*/ 6729 h 98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9612" h="988815">
                <a:moveTo>
                  <a:pt x="0" y="6729"/>
                </a:moveTo>
                <a:lnTo>
                  <a:pt x="3719612" y="0"/>
                </a:lnTo>
                <a:cubicBezTo>
                  <a:pt x="3686881" y="338931"/>
                  <a:pt x="3631493" y="650689"/>
                  <a:pt x="3575489" y="988815"/>
                </a:cubicBezTo>
                <a:lnTo>
                  <a:pt x="0" y="986013"/>
                </a:lnTo>
                <a:lnTo>
                  <a:pt x="0" y="6729"/>
                </a:lnTo>
                <a:close/>
              </a:path>
            </a:pathLst>
          </a:custGeom>
          <a:solidFill>
            <a:srgbClr val="1B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14" tIns="45658" rIns="91314" bIns="456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140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gray">
          <a:xfrm rot="21365145">
            <a:off x="10268950" y="3156020"/>
            <a:ext cx="1322420" cy="456773"/>
          </a:xfrm>
          <a:custGeom>
            <a:avLst/>
            <a:gdLst>
              <a:gd name="connsiteX0" fmla="*/ 0 w 855342"/>
              <a:gd name="connsiteY0" fmla="*/ 0 h 519360"/>
              <a:gd name="connsiteX1" fmla="*/ 855342 w 855342"/>
              <a:gd name="connsiteY1" fmla="*/ 0 h 519360"/>
              <a:gd name="connsiteX2" fmla="*/ 855342 w 855342"/>
              <a:gd name="connsiteY2" fmla="*/ 519360 h 519360"/>
              <a:gd name="connsiteX3" fmla="*/ 0 w 855342"/>
              <a:gd name="connsiteY3" fmla="*/ 519360 h 519360"/>
              <a:gd name="connsiteX4" fmla="*/ 0 w 855342"/>
              <a:gd name="connsiteY4" fmla="*/ 0 h 519360"/>
              <a:gd name="connsiteX0" fmla="*/ 0 w 855342"/>
              <a:gd name="connsiteY0" fmla="*/ 0 h 519360"/>
              <a:gd name="connsiteX1" fmla="*/ 569438 w 855342"/>
              <a:gd name="connsiteY1" fmla="*/ 14374 h 519360"/>
              <a:gd name="connsiteX2" fmla="*/ 855342 w 855342"/>
              <a:gd name="connsiteY2" fmla="*/ 519360 h 519360"/>
              <a:gd name="connsiteX3" fmla="*/ 0 w 855342"/>
              <a:gd name="connsiteY3" fmla="*/ 519360 h 519360"/>
              <a:gd name="connsiteX4" fmla="*/ 0 w 855342"/>
              <a:gd name="connsiteY4" fmla="*/ 0 h 519360"/>
              <a:gd name="connsiteX0" fmla="*/ 0 w 848589"/>
              <a:gd name="connsiteY0" fmla="*/ 0 h 519360"/>
              <a:gd name="connsiteX1" fmla="*/ 569438 w 848589"/>
              <a:gd name="connsiteY1" fmla="*/ 14374 h 519360"/>
              <a:gd name="connsiteX2" fmla="*/ 848589 w 848589"/>
              <a:gd name="connsiteY2" fmla="*/ 332367 h 519360"/>
              <a:gd name="connsiteX3" fmla="*/ 0 w 848589"/>
              <a:gd name="connsiteY3" fmla="*/ 519360 h 519360"/>
              <a:gd name="connsiteX4" fmla="*/ 0 w 848589"/>
              <a:gd name="connsiteY4" fmla="*/ 0 h 519360"/>
              <a:gd name="connsiteX0" fmla="*/ 0 w 1144262"/>
              <a:gd name="connsiteY0" fmla="*/ 0 h 569570"/>
              <a:gd name="connsiteX1" fmla="*/ 569438 w 1144262"/>
              <a:gd name="connsiteY1" fmla="*/ 14374 h 569570"/>
              <a:gd name="connsiteX2" fmla="*/ 1144262 w 1144262"/>
              <a:gd name="connsiteY2" fmla="*/ 569571 h 569570"/>
              <a:gd name="connsiteX3" fmla="*/ 0 w 1144262"/>
              <a:gd name="connsiteY3" fmla="*/ 519360 h 569570"/>
              <a:gd name="connsiteX4" fmla="*/ 0 w 1144262"/>
              <a:gd name="connsiteY4" fmla="*/ 0 h 569570"/>
              <a:gd name="connsiteX0" fmla="*/ 3094 w 1147356"/>
              <a:gd name="connsiteY0" fmla="*/ 0 h 586267"/>
              <a:gd name="connsiteX1" fmla="*/ 572532 w 1147356"/>
              <a:gd name="connsiteY1" fmla="*/ 14374 h 586267"/>
              <a:gd name="connsiteX2" fmla="*/ 1147356 w 1147356"/>
              <a:gd name="connsiteY2" fmla="*/ 569571 h 586267"/>
              <a:gd name="connsiteX3" fmla="*/ 0 w 1147356"/>
              <a:gd name="connsiteY3" fmla="*/ 586268 h 586267"/>
              <a:gd name="connsiteX4" fmla="*/ 3094 w 1147356"/>
              <a:gd name="connsiteY4" fmla="*/ 0 h 58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356" h="586267">
                <a:moveTo>
                  <a:pt x="3094" y="0"/>
                </a:moveTo>
                <a:lnTo>
                  <a:pt x="572532" y="14374"/>
                </a:lnTo>
                <a:lnTo>
                  <a:pt x="1147356" y="569571"/>
                </a:lnTo>
                <a:lnTo>
                  <a:pt x="0" y="586268"/>
                </a:lnTo>
                <a:cubicBezTo>
                  <a:pt x="1031" y="390845"/>
                  <a:pt x="2063" y="195423"/>
                  <a:pt x="309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14" tIns="45658" rIns="91314" bIns="456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140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gray">
          <a:xfrm rot="21421882">
            <a:off x="760174" y="662755"/>
            <a:ext cx="10315949" cy="4083648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1"/>
          <p:cNvSpPr>
            <a:spLocks noChangeArrowheads="1"/>
          </p:cNvSpPr>
          <p:nvPr userDrawn="1"/>
        </p:nvSpPr>
        <p:spPr bwMode="gray">
          <a:xfrm rot="21365145">
            <a:off x="4862432" y="3752214"/>
            <a:ext cx="6801460" cy="1484321"/>
          </a:xfrm>
          <a:custGeom>
            <a:avLst/>
            <a:gdLst>
              <a:gd name="connsiteX0" fmla="*/ 0 w 5430865"/>
              <a:gd name="connsiteY0" fmla="*/ 0 h 979284"/>
              <a:gd name="connsiteX1" fmla="*/ 5430865 w 5430865"/>
              <a:gd name="connsiteY1" fmla="*/ 0 h 979284"/>
              <a:gd name="connsiteX2" fmla="*/ 5430865 w 5430865"/>
              <a:gd name="connsiteY2" fmla="*/ 979284 h 979284"/>
              <a:gd name="connsiteX3" fmla="*/ 0 w 5430865"/>
              <a:gd name="connsiteY3" fmla="*/ 979284 h 979284"/>
              <a:gd name="connsiteX4" fmla="*/ 0 w 5430865"/>
              <a:gd name="connsiteY4" fmla="*/ 0 h 979284"/>
              <a:gd name="connsiteX0" fmla="*/ 0 w 5434373"/>
              <a:gd name="connsiteY0" fmla="*/ 2897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0 w 5434373"/>
              <a:gd name="connsiteY4" fmla="*/ 28971 h 1008255"/>
              <a:gd name="connsiteX0" fmla="*/ 1138 w 5434373"/>
              <a:gd name="connsiteY0" fmla="*/ 1452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1138 w 5434373"/>
              <a:gd name="connsiteY4" fmla="*/ 14521 h 1008255"/>
              <a:gd name="connsiteX0" fmla="*/ 1138 w 5434373"/>
              <a:gd name="connsiteY0" fmla="*/ 1452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1138 w 5434373"/>
              <a:gd name="connsiteY4" fmla="*/ 14521 h 1008255"/>
              <a:gd name="connsiteX0" fmla="*/ 1138 w 5434373"/>
              <a:gd name="connsiteY0" fmla="*/ 1452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1138 w 5434373"/>
              <a:gd name="connsiteY4" fmla="*/ 14521 h 1008255"/>
              <a:gd name="connsiteX0" fmla="*/ 1138 w 5434373"/>
              <a:gd name="connsiteY0" fmla="*/ 1452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1138 w 5434373"/>
              <a:gd name="connsiteY4" fmla="*/ 14521 h 1008255"/>
              <a:gd name="connsiteX0" fmla="*/ 82 w 5434770"/>
              <a:gd name="connsiteY0" fmla="*/ 0 h 1023513"/>
              <a:gd name="connsiteX1" fmla="*/ 5434770 w 5434770"/>
              <a:gd name="connsiteY1" fmla="*/ 15258 h 1023513"/>
              <a:gd name="connsiteX2" fmla="*/ 5431262 w 5434770"/>
              <a:gd name="connsiteY2" fmla="*/ 1023513 h 1023513"/>
              <a:gd name="connsiteX3" fmla="*/ 397 w 5434770"/>
              <a:gd name="connsiteY3" fmla="*/ 1023513 h 1023513"/>
              <a:gd name="connsiteX4" fmla="*/ 82 w 5434770"/>
              <a:gd name="connsiteY4" fmla="*/ 0 h 1023513"/>
              <a:gd name="connsiteX0" fmla="*/ 3983 w 5434373"/>
              <a:gd name="connsiteY0" fmla="*/ 0 h 1029855"/>
              <a:gd name="connsiteX1" fmla="*/ 5434373 w 5434373"/>
              <a:gd name="connsiteY1" fmla="*/ 21600 h 1029855"/>
              <a:gd name="connsiteX2" fmla="*/ 5430865 w 5434373"/>
              <a:gd name="connsiteY2" fmla="*/ 1029855 h 1029855"/>
              <a:gd name="connsiteX3" fmla="*/ 0 w 5434373"/>
              <a:gd name="connsiteY3" fmla="*/ 1029855 h 1029855"/>
              <a:gd name="connsiteX4" fmla="*/ 3983 w 5434373"/>
              <a:gd name="connsiteY4" fmla="*/ 0 h 1029855"/>
              <a:gd name="connsiteX0" fmla="*/ 3983 w 5434373"/>
              <a:gd name="connsiteY0" fmla="*/ 0 h 1029855"/>
              <a:gd name="connsiteX1" fmla="*/ 5434373 w 5434373"/>
              <a:gd name="connsiteY1" fmla="*/ 21600 h 1029855"/>
              <a:gd name="connsiteX2" fmla="*/ 5430865 w 5434373"/>
              <a:gd name="connsiteY2" fmla="*/ 1029855 h 1029855"/>
              <a:gd name="connsiteX3" fmla="*/ 0 w 5434373"/>
              <a:gd name="connsiteY3" fmla="*/ 1029855 h 1029855"/>
              <a:gd name="connsiteX4" fmla="*/ 3983 w 5434373"/>
              <a:gd name="connsiteY4" fmla="*/ 0 h 1029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4373" h="1029855">
                <a:moveTo>
                  <a:pt x="3983" y="0"/>
                </a:moveTo>
                <a:lnTo>
                  <a:pt x="5434373" y="21600"/>
                </a:lnTo>
                <a:cubicBezTo>
                  <a:pt x="5433204" y="357685"/>
                  <a:pt x="5432034" y="693770"/>
                  <a:pt x="5430865" y="1029855"/>
                </a:cubicBezTo>
                <a:lnTo>
                  <a:pt x="0" y="1029855"/>
                </a:lnTo>
                <a:cubicBezTo>
                  <a:pt x="379" y="698610"/>
                  <a:pt x="3604" y="331245"/>
                  <a:pt x="3983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14" tIns="45658" rIns="91314" bIns="456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140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 bwMode="gray">
          <a:xfrm rot="21366623">
            <a:off x="5218650" y="4086628"/>
            <a:ext cx="5810111" cy="849929"/>
          </a:xfrm>
          <a:prstGeom prst="rect">
            <a:avLst/>
          </a:prstGeom>
        </p:spPr>
        <p:txBody>
          <a:bodyPr lIns="121728" tIns="60863" rIns="121728" bIns="60863" anchor="ctr" anchorCtr="0"/>
          <a:lstStyle>
            <a:lvl1pPr marL="0" indent="0" algn="l" defTabSz="12173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8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</a:t>
            </a:r>
            <a:endParaRPr lang="en-US" dirty="0"/>
          </a:p>
        </p:txBody>
      </p:sp>
      <p:sp>
        <p:nvSpPr>
          <p:cNvPr id="6" name="Title 16"/>
          <p:cNvSpPr>
            <a:spLocks noGrp="1"/>
          </p:cNvSpPr>
          <p:nvPr>
            <p:ph type="title" hasCustomPrompt="1"/>
          </p:nvPr>
        </p:nvSpPr>
        <p:spPr bwMode="gray">
          <a:xfrm rot="21404489">
            <a:off x="1069971" y="870323"/>
            <a:ext cx="9730361" cy="2790117"/>
          </a:xfrm>
          <a:prstGeom prst="rect">
            <a:avLst/>
          </a:prstGeom>
        </p:spPr>
        <p:txBody>
          <a:bodyPr lIns="121728" tIns="60863" rIns="121728" bIns="60863" anchor="ctr" anchorCtr="0"/>
          <a:lstStyle>
            <a:lvl1pPr marL="0" algn="l" defTabSz="1217311" rtl="0" eaLnBrk="1" latinLnBrk="0" hangingPunct="1">
              <a:lnSpc>
                <a:spcPts val="6397"/>
              </a:lnSpc>
              <a:spcBef>
                <a:spcPct val="0"/>
              </a:spcBef>
              <a:buNone/>
              <a:defRPr lang="en-US" sz="55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grpSp>
        <p:nvGrpSpPr>
          <p:cNvPr id="94" name="Group 93"/>
          <p:cNvGrpSpPr/>
          <p:nvPr userDrawn="1"/>
        </p:nvGrpSpPr>
        <p:grpSpPr>
          <a:xfrm rot="21328392">
            <a:off x="10625464" y="5993049"/>
            <a:ext cx="521668" cy="279839"/>
            <a:chOff x="6196013" y="2970213"/>
            <a:chExt cx="787400" cy="422275"/>
          </a:xfrm>
        </p:grpSpPr>
        <p:sp>
          <p:nvSpPr>
            <p:cNvPr id="95" name="Freeform 24"/>
            <p:cNvSpPr>
              <a:spLocks noEditPoints="1"/>
            </p:cNvSpPr>
            <p:nvPr userDrawn="1"/>
          </p:nvSpPr>
          <p:spPr bwMode="gray">
            <a:xfrm>
              <a:off x="6559550" y="3033713"/>
              <a:ext cx="250825" cy="290513"/>
            </a:xfrm>
            <a:custGeom>
              <a:avLst/>
              <a:gdLst>
                <a:gd name="T0" fmla="*/ 41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1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1 w 51"/>
                <a:gd name="T33" fmla="*/ 2 h 59"/>
                <a:gd name="T34" fmla="*/ 40 w 51"/>
                <a:gd name="T35" fmla="*/ 44 h 59"/>
                <a:gd name="T36" fmla="*/ 39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1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1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39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1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1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6" name="Rectangle 25"/>
            <p:cNvSpPr>
              <a:spLocks noChangeArrowheads="1"/>
            </p:cNvSpPr>
            <p:nvPr userDrawn="1"/>
          </p:nvSpPr>
          <p:spPr bwMode="gray">
            <a:xfrm>
              <a:off x="6864350" y="3270250"/>
              <a:ext cx="60325" cy="53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7" name="Freeform 26"/>
            <p:cNvSpPr>
              <a:spLocks noEditPoints="1"/>
            </p:cNvSpPr>
            <p:nvPr userDrawn="1"/>
          </p:nvSpPr>
          <p:spPr bwMode="gray">
            <a:xfrm>
              <a:off x="6275388" y="3033713"/>
              <a:ext cx="220663" cy="290513"/>
            </a:xfrm>
            <a:custGeom>
              <a:avLst/>
              <a:gdLst>
                <a:gd name="T0" fmla="*/ 36 w 45"/>
                <a:gd name="T1" fmla="*/ 2 h 59"/>
                <a:gd name="T2" fmla="*/ 32 w 45"/>
                <a:gd name="T3" fmla="*/ 0 h 59"/>
                <a:gd name="T4" fmla="*/ 0 w 45"/>
                <a:gd name="T5" fmla="*/ 0 h 59"/>
                <a:gd name="T6" fmla="*/ 0 w 45"/>
                <a:gd name="T7" fmla="*/ 59 h 59"/>
                <a:gd name="T8" fmla="*/ 32 w 45"/>
                <a:gd name="T9" fmla="*/ 59 h 59"/>
                <a:gd name="T10" fmla="*/ 36 w 45"/>
                <a:gd name="T11" fmla="*/ 58 h 59"/>
                <a:gd name="T12" fmla="*/ 44 w 45"/>
                <a:gd name="T13" fmla="*/ 50 h 59"/>
                <a:gd name="T14" fmla="*/ 45 w 45"/>
                <a:gd name="T15" fmla="*/ 46 h 59"/>
                <a:gd name="T16" fmla="*/ 45 w 45"/>
                <a:gd name="T17" fmla="*/ 14 h 59"/>
                <a:gd name="T18" fmla="*/ 44 w 45"/>
                <a:gd name="T19" fmla="*/ 9 h 59"/>
                <a:gd name="T20" fmla="*/ 36 w 45"/>
                <a:gd name="T21" fmla="*/ 2 h 59"/>
                <a:gd name="T22" fmla="*/ 35 w 45"/>
                <a:gd name="T23" fmla="*/ 44 h 59"/>
                <a:gd name="T24" fmla="*/ 34 w 45"/>
                <a:gd name="T25" fmla="*/ 45 h 59"/>
                <a:gd name="T26" fmla="*/ 31 w 45"/>
                <a:gd name="T27" fmla="*/ 49 h 59"/>
                <a:gd name="T28" fmla="*/ 29 w 45"/>
                <a:gd name="T29" fmla="*/ 49 h 59"/>
                <a:gd name="T30" fmla="*/ 11 w 45"/>
                <a:gd name="T31" fmla="*/ 49 h 59"/>
                <a:gd name="T32" fmla="*/ 11 w 45"/>
                <a:gd name="T33" fmla="*/ 10 h 59"/>
                <a:gd name="T34" fmla="*/ 29 w 45"/>
                <a:gd name="T35" fmla="*/ 10 h 59"/>
                <a:gd name="T36" fmla="*/ 31 w 45"/>
                <a:gd name="T37" fmla="*/ 11 h 59"/>
                <a:gd name="T38" fmla="*/ 34 w 45"/>
                <a:gd name="T39" fmla="*/ 14 h 59"/>
                <a:gd name="T40" fmla="*/ 35 w 45"/>
                <a:gd name="T41" fmla="*/ 15 h 59"/>
                <a:gd name="T42" fmla="*/ 35 w 45"/>
                <a:gd name="T43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59">
                  <a:moveTo>
                    <a:pt x="36" y="2"/>
                  </a:moveTo>
                  <a:cubicBezTo>
                    <a:pt x="35" y="1"/>
                    <a:pt x="33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3" y="59"/>
                    <a:pt x="35" y="59"/>
                    <a:pt x="36" y="58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5" y="49"/>
                    <a:pt x="45" y="48"/>
                    <a:pt x="45" y="46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2"/>
                    <a:pt x="45" y="10"/>
                    <a:pt x="44" y="9"/>
                  </a:cubicBezTo>
                  <a:lnTo>
                    <a:pt x="36" y="2"/>
                  </a:lnTo>
                  <a:close/>
                  <a:moveTo>
                    <a:pt x="35" y="44"/>
                  </a:moveTo>
                  <a:cubicBezTo>
                    <a:pt x="35" y="45"/>
                    <a:pt x="35" y="45"/>
                    <a:pt x="34" y="45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0" y="49"/>
                    <a:pt x="30" y="49"/>
                    <a:pt x="29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0" y="10"/>
                    <a:pt x="30" y="10"/>
                    <a:pt x="31" y="11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5" y="15"/>
                    <a:pt x="35" y="15"/>
                    <a:pt x="35" y="15"/>
                  </a:cubicBezTo>
                  <a:lnTo>
                    <a:pt x="35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8" name="Freeform 27"/>
            <p:cNvSpPr>
              <a:spLocks noEditPoints="1"/>
            </p:cNvSpPr>
            <p:nvPr userDrawn="1"/>
          </p:nvSpPr>
          <p:spPr bwMode="gray">
            <a:xfrm>
              <a:off x="6196013" y="2970213"/>
              <a:ext cx="787400" cy="422275"/>
            </a:xfrm>
            <a:custGeom>
              <a:avLst/>
              <a:gdLst>
                <a:gd name="T0" fmla="*/ 0 w 160"/>
                <a:gd name="T1" fmla="*/ 86 h 86"/>
                <a:gd name="T2" fmla="*/ 160 w 160"/>
                <a:gd name="T3" fmla="*/ 86 h 86"/>
                <a:gd name="T4" fmla="*/ 160 w 160"/>
                <a:gd name="T5" fmla="*/ 0 h 86"/>
                <a:gd name="T6" fmla="*/ 0 w 160"/>
                <a:gd name="T7" fmla="*/ 0 h 86"/>
                <a:gd name="T8" fmla="*/ 0 w 160"/>
                <a:gd name="T9" fmla="*/ 86 h 86"/>
                <a:gd name="T10" fmla="*/ 61 w 160"/>
                <a:gd name="T11" fmla="*/ 59 h 86"/>
                <a:gd name="T12" fmla="*/ 60 w 160"/>
                <a:gd name="T13" fmla="*/ 63 h 86"/>
                <a:gd name="T14" fmla="*/ 52 w 160"/>
                <a:gd name="T15" fmla="*/ 71 h 86"/>
                <a:gd name="T16" fmla="*/ 48 w 160"/>
                <a:gd name="T17" fmla="*/ 72 h 86"/>
                <a:gd name="T18" fmla="*/ 16 w 160"/>
                <a:gd name="T19" fmla="*/ 72 h 86"/>
                <a:gd name="T20" fmla="*/ 16 w 160"/>
                <a:gd name="T21" fmla="*/ 13 h 86"/>
                <a:gd name="T22" fmla="*/ 48 w 160"/>
                <a:gd name="T23" fmla="*/ 13 h 86"/>
                <a:gd name="T24" fmla="*/ 52 w 160"/>
                <a:gd name="T25" fmla="*/ 15 h 86"/>
                <a:gd name="T26" fmla="*/ 60 w 160"/>
                <a:gd name="T27" fmla="*/ 22 h 86"/>
                <a:gd name="T28" fmla="*/ 61 w 160"/>
                <a:gd name="T29" fmla="*/ 27 h 86"/>
                <a:gd name="T30" fmla="*/ 61 w 160"/>
                <a:gd name="T31" fmla="*/ 59 h 86"/>
                <a:gd name="T32" fmla="*/ 125 w 160"/>
                <a:gd name="T33" fmla="*/ 59 h 86"/>
                <a:gd name="T34" fmla="*/ 123 w 160"/>
                <a:gd name="T35" fmla="*/ 63 h 86"/>
                <a:gd name="T36" fmla="*/ 115 w 160"/>
                <a:gd name="T37" fmla="*/ 71 h 86"/>
                <a:gd name="T38" fmla="*/ 111 w 160"/>
                <a:gd name="T39" fmla="*/ 72 h 86"/>
                <a:gd name="T40" fmla="*/ 88 w 160"/>
                <a:gd name="T41" fmla="*/ 72 h 86"/>
                <a:gd name="T42" fmla="*/ 83 w 160"/>
                <a:gd name="T43" fmla="*/ 71 h 86"/>
                <a:gd name="T44" fmla="*/ 76 w 160"/>
                <a:gd name="T45" fmla="*/ 63 h 86"/>
                <a:gd name="T46" fmla="*/ 74 w 160"/>
                <a:gd name="T47" fmla="*/ 59 h 86"/>
                <a:gd name="T48" fmla="*/ 74 w 160"/>
                <a:gd name="T49" fmla="*/ 27 h 86"/>
                <a:gd name="T50" fmla="*/ 76 w 160"/>
                <a:gd name="T51" fmla="*/ 22 h 86"/>
                <a:gd name="T52" fmla="*/ 83 w 160"/>
                <a:gd name="T53" fmla="*/ 15 h 86"/>
                <a:gd name="T54" fmla="*/ 88 w 160"/>
                <a:gd name="T55" fmla="*/ 13 h 86"/>
                <a:gd name="T56" fmla="*/ 111 w 160"/>
                <a:gd name="T57" fmla="*/ 13 h 86"/>
                <a:gd name="T58" fmla="*/ 115 w 160"/>
                <a:gd name="T59" fmla="*/ 15 h 86"/>
                <a:gd name="T60" fmla="*/ 123 w 160"/>
                <a:gd name="T61" fmla="*/ 22 h 86"/>
                <a:gd name="T62" fmla="*/ 125 w 160"/>
                <a:gd name="T63" fmla="*/ 27 h 86"/>
                <a:gd name="T64" fmla="*/ 125 w 160"/>
                <a:gd name="T65" fmla="*/ 59 h 86"/>
                <a:gd name="T66" fmla="*/ 148 w 160"/>
                <a:gd name="T67" fmla="*/ 72 h 86"/>
                <a:gd name="T68" fmla="*/ 136 w 160"/>
                <a:gd name="T69" fmla="*/ 72 h 86"/>
                <a:gd name="T70" fmla="*/ 136 w 160"/>
                <a:gd name="T71" fmla="*/ 61 h 86"/>
                <a:gd name="T72" fmla="*/ 148 w 160"/>
                <a:gd name="T73" fmla="*/ 61 h 86"/>
                <a:gd name="T74" fmla="*/ 148 w 160"/>
                <a:gd name="T75" fmla="*/ 7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0" h="86">
                  <a:moveTo>
                    <a:pt x="0" y="86"/>
                  </a:moveTo>
                  <a:cubicBezTo>
                    <a:pt x="160" y="86"/>
                    <a:pt x="160" y="86"/>
                    <a:pt x="160" y="86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61" y="59"/>
                  </a:moveTo>
                  <a:cubicBezTo>
                    <a:pt x="61" y="61"/>
                    <a:pt x="61" y="62"/>
                    <a:pt x="60" y="63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49" y="72"/>
                    <a:pt x="48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9" y="13"/>
                    <a:pt x="51" y="14"/>
                    <a:pt x="52" y="15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23"/>
                    <a:pt x="61" y="25"/>
                    <a:pt x="61" y="27"/>
                  </a:cubicBezTo>
                  <a:lnTo>
                    <a:pt x="61" y="59"/>
                  </a:lnTo>
                  <a:close/>
                  <a:moveTo>
                    <a:pt x="125" y="59"/>
                  </a:moveTo>
                  <a:cubicBezTo>
                    <a:pt x="125" y="61"/>
                    <a:pt x="124" y="62"/>
                    <a:pt x="123" y="63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14" y="72"/>
                    <a:pt x="113" y="72"/>
                    <a:pt x="111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6" y="72"/>
                    <a:pt x="85" y="72"/>
                    <a:pt x="83" y="71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5" y="62"/>
                    <a:pt x="74" y="61"/>
                    <a:pt x="74" y="5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74" y="25"/>
                    <a:pt x="75" y="23"/>
                    <a:pt x="76" y="22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5" y="14"/>
                    <a:pt x="86" y="13"/>
                    <a:pt x="88" y="13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3" y="13"/>
                    <a:pt x="114" y="14"/>
                    <a:pt x="115" y="15"/>
                  </a:cubicBezTo>
                  <a:cubicBezTo>
                    <a:pt x="123" y="22"/>
                    <a:pt x="123" y="22"/>
                    <a:pt x="123" y="22"/>
                  </a:cubicBezTo>
                  <a:cubicBezTo>
                    <a:pt x="124" y="23"/>
                    <a:pt x="125" y="25"/>
                    <a:pt x="125" y="27"/>
                  </a:cubicBezTo>
                  <a:lnTo>
                    <a:pt x="125" y="59"/>
                  </a:lnTo>
                  <a:close/>
                  <a:moveTo>
                    <a:pt x="148" y="72"/>
                  </a:moveTo>
                  <a:cubicBezTo>
                    <a:pt x="136" y="72"/>
                    <a:pt x="136" y="72"/>
                    <a:pt x="136" y="72"/>
                  </a:cubicBezTo>
                  <a:cubicBezTo>
                    <a:pt x="136" y="61"/>
                    <a:pt x="136" y="61"/>
                    <a:pt x="136" y="61"/>
                  </a:cubicBezTo>
                  <a:cubicBezTo>
                    <a:pt x="148" y="61"/>
                    <a:pt x="148" y="61"/>
                    <a:pt x="148" y="61"/>
                  </a:cubicBezTo>
                  <a:lnTo>
                    <a:pt x="148" y="72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9" name="Freeform 28"/>
            <p:cNvSpPr>
              <a:spLocks/>
            </p:cNvSpPr>
            <p:nvPr userDrawn="1"/>
          </p:nvSpPr>
          <p:spPr bwMode="gray">
            <a:xfrm>
              <a:off x="6329363" y="3082925"/>
              <a:ext cx="117475" cy="192088"/>
            </a:xfrm>
            <a:custGeom>
              <a:avLst/>
              <a:gdLst>
                <a:gd name="T0" fmla="*/ 20 w 24"/>
                <a:gd name="T1" fmla="*/ 1 h 39"/>
                <a:gd name="T2" fmla="*/ 18 w 24"/>
                <a:gd name="T3" fmla="*/ 0 h 39"/>
                <a:gd name="T4" fmla="*/ 0 w 24"/>
                <a:gd name="T5" fmla="*/ 0 h 39"/>
                <a:gd name="T6" fmla="*/ 0 w 24"/>
                <a:gd name="T7" fmla="*/ 39 h 39"/>
                <a:gd name="T8" fmla="*/ 18 w 24"/>
                <a:gd name="T9" fmla="*/ 39 h 39"/>
                <a:gd name="T10" fmla="*/ 20 w 24"/>
                <a:gd name="T11" fmla="*/ 39 h 39"/>
                <a:gd name="T12" fmla="*/ 23 w 24"/>
                <a:gd name="T13" fmla="*/ 35 h 39"/>
                <a:gd name="T14" fmla="*/ 24 w 24"/>
                <a:gd name="T15" fmla="*/ 34 h 39"/>
                <a:gd name="T16" fmla="*/ 24 w 24"/>
                <a:gd name="T17" fmla="*/ 5 h 39"/>
                <a:gd name="T18" fmla="*/ 23 w 24"/>
                <a:gd name="T19" fmla="*/ 4 h 39"/>
                <a:gd name="T20" fmla="*/ 20 w 24"/>
                <a:gd name="T2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39">
                  <a:moveTo>
                    <a:pt x="20" y="1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4" y="35"/>
                    <a:pt x="24" y="35"/>
                    <a:pt x="24" y="3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3" y="4"/>
                  </a:cubicBezTo>
                  <a:lnTo>
                    <a:pt x="20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0" name="Freeform 29"/>
            <p:cNvSpPr>
              <a:spLocks/>
            </p:cNvSpPr>
            <p:nvPr userDrawn="1"/>
          </p:nvSpPr>
          <p:spPr bwMode="gray">
            <a:xfrm>
              <a:off x="661352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8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1" name="Group 100"/>
          <p:cNvGrpSpPr/>
          <p:nvPr userDrawn="1"/>
        </p:nvGrpSpPr>
        <p:grpSpPr>
          <a:xfrm rot="21328392">
            <a:off x="9833508" y="6046645"/>
            <a:ext cx="752001" cy="279839"/>
            <a:chOff x="4997450" y="2970213"/>
            <a:chExt cx="1135063" cy="422275"/>
          </a:xfrm>
        </p:grpSpPr>
        <p:sp>
          <p:nvSpPr>
            <p:cNvPr id="102" name="Freeform 19"/>
            <p:cNvSpPr>
              <a:spLocks/>
            </p:cNvSpPr>
            <p:nvPr userDrawn="1"/>
          </p:nvSpPr>
          <p:spPr bwMode="gray">
            <a:xfrm>
              <a:off x="5499100" y="3033713"/>
              <a:ext cx="225425" cy="290513"/>
            </a:xfrm>
            <a:custGeom>
              <a:avLst/>
              <a:gdLst>
                <a:gd name="T0" fmla="*/ 108 w 142"/>
                <a:gd name="T1" fmla="*/ 77 h 183"/>
                <a:gd name="T2" fmla="*/ 34 w 142"/>
                <a:gd name="T3" fmla="*/ 77 h 183"/>
                <a:gd name="T4" fmla="*/ 34 w 142"/>
                <a:gd name="T5" fmla="*/ 0 h 183"/>
                <a:gd name="T6" fmla="*/ 0 w 142"/>
                <a:gd name="T7" fmla="*/ 0 h 183"/>
                <a:gd name="T8" fmla="*/ 0 w 142"/>
                <a:gd name="T9" fmla="*/ 183 h 183"/>
                <a:gd name="T10" fmla="*/ 34 w 142"/>
                <a:gd name="T11" fmla="*/ 183 h 183"/>
                <a:gd name="T12" fmla="*/ 34 w 142"/>
                <a:gd name="T13" fmla="*/ 108 h 183"/>
                <a:gd name="T14" fmla="*/ 108 w 142"/>
                <a:gd name="T15" fmla="*/ 108 h 183"/>
                <a:gd name="T16" fmla="*/ 108 w 142"/>
                <a:gd name="T17" fmla="*/ 183 h 183"/>
                <a:gd name="T18" fmla="*/ 142 w 142"/>
                <a:gd name="T19" fmla="*/ 183 h 183"/>
                <a:gd name="T20" fmla="*/ 142 w 142"/>
                <a:gd name="T21" fmla="*/ 0 h 183"/>
                <a:gd name="T22" fmla="*/ 108 w 142"/>
                <a:gd name="T23" fmla="*/ 0 h 183"/>
                <a:gd name="T24" fmla="*/ 108 w 142"/>
                <a:gd name="T25" fmla="*/ 7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183">
                  <a:moveTo>
                    <a:pt x="108" y="77"/>
                  </a:moveTo>
                  <a:lnTo>
                    <a:pt x="34" y="77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3"/>
                  </a:lnTo>
                  <a:lnTo>
                    <a:pt x="34" y="183"/>
                  </a:lnTo>
                  <a:lnTo>
                    <a:pt x="34" y="108"/>
                  </a:lnTo>
                  <a:lnTo>
                    <a:pt x="108" y="108"/>
                  </a:lnTo>
                  <a:lnTo>
                    <a:pt x="108" y="183"/>
                  </a:lnTo>
                  <a:lnTo>
                    <a:pt x="142" y="183"/>
                  </a:lnTo>
                  <a:lnTo>
                    <a:pt x="142" y="0"/>
                  </a:lnTo>
                  <a:lnTo>
                    <a:pt x="108" y="0"/>
                  </a:lnTo>
                  <a:lnTo>
                    <a:pt x="108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3" name="Freeform 20"/>
            <p:cNvSpPr>
              <a:spLocks/>
            </p:cNvSpPr>
            <p:nvPr userDrawn="1"/>
          </p:nvSpPr>
          <p:spPr bwMode="gray">
            <a:xfrm>
              <a:off x="5086350" y="3033713"/>
              <a:ext cx="358775" cy="290513"/>
            </a:xfrm>
            <a:custGeom>
              <a:avLst/>
              <a:gdLst>
                <a:gd name="T0" fmla="*/ 164 w 226"/>
                <a:gd name="T1" fmla="*/ 149 h 183"/>
                <a:gd name="T2" fmla="*/ 136 w 226"/>
                <a:gd name="T3" fmla="*/ 0 h 183"/>
                <a:gd name="T4" fmla="*/ 89 w 226"/>
                <a:gd name="T5" fmla="*/ 0 h 183"/>
                <a:gd name="T6" fmla="*/ 61 w 226"/>
                <a:gd name="T7" fmla="*/ 149 h 183"/>
                <a:gd name="T8" fmla="*/ 31 w 226"/>
                <a:gd name="T9" fmla="*/ 0 h 183"/>
                <a:gd name="T10" fmla="*/ 0 w 226"/>
                <a:gd name="T11" fmla="*/ 0 h 183"/>
                <a:gd name="T12" fmla="*/ 40 w 226"/>
                <a:gd name="T13" fmla="*/ 183 h 183"/>
                <a:gd name="T14" fmla="*/ 83 w 226"/>
                <a:gd name="T15" fmla="*/ 183 h 183"/>
                <a:gd name="T16" fmla="*/ 111 w 226"/>
                <a:gd name="T17" fmla="*/ 40 h 183"/>
                <a:gd name="T18" fmla="*/ 142 w 226"/>
                <a:gd name="T19" fmla="*/ 183 h 183"/>
                <a:gd name="T20" fmla="*/ 185 w 226"/>
                <a:gd name="T21" fmla="*/ 183 h 183"/>
                <a:gd name="T22" fmla="*/ 226 w 226"/>
                <a:gd name="T23" fmla="*/ 0 h 183"/>
                <a:gd name="T24" fmla="*/ 192 w 226"/>
                <a:gd name="T25" fmla="*/ 0 h 183"/>
                <a:gd name="T26" fmla="*/ 164 w 226"/>
                <a:gd name="T27" fmla="*/ 14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6" h="183">
                  <a:moveTo>
                    <a:pt x="164" y="149"/>
                  </a:moveTo>
                  <a:lnTo>
                    <a:pt x="136" y="0"/>
                  </a:lnTo>
                  <a:lnTo>
                    <a:pt x="89" y="0"/>
                  </a:lnTo>
                  <a:lnTo>
                    <a:pt x="61" y="149"/>
                  </a:lnTo>
                  <a:lnTo>
                    <a:pt x="31" y="0"/>
                  </a:lnTo>
                  <a:lnTo>
                    <a:pt x="0" y="0"/>
                  </a:lnTo>
                  <a:lnTo>
                    <a:pt x="40" y="183"/>
                  </a:lnTo>
                  <a:lnTo>
                    <a:pt x="83" y="183"/>
                  </a:lnTo>
                  <a:lnTo>
                    <a:pt x="111" y="40"/>
                  </a:lnTo>
                  <a:lnTo>
                    <a:pt x="142" y="183"/>
                  </a:lnTo>
                  <a:lnTo>
                    <a:pt x="185" y="183"/>
                  </a:lnTo>
                  <a:lnTo>
                    <a:pt x="226" y="0"/>
                  </a:lnTo>
                  <a:lnTo>
                    <a:pt x="192" y="0"/>
                  </a:lnTo>
                  <a:lnTo>
                    <a:pt x="164" y="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4" name="Freeform 21"/>
            <p:cNvSpPr>
              <a:spLocks noEditPoints="1"/>
            </p:cNvSpPr>
            <p:nvPr userDrawn="1"/>
          </p:nvSpPr>
          <p:spPr bwMode="gray">
            <a:xfrm>
              <a:off x="5778500" y="3033713"/>
              <a:ext cx="250825" cy="290513"/>
            </a:xfrm>
            <a:custGeom>
              <a:avLst/>
              <a:gdLst>
                <a:gd name="T0" fmla="*/ 42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2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2 w 51"/>
                <a:gd name="T33" fmla="*/ 2 h 59"/>
                <a:gd name="T34" fmla="*/ 40 w 51"/>
                <a:gd name="T35" fmla="*/ 44 h 59"/>
                <a:gd name="T36" fmla="*/ 40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2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2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40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2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2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2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40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2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5" name="Freeform 22"/>
            <p:cNvSpPr>
              <a:spLocks noEditPoints="1"/>
            </p:cNvSpPr>
            <p:nvPr userDrawn="1"/>
          </p:nvSpPr>
          <p:spPr bwMode="gray">
            <a:xfrm>
              <a:off x="4997450" y="2970213"/>
              <a:ext cx="1135063" cy="422275"/>
            </a:xfrm>
            <a:custGeom>
              <a:avLst/>
              <a:gdLst>
                <a:gd name="T0" fmla="*/ 0 w 231"/>
                <a:gd name="T1" fmla="*/ 86 h 86"/>
                <a:gd name="T2" fmla="*/ 231 w 231"/>
                <a:gd name="T3" fmla="*/ 86 h 86"/>
                <a:gd name="T4" fmla="*/ 231 w 231"/>
                <a:gd name="T5" fmla="*/ 0 h 86"/>
                <a:gd name="T6" fmla="*/ 0 w 231"/>
                <a:gd name="T7" fmla="*/ 0 h 86"/>
                <a:gd name="T8" fmla="*/ 0 w 231"/>
                <a:gd name="T9" fmla="*/ 86 h 86"/>
                <a:gd name="T10" fmla="*/ 78 w 231"/>
                <a:gd name="T11" fmla="*/ 72 h 86"/>
                <a:gd name="T12" fmla="*/ 64 w 231"/>
                <a:gd name="T13" fmla="*/ 72 h 86"/>
                <a:gd name="T14" fmla="*/ 54 w 231"/>
                <a:gd name="T15" fmla="*/ 26 h 86"/>
                <a:gd name="T16" fmla="*/ 45 w 231"/>
                <a:gd name="T17" fmla="*/ 72 h 86"/>
                <a:gd name="T18" fmla="*/ 31 w 231"/>
                <a:gd name="T19" fmla="*/ 72 h 86"/>
                <a:gd name="T20" fmla="*/ 18 w 231"/>
                <a:gd name="T21" fmla="*/ 13 h 86"/>
                <a:gd name="T22" fmla="*/ 28 w 231"/>
                <a:gd name="T23" fmla="*/ 13 h 86"/>
                <a:gd name="T24" fmla="*/ 38 w 231"/>
                <a:gd name="T25" fmla="*/ 61 h 86"/>
                <a:gd name="T26" fmla="*/ 47 w 231"/>
                <a:gd name="T27" fmla="*/ 13 h 86"/>
                <a:gd name="T28" fmla="*/ 62 w 231"/>
                <a:gd name="T29" fmla="*/ 13 h 86"/>
                <a:gd name="T30" fmla="*/ 71 w 231"/>
                <a:gd name="T31" fmla="*/ 61 h 86"/>
                <a:gd name="T32" fmla="*/ 80 w 231"/>
                <a:gd name="T33" fmla="*/ 13 h 86"/>
                <a:gd name="T34" fmla="*/ 91 w 231"/>
                <a:gd name="T35" fmla="*/ 13 h 86"/>
                <a:gd name="T36" fmla="*/ 78 w 231"/>
                <a:gd name="T37" fmla="*/ 72 h 86"/>
                <a:gd name="T38" fmla="*/ 148 w 231"/>
                <a:gd name="T39" fmla="*/ 72 h 86"/>
                <a:gd name="T40" fmla="*/ 137 w 231"/>
                <a:gd name="T41" fmla="*/ 72 h 86"/>
                <a:gd name="T42" fmla="*/ 137 w 231"/>
                <a:gd name="T43" fmla="*/ 48 h 86"/>
                <a:gd name="T44" fmla="*/ 113 w 231"/>
                <a:gd name="T45" fmla="*/ 48 h 86"/>
                <a:gd name="T46" fmla="*/ 113 w 231"/>
                <a:gd name="T47" fmla="*/ 72 h 86"/>
                <a:gd name="T48" fmla="*/ 102 w 231"/>
                <a:gd name="T49" fmla="*/ 72 h 86"/>
                <a:gd name="T50" fmla="*/ 102 w 231"/>
                <a:gd name="T51" fmla="*/ 13 h 86"/>
                <a:gd name="T52" fmla="*/ 113 w 231"/>
                <a:gd name="T53" fmla="*/ 13 h 86"/>
                <a:gd name="T54" fmla="*/ 113 w 231"/>
                <a:gd name="T55" fmla="*/ 38 h 86"/>
                <a:gd name="T56" fmla="*/ 137 w 231"/>
                <a:gd name="T57" fmla="*/ 38 h 86"/>
                <a:gd name="T58" fmla="*/ 137 w 231"/>
                <a:gd name="T59" fmla="*/ 13 h 86"/>
                <a:gd name="T60" fmla="*/ 148 w 231"/>
                <a:gd name="T61" fmla="*/ 13 h 86"/>
                <a:gd name="T62" fmla="*/ 148 w 231"/>
                <a:gd name="T63" fmla="*/ 72 h 86"/>
                <a:gd name="T64" fmla="*/ 210 w 231"/>
                <a:gd name="T65" fmla="*/ 59 h 86"/>
                <a:gd name="T66" fmla="*/ 208 w 231"/>
                <a:gd name="T67" fmla="*/ 63 h 86"/>
                <a:gd name="T68" fmla="*/ 201 w 231"/>
                <a:gd name="T69" fmla="*/ 71 h 86"/>
                <a:gd name="T70" fmla="*/ 196 w 231"/>
                <a:gd name="T71" fmla="*/ 72 h 86"/>
                <a:gd name="T72" fmla="*/ 173 w 231"/>
                <a:gd name="T73" fmla="*/ 72 h 86"/>
                <a:gd name="T74" fmla="*/ 168 w 231"/>
                <a:gd name="T75" fmla="*/ 71 h 86"/>
                <a:gd name="T76" fmla="*/ 161 w 231"/>
                <a:gd name="T77" fmla="*/ 63 h 86"/>
                <a:gd name="T78" fmla="*/ 159 w 231"/>
                <a:gd name="T79" fmla="*/ 59 h 86"/>
                <a:gd name="T80" fmla="*/ 159 w 231"/>
                <a:gd name="T81" fmla="*/ 27 h 86"/>
                <a:gd name="T82" fmla="*/ 161 w 231"/>
                <a:gd name="T83" fmla="*/ 22 h 86"/>
                <a:gd name="T84" fmla="*/ 168 w 231"/>
                <a:gd name="T85" fmla="*/ 15 h 86"/>
                <a:gd name="T86" fmla="*/ 173 w 231"/>
                <a:gd name="T87" fmla="*/ 13 h 86"/>
                <a:gd name="T88" fmla="*/ 196 w 231"/>
                <a:gd name="T89" fmla="*/ 13 h 86"/>
                <a:gd name="T90" fmla="*/ 201 w 231"/>
                <a:gd name="T91" fmla="*/ 15 h 86"/>
                <a:gd name="T92" fmla="*/ 208 w 231"/>
                <a:gd name="T93" fmla="*/ 22 h 86"/>
                <a:gd name="T94" fmla="*/ 210 w 231"/>
                <a:gd name="T95" fmla="*/ 27 h 86"/>
                <a:gd name="T96" fmla="*/ 210 w 231"/>
                <a:gd name="T97" fmla="*/ 5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1" h="86">
                  <a:moveTo>
                    <a:pt x="0" y="86"/>
                  </a:moveTo>
                  <a:cubicBezTo>
                    <a:pt x="231" y="86"/>
                    <a:pt x="231" y="86"/>
                    <a:pt x="231" y="86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78" y="72"/>
                  </a:moveTo>
                  <a:cubicBezTo>
                    <a:pt x="64" y="72"/>
                    <a:pt x="64" y="72"/>
                    <a:pt x="64" y="72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91" y="13"/>
                    <a:pt x="91" y="13"/>
                    <a:pt x="91" y="13"/>
                  </a:cubicBezTo>
                  <a:lnTo>
                    <a:pt x="78" y="72"/>
                  </a:lnTo>
                  <a:close/>
                  <a:moveTo>
                    <a:pt x="148" y="72"/>
                  </a:moveTo>
                  <a:cubicBezTo>
                    <a:pt x="137" y="72"/>
                    <a:pt x="137" y="72"/>
                    <a:pt x="137" y="72"/>
                  </a:cubicBezTo>
                  <a:cubicBezTo>
                    <a:pt x="137" y="48"/>
                    <a:pt x="137" y="48"/>
                    <a:pt x="137" y="48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13" y="72"/>
                    <a:pt x="113" y="72"/>
                    <a:pt x="113" y="72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48" y="13"/>
                    <a:pt x="148" y="13"/>
                    <a:pt x="148" y="13"/>
                  </a:cubicBezTo>
                  <a:lnTo>
                    <a:pt x="148" y="72"/>
                  </a:lnTo>
                  <a:close/>
                  <a:moveTo>
                    <a:pt x="210" y="59"/>
                  </a:moveTo>
                  <a:cubicBezTo>
                    <a:pt x="210" y="61"/>
                    <a:pt x="209" y="62"/>
                    <a:pt x="208" y="63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199" y="72"/>
                    <a:pt x="198" y="72"/>
                    <a:pt x="196" y="72"/>
                  </a:cubicBezTo>
                  <a:cubicBezTo>
                    <a:pt x="173" y="72"/>
                    <a:pt x="173" y="72"/>
                    <a:pt x="173" y="72"/>
                  </a:cubicBezTo>
                  <a:cubicBezTo>
                    <a:pt x="171" y="72"/>
                    <a:pt x="170" y="72"/>
                    <a:pt x="168" y="71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0" y="62"/>
                    <a:pt x="159" y="61"/>
                    <a:pt x="159" y="59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159" y="25"/>
                    <a:pt x="160" y="23"/>
                    <a:pt x="161" y="22"/>
                  </a:cubicBezTo>
                  <a:cubicBezTo>
                    <a:pt x="168" y="15"/>
                    <a:pt x="168" y="15"/>
                    <a:pt x="168" y="15"/>
                  </a:cubicBezTo>
                  <a:cubicBezTo>
                    <a:pt x="170" y="14"/>
                    <a:pt x="171" y="13"/>
                    <a:pt x="173" y="13"/>
                  </a:cubicBezTo>
                  <a:cubicBezTo>
                    <a:pt x="196" y="13"/>
                    <a:pt x="196" y="13"/>
                    <a:pt x="196" y="13"/>
                  </a:cubicBezTo>
                  <a:cubicBezTo>
                    <a:pt x="198" y="13"/>
                    <a:pt x="199" y="14"/>
                    <a:pt x="201" y="15"/>
                  </a:cubicBezTo>
                  <a:cubicBezTo>
                    <a:pt x="208" y="22"/>
                    <a:pt x="208" y="22"/>
                    <a:pt x="208" y="22"/>
                  </a:cubicBezTo>
                  <a:cubicBezTo>
                    <a:pt x="209" y="23"/>
                    <a:pt x="210" y="25"/>
                    <a:pt x="210" y="27"/>
                  </a:cubicBezTo>
                  <a:lnTo>
                    <a:pt x="210" y="59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6" name="Freeform 23"/>
            <p:cNvSpPr>
              <a:spLocks/>
            </p:cNvSpPr>
            <p:nvPr userDrawn="1"/>
          </p:nvSpPr>
          <p:spPr bwMode="gray">
            <a:xfrm>
              <a:off x="583247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1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1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9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9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7" name="Group 106"/>
          <p:cNvGrpSpPr/>
          <p:nvPr userDrawn="1"/>
        </p:nvGrpSpPr>
        <p:grpSpPr>
          <a:xfrm rot="21328392">
            <a:off x="9680052" y="5716928"/>
            <a:ext cx="1006524" cy="284045"/>
            <a:chOff x="4791075" y="2478088"/>
            <a:chExt cx="1519238" cy="428625"/>
          </a:xfrm>
        </p:grpSpPr>
        <p:sp>
          <p:nvSpPr>
            <p:cNvPr id="108" name="Freeform 12"/>
            <p:cNvSpPr>
              <a:spLocks noEditPoints="1"/>
            </p:cNvSpPr>
            <p:nvPr userDrawn="1"/>
          </p:nvSpPr>
          <p:spPr bwMode="gray">
            <a:xfrm>
              <a:off x="5414963" y="2547938"/>
              <a:ext cx="246063" cy="288925"/>
            </a:xfrm>
            <a:custGeom>
              <a:avLst/>
              <a:gdLst>
                <a:gd name="T0" fmla="*/ 41 w 50"/>
                <a:gd name="T1" fmla="*/ 2 h 59"/>
                <a:gd name="T2" fmla="*/ 37 w 50"/>
                <a:gd name="T3" fmla="*/ 0 h 59"/>
                <a:gd name="T4" fmla="*/ 13 w 50"/>
                <a:gd name="T5" fmla="*/ 0 h 59"/>
                <a:gd name="T6" fmla="*/ 9 w 50"/>
                <a:gd name="T7" fmla="*/ 2 h 59"/>
                <a:gd name="T8" fmla="*/ 2 w 50"/>
                <a:gd name="T9" fmla="*/ 9 h 59"/>
                <a:gd name="T10" fmla="*/ 0 w 50"/>
                <a:gd name="T11" fmla="*/ 13 h 59"/>
                <a:gd name="T12" fmla="*/ 0 w 50"/>
                <a:gd name="T13" fmla="*/ 45 h 59"/>
                <a:gd name="T14" fmla="*/ 2 w 50"/>
                <a:gd name="T15" fmla="*/ 50 h 59"/>
                <a:gd name="T16" fmla="*/ 9 w 50"/>
                <a:gd name="T17" fmla="*/ 57 h 59"/>
                <a:gd name="T18" fmla="*/ 13 w 50"/>
                <a:gd name="T19" fmla="*/ 59 h 59"/>
                <a:gd name="T20" fmla="*/ 37 w 50"/>
                <a:gd name="T21" fmla="*/ 59 h 59"/>
                <a:gd name="T22" fmla="*/ 41 w 50"/>
                <a:gd name="T23" fmla="*/ 57 h 59"/>
                <a:gd name="T24" fmla="*/ 48 w 50"/>
                <a:gd name="T25" fmla="*/ 50 h 59"/>
                <a:gd name="T26" fmla="*/ 50 w 50"/>
                <a:gd name="T27" fmla="*/ 45 h 59"/>
                <a:gd name="T28" fmla="*/ 50 w 50"/>
                <a:gd name="T29" fmla="*/ 13 h 59"/>
                <a:gd name="T30" fmla="*/ 48 w 50"/>
                <a:gd name="T31" fmla="*/ 9 h 59"/>
                <a:gd name="T32" fmla="*/ 41 w 50"/>
                <a:gd name="T33" fmla="*/ 2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5 w 50"/>
                <a:gd name="T41" fmla="*/ 49 h 59"/>
                <a:gd name="T42" fmla="*/ 16 w 50"/>
                <a:gd name="T43" fmla="*/ 49 h 59"/>
                <a:gd name="T44" fmla="*/ 15 w 50"/>
                <a:gd name="T45" fmla="*/ 48 h 59"/>
                <a:gd name="T46" fmla="*/ 11 w 50"/>
                <a:gd name="T47" fmla="*/ 45 h 59"/>
                <a:gd name="T48" fmla="*/ 11 w 50"/>
                <a:gd name="T49" fmla="*/ 44 h 59"/>
                <a:gd name="T50" fmla="*/ 11 w 50"/>
                <a:gd name="T51" fmla="*/ 15 h 59"/>
                <a:gd name="T52" fmla="*/ 11 w 50"/>
                <a:gd name="T53" fmla="*/ 14 h 59"/>
                <a:gd name="T54" fmla="*/ 15 w 50"/>
                <a:gd name="T55" fmla="*/ 10 h 59"/>
                <a:gd name="T56" fmla="*/ 16 w 50"/>
                <a:gd name="T57" fmla="*/ 10 h 59"/>
                <a:gd name="T58" fmla="*/ 35 w 50"/>
                <a:gd name="T59" fmla="*/ 10 h 59"/>
                <a:gd name="T60" fmla="*/ 36 w 50"/>
                <a:gd name="T61" fmla="*/ 10 h 59"/>
                <a:gd name="T62" fmla="*/ 39 w 50"/>
                <a:gd name="T63" fmla="*/ 14 h 59"/>
                <a:gd name="T64" fmla="*/ 40 w 50"/>
                <a:gd name="T65" fmla="*/ 15 h 59"/>
                <a:gd name="T66" fmla="*/ 40 w 50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0" h="59">
                  <a:moveTo>
                    <a:pt x="41" y="2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7"/>
                    <a:pt x="0" y="49"/>
                    <a:pt x="2" y="50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0" y="58"/>
                    <a:pt x="12" y="59"/>
                    <a:pt x="13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2"/>
                    <a:pt x="50" y="10"/>
                    <a:pt x="48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8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4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0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9" name="Freeform 13"/>
            <p:cNvSpPr>
              <a:spLocks/>
            </p:cNvSpPr>
            <p:nvPr userDrawn="1"/>
          </p:nvSpPr>
          <p:spPr bwMode="gray">
            <a:xfrm>
              <a:off x="4864100" y="2547938"/>
              <a:ext cx="222250" cy="288925"/>
            </a:xfrm>
            <a:custGeom>
              <a:avLst/>
              <a:gdLst>
                <a:gd name="T0" fmla="*/ 0 w 140"/>
                <a:gd name="T1" fmla="*/ 31 h 182"/>
                <a:gd name="T2" fmla="*/ 53 w 140"/>
                <a:gd name="T3" fmla="*/ 31 h 182"/>
                <a:gd name="T4" fmla="*/ 53 w 140"/>
                <a:gd name="T5" fmla="*/ 182 h 182"/>
                <a:gd name="T6" fmla="*/ 84 w 140"/>
                <a:gd name="T7" fmla="*/ 182 h 182"/>
                <a:gd name="T8" fmla="*/ 84 w 140"/>
                <a:gd name="T9" fmla="*/ 31 h 182"/>
                <a:gd name="T10" fmla="*/ 140 w 140"/>
                <a:gd name="T11" fmla="*/ 31 h 182"/>
                <a:gd name="T12" fmla="*/ 140 w 140"/>
                <a:gd name="T13" fmla="*/ 0 h 182"/>
                <a:gd name="T14" fmla="*/ 0 w 140"/>
                <a:gd name="T15" fmla="*/ 0 h 182"/>
                <a:gd name="T16" fmla="*/ 0 w 140"/>
                <a:gd name="T17" fmla="*/ 3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2">
                  <a:moveTo>
                    <a:pt x="0" y="31"/>
                  </a:moveTo>
                  <a:lnTo>
                    <a:pt x="53" y="31"/>
                  </a:lnTo>
                  <a:lnTo>
                    <a:pt x="53" y="182"/>
                  </a:lnTo>
                  <a:lnTo>
                    <a:pt x="84" y="182"/>
                  </a:lnTo>
                  <a:lnTo>
                    <a:pt x="84" y="31"/>
                  </a:lnTo>
                  <a:lnTo>
                    <a:pt x="140" y="31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0" name="Freeform 14"/>
            <p:cNvSpPr>
              <a:spLocks/>
            </p:cNvSpPr>
            <p:nvPr userDrawn="1"/>
          </p:nvSpPr>
          <p:spPr bwMode="gray">
            <a:xfrm>
              <a:off x="5135563" y="2547938"/>
              <a:ext cx="220663" cy="288925"/>
            </a:xfrm>
            <a:custGeom>
              <a:avLst/>
              <a:gdLst>
                <a:gd name="T0" fmla="*/ 105 w 139"/>
                <a:gd name="T1" fmla="*/ 74 h 182"/>
                <a:gd name="T2" fmla="*/ 34 w 139"/>
                <a:gd name="T3" fmla="*/ 74 h 182"/>
                <a:gd name="T4" fmla="*/ 34 w 139"/>
                <a:gd name="T5" fmla="*/ 0 h 182"/>
                <a:gd name="T6" fmla="*/ 0 w 139"/>
                <a:gd name="T7" fmla="*/ 0 h 182"/>
                <a:gd name="T8" fmla="*/ 0 w 139"/>
                <a:gd name="T9" fmla="*/ 182 h 182"/>
                <a:gd name="T10" fmla="*/ 34 w 139"/>
                <a:gd name="T11" fmla="*/ 182 h 182"/>
                <a:gd name="T12" fmla="*/ 34 w 139"/>
                <a:gd name="T13" fmla="*/ 105 h 182"/>
                <a:gd name="T14" fmla="*/ 105 w 139"/>
                <a:gd name="T15" fmla="*/ 105 h 182"/>
                <a:gd name="T16" fmla="*/ 105 w 139"/>
                <a:gd name="T17" fmla="*/ 182 h 182"/>
                <a:gd name="T18" fmla="*/ 139 w 139"/>
                <a:gd name="T19" fmla="*/ 182 h 182"/>
                <a:gd name="T20" fmla="*/ 139 w 139"/>
                <a:gd name="T21" fmla="*/ 0 h 182"/>
                <a:gd name="T22" fmla="*/ 105 w 139"/>
                <a:gd name="T23" fmla="*/ 0 h 182"/>
                <a:gd name="T24" fmla="*/ 105 w 139"/>
                <a:gd name="T25" fmla="*/ 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82">
                  <a:moveTo>
                    <a:pt x="105" y="74"/>
                  </a:moveTo>
                  <a:lnTo>
                    <a:pt x="34" y="74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2"/>
                  </a:lnTo>
                  <a:lnTo>
                    <a:pt x="34" y="182"/>
                  </a:lnTo>
                  <a:lnTo>
                    <a:pt x="34" y="105"/>
                  </a:lnTo>
                  <a:lnTo>
                    <a:pt x="105" y="105"/>
                  </a:lnTo>
                  <a:lnTo>
                    <a:pt x="105" y="182"/>
                  </a:lnTo>
                  <a:lnTo>
                    <a:pt x="139" y="182"/>
                  </a:lnTo>
                  <a:lnTo>
                    <a:pt x="139" y="0"/>
                  </a:lnTo>
                  <a:lnTo>
                    <a:pt x="105" y="0"/>
                  </a:lnTo>
                  <a:lnTo>
                    <a:pt x="105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1" name="Freeform 15"/>
            <p:cNvSpPr>
              <a:spLocks/>
            </p:cNvSpPr>
            <p:nvPr userDrawn="1"/>
          </p:nvSpPr>
          <p:spPr bwMode="gray">
            <a:xfrm>
              <a:off x="6034088" y="2547938"/>
              <a:ext cx="196850" cy="288925"/>
            </a:xfrm>
            <a:custGeom>
              <a:avLst/>
              <a:gdLst>
                <a:gd name="T0" fmla="*/ 0 w 124"/>
                <a:gd name="T1" fmla="*/ 182 h 182"/>
                <a:gd name="T2" fmla="*/ 124 w 124"/>
                <a:gd name="T3" fmla="*/ 182 h 182"/>
                <a:gd name="T4" fmla="*/ 124 w 124"/>
                <a:gd name="T5" fmla="*/ 151 h 182"/>
                <a:gd name="T6" fmla="*/ 34 w 124"/>
                <a:gd name="T7" fmla="*/ 151 h 182"/>
                <a:gd name="T8" fmla="*/ 34 w 124"/>
                <a:gd name="T9" fmla="*/ 105 h 182"/>
                <a:gd name="T10" fmla="*/ 124 w 124"/>
                <a:gd name="T11" fmla="*/ 105 h 182"/>
                <a:gd name="T12" fmla="*/ 124 w 124"/>
                <a:gd name="T13" fmla="*/ 74 h 182"/>
                <a:gd name="T14" fmla="*/ 34 w 124"/>
                <a:gd name="T15" fmla="*/ 74 h 182"/>
                <a:gd name="T16" fmla="*/ 34 w 124"/>
                <a:gd name="T17" fmla="*/ 31 h 182"/>
                <a:gd name="T18" fmla="*/ 124 w 124"/>
                <a:gd name="T19" fmla="*/ 31 h 182"/>
                <a:gd name="T20" fmla="*/ 124 w 124"/>
                <a:gd name="T21" fmla="*/ 0 h 182"/>
                <a:gd name="T22" fmla="*/ 0 w 124"/>
                <a:gd name="T23" fmla="*/ 0 h 182"/>
                <a:gd name="T24" fmla="*/ 0 w 124"/>
                <a:gd name="T2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82">
                  <a:moveTo>
                    <a:pt x="0" y="182"/>
                  </a:moveTo>
                  <a:lnTo>
                    <a:pt x="124" y="182"/>
                  </a:lnTo>
                  <a:lnTo>
                    <a:pt x="124" y="151"/>
                  </a:lnTo>
                  <a:lnTo>
                    <a:pt x="34" y="151"/>
                  </a:lnTo>
                  <a:lnTo>
                    <a:pt x="34" y="105"/>
                  </a:lnTo>
                  <a:lnTo>
                    <a:pt x="124" y="105"/>
                  </a:lnTo>
                  <a:lnTo>
                    <a:pt x="124" y="74"/>
                  </a:lnTo>
                  <a:lnTo>
                    <a:pt x="34" y="74"/>
                  </a:lnTo>
                  <a:lnTo>
                    <a:pt x="34" y="31"/>
                  </a:lnTo>
                  <a:lnTo>
                    <a:pt x="124" y="31"/>
                  </a:lnTo>
                  <a:lnTo>
                    <a:pt x="124" y="0"/>
                  </a:lnTo>
                  <a:lnTo>
                    <a:pt x="0" y="0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2" name="Freeform 16"/>
            <p:cNvSpPr>
              <a:spLocks/>
            </p:cNvSpPr>
            <p:nvPr userDrawn="1"/>
          </p:nvSpPr>
          <p:spPr bwMode="gray">
            <a:xfrm>
              <a:off x="5719763" y="2547938"/>
              <a:ext cx="246063" cy="288925"/>
            </a:xfrm>
            <a:custGeom>
              <a:avLst/>
              <a:gdLst>
                <a:gd name="T0" fmla="*/ 11 w 50"/>
                <a:gd name="T1" fmla="*/ 14 h 59"/>
                <a:gd name="T2" fmla="*/ 14 w 50"/>
                <a:gd name="T3" fmla="*/ 10 h 59"/>
                <a:gd name="T4" fmla="*/ 16 w 50"/>
                <a:gd name="T5" fmla="*/ 10 h 59"/>
                <a:gd name="T6" fmla="*/ 36 w 50"/>
                <a:gd name="T7" fmla="*/ 10 h 59"/>
                <a:gd name="T8" fmla="*/ 37 w 50"/>
                <a:gd name="T9" fmla="*/ 10 h 59"/>
                <a:gd name="T10" fmla="*/ 43 w 50"/>
                <a:gd name="T11" fmla="*/ 16 h 59"/>
                <a:gd name="T12" fmla="*/ 50 w 50"/>
                <a:gd name="T13" fmla="*/ 9 h 59"/>
                <a:gd name="T14" fmla="*/ 43 w 50"/>
                <a:gd name="T15" fmla="*/ 2 h 59"/>
                <a:gd name="T16" fmla="*/ 38 w 50"/>
                <a:gd name="T17" fmla="*/ 0 h 59"/>
                <a:gd name="T18" fmla="*/ 13 w 50"/>
                <a:gd name="T19" fmla="*/ 0 h 59"/>
                <a:gd name="T20" fmla="*/ 9 w 50"/>
                <a:gd name="T21" fmla="*/ 2 h 59"/>
                <a:gd name="T22" fmla="*/ 2 w 50"/>
                <a:gd name="T23" fmla="*/ 9 h 59"/>
                <a:gd name="T24" fmla="*/ 0 w 50"/>
                <a:gd name="T25" fmla="*/ 13 h 59"/>
                <a:gd name="T26" fmla="*/ 0 w 50"/>
                <a:gd name="T27" fmla="*/ 25 h 59"/>
                <a:gd name="T28" fmla="*/ 6 w 50"/>
                <a:gd name="T29" fmla="*/ 32 h 59"/>
                <a:gd name="T30" fmla="*/ 38 w 50"/>
                <a:gd name="T31" fmla="*/ 36 h 59"/>
                <a:gd name="T32" fmla="*/ 40 w 50"/>
                <a:gd name="T33" fmla="*/ 38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4 w 50"/>
                <a:gd name="T41" fmla="*/ 49 h 59"/>
                <a:gd name="T42" fmla="*/ 14 w 50"/>
                <a:gd name="T43" fmla="*/ 49 h 59"/>
                <a:gd name="T44" fmla="*/ 13 w 50"/>
                <a:gd name="T45" fmla="*/ 48 h 59"/>
                <a:gd name="T46" fmla="*/ 7 w 50"/>
                <a:gd name="T47" fmla="*/ 42 h 59"/>
                <a:gd name="T48" fmla="*/ 0 w 50"/>
                <a:gd name="T49" fmla="*/ 50 h 59"/>
                <a:gd name="T50" fmla="*/ 7 w 50"/>
                <a:gd name="T51" fmla="*/ 57 h 59"/>
                <a:gd name="T52" fmla="*/ 12 w 50"/>
                <a:gd name="T53" fmla="*/ 59 h 59"/>
                <a:gd name="T54" fmla="*/ 37 w 50"/>
                <a:gd name="T55" fmla="*/ 59 h 59"/>
                <a:gd name="T56" fmla="*/ 41 w 50"/>
                <a:gd name="T57" fmla="*/ 57 h 59"/>
                <a:gd name="T58" fmla="*/ 48 w 50"/>
                <a:gd name="T59" fmla="*/ 50 h 59"/>
                <a:gd name="T60" fmla="*/ 50 w 50"/>
                <a:gd name="T61" fmla="*/ 45 h 59"/>
                <a:gd name="T62" fmla="*/ 50 w 50"/>
                <a:gd name="T63" fmla="*/ 34 h 59"/>
                <a:gd name="T64" fmla="*/ 44 w 50"/>
                <a:gd name="T65" fmla="*/ 27 h 59"/>
                <a:gd name="T66" fmla="*/ 12 w 50"/>
                <a:gd name="T67" fmla="*/ 23 h 59"/>
                <a:gd name="T68" fmla="*/ 10 w 50"/>
                <a:gd name="T69" fmla="*/ 21 h 59"/>
                <a:gd name="T70" fmla="*/ 10 w 50"/>
                <a:gd name="T71" fmla="*/ 15 h 59"/>
                <a:gd name="T72" fmla="*/ 11 w 50"/>
                <a:gd name="T73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" h="59">
                  <a:moveTo>
                    <a:pt x="11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5" y="10"/>
                    <a:pt x="16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7" y="10"/>
                    <a:pt x="37" y="10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1" y="0"/>
                    <a:pt x="40" y="0"/>
                    <a:pt x="38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2" y="31"/>
                    <a:pt x="6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6"/>
                    <a:pt x="40" y="37"/>
                    <a:pt x="40" y="38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39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49"/>
                    <a:pt x="13" y="49"/>
                    <a:pt x="13" y="48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9" y="58"/>
                    <a:pt x="10" y="59"/>
                    <a:pt x="12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0"/>
                    <a:pt x="48" y="27"/>
                    <a:pt x="44" y="27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2"/>
                    <a:pt x="10" y="22"/>
                    <a:pt x="10" y="2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1" y="14"/>
                    <a:pt x="11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3" name="Freeform 17"/>
            <p:cNvSpPr>
              <a:spLocks noEditPoints="1"/>
            </p:cNvSpPr>
            <p:nvPr userDrawn="1"/>
          </p:nvSpPr>
          <p:spPr bwMode="gray">
            <a:xfrm>
              <a:off x="4791075" y="2478088"/>
              <a:ext cx="1519238" cy="428625"/>
            </a:xfrm>
            <a:custGeom>
              <a:avLst/>
              <a:gdLst>
                <a:gd name="T0" fmla="*/ 309 w 309"/>
                <a:gd name="T1" fmla="*/ 87 h 87"/>
                <a:gd name="T2" fmla="*/ 0 w 309"/>
                <a:gd name="T3" fmla="*/ 0 h 87"/>
                <a:gd name="T4" fmla="*/ 60 w 309"/>
                <a:gd name="T5" fmla="*/ 24 h 87"/>
                <a:gd name="T6" fmla="*/ 42 w 309"/>
                <a:gd name="T7" fmla="*/ 73 h 87"/>
                <a:gd name="T8" fmla="*/ 32 w 309"/>
                <a:gd name="T9" fmla="*/ 24 h 87"/>
                <a:gd name="T10" fmla="*/ 15 w 309"/>
                <a:gd name="T11" fmla="*/ 14 h 87"/>
                <a:gd name="T12" fmla="*/ 60 w 309"/>
                <a:gd name="T13" fmla="*/ 24 h 87"/>
                <a:gd name="T14" fmla="*/ 104 w 309"/>
                <a:gd name="T15" fmla="*/ 73 h 87"/>
                <a:gd name="T16" fmla="*/ 81 w 309"/>
                <a:gd name="T17" fmla="*/ 48 h 87"/>
                <a:gd name="T18" fmla="*/ 70 w 309"/>
                <a:gd name="T19" fmla="*/ 73 h 87"/>
                <a:gd name="T20" fmla="*/ 81 w 309"/>
                <a:gd name="T21" fmla="*/ 14 h 87"/>
                <a:gd name="T22" fmla="*/ 104 w 309"/>
                <a:gd name="T23" fmla="*/ 38 h 87"/>
                <a:gd name="T24" fmla="*/ 115 w 309"/>
                <a:gd name="T25" fmla="*/ 14 h 87"/>
                <a:gd name="T26" fmla="*/ 177 w 309"/>
                <a:gd name="T27" fmla="*/ 59 h 87"/>
                <a:gd name="T28" fmla="*/ 168 w 309"/>
                <a:gd name="T29" fmla="*/ 71 h 87"/>
                <a:gd name="T30" fmla="*/ 140 w 309"/>
                <a:gd name="T31" fmla="*/ 73 h 87"/>
                <a:gd name="T32" fmla="*/ 129 w 309"/>
                <a:gd name="T33" fmla="*/ 64 h 87"/>
                <a:gd name="T34" fmla="*/ 127 w 309"/>
                <a:gd name="T35" fmla="*/ 27 h 87"/>
                <a:gd name="T36" fmla="*/ 136 w 309"/>
                <a:gd name="T37" fmla="*/ 16 h 87"/>
                <a:gd name="T38" fmla="*/ 164 w 309"/>
                <a:gd name="T39" fmla="*/ 14 h 87"/>
                <a:gd name="T40" fmla="*/ 175 w 309"/>
                <a:gd name="T41" fmla="*/ 23 h 87"/>
                <a:gd name="T42" fmla="*/ 177 w 309"/>
                <a:gd name="T43" fmla="*/ 59 h 87"/>
                <a:gd name="T44" fmla="*/ 233 w 309"/>
                <a:gd name="T45" fmla="*/ 41 h 87"/>
                <a:gd name="T46" fmla="*/ 239 w 309"/>
                <a:gd name="T47" fmla="*/ 59 h 87"/>
                <a:gd name="T48" fmla="*/ 230 w 309"/>
                <a:gd name="T49" fmla="*/ 71 h 87"/>
                <a:gd name="T50" fmla="*/ 201 w 309"/>
                <a:gd name="T51" fmla="*/ 73 h 87"/>
                <a:gd name="T52" fmla="*/ 189 w 309"/>
                <a:gd name="T53" fmla="*/ 64 h 87"/>
                <a:gd name="T54" fmla="*/ 202 w 309"/>
                <a:gd name="T55" fmla="*/ 62 h 87"/>
                <a:gd name="T56" fmla="*/ 223 w 309"/>
                <a:gd name="T57" fmla="*/ 63 h 87"/>
                <a:gd name="T58" fmla="*/ 228 w 309"/>
                <a:gd name="T59" fmla="*/ 59 h 87"/>
                <a:gd name="T60" fmla="*/ 229 w 309"/>
                <a:gd name="T61" fmla="*/ 52 h 87"/>
                <a:gd name="T62" fmla="*/ 195 w 309"/>
                <a:gd name="T63" fmla="*/ 46 h 87"/>
                <a:gd name="T64" fmla="*/ 189 w 309"/>
                <a:gd name="T65" fmla="*/ 27 h 87"/>
                <a:gd name="T66" fmla="*/ 198 w 309"/>
                <a:gd name="T67" fmla="*/ 16 h 87"/>
                <a:gd name="T68" fmla="*/ 227 w 309"/>
                <a:gd name="T69" fmla="*/ 14 h 87"/>
                <a:gd name="T70" fmla="*/ 239 w 309"/>
                <a:gd name="T71" fmla="*/ 23 h 87"/>
                <a:gd name="T72" fmla="*/ 226 w 309"/>
                <a:gd name="T73" fmla="*/ 24 h 87"/>
                <a:gd name="T74" fmla="*/ 205 w 309"/>
                <a:gd name="T75" fmla="*/ 24 h 87"/>
                <a:gd name="T76" fmla="*/ 200 w 309"/>
                <a:gd name="T77" fmla="*/ 28 h 87"/>
                <a:gd name="T78" fmla="*/ 199 w 309"/>
                <a:gd name="T79" fmla="*/ 35 h 87"/>
                <a:gd name="T80" fmla="*/ 293 w 309"/>
                <a:gd name="T81" fmla="*/ 24 h 87"/>
                <a:gd name="T82" fmla="*/ 264 w 309"/>
                <a:gd name="T83" fmla="*/ 38 h 87"/>
                <a:gd name="T84" fmla="*/ 293 w 309"/>
                <a:gd name="T85" fmla="*/ 48 h 87"/>
                <a:gd name="T86" fmla="*/ 264 w 309"/>
                <a:gd name="T87" fmla="*/ 63 h 87"/>
                <a:gd name="T88" fmla="*/ 293 w 309"/>
                <a:gd name="T89" fmla="*/ 73 h 87"/>
                <a:gd name="T90" fmla="*/ 253 w 309"/>
                <a:gd name="T91" fmla="*/ 14 h 87"/>
                <a:gd name="T92" fmla="*/ 293 w 309"/>
                <a:gd name="T93" fmla="*/ 2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9" h="87">
                  <a:moveTo>
                    <a:pt x="0" y="87"/>
                  </a:moveTo>
                  <a:cubicBezTo>
                    <a:pt x="309" y="87"/>
                    <a:pt x="309" y="87"/>
                    <a:pt x="309" y="87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7"/>
                  </a:lnTo>
                  <a:close/>
                  <a:moveTo>
                    <a:pt x="60" y="24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60" y="14"/>
                    <a:pt x="60" y="14"/>
                    <a:pt x="60" y="14"/>
                  </a:cubicBezTo>
                  <a:lnTo>
                    <a:pt x="60" y="24"/>
                  </a:lnTo>
                  <a:close/>
                  <a:moveTo>
                    <a:pt x="115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4" y="48"/>
                    <a:pt x="104" y="48"/>
                    <a:pt x="104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15" y="14"/>
                    <a:pt x="115" y="14"/>
                    <a:pt x="115" y="14"/>
                  </a:cubicBezTo>
                  <a:lnTo>
                    <a:pt x="115" y="73"/>
                  </a:lnTo>
                  <a:close/>
                  <a:moveTo>
                    <a:pt x="177" y="59"/>
                  </a:moveTo>
                  <a:cubicBezTo>
                    <a:pt x="177" y="61"/>
                    <a:pt x="177" y="63"/>
                    <a:pt x="175" y="64"/>
                  </a:cubicBezTo>
                  <a:cubicBezTo>
                    <a:pt x="168" y="71"/>
                    <a:pt x="168" y="71"/>
                    <a:pt x="168" y="71"/>
                  </a:cubicBezTo>
                  <a:cubicBezTo>
                    <a:pt x="167" y="72"/>
                    <a:pt x="165" y="73"/>
                    <a:pt x="164" y="73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39" y="73"/>
                    <a:pt x="137" y="72"/>
                    <a:pt x="136" y="71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7" y="63"/>
                    <a:pt x="127" y="61"/>
                    <a:pt x="127" y="59"/>
                  </a:cubicBezTo>
                  <a:cubicBezTo>
                    <a:pt x="127" y="27"/>
                    <a:pt x="127" y="27"/>
                    <a:pt x="127" y="27"/>
                  </a:cubicBezTo>
                  <a:cubicBezTo>
                    <a:pt x="127" y="26"/>
                    <a:pt x="127" y="24"/>
                    <a:pt x="129" y="23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7" y="14"/>
                    <a:pt x="139" y="14"/>
                    <a:pt x="140" y="14"/>
                  </a:cubicBezTo>
                  <a:cubicBezTo>
                    <a:pt x="164" y="14"/>
                    <a:pt x="164" y="14"/>
                    <a:pt x="164" y="14"/>
                  </a:cubicBezTo>
                  <a:cubicBezTo>
                    <a:pt x="165" y="14"/>
                    <a:pt x="167" y="14"/>
                    <a:pt x="168" y="16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7" y="24"/>
                    <a:pt x="177" y="26"/>
                    <a:pt x="177" y="27"/>
                  </a:cubicBezTo>
                  <a:lnTo>
                    <a:pt x="177" y="59"/>
                  </a:lnTo>
                  <a:close/>
                  <a:moveTo>
                    <a:pt x="201" y="37"/>
                  </a:moveTo>
                  <a:cubicBezTo>
                    <a:pt x="233" y="41"/>
                    <a:pt x="233" y="41"/>
                    <a:pt x="233" y="41"/>
                  </a:cubicBezTo>
                  <a:cubicBezTo>
                    <a:pt x="237" y="41"/>
                    <a:pt x="239" y="44"/>
                    <a:pt x="239" y="48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239" y="61"/>
                    <a:pt x="239" y="63"/>
                    <a:pt x="237" y="64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29" y="72"/>
                    <a:pt x="227" y="73"/>
                    <a:pt x="226" y="73"/>
                  </a:cubicBezTo>
                  <a:cubicBezTo>
                    <a:pt x="201" y="73"/>
                    <a:pt x="201" y="73"/>
                    <a:pt x="201" y="73"/>
                  </a:cubicBezTo>
                  <a:cubicBezTo>
                    <a:pt x="199" y="73"/>
                    <a:pt x="198" y="72"/>
                    <a:pt x="196" y="71"/>
                  </a:cubicBezTo>
                  <a:cubicBezTo>
                    <a:pt x="189" y="64"/>
                    <a:pt x="189" y="64"/>
                    <a:pt x="189" y="64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202" y="62"/>
                    <a:pt x="202" y="62"/>
                    <a:pt x="202" y="62"/>
                  </a:cubicBezTo>
                  <a:cubicBezTo>
                    <a:pt x="202" y="63"/>
                    <a:pt x="203" y="63"/>
                    <a:pt x="203" y="63"/>
                  </a:cubicBezTo>
                  <a:cubicBezTo>
                    <a:pt x="223" y="63"/>
                    <a:pt x="223" y="63"/>
                    <a:pt x="223" y="63"/>
                  </a:cubicBezTo>
                  <a:cubicBezTo>
                    <a:pt x="224" y="63"/>
                    <a:pt x="224" y="63"/>
                    <a:pt x="225" y="62"/>
                  </a:cubicBezTo>
                  <a:cubicBezTo>
                    <a:pt x="228" y="59"/>
                    <a:pt x="228" y="59"/>
                    <a:pt x="228" y="59"/>
                  </a:cubicBezTo>
                  <a:cubicBezTo>
                    <a:pt x="228" y="59"/>
                    <a:pt x="229" y="58"/>
                    <a:pt x="229" y="58"/>
                  </a:cubicBezTo>
                  <a:cubicBezTo>
                    <a:pt x="229" y="52"/>
                    <a:pt x="229" y="52"/>
                    <a:pt x="229" y="52"/>
                  </a:cubicBezTo>
                  <a:cubicBezTo>
                    <a:pt x="229" y="51"/>
                    <a:pt x="228" y="50"/>
                    <a:pt x="227" y="50"/>
                  </a:cubicBezTo>
                  <a:cubicBezTo>
                    <a:pt x="195" y="46"/>
                    <a:pt x="195" y="46"/>
                    <a:pt x="195" y="46"/>
                  </a:cubicBezTo>
                  <a:cubicBezTo>
                    <a:pt x="191" y="45"/>
                    <a:pt x="189" y="42"/>
                    <a:pt x="189" y="39"/>
                  </a:cubicBezTo>
                  <a:cubicBezTo>
                    <a:pt x="189" y="27"/>
                    <a:pt x="189" y="27"/>
                    <a:pt x="189" y="27"/>
                  </a:cubicBezTo>
                  <a:cubicBezTo>
                    <a:pt x="189" y="26"/>
                    <a:pt x="189" y="24"/>
                    <a:pt x="191" y="23"/>
                  </a:cubicBezTo>
                  <a:cubicBezTo>
                    <a:pt x="198" y="16"/>
                    <a:pt x="198" y="16"/>
                    <a:pt x="198" y="16"/>
                  </a:cubicBezTo>
                  <a:cubicBezTo>
                    <a:pt x="199" y="14"/>
                    <a:pt x="201" y="14"/>
                    <a:pt x="202" y="14"/>
                  </a:cubicBezTo>
                  <a:cubicBezTo>
                    <a:pt x="227" y="14"/>
                    <a:pt x="227" y="14"/>
                    <a:pt x="227" y="14"/>
                  </a:cubicBezTo>
                  <a:cubicBezTo>
                    <a:pt x="229" y="14"/>
                    <a:pt x="230" y="14"/>
                    <a:pt x="232" y="16"/>
                  </a:cubicBezTo>
                  <a:cubicBezTo>
                    <a:pt x="239" y="23"/>
                    <a:pt x="239" y="23"/>
                    <a:pt x="239" y="23"/>
                  </a:cubicBezTo>
                  <a:cubicBezTo>
                    <a:pt x="232" y="30"/>
                    <a:pt x="232" y="30"/>
                    <a:pt x="232" y="30"/>
                  </a:cubicBezTo>
                  <a:cubicBezTo>
                    <a:pt x="226" y="24"/>
                    <a:pt x="226" y="24"/>
                    <a:pt x="226" y="24"/>
                  </a:cubicBezTo>
                  <a:cubicBezTo>
                    <a:pt x="226" y="24"/>
                    <a:pt x="225" y="24"/>
                    <a:pt x="225" y="24"/>
                  </a:cubicBezTo>
                  <a:cubicBezTo>
                    <a:pt x="205" y="24"/>
                    <a:pt x="205" y="24"/>
                    <a:pt x="205" y="24"/>
                  </a:cubicBezTo>
                  <a:cubicBezTo>
                    <a:pt x="204" y="24"/>
                    <a:pt x="204" y="24"/>
                    <a:pt x="203" y="24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8"/>
                    <a:pt x="199" y="29"/>
                    <a:pt x="199" y="29"/>
                  </a:cubicBezTo>
                  <a:cubicBezTo>
                    <a:pt x="199" y="35"/>
                    <a:pt x="199" y="35"/>
                    <a:pt x="199" y="35"/>
                  </a:cubicBezTo>
                  <a:cubicBezTo>
                    <a:pt x="199" y="36"/>
                    <a:pt x="200" y="36"/>
                    <a:pt x="201" y="37"/>
                  </a:cubicBezTo>
                  <a:moveTo>
                    <a:pt x="293" y="24"/>
                  </a:moveTo>
                  <a:cubicBezTo>
                    <a:pt x="264" y="24"/>
                    <a:pt x="264" y="24"/>
                    <a:pt x="264" y="24"/>
                  </a:cubicBezTo>
                  <a:cubicBezTo>
                    <a:pt x="264" y="38"/>
                    <a:pt x="264" y="38"/>
                    <a:pt x="264" y="38"/>
                  </a:cubicBezTo>
                  <a:cubicBezTo>
                    <a:pt x="293" y="38"/>
                    <a:pt x="293" y="38"/>
                    <a:pt x="293" y="38"/>
                  </a:cubicBezTo>
                  <a:cubicBezTo>
                    <a:pt x="293" y="48"/>
                    <a:pt x="293" y="48"/>
                    <a:pt x="293" y="48"/>
                  </a:cubicBezTo>
                  <a:cubicBezTo>
                    <a:pt x="264" y="48"/>
                    <a:pt x="264" y="48"/>
                    <a:pt x="264" y="48"/>
                  </a:cubicBezTo>
                  <a:cubicBezTo>
                    <a:pt x="264" y="63"/>
                    <a:pt x="264" y="63"/>
                    <a:pt x="264" y="63"/>
                  </a:cubicBezTo>
                  <a:cubicBezTo>
                    <a:pt x="293" y="63"/>
                    <a:pt x="293" y="63"/>
                    <a:pt x="293" y="63"/>
                  </a:cubicBezTo>
                  <a:cubicBezTo>
                    <a:pt x="293" y="73"/>
                    <a:pt x="293" y="73"/>
                    <a:pt x="293" y="73"/>
                  </a:cubicBezTo>
                  <a:cubicBezTo>
                    <a:pt x="253" y="73"/>
                    <a:pt x="253" y="73"/>
                    <a:pt x="253" y="73"/>
                  </a:cubicBezTo>
                  <a:cubicBezTo>
                    <a:pt x="253" y="14"/>
                    <a:pt x="253" y="14"/>
                    <a:pt x="253" y="14"/>
                  </a:cubicBezTo>
                  <a:cubicBezTo>
                    <a:pt x="293" y="14"/>
                    <a:pt x="293" y="14"/>
                    <a:pt x="293" y="14"/>
                  </a:cubicBezTo>
                  <a:lnTo>
                    <a:pt x="293" y="2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4" name="Freeform 18"/>
            <p:cNvSpPr>
              <a:spLocks/>
            </p:cNvSpPr>
            <p:nvPr userDrawn="1"/>
          </p:nvSpPr>
          <p:spPr bwMode="gray">
            <a:xfrm>
              <a:off x="5468938" y="2597150"/>
              <a:ext cx="142875" cy="190500"/>
            </a:xfrm>
            <a:custGeom>
              <a:avLst/>
              <a:gdLst>
                <a:gd name="T0" fmla="*/ 25 w 29"/>
                <a:gd name="T1" fmla="*/ 0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0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8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8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8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4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4"/>
                    <a:pt x="28" y="4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5" name="Group 114"/>
          <p:cNvGrpSpPr/>
          <p:nvPr userDrawn="1"/>
        </p:nvGrpSpPr>
        <p:grpSpPr>
          <a:xfrm rot="21328392">
            <a:off x="10473496" y="5350513"/>
            <a:ext cx="635256" cy="279839"/>
            <a:chOff x="6043613" y="1992313"/>
            <a:chExt cx="958850" cy="422275"/>
          </a:xfrm>
        </p:grpSpPr>
        <p:sp>
          <p:nvSpPr>
            <p:cNvPr id="116" name="Freeform 30"/>
            <p:cNvSpPr>
              <a:spLocks noEditPoints="1"/>
            </p:cNvSpPr>
            <p:nvPr userDrawn="1"/>
          </p:nvSpPr>
          <p:spPr bwMode="gray">
            <a:xfrm>
              <a:off x="6043613" y="1992313"/>
              <a:ext cx="958850" cy="422275"/>
            </a:xfrm>
            <a:custGeom>
              <a:avLst/>
              <a:gdLst>
                <a:gd name="T0" fmla="*/ 0 w 195"/>
                <a:gd name="T1" fmla="*/ 86 h 86"/>
                <a:gd name="T2" fmla="*/ 195 w 195"/>
                <a:gd name="T3" fmla="*/ 86 h 86"/>
                <a:gd name="T4" fmla="*/ 195 w 195"/>
                <a:gd name="T5" fmla="*/ 0 h 86"/>
                <a:gd name="T6" fmla="*/ 0 w 195"/>
                <a:gd name="T7" fmla="*/ 0 h 86"/>
                <a:gd name="T8" fmla="*/ 0 w 195"/>
                <a:gd name="T9" fmla="*/ 86 h 86"/>
                <a:gd name="T10" fmla="*/ 56 w 195"/>
                <a:gd name="T11" fmla="*/ 23 h 86"/>
                <a:gd name="T12" fmla="*/ 27 w 195"/>
                <a:gd name="T13" fmla="*/ 23 h 86"/>
                <a:gd name="T14" fmla="*/ 27 w 195"/>
                <a:gd name="T15" fmla="*/ 38 h 86"/>
                <a:gd name="T16" fmla="*/ 56 w 195"/>
                <a:gd name="T17" fmla="*/ 38 h 86"/>
                <a:gd name="T18" fmla="*/ 56 w 195"/>
                <a:gd name="T19" fmla="*/ 38 h 86"/>
                <a:gd name="T20" fmla="*/ 56 w 195"/>
                <a:gd name="T21" fmla="*/ 48 h 86"/>
                <a:gd name="T22" fmla="*/ 56 w 195"/>
                <a:gd name="T23" fmla="*/ 48 h 86"/>
                <a:gd name="T24" fmla="*/ 27 w 195"/>
                <a:gd name="T25" fmla="*/ 48 h 86"/>
                <a:gd name="T26" fmla="*/ 27 w 195"/>
                <a:gd name="T27" fmla="*/ 73 h 86"/>
                <a:gd name="T28" fmla="*/ 27 w 195"/>
                <a:gd name="T29" fmla="*/ 73 h 86"/>
                <a:gd name="T30" fmla="*/ 17 w 195"/>
                <a:gd name="T31" fmla="*/ 73 h 86"/>
                <a:gd name="T32" fmla="*/ 17 w 195"/>
                <a:gd name="T33" fmla="*/ 73 h 86"/>
                <a:gd name="T34" fmla="*/ 17 w 195"/>
                <a:gd name="T35" fmla="*/ 13 h 86"/>
                <a:gd name="T36" fmla="*/ 56 w 195"/>
                <a:gd name="T37" fmla="*/ 13 h 86"/>
                <a:gd name="T38" fmla="*/ 56 w 195"/>
                <a:gd name="T39" fmla="*/ 13 h 86"/>
                <a:gd name="T40" fmla="*/ 56 w 195"/>
                <a:gd name="T41" fmla="*/ 23 h 86"/>
                <a:gd name="T42" fmla="*/ 117 w 195"/>
                <a:gd name="T43" fmla="*/ 59 h 86"/>
                <a:gd name="T44" fmla="*/ 115 w 195"/>
                <a:gd name="T45" fmla="*/ 63 h 86"/>
                <a:gd name="T46" fmla="*/ 108 w 195"/>
                <a:gd name="T47" fmla="*/ 71 h 86"/>
                <a:gd name="T48" fmla="*/ 104 w 195"/>
                <a:gd name="T49" fmla="*/ 73 h 86"/>
                <a:gd name="T50" fmla="*/ 80 w 195"/>
                <a:gd name="T51" fmla="*/ 73 h 86"/>
                <a:gd name="T52" fmla="*/ 77 w 195"/>
                <a:gd name="T53" fmla="*/ 71 h 86"/>
                <a:gd name="T54" fmla="*/ 76 w 195"/>
                <a:gd name="T55" fmla="*/ 71 h 86"/>
                <a:gd name="T56" fmla="*/ 69 w 195"/>
                <a:gd name="T57" fmla="*/ 63 h 86"/>
                <a:gd name="T58" fmla="*/ 67 w 195"/>
                <a:gd name="T59" fmla="*/ 61 h 86"/>
                <a:gd name="T60" fmla="*/ 67 w 195"/>
                <a:gd name="T61" fmla="*/ 59 h 86"/>
                <a:gd name="T62" fmla="*/ 67 w 195"/>
                <a:gd name="T63" fmla="*/ 27 h 86"/>
                <a:gd name="T64" fmla="*/ 67 w 195"/>
                <a:gd name="T65" fmla="*/ 25 h 86"/>
                <a:gd name="T66" fmla="*/ 69 w 195"/>
                <a:gd name="T67" fmla="*/ 22 h 86"/>
                <a:gd name="T68" fmla="*/ 76 w 195"/>
                <a:gd name="T69" fmla="*/ 15 h 86"/>
                <a:gd name="T70" fmla="*/ 78 w 195"/>
                <a:gd name="T71" fmla="*/ 14 h 86"/>
                <a:gd name="T72" fmla="*/ 80 w 195"/>
                <a:gd name="T73" fmla="*/ 13 h 86"/>
                <a:gd name="T74" fmla="*/ 80 w 195"/>
                <a:gd name="T75" fmla="*/ 13 h 86"/>
                <a:gd name="T76" fmla="*/ 104 w 195"/>
                <a:gd name="T77" fmla="*/ 13 h 86"/>
                <a:gd name="T78" fmla="*/ 104 w 195"/>
                <a:gd name="T79" fmla="*/ 13 h 86"/>
                <a:gd name="T80" fmla="*/ 106 w 195"/>
                <a:gd name="T81" fmla="*/ 14 h 86"/>
                <a:gd name="T82" fmla="*/ 108 w 195"/>
                <a:gd name="T83" fmla="*/ 15 h 86"/>
                <a:gd name="T84" fmla="*/ 115 w 195"/>
                <a:gd name="T85" fmla="*/ 22 h 86"/>
                <a:gd name="T86" fmla="*/ 117 w 195"/>
                <a:gd name="T87" fmla="*/ 27 h 86"/>
                <a:gd name="T88" fmla="*/ 117 w 195"/>
                <a:gd name="T89" fmla="*/ 59 h 86"/>
                <a:gd name="T90" fmla="*/ 165 w 195"/>
                <a:gd name="T91" fmla="*/ 73 h 86"/>
                <a:gd name="T92" fmla="*/ 148 w 195"/>
                <a:gd name="T93" fmla="*/ 50 h 86"/>
                <a:gd name="T94" fmla="*/ 146 w 195"/>
                <a:gd name="T95" fmla="*/ 49 h 86"/>
                <a:gd name="T96" fmla="*/ 140 w 195"/>
                <a:gd name="T97" fmla="*/ 49 h 86"/>
                <a:gd name="T98" fmla="*/ 140 w 195"/>
                <a:gd name="T99" fmla="*/ 73 h 86"/>
                <a:gd name="T100" fmla="*/ 129 w 195"/>
                <a:gd name="T101" fmla="*/ 73 h 86"/>
                <a:gd name="T102" fmla="*/ 129 w 195"/>
                <a:gd name="T103" fmla="*/ 13 h 86"/>
                <a:gd name="T104" fmla="*/ 162 w 195"/>
                <a:gd name="T105" fmla="*/ 13 h 86"/>
                <a:gd name="T106" fmla="*/ 166 w 195"/>
                <a:gd name="T107" fmla="*/ 15 h 86"/>
                <a:gd name="T108" fmla="*/ 172 w 195"/>
                <a:gd name="T109" fmla="*/ 21 h 86"/>
                <a:gd name="T110" fmla="*/ 174 w 195"/>
                <a:gd name="T111" fmla="*/ 25 h 86"/>
                <a:gd name="T112" fmla="*/ 174 w 195"/>
                <a:gd name="T113" fmla="*/ 37 h 86"/>
                <a:gd name="T114" fmla="*/ 172 w 195"/>
                <a:gd name="T115" fmla="*/ 42 h 86"/>
                <a:gd name="T116" fmla="*/ 166 w 195"/>
                <a:gd name="T117" fmla="*/ 47 h 86"/>
                <a:gd name="T118" fmla="*/ 162 w 195"/>
                <a:gd name="T119" fmla="*/ 49 h 86"/>
                <a:gd name="T120" fmla="*/ 160 w 195"/>
                <a:gd name="T121" fmla="*/ 49 h 86"/>
                <a:gd name="T122" fmla="*/ 178 w 195"/>
                <a:gd name="T123" fmla="*/ 73 h 86"/>
                <a:gd name="T124" fmla="*/ 165 w 195"/>
                <a:gd name="T125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5" h="86">
                  <a:moveTo>
                    <a:pt x="0" y="86"/>
                  </a:moveTo>
                  <a:cubicBezTo>
                    <a:pt x="195" y="86"/>
                    <a:pt x="195" y="86"/>
                    <a:pt x="195" y="86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56" y="2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13"/>
                    <a:pt x="56" y="13"/>
                    <a:pt x="56" y="13"/>
                  </a:cubicBezTo>
                  <a:lnTo>
                    <a:pt x="56" y="23"/>
                  </a:lnTo>
                  <a:close/>
                  <a:moveTo>
                    <a:pt x="117" y="59"/>
                  </a:moveTo>
                  <a:cubicBezTo>
                    <a:pt x="117" y="61"/>
                    <a:pt x="117" y="62"/>
                    <a:pt x="115" y="63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7" y="72"/>
                    <a:pt x="105" y="73"/>
                    <a:pt x="104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9" y="73"/>
                    <a:pt x="78" y="72"/>
                    <a:pt x="77" y="71"/>
                  </a:cubicBezTo>
                  <a:cubicBezTo>
                    <a:pt x="77" y="71"/>
                    <a:pt x="76" y="71"/>
                    <a:pt x="76" y="71"/>
                  </a:cubicBezTo>
                  <a:cubicBezTo>
                    <a:pt x="69" y="63"/>
                    <a:pt x="69" y="63"/>
                    <a:pt x="69" y="63"/>
                  </a:cubicBezTo>
                  <a:cubicBezTo>
                    <a:pt x="68" y="63"/>
                    <a:pt x="67" y="62"/>
                    <a:pt x="67" y="61"/>
                  </a:cubicBezTo>
                  <a:cubicBezTo>
                    <a:pt x="67" y="60"/>
                    <a:pt x="67" y="60"/>
                    <a:pt x="67" y="59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7" y="26"/>
                    <a:pt x="67" y="26"/>
                    <a:pt x="67" y="25"/>
                  </a:cubicBezTo>
                  <a:cubicBezTo>
                    <a:pt x="67" y="24"/>
                    <a:pt x="68" y="23"/>
                    <a:pt x="69" y="22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7" y="14"/>
                    <a:pt x="78" y="14"/>
                  </a:cubicBezTo>
                  <a:cubicBezTo>
                    <a:pt x="79" y="13"/>
                    <a:pt x="79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5" y="13"/>
                    <a:pt x="106" y="14"/>
                  </a:cubicBezTo>
                  <a:cubicBezTo>
                    <a:pt x="107" y="14"/>
                    <a:pt x="107" y="14"/>
                    <a:pt x="108" y="15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7" y="24"/>
                    <a:pt x="117" y="25"/>
                    <a:pt x="117" y="27"/>
                  </a:cubicBezTo>
                  <a:lnTo>
                    <a:pt x="117" y="59"/>
                  </a:lnTo>
                  <a:close/>
                  <a:moveTo>
                    <a:pt x="165" y="73"/>
                  </a:moveTo>
                  <a:cubicBezTo>
                    <a:pt x="148" y="50"/>
                    <a:pt x="148" y="50"/>
                    <a:pt x="148" y="50"/>
                  </a:cubicBezTo>
                  <a:cubicBezTo>
                    <a:pt x="147" y="49"/>
                    <a:pt x="147" y="49"/>
                    <a:pt x="146" y="49"/>
                  </a:cubicBezTo>
                  <a:cubicBezTo>
                    <a:pt x="140" y="49"/>
                    <a:pt x="140" y="49"/>
                    <a:pt x="140" y="49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29" y="73"/>
                    <a:pt x="129" y="73"/>
                    <a:pt x="129" y="73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4" y="13"/>
                    <a:pt x="165" y="14"/>
                    <a:pt x="166" y="15"/>
                  </a:cubicBezTo>
                  <a:cubicBezTo>
                    <a:pt x="172" y="21"/>
                    <a:pt x="172" y="21"/>
                    <a:pt x="172" y="21"/>
                  </a:cubicBezTo>
                  <a:cubicBezTo>
                    <a:pt x="173" y="22"/>
                    <a:pt x="174" y="24"/>
                    <a:pt x="174" y="25"/>
                  </a:cubicBezTo>
                  <a:cubicBezTo>
                    <a:pt x="174" y="37"/>
                    <a:pt x="174" y="37"/>
                    <a:pt x="174" y="37"/>
                  </a:cubicBezTo>
                  <a:cubicBezTo>
                    <a:pt x="174" y="39"/>
                    <a:pt x="173" y="40"/>
                    <a:pt x="172" y="42"/>
                  </a:cubicBezTo>
                  <a:cubicBezTo>
                    <a:pt x="166" y="47"/>
                    <a:pt x="166" y="47"/>
                    <a:pt x="166" y="47"/>
                  </a:cubicBezTo>
                  <a:cubicBezTo>
                    <a:pt x="165" y="49"/>
                    <a:pt x="164" y="49"/>
                    <a:pt x="162" y="49"/>
                  </a:cubicBezTo>
                  <a:cubicBezTo>
                    <a:pt x="160" y="49"/>
                    <a:pt x="160" y="49"/>
                    <a:pt x="160" y="49"/>
                  </a:cubicBezTo>
                  <a:cubicBezTo>
                    <a:pt x="178" y="73"/>
                    <a:pt x="178" y="73"/>
                    <a:pt x="178" y="73"/>
                  </a:cubicBezTo>
                  <a:lnTo>
                    <a:pt x="165" y="73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7" name="Freeform 31"/>
            <p:cNvSpPr>
              <a:spLocks/>
            </p:cNvSpPr>
            <p:nvPr userDrawn="1"/>
          </p:nvSpPr>
          <p:spPr bwMode="gray">
            <a:xfrm>
              <a:off x="6127750" y="2055813"/>
              <a:ext cx="192088" cy="295275"/>
            </a:xfrm>
            <a:custGeom>
              <a:avLst/>
              <a:gdLst>
                <a:gd name="T0" fmla="*/ 121 w 121"/>
                <a:gd name="T1" fmla="*/ 31 h 186"/>
                <a:gd name="T2" fmla="*/ 121 w 121"/>
                <a:gd name="T3" fmla="*/ 0 h 186"/>
                <a:gd name="T4" fmla="*/ 0 w 121"/>
                <a:gd name="T5" fmla="*/ 0 h 186"/>
                <a:gd name="T6" fmla="*/ 0 w 121"/>
                <a:gd name="T7" fmla="*/ 186 h 186"/>
                <a:gd name="T8" fmla="*/ 31 w 121"/>
                <a:gd name="T9" fmla="*/ 186 h 186"/>
                <a:gd name="T10" fmla="*/ 31 w 121"/>
                <a:gd name="T11" fmla="*/ 108 h 186"/>
                <a:gd name="T12" fmla="*/ 121 w 121"/>
                <a:gd name="T13" fmla="*/ 108 h 186"/>
                <a:gd name="T14" fmla="*/ 121 w 121"/>
                <a:gd name="T15" fmla="*/ 77 h 186"/>
                <a:gd name="T16" fmla="*/ 31 w 121"/>
                <a:gd name="T17" fmla="*/ 77 h 186"/>
                <a:gd name="T18" fmla="*/ 31 w 121"/>
                <a:gd name="T19" fmla="*/ 31 h 186"/>
                <a:gd name="T20" fmla="*/ 31 w 121"/>
                <a:gd name="T21" fmla="*/ 31 h 186"/>
                <a:gd name="T22" fmla="*/ 121 w 121"/>
                <a:gd name="T23" fmla="*/ 3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" h="186">
                  <a:moveTo>
                    <a:pt x="121" y="31"/>
                  </a:moveTo>
                  <a:lnTo>
                    <a:pt x="121" y="0"/>
                  </a:lnTo>
                  <a:lnTo>
                    <a:pt x="0" y="0"/>
                  </a:lnTo>
                  <a:lnTo>
                    <a:pt x="0" y="186"/>
                  </a:lnTo>
                  <a:lnTo>
                    <a:pt x="31" y="186"/>
                  </a:lnTo>
                  <a:lnTo>
                    <a:pt x="31" y="108"/>
                  </a:lnTo>
                  <a:lnTo>
                    <a:pt x="121" y="108"/>
                  </a:lnTo>
                  <a:lnTo>
                    <a:pt x="121" y="77"/>
                  </a:lnTo>
                  <a:lnTo>
                    <a:pt x="31" y="77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121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8" name="Freeform 32"/>
            <p:cNvSpPr>
              <a:spLocks noEditPoints="1"/>
            </p:cNvSpPr>
            <p:nvPr userDrawn="1"/>
          </p:nvSpPr>
          <p:spPr bwMode="gray">
            <a:xfrm>
              <a:off x="6373813" y="2055813"/>
              <a:ext cx="246063" cy="295275"/>
            </a:xfrm>
            <a:custGeom>
              <a:avLst/>
              <a:gdLst>
                <a:gd name="T0" fmla="*/ 50 w 50"/>
                <a:gd name="T1" fmla="*/ 14 h 60"/>
                <a:gd name="T2" fmla="*/ 48 w 50"/>
                <a:gd name="T3" fmla="*/ 9 h 60"/>
                <a:gd name="T4" fmla="*/ 41 w 50"/>
                <a:gd name="T5" fmla="*/ 2 h 60"/>
                <a:gd name="T6" fmla="*/ 39 w 50"/>
                <a:gd name="T7" fmla="*/ 1 h 60"/>
                <a:gd name="T8" fmla="*/ 37 w 50"/>
                <a:gd name="T9" fmla="*/ 0 h 60"/>
                <a:gd name="T10" fmla="*/ 13 w 50"/>
                <a:gd name="T11" fmla="*/ 0 h 60"/>
                <a:gd name="T12" fmla="*/ 11 w 50"/>
                <a:gd name="T13" fmla="*/ 1 h 60"/>
                <a:gd name="T14" fmla="*/ 11 w 50"/>
                <a:gd name="T15" fmla="*/ 1 h 60"/>
                <a:gd name="T16" fmla="*/ 9 w 50"/>
                <a:gd name="T17" fmla="*/ 2 h 60"/>
                <a:gd name="T18" fmla="*/ 2 w 50"/>
                <a:gd name="T19" fmla="*/ 9 h 60"/>
                <a:gd name="T20" fmla="*/ 0 w 50"/>
                <a:gd name="T21" fmla="*/ 14 h 60"/>
                <a:gd name="T22" fmla="*/ 0 w 50"/>
                <a:gd name="T23" fmla="*/ 46 h 60"/>
                <a:gd name="T24" fmla="*/ 2 w 50"/>
                <a:gd name="T25" fmla="*/ 50 h 60"/>
                <a:gd name="T26" fmla="*/ 9 w 50"/>
                <a:gd name="T27" fmla="*/ 58 h 60"/>
                <a:gd name="T28" fmla="*/ 10 w 50"/>
                <a:gd name="T29" fmla="*/ 58 h 60"/>
                <a:gd name="T30" fmla="*/ 11 w 50"/>
                <a:gd name="T31" fmla="*/ 59 h 60"/>
                <a:gd name="T32" fmla="*/ 13 w 50"/>
                <a:gd name="T33" fmla="*/ 60 h 60"/>
                <a:gd name="T34" fmla="*/ 37 w 50"/>
                <a:gd name="T35" fmla="*/ 60 h 60"/>
                <a:gd name="T36" fmla="*/ 39 w 50"/>
                <a:gd name="T37" fmla="*/ 59 h 60"/>
                <a:gd name="T38" fmla="*/ 41 w 50"/>
                <a:gd name="T39" fmla="*/ 58 h 60"/>
                <a:gd name="T40" fmla="*/ 48 w 50"/>
                <a:gd name="T41" fmla="*/ 50 h 60"/>
                <a:gd name="T42" fmla="*/ 50 w 50"/>
                <a:gd name="T43" fmla="*/ 46 h 60"/>
                <a:gd name="T44" fmla="*/ 50 w 50"/>
                <a:gd name="T45" fmla="*/ 14 h 60"/>
                <a:gd name="T46" fmla="*/ 40 w 50"/>
                <a:gd name="T47" fmla="*/ 44 h 60"/>
                <a:gd name="T48" fmla="*/ 40 w 50"/>
                <a:gd name="T49" fmla="*/ 44 h 60"/>
                <a:gd name="T50" fmla="*/ 39 w 50"/>
                <a:gd name="T51" fmla="*/ 45 h 60"/>
                <a:gd name="T52" fmla="*/ 36 w 50"/>
                <a:gd name="T53" fmla="*/ 49 h 60"/>
                <a:gd name="T54" fmla="*/ 34 w 50"/>
                <a:gd name="T55" fmla="*/ 49 h 60"/>
                <a:gd name="T56" fmla="*/ 16 w 50"/>
                <a:gd name="T57" fmla="*/ 49 h 60"/>
                <a:gd name="T58" fmla="*/ 14 w 50"/>
                <a:gd name="T59" fmla="*/ 49 h 60"/>
                <a:gd name="T60" fmla="*/ 11 w 50"/>
                <a:gd name="T61" fmla="*/ 45 h 60"/>
                <a:gd name="T62" fmla="*/ 10 w 50"/>
                <a:gd name="T63" fmla="*/ 44 h 60"/>
                <a:gd name="T64" fmla="*/ 10 w 50"/>
                <a:gd name="T65" fmla="*/ 16 h 60"/>
                <a:gd name="T66" fmla="*/ 11 w 50"/>
                <a:gd name="T67" fmla="*/ 15 h 60"/>
                <a:gd name="T68" fmla="*/ 11 w 50"/>
                <a:gd name="T69" fmla="*/ 14 h 60"/>
                <a:gd name="T70" fmla="*/ 14 w 50"/>
                <a:gd name="T71" fmla="*/ 11 h 60"/>
                <a:gd name="T72" fmla="*/ 16 w 50"/>
                <a:gd name="T73" fmla="*/ 10 h 60"/>
                <a:gd name="T74" fmla="*/ 34 w 50"/>
                <a:gd name="T75" fmla="*/ 10 h 60"/>
                <a:gd name="T76" fmla="*/ 36 w 50"/>
                <a:gd name="T77" fmla="*/ 11 h 60"/>
                <a:gd name="T78" fmla="*/ 39 w 50"/>
                <a:gd name="T79" fmla="*/ 14 h 60"/>
                <a:gd name="T80" fmla="*/ 40 w 50"/>
                <a:gd name="T81" fmla="*/ 16 h 60"/>
                <a:gd name="T82" fmla="*/ 40 w 50"/>
                <a:gd name="T83" fmla="*/ 4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60">
                  <a:moveTo>
                    <a:pt x="50" y="14"/>
                  </a:moveTo>
                  <a:cubicBezTo>
                    <a:pt x="50" y="12"/>
                    <a:pt x="50" y="11"/>
                    <a:pt x="48" y="9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8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1"/>
                    <a:pt x="9" y="2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0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8"/>
                    <a:pt x="10" y="58"/>
                    <a:pt x="10" y="58"/>
                  </a:cubicBezTo>
                  <a:cubicBezTo>
                    <a:pt x="10" y="59"/>
                    <a:pt x="11" y="59"/>
                    <a:pt x="11" y="59"/>
                  </a:cubicBezTo>
                  <a:cubicBezTo>
                    <a:pt x="12" y="59"/>
                    <a:pt x="13" y="60"/>
                    <a:pt x="1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8" y="60"/>
                    <a:pt x="38" y="59"/>
                    <a:pt x="39" y="59"/>
                  </a:cubicBezTo>
                  <a:cubicBezTo>
                    <a:pt x="40" y="59"/>
                    <a:pt x="41" y="58"/>
                    <a:pt x="41" y="5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8"/>
                    <a:pt x="50" y="46"/>
                  </a:cubicBezTo>
                  <a:lnTo>
                    <a:pt x="50" y="14"/>
                  </a:lnTo>
                  <a:close/>
                  <a:moveTo>
                    <a:pt x="40" y="44"/>
                  </a:moveTo>
                  <a:cubicBezTo>
                    <a:pt x="40" y="44"/>
                    <a:pt x="40" y="44"/>
                    <a:pt x="40" y="44"/>
                  </a:cubicBezTo>
                  <a:cubicBezTo>
                    <a:pt x="40" y="45"/>
                    <a:pt x="39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49"/>
                    <a:pt x="15" y="49"/>
                    <a:pt x="14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0" y="45"/>
                    <a:pt x="10" y="44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1"/>
                    <a:pt x="15" y="10"/>
                    <a:pt x="16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10"/>
                    <a:pt x="35" y="11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40" y="15"/>
                    <a:pt x="40" y="16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9" name="Freeform 33"/>
            <p:cNvSpPr>
              <a:spLocks noEditPoints="1"/>
            </p:cNvSpPr>
            <p:nvPr userDrawn="1"/>
          </p:nvSpPr>
          <p:spPr bwMode="gray">
            <a:xfrm>
              <a:off x="6678613" y="2055813"/>
              <a:ext cx="239713" cy="295275"/>
            </a:xfrm>
            <a:custGeom>
              <a:avLst/>
              <a:gdLst>
                <a:gd name="T0" fmla="*/ 33 w 49"/>
                <a:gd name="T1" fmla="*/ 36 h 60"/>
                <a:gd name="T2" fmla="*/ 37 w 49"/>
                <a:gd name="T3" fmla="*/ 34 h 60"/>
                <a:gd name="T4" fmla="*/ 43 w 49"/>
                <a:gd name="T5" fmla="*/ 29 h 60"/>
                <a:gd name="T6" fmla="*/ 45 w 49"/>
                <a:gd name="T7" fmla="*/ 24 h 60"/>
                <a:gd name="T8" fmla="*/ 45 w 49"/>
                <a:gd name="T9" fmla="*/ 12 h 60"/>
                <a:gd name="T10" fmla="*/ 43 w 49"/>
                <a:gd name="T11" fmla="*/ 8 h 60"/>
                <a:gd name="T12" fmla="*/ 37 w 49"/>
                <a:gd name="T13" fmla="*/ 2 h 60"/>
                <a:gd name="T14" fmla="*/ 33 w 49"/>
                <a:gd name="T15" fmla="*/ 0 h 60"/>
                <a:gd name="T16" fmla="*/ 0 w 49"/>
                <a:gd name="T17" fmla="*/ 0 h 60"/>
                <a:gd name="T18" fmla="*/ 0 w 49"/>
                <a:gd name="T19" fmla="*/ 60 h 60"/>
                <a:gd name="T20" fmla="*/ 11 w 49"/>
                <a:gd name="T21" fmla="*/ 60 h 60"/>
                <a:gd name="T22" fmla="*/ 11 w 49"/>
                <a:gd name="T23" fmla="*/ 36 h 60"/>
                <a:gd name="T24" fmla="*/ 17 w 49"/>
                <a:gd name="T25" fmla="*/ 36 h 60"/>
                <a:gd name="T26" fmla="*/ 19 w 49"/>
                <a:gd name="T27" fmla="*/ 37 h 60"/>
                <a:gd name="T28" fmla="*/ 36 w 49"/>
                <a:gd name="T29" fmla="*/ 60 h 60"/>
                <a:gd name="T30" fmla="*/ 49 w 49"/>
                <a:gd name="T31" fmla="*/ 60 h 60"/>
                <a:gd name="T32" fmla="*/ 31 w 49"/>
                <a:gd name="T33" fmla="*/ 36 h 60"/>
                <a:gd name="T34" fmla="*/ 33 w 49"/>
                <a:gd name="T35" fmla="*/ 36 h 60"/>
                <a:gd name="T36" fmla="*/ 11 w 49"/>
                <a:gd name="T37" fmla="*/ 26 h 60"/>
                <a:gd name="T38" fmla="*/ 11 w 49"/>
                <a:gd name="T39" fmla="*/ 10 h 60"/>
                <a:gd name="T40" fmla="*/ 31 w 49"/>
                <a:gd name="T41" fmla="*/ 10 h 60"/>
                <a:gd name="T42" fmla="*/ 32 w 49"/>
                <a:gd name="T43" fmla="*/ 11 h 60"/>
                <a:gd name="T44" fmla="*/ 34 w 49"/>
                <a:gd name="T45" fmla="*/ 13 h 60"/>
                <a:gd name="T46" fmla="*/ 34 w 49"/>
                <a:gd name="T47" fmla="*/ 14 h 60"/>
                <a:gd name="T48" fmla="*/ 34 w 49"/>
                <a:gd name="T49" fmla="*/ 22 h 60"/>
                <a:gd name="T50" fmla="*/ 34 w 49"/>
                <a:gd name="T51" fmla="*/ 24 h 60"/>
                <a:gd name="T52" fmla="*/ 32 w 49"/>
                <a:gd name="T53" fmla="*/ 25 h 60"/>
                <a:gd name="T54" fmla="*/ 31 w 49"/>
                <a:gd name="T55" fmla="*/ 26 h 60"/>
                <a:gd name="T56" fmla="*/ 11 w 49"/>
                <a:gd name="T57" fmla="*/ 2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9" h="60">
                  <a:moveTo>
                    <a:pt x="33" y="36"/>
                  </a:moveTo>
                  <a:cubicBezTo>
                    <a:pt x="35" y="36"/>
                    <a:pt x="36" y="36"/>
                    <a:pt x="37" y="34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4" y="27"/>
                    <a:pt x="45" y="26"/>
                    <a:pt x="45" y="24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1"/>
                    <a:pt x="44" y="9"/>
                    <a:pt x="43" y="8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0"/>
                    <a:pt x="3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6"/>
                    <a:pt x="18" y="36"/>
                    <a:pt x="19" y="37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31" y="36"/>
                    <a:pt x="31" y="36"/>
                    <a:pt x="31" y="36"/>
                  </a:cubicBezTo>
                  <a:lnTo>
                    <a:pt x="33" y="36"/>
                  </a:lnTo>
                  <a:close/>
                  <a:moveTo>
                    <a:pt x="11" y="26"/>
                  </a:moveTo>
                  <a:cubicBezTo>
                    <a:pt x="11" y="10"/>
                    <a:pt x="11" y="10"/>
                    <a:pt x="1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2" y="11"/>
                    <a:pt x="32" y="11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3"/>
                    <a:pt x="34" y="23"/>
                    <a:pt x="34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1" y="26"/>
                    <a:pt x="31" y="26"/>
                  </a:cubicBezTo>
                  <a:lnTo>
                    <a:pt x="11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0" name="Freeform 34"/>
            <p:cNvSpPr>
              <a:spLocks/>
            </p:cNvSpPr>
            <p:nvPr userDrawn="1"/>
          </p:nvSpPr>
          <p:spPr bwMode="gray">
            <a:xfrm>
              <a:off x="6732588" y="2105025"/>
              <a:ext cx="112713" cy="79375"/>
            </a:xfrm>
            <a:custGeom>
              <a:avLst/>
              <a:gdLst>
                <a:gd name="T0" fmla="*/ 23 w 23"/>
                <a:gd name="T1" fmla="*/ 14 h 16"/>
                <a:gd name="T2" fmla="*/ 23 w 23"/>
                <a:gd name="T3" fmla="*/ 12 h 16"/>
                <a:gd name="T4" fmla="*/ 23 w 23"/>
                <a:gd name="T5" fmla="*/ 4 h 16"/>
                <a:gd name="T6" fmla="*/ 23 w 23"/>
                <a:gd name="T7" fmla="*/ 3 h 16"/>
                <a:gd name="T8" fmla="*/ 21 w 23"/>
                <a:gd name="T9" fmla="*/ 1 h 16"/>
                <a:gd name="T10" fmla="*/ 20 w 23"/>
                <a:gd name="T11" fmla="*/ 0 h 16"/>
                <a:gd name="T12" fmla="*/ 0 w 23"/>
                <a:gd name="T13" fmla="*/ 0 h 16"/>
                <a:gd name="T14" fmla="*/ 0 w 23"/>
                <a:gd name="T15" fmla="*/ 16 h 16"/>
                <a:gd name="T16" fmla="*/ 20 w 23"/>
                <a:gd name="T17" fmla="*/ 16 h 16"/>
                <a:gd name="T18" fmla="*/ 21 w 23"/>
                <a:gd name="T19" fmla="*/ 15 h 16"/>
                <a:gd name="T20" fmla="*/ 23 w 23"/>
                <a:gd name="T2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6">
                  <a:moveTo>
                    <a:pt x="23" y="14"/>
                  </a:moveTo>
                  <a:cubicBezTo>
                    <a:pt x="23" y="13"/>
                    <a:pt x="23" y="13"/>
                    <a:pt x="23" y="12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3"/>
                    <a:pt x="23" y="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1" y="16"/>
                    <a:pt x="21" y="15"/>
                  </a:cubicBezTo>
                  <a:lnTo>
                    <a:pt x="23" y="1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1" name="Freeform 35"/>
            <p:cNvSpPr>
              <a:spLocks/>
            </p:cNvSpPr>
            <p:nvPr userDrawn="1"/>
          </p:nvSpPr>
          <p:spPr bwMode="gray">
            <a:xfrm>
              <a:off x="6423025" y="2105025"/>
              <a:ext cx="147638" cy="192088"/>
            </a:xfrm>
            <a:custGeom>
              <a:avLst/>
              <a:gdLst>
                <a:gd name="T0" fmla="*/ 29 w 30"/>
                <a:gd name="T1" fmla="*/ 4 h 39"/>
                <a:gd name="T2" fmla="*/ 26 w 30"/>
                <a:gd name="T3" fmla="*/ 1 h 39"/>
                <a:gd name="T4" fmla="*/ 24 w 30"/>
                <a:gd name="T5" fmla="*/ 0 h 39"/>
                <a:gd name="T6" fmla="*/ 6 w 30"/>
                <a:gd name="T7" fmla="*/ 0 h 39"/>
                <a:gd name="T8" fmla="*/ 4 w 30"/>
                <a:gd name="T9" fmla="*/ 1 h 39"/>
                <a:gd name="T10" fmla="*/ 1 w 30"/>
                <a:gd name="T11" fmla="*/ 4 h 39"/>
                <a:gd name="T12" fmla="*/ 1 w 30"/>
                <a:gd name="T13" fmla="*/ 5 h 39"/>
                <a:gd name="T14" fmla="*/ 0 w 30"/>
                <a:gd name="T15" fmla="*/ 6 h 39"/>
                <a:gd name="T16" fmla="*/ 0 w 30"/>
                <a:gd name="T17" fmla="*/ 34 h 39"/>
                <a:gd name="T18" fmla="*/ 1 w 30"/>
                <a:gd name="T19" fmla="*/ 35 h 39"/>
                <a:gd name="T20" fmla="*/ 4 w 30"/>
                <a:gd name="T21" fmla="*/ 39 h 39"/>
                <a:gd name="T22" fmla="*/ 6 w 30"/>
                <a:gd name="T23" fmla="*/ 39 h 39"/>
                <a:gd name="T24" fmla="*/ 24 w 30"/>
                <a:gd name="T25" fmla="*/ 39 h 39"/>
                <a:gd name="T26" fmla="*/ 26 w 30"/>
                <a:gd name="T27" fmla="*/ 39 h 39"/>
                <a:gd name="T28" fmla="*/ 29 w 30"/>
                <a:gd name="T29" fmla="*/ 35 h 39"/>
                <a:gd name="T30" fmla="*/ 30 w 30"/>
                <a:gd name="T31" fmla="*/ 34 h 39"/>
                <a:gd name="T32" fmla="*/ 30 w 30"/>
                <a:gd name="T33" fmla="*/ 6 h 39"/>
                <a:gd name="T34" fmla="*/ 29 w 30"/>
                <a:gd name="T35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9">
                  <a:moveTo>
                    <a:pt x="29" y="4"/>
                  </a:move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5" y="0"/>
                    <a:pt x="2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1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5" y="39"/>
                    <a:pt x="5" y="39"/>
                    <a:pt x="6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5" y="39"/>
                    <a:pt x="25" y="39"/>
                    <a:pt x="26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30" y="35"/>
                    <a:pt x="30" y="34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5"/>
                    <a:pt x="29" y="5"/>
                    <a:pt x="29" y="4"/>
                  </a:cubicBezTo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2" name="Group 121"/>
          <p:cNvGrpSpPr/>
          <p:nvPr userDrawn="1"/>
        </p:nvGrpSpPr>
        <p:grpSpPr>
          <a:xfrm rot="21328392">
            <a:off x="7824049" y="5321067"/>
            <a:ext cx="2551543" cy="416600"/>
            <a:chOff x="2047875" y="1746250"/>
            <a:chExt cx="3851275" cy="628650"/>
          </a:xfrm>
        </p:grpSpPr>
        <p:sp>
          <p:nvSpPr>
            <p:cNvPr id="123" name="Freeform 5"/>
            <p:cNvSpPr>
              <a:spLocks/>
            </p:cNvSpPr>
            <p:nvPr userDrawn="1"/>
          </p:nvSpPr>
          <p:spPr bwMode="gray">
            <a:xfrm>
              <a:off x="2047875" y="1746250"/>
              <a:ext cx="422275" cy="604838"/>
            </a:xfrm>
            <a:custGeom>
              <a:avLst/>
              <a:gdLst>
                <a:gd name="T0" fmla="*/ 35 w 86"/>
                <a:gd name="T1" fmla="*/ 0 h 123"/>
                <a:gd name="T2" fmla="*/ 86 w 86"/>
                <a:gd name="T3" fmla="*/ 0 h 123"/>
                <a:gd name="T4" fmla="*/ 50 w 86"/>
                <a:gd name="T5" fmla="*/ 123 h 123"/>
                <a:gd name="T6" fmla="*/ 0 w 86"/>
                <a:gd name="T7" fmla="*/ 123 h 123"/>
                <a:gd name="T8" fmla="*/ 35 w 86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23">
                  <a:moveTo>
                    <a:pt x="35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6" y="0"/>
                    <a:pt x="59" y="91"/>
                    <a:pt x="50" y="123"/>
                  </a:cubicBezTo>
                  <a:cubicBezTo>
                    <a:pt x="0" y="123"/>
                    <a:pt x="0" y="123"/>
                    <a:pt x="0" y="123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4" name="Freeform 6"/>
            <p:cNvSpPr>
              <a:spLocks noEditPoints="1"/>
            </p:cNvSpPr>
            <p:nvPr userDrawn="1"/>
          </p:nvSpPr>
          <p:spPr bwMode="gray">
            <a:xfrm>
              <a:off x="2333625" y="1874838"/>
              <a:ext cx="776288" cy="495300"/>
            </a:xfrm>
            <a:custGeom>
              <a:avLst/>
              <a:gdLst>
                <a:gd name="T0" fmla="*/ 145 w 158"/>
                <a:gd name="T1" fmla="*/ 51 h 101"/>
                <a:gd name="T2" fmla="*/ 123 w 158"/>
                <a:gd name="T3" fmla="*/ 14 h 101"/>
                <a:gd name="T4" fmla="*/ 29 w 158"/>
                <a:gd name="T5" fmla="*/ 32 h 101"/>
                <a:gd name="T6" fmla="*/ 18 w 158"/>
                <a:gd name="T7" fmla="*/ 86 h 101"/>
                <a:gd name="T8" fmla="*/ 74 w 158"/>
                <a:gd name="T9" fmla="*/ 99 h 101"/>
                <a:gd name="T10" fmla="*/ 120 w 158"/>
                <a:gd name="T11" fmla="*/ 91 h 101"/>
                <a:gd name="T12" fmla="*/ 129 w 158"/>
                <a:gd name="T13" fmla="*/ 68 h 101"/>
                <a:gd name="T14" fmla="*/ 80 w 158"/>
                <a:gd name="T15" fmla="*/ 83 h 101"/>
                <a:gd name="T16" fmla="*/ 58 w 158"/>
                <a:gd name="T17" fmla="*/ 71 h 101"/>
                <a:gd name="T18" fmla="*/ 145 w 158"/>
                <a:gd name="T19" fmla="*/ 51 h 101"/>
                <a:gd name="T20" fmla="*/ 64 w 158"/>
                <a:gd name="T21" fmla="*/ 45 h 101"/>
                <a:gd name="T22" fmla="*/ 90 w 158"/>
                <a:gd name="T23" fmla="*/ 25 h 101"/>
                <a:gd name="T24" fmla="*/ 105 w 158"/>
                <a:gd name="T25" fmla="*/ 42 h 101"/>
                <a:gd name="T26" fmla="*/ 59 w 158"/>
                <a:gd name="T27" fmla="*/ 65 h 101"/>
                <a:gd name="T28" fmla="*/ 64 w 158"/>
                <a:gd name="T29" fmla="*/ 4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8" h="101">
                  <a:moveTo>
                    <a:pt x="145" y="51"/>
                  </a:moveTo>
                  <a:cubicBezTo>
                    <a:pt x="145" y="51"/>
                    <a:pt x="158" y="24"/>
                    <a:pt x="123" y="14"/>
                  </a:cubicBezTo>
                  <a:cubicBezTo>
                    <a:pt x="123" y="14"/>
                    <a:pt x="66" y="0"/>
                    <a:pt x="29" y="32"/>
                  </a:cubicBezTo>
                  <a:cubicBezTo>
                    <a:pt x="29" y="32"/>
                    <a:pt x="0" y="62"/>
                    <a:pt x="18" y="86"/>
                  </a:cubicBezTo>
                  <a:cubicBezTo>
                    <a:pt x="18" y="86"/>
                    <a:pt x="29" y="101"/>
                    <a:pt x="74" y="99"/>
                  </a:cubicBezTo>
                  <a:cubicBezTo>
                    <a:pt x="74" y="99"/>
                    <a:pt x="110" y="97"/>
                    <a:pt x="120" y="91"/>
                  </a:cubicBezTo>
                  <a:cubicBezTo>
                    <a:pt x="129" y="68"/>
                    <a:pt x="129" y="68"/>
                    <a:pt x="129" y="68"/>
                  </a:cubicBezTo>
                  <a:cubicBezTo>
                    <a:pt x="129" y="68"/>
                    <a:pt x="105" y="82"/>
                    <a:pt x="80" y="83"/>
                  </a:cubicBezTo>
                  <a:cubicBezTo>
                    <a:pt x="80" y="83"/>
                    <a:pt x="54" y="85"/>
                    <a:pt x="58" y="71"/>
                  </a:cubicBezTo>
                  <a:lnTo>
                    <a:pt x="145" y="51"/>
                  </a:lnTo>
                  <a:close/>
                  <a:moveTo>
                    <a:pt x="64" y="45"/>
                  </a:moveTo>
                  <a:cubicBezTo>
                    <a:pt x="70" y="23"/>
                    <a:pt x="90" y="25"/>
                    <a:pt x="90" y="25"/>
                  </a:cubicBezTo>
                  <a:cubicBezTo>
                    <a:pt x="109" y="25"/>
                    <a:pt x="105" y="42"/>
                    <a:pt x="105" y="42"/>
                  </a:cubicBezTo>
                  <a:cubicBezTo>
                    <a:pt x="59" y="65"/>
                    <a:pt x="59" y="65"/>
                    <a:pt x="59" y="65"/>
                  </a:cubicBezTo>
                  <a:lnTo>
                    <a:pt x="64" y="4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5" name="Freeform 7"/>
            <p:cNvSpPr>
              <a:spLocks/>
            </p:cNvSpPr>
            <p:nvPr userDrawn="1"/>
          </p:nvSpPr>
          <p:spPr bwMode="gray">
            <a:xfrm>
              <a:off x="3030538" y="1898650"/>
              <a:ext cx="762000" cy="452438"/>
            </a:xfrm>
            <a:custGeom>
              <a:avLst/>
              <a:gdLst>
                <a:gd name="T0" fmla="*/ 23 w 155"/>
                <a:gd name="T1" fmla="*/ 13 h 92"/>
                <a:gd name="T2" fmla="*/ 0 w 155"/>
                <a:gd name="T3" fmla="*/ 92 h 92"/>
                <a:gd name="T4" fmla="*/ 51 w 155"/>
                <a:gd name="T5" fmla="*/ 92 h 92"/>
                <a:gd name="T6" fmla="*/ 71 w 155"/>
                <a:gd name="T7" fmla="*/ 22 h 92"/>
                <a:gd name="T8" fmla="*/ 92 w 155"/>
                <a:gd name="T9" fmla="*/ 23 h 92"/>
                <a:gd name="T10" fmla="*/ 97 w 155"/>
                <a:gd name="T11" fmla="*/ 36 h 92"/>
                <a:gd name="T12" fmla="*/ 89 w 155"/>
                <a:gd name="T13" fmla="*/ 65 h 92"/>
                <a:gd name="T14" fmla="*/ 81 w 155"/>
                <a:gd name="T15" fmla="*/ 92 h 92"/>
                <a:gd name="T16" fmla="*/ 130 w 155"/>
                <a:gd name="T17" fmla="*/ 92 h 92"/>
                <a:gd name="T18" fmla="*/ 147 w 155"/>
                <a:gd name="T19" fmla="*/ 36 h 92"/>
                <a:gd name="T20" fmla="*/ 133 w 155"/>
                <a:gd name="T21" fmla="*/ 11 h 92"/>
                <a:gd name="T22" fmla="*/ 23 w 155"/>
                <a:gd name="T23" fmla="*/ 1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5" h="92">
                  <a:moveTo>
                    <a:pt x="23" y="13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22"/>
                    <a:pt x="82" y="20"/>
                    <a:pt x="92" y="23"/>
                  </a:cubicBezTo>
                  <a:cubicBezTo>
                    <a:pt x="92" y="23"/>
                    <a:pt x="101" y="25"/>
                    <a:pt x="97" y="36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130" y="92"/>
                    <a:pt x="130" y="92"/>
                    <a:pt x="130" y="92"/>
                  </a:cubicBezTo>
                  <a:cubicBezTo>
                    <a:pt x="147" y="36"/>
                    <a:pt x="147" y="36"/>
                    <a:pt x="147" y="36"/>
                  </a:cubicBezTo>
                  <a:cubicBezTo>
                    <a:pt x="147" y="36"/>
                    <a:pt x="155" y="16"/>
                    <a:pt x="133" y="11"/>
                  </a:cubicBezTo>
                  <a:cubicBezTo>
                    <a:pt x="133" y="11"/>
                    <a:pt x="95" y="0"/>
                    <a:pt x="23" y="13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6" name="Freeform 8"/>
            <p:cNvSpPr>
              <a:spLocks noEditPoints="1"/>
            </p:cNvSpPr>
            <p:nvPr userDrawn="1"/>
          </p:nvSpPr>
          <p:spPr bwMode="gray">
            <a:xfrm>
              <a:off x="3689350" y="1917700"/>
              <a:ext cx="836613" cy="457200"/>
            </a:xfrm>
            <a:custGeom>
              <a:avLst/>
              <a:gdLst>
                <a:gd name="T0" fmla="*/ 99 w 170"/>
                <a:gd name="T1" fmla="*/ 3 h 93"/>
                <a:gd name="T2" fmla="*/ 17 w 170"/>
                <a:gd name="T3" fmla="*/ 46 h 93"/>
                <a:gd name="T4" fmla="*/ 71 w 170"/>
                <a:gd name="T5" fmla="*/ 90 h 93"/>
                <a:gd name="T6" fmla="*/ 158 w 170"/>
                <a:gd name="T7" fmla="*/ 44 h 93"/>
                <a:gd name="T8" fmla="*/ 99 w 170"/>
                <a:gd name="T9" fmla="*/ 3 h 93"/>
                <a:gd name="T10" fmla="*/ 106 w 170"/>
                <a:gd name="T11" fmla="*/ 50 h 93"/>
                <a:gd name="T12" fmla="*/ 73 w 170"/>
                <a:gd name="T13" fmla="*/ 73 h 93"/>
                <a:gd name="T14" fmla="*/ 70 w 170"/>
                <a:gd name="T15" fmla="*/ 41 h 93"/>
                <a:gd name="T16" fmla="*/ 95 w 170"/>
                <a:gd name="T17" fmla="*/ 18 h 93"/>
                <a:gd name="T18" fmla="*/ 106 w 170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93">
                  <a:moveTo>
                    <a:pt x="99" y="3"/>
                  </a:moveTo>
                  <a:cubicBezTo>
                    <a:pt x="28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1" y="91"/>
                    <a:pt x="147" y="89"/>
                    <a:pt x="158" y="44"/>
                  </a:cubicBezTo>
                  <a:cubicBezTo>
                    <a:pt x="170" y="0"/>
                    <a:pt x="99" y="3"/>
                    <a:pt x="99" y="3"/>
                  </a:cubicBezTo>
                  <a:moveTo>
                    <a:pt x="106" y="50"/>
                  </a:moveTo>
                  <a:cubicBezTo>
                    <a:pt x="106" y="50"/>
                    <a:pt x="95" y="82"/>
                    <a:pt x="73" y="73"/>
                  </a:cubicBezTo>
                  <a:cubicBezTo>
                    <a:pt x="68" y="71"/>
                    <a:pt x="62" y="60"/>
                    <a:pt x="70" y="41"/>
                  </a:cubicBezTo>
                  <a:cubicBezTo>
                    <a:pt x="70" y="41"/>
                    <a:pt x="79" y="17"/>
                    <a:pt x="95" y="18"/>
                  </a:cubicBezTo>
                  <a:cubicBezTo>
                    <a:pt x="95" y="18"/>
                    <a:pt x="117" y="16"/>
                    <a:pt x="106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7" name="Freeform 9"/>
            <p:cNvSpPr>
              <a:spLocks noEditPoints="1"/>
            </p:cNvSpPr>
            <p:nvPr userDrawn="1"/>
          </p:nvSpPr>
          <p:spPr bwMode="gray">
            <a:xfrm>
              <a:off x="5026025" y="1917700"/>
              <a:ext cx="831850" cy="457200"/>
            </a:xfrm>
            <a:custGeom>
              <a:avLst/>
              <a:gdLst>
                <a:gd name="T0" fmla="*/ 98 w 169"/>
                <a:gd name="T1" fmla="*/ 3 h 93"/>
                <a:gd name="T2" fmla="*/ 17 w 169"/>
                <a:gd name="T3" fmla="*/ 46 h 93"/>
                <a:gd name="T4" fmla="*/ 71 w 169"/>
                <a:gd name="T5" fmla="*/ 90 h 93"/>
                <a:gd name="T6" fmla="*/ 158 w 169"/>
                <a:gd name="T7" fmla="*/ 44 h 93"/>
                <a:gd name="T8" fmla="*/ 98 w 169"/>
                <a:gd name="T9" fmla="*/ 3 h 93"/>
                <a:gd name="T10" fmla="*/ 105 w 169"/>
                <a:gd name="T11" fmla="*/ 50 h 93"/>
                <a:gd name="T12" fmla="*/ 73 w 169"/>
                <a:gd name="T13" fmla="*/ 73 h 93"/>
                <a:gd name="T14" fmla="*/ 70 w 169"/>
                <a:gd name="T15" fmla="*/ 41 h 93"/>
                <a:gd name="T16" fmla="*/ 95 w 169"/>
                <a:gd name="T17" fmla="*/ 18 h 93"/>
                <a:gd name="T18" fmla="*/ 105 w 169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93">
                  <a:moveTo>
                    <a:pt x="98" y="3"/>
                  </a:moveTo>
                  <a:cubicBezTo>
                    <a:pt x="27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0" y="91"/>
                    <a:pt x="146" y="89"/>
                    <a:pt x="158" y="44"/>
                  </a:cubicBezTo>
                  <a:cubicBezTo>
                    <a:pt x="169" y="0"/>
                    <a:pt x="98" y="3"/>
                    <a:pt x="98" y="3"/>
                  </a:cubicBezTo>
                  <a:moveTo>
                    <a:pt x="105" y="50"/>
                  </a:moveTo>
                  <a:cubicBezTo>
                    <a:pt x="105" y="50"/>
                    <a:pt x="95" y="82"/>
                    <a:pt x="73" y="73"/>
                  </a:cubicBezTo>
                  <a:cubicBezTo>
                    <a:pt x="67" y="71"/>
                    <a:pt x="62" y="60"/>
                    <a:pt x="70" y="41"/>
                  </a:cubicBezTo>
                  <a:cubicBezTo>
                    <a:pt x="70" y="41"/>
                    <a:pt x="78" y="17"/>
                    <a:pt x="95" y="18"/>
                  </a:cubicBezTo>
                  <a:cubicBezTo>
                    <a:pt x="95" y="18"/>
                    <a:pt x="117" y="16"/>
                    <a:pt x="105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8" name="Freeform 10"/>
            <p:cNvSpPr>
              <a:spLocks/>
            </p:cNvSpPr>
            <p:nvPr userDrawn="1"/>
          </p:nvSpPr>
          <p:spPr bwMode="gray">
            <a:xfrm>
              <a:off x="4495800" y="1943100"/>
              <a:ext cx="687388" cy="407988"/>
            </a:xfrm>
            <a:custGeom>
              <a:avLst/>
              <a:gdLst>
                <a:gd name="T0" fmla="*/ 0 w 433"/>
                <a:gd name="T1" fmla="*/ 0 h 257"/>
                <a:gd name="T2" fmla="*/ 139 w 433"/>
                <a:gd name="T3" fmla="*/ 0 h 257"/>
                <a:gd name="T4" fmla="*/ 164 w 433"/>
                <a:gd name="T5" fmla="*/ 176 h 257"/>
                <a:gd name="T6" fmla="*/ 285 w 433"/>
                <a:gd name="T7" fmla="*/ 0 h 257"/>
                <a:gd name="T8" fmla="*/ 433 w 433"/>
                <a:gd name="T9" fmla="*/ 0 h 257"/>
                <a:gd name="T10" fmla="*/ 260 w 433"/>
                <a:gd name="T11" fmla="*/ 257 h 257"/>
                <a:gd name="T12" fmla="*/ 31 w 433"/>
                <a:gd name="T13" fmla="*/ 257 h 257"/>
                <a:gd name="T14" fmla="*/ 0 w 433"/>
                <a:gd name="T15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3" h="257">
                  <a:moveTo>
                    <a:pt x="0" y="0"/>
                  </a:moveTo>
                  <a:lnTo>
                    <a:pt x="139" y="0"/>
                  </a:lnTo>
                  <a:lnTo>
                    <a:pt x="164" y="176"/>
                  </a:lnTo>
                  <a:lnTo>
                    <a:pt x="285" y="0"/>
                  </a:lnTo>
                  <a:lnTo>
                    <a:pt x="433" y="0"/>
                  </a:lnTo>
                  <a:lnTo>
                    <a:pt x="260" y="257"/>
                  </a:lnTo>
                  <a:lnTo>
                    <a:pt x="31" y="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29" name="Picture 37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786437" y="2238375"/>
              <a:ext cx="112713" cy="112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0" name="Picture 29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021882">
            <a:off x="7748902" y="-748427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C:\Users\Kathy\Documents\Corporate PPT Template\Phase 2\TM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21300000">
            <a:off x="11053714" y="5925298"/>
            <a:ext cx="73152" cy="373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2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3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3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36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1"/>
          <p:cNvSpPr>
            <a:spLocks noChangeArrowheads="1"/>
          </p:cNvSpPr>
          <p:nvPr userDrawn="1"/>
        </p:nvSpPr>
        <p:spPr bwMode="gray">
          <a:xfrm rot="21365145">
            <a:off x="-140872" y="2200086"/>
            <a:ext cx="4075162" cy="3988084"/>
          </a:xfrm>
          <a:custGeom>
            <a:avLst/>
            <a:gdLst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0 w 3379965"/>
              <a:gd name="connsiteY3" fmla="*/ 2242254 h 2242254"/>
              <a:gd name="connsiteX4" fmla="*/ 0 w 3379965"/>
              <a:gd name="connsiteY4" fmla="*/ 0 h 2242254"/>
              <a:gd name="connsiteX0" fmla="*/ 11697 w 3391662"/>
              <a:gd name="connsiteY0" fmla="*/ 0 h 2270705"/>
              <a:gd name="connsiteX1" fmla="*/ 3391662 w 3391662"/>
              <a:gd name="connsiteY1" fmla="*/ 0 h 2270705"/>
              <a:gd name="connsiteX2" fmla="*/ 3391662 w 3391662"/>
              <a:gd name="connsiteY2" fmla="*/ 2242254 h 2270705"/>
              <a:gd name="connsiteX3" fmla="*/ 0 w 3391662"/>
              <a:gd name="connsiteY3" fmla="*/ 2270705 h 2270705"/>
              <a:gd name="connsiteX4" fmla="*/ 11697 w 3391662"/>
              <a:gd name="connsiteY4" fmla="*/ 0 h 2270705"/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314410 w 3379965"/>
              <a:gd name="connsiteY3" fmla="*/ 2232365 h 2242254"/>
              <a:gd name="connsiteX4" fmla="*/ 0 w 3379965"/>
              <a:gd name="connsiteY4" fmla="*/ 0 h 2242254"/>
              <a:gd name="connsiteX0" fmla="*/ 157893 w 3065555"/>
              <a:gd name="connsiteY0" fmla="*/ 0 h 2250373"/>
              <a:gd name="connsiteX1" fmla="*/ 3065555 w 3065555"/>
              <a:gd name="connsiteY1" fmla="*/ 8119 h 2250373"/>
              <a:gd name="connsiteX2" fmla="*/ 3065555 w 3065555"/>
              <a:gd name="connsiteY2" fmla="*/ 2250373 h 2250373"/>
              <a:gd name="connsiteX3" fmla="*/ 0 w 3065555"/>
              <a:gd name="connsiteY3" fmla="*/ 2240484 h 2250373"/>
              <a:gd name="connsiteX4" fmla="*/ 157893 w 3065555"/>
              <a:gd name="connsiteY4" fmla="*/ 0 h 2250373"/>
              <a:gd name="connsiteX0" fmla="*/ 213098 w 3065555"/>
              <a:gd name="connsiteY0" fmla="*/ 0 h 2251124"/>
              <a:gd name="connsiteX1" fmla="*/ 3065555 w 3065555"/>
              <a:gd name="connsiteY1" fmla="*/ 8870 h 2251124"/>
              <a:gd name="connsiteX2" fmla="*/ 3065555 w 3065555"/>
              <a:gd name="connsiteY2" fmla="*/ 2251124 h 2251124"/>
              <a:gd name="connsiteX3" fmla="*/ 0 w 3065555"/>
              <a:gd name="connsiteY3" fmla="*/ 2241235 h 2251124"/>
              <a:gd name="connsiteX4" fmla="*/ 213098 w 3065555"/>
              <a:gd name="connsiteY4" fmla="*/ 0 h 2251124"/>
              <a:gd name="connsiteX0" fmla="*/ 204711 w 3057168"/>
              <a:gd name="connsiteY0" fmla="*/ 0 h 2251556"/>
              <a:gd name="connsiteX1" fmla="*/ 3057168 w 3057168"/>
              <a:gd name="connsiteY1" fmla="*/ 8870 h 2251556"/>
              <a:gd name="connsiteX2" fmla="*/ 3057168 w 3057168"/>
              <a:gd name="connsiteY2" fmla="*/ 2251124 h 2251556"/>
              <a:gd name="connsiteX3" fmla="*/ 0 w 3057168"/>
              <a:gd name="connsiteY3" fmla="*/ 2251556 h 2251556"/>
              <a:gd name="connsiteX4" fmla="*/ 204711 w 3057168"/>
              <a:gd name="connsiteY4" fmla="*/ 0 h 225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168" h="2251556">
                <a:moveTo>
                  <a:pt x="204711" y="0"/>
                </a:moveTo>
                <a:lnTo>
                  <a:pt x="3057168" y="8870"/>
                </a:lnTo>
                <a:lnTo>
                  <a:pt x="3057168" y="2251124"/>
                </a:lnTo>
                <a:lnTo>
                  <a:pt x="0" y="2251556"/>
                </a:lnTo>
                <a:lnTo>
                  <a:pt x="204711" y="0"/>
                </a:lnTo>
                <a:close/>
              </a:path>
            </a:pathLst>
          </a:cu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r>
              <a:rPr lang="en-US" dirty="0" smtClean="0">
                <a:solidFill>
                  <a:prstClr val="white"/>
                </a:solidFill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1"/>
          <p:cNvSpPr>
            <a:spLocks noChangeArrowheads="1"/>
          </p:cNvSpPr>
          <p:nvPr userDrawn="1"/>
        </p:nvSpPr>
        <p:spPr bwMode="gray">
          <a:xfrm rot="21347964">
            <a:off x="824953" y="2163539"/>
            <a:ext cx="3112447" cy="3989900"/>
          </a:xfrm>
          <a:custGeom>
            <a:avLst/>
            <a:gdLst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0 w 2245057"/>
              <a:gd name="connsiteY3" fmla="*/ 1263771 h 1263771"/>
              <a:gd name="connsiteX4" fmla="*/ 0 w 2245057"/>
              <a:gd name="connsiteY4" fmla="*/ 0 h 1263771"/>
              <a:gd name="connsiteX0" fmla="*/ 9525 w 2254582"/>
              <a:gd name="connsiteY0" fmla="*/ 0 h 1263771"/>
              <a:gd name="connsiteX1" fmla="*/ 2254582 w 2254582"/>
              <a:gd name="connsiteY1" fmla="*/ 0 h 1263771"/>
              <a:gd name="connsiteX2" fmla="*/ 2254582 w 2254582"/>
              <a:gd name="connsiteY2" fmla="*/ 1263771 h 1263771"/>
              <a:gd name="connsiteX3" fmla="*/ 0 w 2254582"/>
              <a:gd name="connsiteY3" fmla="*/ 606546 h 1263771"/>
              <a:gd name="connsiteX4" fmla="*/ 9525 w 2254582"/>
              <a:gd name="connsiteY4" fmla="*/ 0 h 1263771"/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4465 w 2245057"/>
              <a:gd name="connsiteY3" fmla="*/ 844669 h 1263771"/>
              <a:gd name="connsiteX4" fmla="*/ 0 w 2245057"/>
              <a:gd name="connsiteY4" fmla="*/ 0 h 1263771"/>
              <a:gd name="connsiteX0" fmla="*/ 29905 w 2240642"/>
              <a:gd name="connsiteY0" fmla="*/ 0 h 1271077"/>
              <a:gd name="connsiteX1" fmla="*/ 2240642 w 2240642"/>
              <a:gd name="connsiteY1" fmla="*/ 7306 h 1271077"/>
              <a:gd name="connsiteX2" fmla="*/ 2240642 w 2240642"/>
              <a:gd name="connsiteY2" fmla="*/ 1271077 h 1271077"/>
              <a:gd name="connsiteX3" fmla="*/ 50 w 2240642"/>
              <a:gd name="connsiteY3" fmla="*/ 851975 h 1271077"/>
              <a:gd name="connsiteX4" fmla="*/ 29905 w 2240642"/>
              <a:gd name="connsiteY4" fmla="*/ 0 h 1271077"/>
              <a:gd name="connsiteX0" fmla="*/ 34440 w 2245177"/>
              <a:gd name="connsiteY0" fmla="*/ 0 h 1271077"/>
              <a:gd name="connsiteX1" fmla="*/ 2245177 w 2245177"/>
              <a:gd name="connsiteY1" fmla="*/ 7306 h 1271077"/>
              <a:gd name="connsiteX2" fmla="*/ 2245177 w 2245177"/>
              <a:gd name="connsiteY2" fmla="*/ 1271077 h 1271077"/>
              <a:gd name="connsiteX3" fmla="*/ 43 w 2245177"/>
              <a:gd name="connsiteY3" fmla="*/ 885836 h 1271077"/>
              <a:gd name="connsiteX4" fmla="*/ 34440 w 2245177"/>
              <a:gd name="connsiteY4" fmla="*/ 0 h 1271077"/>
              <a:gd name="connsiteX0" fmla="*/ 34440 w 2253211"/>
              <a:gd name="connsiteY0" fmla="*/ 0 h 1294038"/>
              <a:gd name="connsiteX1" fmla="*/ 2245177 w 2253211"/>
              <a:gd name="connsiteY1" fmla="*/ 7306 h 1294038"/>
              <a:gd name="connsiteX2" fmla="*/ 2253212 w 2253211"/>
              <a:gd name="connsiteY2" fmla="*/ 1294038 h 1294038"/>
              <a:gd name="connsiteX3" fmla="*/ 43 w 2253211"/>
              <a:gd name="connsiteY3" fmla="*/ 885836 h 1294038"/>
              <a:gd name="connsiteX4" fmla="*/ 34440 w 2253211"/>
              <a:gd name="connsiteY4" fmla="*/ 0 h 1294038"/>
              <a:gd name="connsiteX0" fmla="*/ 34440 w 2257608"/>
              <a:gd name="connsiteY0" fmla="*/ 0 h 1302696"/>
              <a:gd name="connsiteX1" fmla="*/ 2245177 w 2257608"/>
              <a:gd name="connsiteY1" fmla="*/ 7306 h 1302696"/>
              <a:gd name="connsiteX2" fmla="*/ 2257608 w 2257608"/>
              <a:gd name="connsiteY2" fmla="*/ 1302696 h 1302696"/>
              <a:gd name="connsiteX3" fmla="*/ 43 w 2257608"/>
              <a:gd name="connsiteY3" fmla="*/ 885836 h 1302696"/>
              <a:gd name="connsiteX4" fmla="*/ 34440 w 2257608"/>
              <a:gd name="connsiteY4" fmla="*/ 0 h 1302696"/>
              <a:gd name="connsiteX0" fmla="*/ 34440 w 2254840"/>
              <a:gd name="connsiteY0" fmla="*/ 0 h 1292011"/>
              <a:gd name="connsiteX1" fmla="*/ 2245177 w 2254840"/>
              <a:gd name="connsiteY1" fmla="*/ 7306 h 1292011"/>
              <a:gd name="connsiteX2" fmla="*/ 2254840 w 2254840"/>
              <a:gd name="connsiteY2" fmla="*/ 1292011 h 1292011"/>
              <a:gd name="connsiteX3" fmla="*/ 43 w 2254840"/>
              <a:gd name="connsiteY3" fmla="*/ 885836 h 1292011"/>
              <a:gd name="connsiteX4" fmla="*/ 34440 w 2254840"/>
              <a:gd name="connsiteY4" fmla="*/ 0 h 1292011"/>
              <a:gd name="connsiteX0" fmla="*/ 34440 w 2250105"/>
              <a:gd name="connsiteY0" fmla="*/ 0 h 1296113"/>
              <a:gd name="connsiteX1" fmla="*/ 2245177 w 2250105"/>
              <a:gd name="connsiteY1" fmla="*/ 7306 h 1296113"/>
              <a:gd name="connsiteX2" fmla="*/ 2250106 w 2250105"/>
              <a:gd name="connsiteY2" fmla="*/ 1296113 h 1296113"/>
              <a:gd name="connsiteX3" fmla="*/ 43 w 2250105"/>
              <a:gd name="connsiteY3" fmla="*/ 885836 h 1296113"/>
              <a:gd name="connsiteX4" fmla="*/ 34440 w 2250105"/>
              <a:gd name="connsiteY4" fmla="*/ 0 h 1296113"/>
              <a:gd name="connsiteX0" fmla="*/ 34440 w 2249536"/>
              <a:gd name="connsiteY0" fmla="*/ 0 h 1300359"/>
              <a:gd name="connsiteX1" fmla="*/ 2245177 w 2249536"/>
              <a:gd name="connsiteY1" fmla="*/ 7306 h 1300359"/>
              <a:gd name="connsiteX2" fmla="*/ 2249536 w 2249536"/>
              <a:gd name="connsiteY2" fmla="*/ 1300359 h 1300359"/>
              <a:gd name="connsiteX3" fmla="*/ 43 w 2249536"/>
              <a:gd name="connsiteY3" fmla="*/ 885836 h 1300359"/>
              <a:gd name="connsiteX4" fmla="*/ 34440 w 2249536"/>
              <a:gd name="connsiteY4" fmla="*/ 0 h 1300359"/>
              <a:gd name="connsiteX0" fmla="*/ 47409 w 2262505"/>
              <a:gd name="connsiteY0" fmla="*/ 0 h 1300359"/>
              <a:gd name="connsiteX1" fmla="*/ 2258146 w 2262505"/>
              <a:gd name="connsiteY1" fmla="*/ 7306 h 1300359"/>
              <a:gd name="connsiteX2" fmla="*/ 2262505 w 2262505"/>
              <a:gd name="connsiteY2" fmla="*/ 1300359 h 1300359"/>
              <a:gd name="connsiteX3" fmla="*/ 32 w 2262505"/>
              <a:gd name="connsiteY3" fmla="*/ 955046 h 1300359"/>
              <a:gd name="connsiteX4" fmla="*/ 47409 w 2262505"/>
              <a:gd name="connsiteY4" fmla="*/ 0 h 1300359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36392 w 2247568"/>
              <a:gd name="connsiteY0" fmla="*/ 0 h 1371571"/>
              <a:gd name="connsiteX1" fmla="*/ 2247129 w 2247568"/>
              <a:gd name="connsiteY1" fmla="*/ 7306 h 1371571"/>
              <a:gd name="connsiteX2" fmla="*/ 2241931 w 2247568"/>
              <a:gd name="connsiteY2" fmla="*/ 1371571 h 1371571"/>
              <a:gd name="connsiteX3" fmla="*/ 42 w 2247568"/>
              <a:gd name="connsiteY3" fmla="*/ 955430 h 1371571"/>
              <a:gd name="connsiteX4" fmla="*/ 36392 w 2247568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0 w 2211176"/>
              <a:gd name="connsiteY0" fmla="*/ 0 h 1371571"/>
              <a:gd name="connsiteX1" fmla="*/ 2210737 w 2211176"/>
              <a:gd name="connsiteY1" fmla="*/ 7306 h 1371571"/>
              <a:gd name="connsiteX2" fmla="*/ 2205539 w 2211176"/>
              <a:gd name="connsiteY2" fmla="*/ 1371571 h 1371571"/>
              <a:gd name="connsiteX3" fmla="*/ 25100 w 2211176"/>
              <a:gd name="connsiteY3" fmla="*/ 832126 h 1371571"/>
              <a:gd name="connsiteX4" fmla="*/ 0 w 2211176"/>
              <a:gd name="connsiteY4" fmla="*/ 0 h 1371571"/>
              <a:gd name="connsiteX0" fmla="*/ 52948 w 2264124"/>
              <a:gd name="connsiteY0" fmla="*/ 0 h 1371571"/>
              <a:gd name="connsiteX1" fmla="*/ 2263685 w 2264124"/>
              <a:gd name="connsiteY1" fmla="*/ 7306 h 1371571"/>
              <a:gd name="connsiteX2" fmla="*/ 2258487 w 2264124"/>
              <a:gd name="connsiteY2" fmla="*/ 1371571 h 1371571"/>
              <a:gd name="connsiteX3" fmla="*/ 29 w 2264124"/>
              <a:gd name="connsiteY3" fmla="*/ 844178 h 1371571"/>
              <a:gd name="connsiteX4" fmla="*/ 52948 w 2264124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40"/>
              <a:gd name="connsiteY0" fmla="*/ 0 h 1403137"/>
              <a:gd name="connsiteX1" fmla="*/ 2242448 w 2242840"/>
              <a:gd name="connsiteY1" fmla="*/ 7306 h 1403137"/>
              <a:gd name="connsiteX2" fmla="*/ 2235786 w 2242840"/>
              <a:gd name="connsiteY2" fmla="*/ 1403137 h 1403137"/>
              <a:gd name="connsiteX3" fmla="*/ 47 w 2242840"/>
              <a:gd name="connsiteY3" fmla="*/ 827573 h 1403137"/>
              <a:gd name="connsiteX4" fmla="*/ 31711 w 2242840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0310 w 2244920"/>
              <a:gd name="connsiteY0" fmla="*/ 0 h 1413420"/>
              <a:gd name="connsiteX1" fmla="*/ 2242449 w 2244920"/>
              <a:gd name="connsiteY1" fmla="*/ 17589 h 1413420"/>
              <a:gd name="connsiteX2" fmla="*/ 2235787 w 2244920"/>
              <a:gd name="connsiteY2" fmla="*/ 1413420 h 1413420"/>
              <a:gd name="connsiteX3" fmla="*/ 48 w 2244920"/>
              <a:gd name="connsiteY3" fmla="*/ 837856 h 1413420"/>
              <a:gd name="connsiteX4" fmla="*/ 30310 w 2244920"/>
              <a:gd name="connsiteY4" fmla="*/ 0 h 1413420"/>
              <a:gd name="connsiteX0" fmla="*/ 30310 w 2244053"/>
              <a:gd name="connsiteY0" fmla="*/ 0 h 1430865"/>
              <a:gd name="connsiteX1" fmla="*/ 2242449 w 2244053"/>
              <a:gd name="connsiteY1" fmla="*/ 17589 h 1430865"/>
              <a:gd name="connsiteX2" fmla="*/ 2233243 w 2244053"/>
              <a:gd name="connsiteY2" fmla="*/ 1430865 h 1430865"/>
              <a:gd name="connsiteX3" fmla="*/ 48 w 2244053"/>
              <a:gd name="connsiteY3" fmla="*/ 837856 h 1430865"/>
              <a:gd name="connsiteX4" fmla="*/ 30310 w 2244053"/>
              <a:gd name="connsiteY4" fmla="*/ 0 h 1430865"/>
              <a:gd name="connsiteX0" fmla="*/ 30604 w 2244347"/>
              <a:gd name="connsiteY0" fmla="*/ 0 h 1430865"/>
              <a:gd name="connsiteX1" fmla="*/ 2242743 w 2244347"/>
              <a:gd name="connsiteY1" fmla="*/ 17589 h 1430865"/>
              <a:gd name="connsiteX2" fmla="*/ 2233537 w 2244347"/>
              <a:gd name="connsiteY2" fmla="*/ 1430865 h 1430865"/>
              <a:gd name="connsiteX3" fmla="*/ 48 w 2244347"/>
              <a:gd name="connsiteY3" fmla="*/ 859770 h 1430865"/>
              <a:gd name="connsiteX4" fmla="*/ 30604 w 2244347"/>
              <a:gd name="connsiteY4" fmla="*/ 0 h 1430865"/>
              <a:gd name="connsiteX0" fmla="*/ 59504 w 2244326"/>
              <a:gd name="connsiteY0" fmla="*/ 0 h 1438568"/>
              <a:gd name="connsiteX1" fmla="*/ 2242722 w 2244326"/>
              <a:gd name="connsiteY1" fmla="*/ 25292 h 1438568"/>
              <a:gd name="connsiteX2" fmla="*/ 2233516 w 2244326"/>
              <a:gd name="connsiteY2" fmla="*/ 1438568 h 1438568"/>
              <a:gd name="connsiteX3" fmla="*/ 27 w 2244326"/>
              <a:gd name="connsiteY3" fmla="*/ 867473 h 1438568"/>
              <a:gd name="connsiteX4" fmla="*/ 59504 w 2244326"/>
              <a:gd name="connsiteY4" fmla="*/ 0 h 1438568"/>
              <a:gd name="connsiteX0" fmla="*/ 18466 w 2203288"/>
              <a:gd name="connsiteY0" fmla="*/ 0 h 1438568"/>
              <a:gd name="connsiteX1" fmla="*/ 2201684 w 2203288"/>
              <a:gd name="connsiteY1" fmla="*/ 25292 h 1438568"/>
              <a:gd name="connsiteX2" fmla="*/ 2192478 w 2203288"/>
              <a:gd name="connsiteY2" fmla="*/ 1438568 h 1438568"/>
              <a:gd name="connsiteX3" fmla="*/ 75 w 2203288"/>
              <a:gd name="connsiteY3" fmla="*/ 967290 h 1438568"/>
              <a:gd name="connsiteX4" fmla="*/ 18466 w 2203288"/>
              <a:gd name="connsiteY4" fmla="*/ 0 h 1438568"/>
              <a:gd name="connsiteX0" fmla="*/ 49119 w 2233941"/>
              <a:gd name="connsiteY0" fmla="*/ 0 h 1438568"/>
              <a:gd name="connsiteX1" fmla="*/ 2232337 w 2233941"/>
              <a:gd name="connsiteY1" fmla="*/ 25292 h 1438568"/>
              <a:gd name="connsiteX2" fmla="*/ 2223131 w 2233941"/>
              <a:gd name="connsiteY2" fmla="*/ 1438568 h 1438568"/>
              <a:gd name="connsiteX3" fmla="*/ 31 w 2233941"/>
              <a:gd name="connsiteY3" fmla="*/ 987214 h 1438568"/>
              <a:gd name="connsiteX4" fmla="*/ 49119 w 2233941"/>
              <a:gd name="connsiteY4" fmla="*/ 0 h 1438568"/>
              <a:gd name="connsiteX0" fmla="*/ 3377 w 2188199"/>
              <a:gd name="connsiteY0" fmla="*/ 0 h 1438568"/>
              <a:gd name="connsiteX1" fmla="*/ 2186595 w 2188199"/>
              <a:gd name="connsiteY1" fmla="*/ 25292 h 1438568"/>
              <a:gd name="connsiteX2" fmla="*/ 2177389 w 2188199"/>
              <a:gd name="connsiteY2" fmla="*/ 1438568 h 1438568"/>
              <a:gd name="connsiteX3" fmla="*/ 236 w 2188199"/>
              <a:gd name="connsiteY3" fmla="*/ 981898 h 1438568"/>
              <a:gd name="connsiteX4" fmla="*/ 3377 w 2188199"/>
              <a:gd name="connsiteY4" fmla="*/ 0 h 1438568"/>
              <a:gd name="connsiteX0" fmla="*/ 44651 w 2229473"/>
              <a:gd name="connsiteY0" fmla="*/ 0 h 1438568"/>
              <a:gd name="connsiteX1" fmla="*/ 2227869 w 2229473"/>
              <a:gd name="connsiteY1" fmla="*/ 25292 h 1438568"/>
              <a:gd name="connsiteX2" fmla="*/ 2218663 w 2229473"/>
              <a:gd name="connsiteY2" fmla="*/ 1438568 h 1438568"/>
              <a:gd name="connsiteX3" fmla="*/ 34 w 2229473"/>
              <a:gd name="connsiteY3" fmla="*/ 980359 h 1438568"/>
              <a:gd name="connsiteX4" fmla="*/ 44651 w 2229473"/>
              <a:gd name="connsiteY4" fmla="*/ 0 h 1438568"/>
              <a:gd name="connsiteX0" fmla="*/ 44651 w 2232456"/>
              <a:gd name="connsiteY0" fmla="*/ 0 h 1440570"/>
              <a:gd name="connsiteX1" fmla="*/ 2227869 w 2232456"/>
              <a:gd name="connsiteY1" fmla="*/ 25292 h 1440570"/>
              <a:gd name="connsiteX2" fmla="*/ 2225323 w 2232456"/>
              <a:gd name="connsiteY2" fmla="*/ 1440570 h 1440570"/>
              <a:gd name="connsiteX3" fmla="*/ 34 w 2232456"/>
              <a:gd name="connsiteY3" fmla="*/ 980359 h 1440570"/>
              <a:gd name="connsiteX4" fmla="*/ 44651 w 2232456"/>
              <a:gd name="connsiteY4" fmla="*/ 0 h 1440570"/>
              <a:gd name="connsiteX0" fmla="*/ 37737 w 2232461"/>
              <a:gd name="connsiteY0" fmla="*/ 0 h 1433405"/>
              <a:gd name="connsiteX1" fmla="*/ 2227874 w 2232461"/>
              <a:gd name="connsiteY1" fmla="*/ 18127 h 1433405"/>
              <a:gd name="connsiteX2" fmla="*/ 2225328 w 2232461"/>
              <a:gd name="connsiteY2" fmla="*/ 1433405 h 1433405"/>
              <a:gd name="connsiteX3" fmla="*/ 39 w 2232461"/>
              <a:gd name="connsiteY3" fmla="*/ 973194 h 1433405"/>
              <a:gd name="connsiteX4" fmla="*/ 37737 w 2232461"/>
              <a:gd name="connsiteY4" fmla="*/ 0 h 1433405"/>
              <a:gd name="connsiteX0" fmla="*/ 37737 w 2232908"/>
              <a:gd name="connsiteY0" fmla="*/ 0 h 1433405"/>
              <a:gd name="connsiteX1" fmla="*/ 2228948 w 2232908"/>
              <a:gd name="connsiteY1" fmla="*/ 10745 h 1433405"/>
              <a:gd name="connsiteX2" fmla="*/ 2225328 w 2232908"/>
              <a:gd name="connsiteY2" fmla="*/ 1433405 h 1433405"/>
              <a:gd name="connsiteX3" fmla="*/ 39 w 2232908"/>
              <a:gd name="connsiteY3" fmla="*/ 973194 h 1433405"/>
              <a:gd name="connsiteX4" fmla="*/ 37737 w 2232908"/>
              <a:gd name="connsiteY4" fmla="*/ 0 h 1433405"/>
              <a:gd name="connsiteX0" fmla="*/ 37737 w 2230903"/>
              <a:gd name="connsiteY0" fmla="*/ 0 h 1443631"/>
              <a:gd name="connsiteX1" fmla="*/ 2228948 w 2230903"/>
              <a:gd name="connsiteY1" fmla="*/ 10745 h 1443631"/>
              <a:gd name="connsiteX2" fmla="*/ 2220903 w 2230903"/>
              <a:gd name="connsiteY2" fmla="*/ 1443631 h 1443631"/>
              <a:gd name="connsiteX3" fmla="*/ 39 w 2230903"/>
              <a:gd name="connsiteY3" fmla="*/ 973194 h 1443631"/>
              <a:gd name="connsiteX4" fmla="*/ 37737 w 2230903"/>
              <a:gd name="connsiteY4" fmla="*/ 0 h 1443631"/>
              <a:gd name="connsiteX0" fmla="*/ 33828 w 2226994"/>
              <a:gd name="connsiteY0" fmla="*/ 0 h 1443631"/>
              <a:gd name="connsiteX1" fmla="*/ 2225039 w 2226994"/>
              <a:gd name="connsiteY1" fmla="*/ 10745 h 1443631"/>
              <a:gd name="connsiteX2" fmla="*/ 2216994 w 2226994"/>
              <a:gd name="connsiteY2" fmla="*/ 1443631 h 1443631"/>
              <a:gd name="connsiteX3" fmla="*/ 44 w 2226994"/>
              <a:gd name="connsiteY3" fmla="*/ 986698 h 1443631"/>
              <a:gd name="connsiteX4" fmla="*/ 33828 w 2226994"/>
              <a:gd name="connsiteY4" fmla="*/ 0 h 1443631"/>
              <a:gd name="connsiteX0" fmla="*/ 31767 w 2224933"/>
              <a:gd name="connsiteY0" fmla="*/ 0 h 1443631"/>
              <a:gd name="connsiteX1" fmla="*/ 2222978 w 2224933"/>
              <a:gd name="connsiteY1" fmla="*/ 10745 h 1443631"/>
              <a:gd name="connsiteX2" fmla="*/ 2214933 w 2224933"/>
              <a:gd name="connsiteY2" fmla="*/ 1443631 h 1443631"/>
              <a:gd name="connsiteX3" fmla="*/ 47 w 2224933"/>
              <a:gd name="connsiteY3" fmla="*/ 992712 h 1443631"/>
              <a:gd name="connsiteX4" fmla="*/ 31767 w 2224933"/>
              <a:gd name="connsiteY4" fmla="*/ 0 h 1443631"/>
              <a:gd name="connsiteX0" fmla="*/ 36961 w 2230127"/>
              <a:gd name="connsiteY0" fmla="*/ 0 h 1443631"/>
              <a:gd name="connsiteX1" fmla="*/ 2228172 w 2230127"/>
              <a:gd name="connsiteY1" fmla="*/ 10745 h 1443631"/>
              <a:gd name="connsiteX2" fmla="*/ 2220127 w 2230127"/>
              <a:gd name="connsiteY2" fmla="*/ 1443631 h 1443631"/>
              <a:gd name="connsiteX3" fmla="*/ 40 w 2230127"/>
              <a:gd name="connsiteY3" fmla="*/ 988065 h 1443631"/>
              <a:gd name="connsiteX4" fmla="*/ 36961 w 2230127"/>
              <a:gd name="connsiteY4" fmla="*/ 0 h 144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0127" h="1443631">
                <a:moveTo>
                  <a:pt x="36961" y="0"/>
                </a:moveTo>
                <a:lnTo>
                  <a:pt x="2228172" y="10745"/>
                </a:lnTo>
                <a:cubicBezTo>
                  <a:pt x="2230850" y="439656"/>
                  <a:pt x="2232723" y="651647"/>
                  <a:pt x="2220127" y="1443631"/>
                </a:cubicBezTo>
                <a:lnTo>
                  <a:pt x="40" y="988065"/>
                </a:lnTo>
                <a:cubicBezTo>
                  <a:pt x="-1448" y="706509"/>
                  <a:pt x="38449" y="281556"/>
                  <a:pt x="36961" y="0"/>
                </a:cubicBezTo>
                <a:close/>
              </a:path>
            </a:pathLst>
          </a:custGeom>
          <a:solidFill>
            <a:srgbClr val="711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gray">
          <a:xfrm rot="21421882">
            <a:off x="760174" y="662755"/>
            <a:ext cx="10315949" cy="4083648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3" name="Picture 29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021882">
            <a:off x="7748902" y="-748427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6"/>
          <p:cNvSpPr>
            <a:spLocks noGrp="1"/>
          </p:cNvSpPr>
          <p:nvPr>
            <p:ph type="title" hasCustomPrompt="1"/>
          </p:nvPr>
        </p:nvSpPr>
        <p:spPr bwMode="gray">
          <a:xfrm rot="21404489">
            <a:off x="1094462" y="910714"/>
            <a:ext cx="9712062" cy="3570463"/>
          </a:xfrm>
          <a:prstGeom prst="rect">
            <a:avLst/>
          </a:prstGeom>
        </p:spPr>
        <p:txBody>
          <a:bodyPr lIns="121728" tIns="60863" rIns="121728" bIns="60863" anchor="ctr" anchorCtr="0"/>
          <a:lstStyle>
            <a:lvl1pPr marL="0" algn="l" defTabSz="1217311" rtl="0" eaLnBrk="1" latinLnBrk="0" hangingPunct="1">
              <a:lnSpc>
                <a:spcPts val="6477"/>
              </a:lnSpc>
              <a:spcBef>
                <a:spcPct val="0"/>
              </a:spcBef>
              <a:buNone/>
              <a:defRPr lang="en-US" sz="55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grpSp>
        <p:nvGrpSpPr>
          <p:cNvPr id="94" name="Group 93"/>
          <p:cNvGrpSpPr/>
          <p:nvPr userDrawn="1"/>
        </p:nvGrpSpPr>
        <p:grpSpPr>
          <a:xfrm rot="21328392">
            <a:off x="10625464" y="5993049"/>
            <a:ext cx="521668" cy="279839"/>
            <a:chOff x="6196013" y="2970213"/>
            <a:chExt cx="787400" cy="422275"/>
          </a:xfrm>
        </p:grpSpPr>
        <p:sp>
          <p:nvSpPr>
            <p:cNvPr id="95" name="Freeform 24"/>
            <p:cNvSpPr>
              <a:spLocks noEditPoints="1"/>
            </p:cNvSpPr>
            <p:nvPr userDrawn="1"/>
          </p:nvSpPr>
          <p:spPr bwMode="gray">
            <a:xfrm>
              <a:off x="6559550" y="3033713"/>
              <a:ext cx="250825" cy="290513"/>
            </a:xfrm>
            <a:custGeom>
              <a:avLst/>
              <a:gdLst>
                <a:gd name="T0" fmla="*/ 41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1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1 w 51"/>
                <a:gd name="T33" fmla="*/ 2 h 59"/>
                <a:gd name="T34" fmla="*/ 40 w 51"/>
                <a:gd name="T35" fmla="*/ 44 h 59"/>
                <a:gd name="T36" fmla="*/ 39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1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1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39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1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1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6" name="Rectangle 25"/>
            <p:cNvSpPr>
              <a:spLocks noChangeArrowheads="1"/>
            </p:cNvSpPr>
            <p:nvPr userDrawn="1"/>
          </p:nvSpPr>
          <p:spPr bwMode="gray">
            <a:xfrm>
              <a:off x="6864350" y="3270250"/>
              <a:ext cx="60325" cy="53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7" name="Freeform 26"/>
            <p:cNvSpPr>
              <a:spLocks noEditPoints="1"/>
            </p:cNvSpPr>
            <p:nvPr userDrawn="1"/>
          </p:nvSpPr>
          <p:spPr bwMode="gray">
            <a:xfrm>
              <a:off x="6275388" y="3033713"/>
              <a:ext cx="220663" cy="290513"/>
            </a:xfrm>
            <a:custGeom>
              <a:avLst/>
              <a:gdLst>
                <a:gd name="T0" fmla="*/ 36 w 45"/>
                <a:gd name="T1" fmla="*/ 2 h 59"/>
                <a:gd name="T2" fmla="*/ 32 w 45"/>
                <a:gd name="T3" fmla="*/ 0 h 59"/>
                <a:gd name="T4" fmla="*/ 0 w 45"/>
                <a:gd name="T5" fmla="*/ 0 h 59"/>
                <a:gd name="T6" fmla="*/ 0 w 45"/>
                <a:gd name="T7" fmla="*/ 59 h 59"/>
                <a:gd name="T8" fmla="*/ 32 w 45"/>
                <a:gd name="T9" fmla="*/ 59 h 59"/>
                <a:gd name="T10" fmla="*/ 36 w 45"/>
                <a:gd name="T11" fmla="*/ 58 h 59"/>
                <a:gd name="T12" fmla="*/ 44 w 45"/>
                <a:gd name="T13" fmla="*/ 50 h 59"/>
                <a:gd name="T14" fmla="*/ 45 w 45"/>
                <a:gd name="T15" fmla="*/ 46 h 59"/>
                <a:gd name="T16" fmla="*/ 45 w 45"/>
                <a:gd name="T17" fmla="*/ 14 h 59"/>
                <a:gd name="T18" fmla="*/ 44 w 45"/>
                <a:gd name="T19" fmla="*/ 9 h 59"/>
                <a:gd name="T20" fmla="*/ 36 w 45"/>
                <a:gd name="T21" fmla="*/ 2 h 59"/>
                <a:gd name="T22" fmla="*/ 35 w 45"/>
                <a:gd name="T23" fmla="*/ 44 h 59"/>
                <a:gd name="T24" fmla="*/ 34 w 45"/>
                <a:gd name="T25" fmla="*/ 45 h 59"/>
                <a:gd name="T26" fmla="*/ 31 w 45"/>
                <a:gd name="T27" fmla="*/ 49 h 59"/>
                <a:gd name="T28" fmla="*/ 29 w 45"/>
                <a:gd name="T29" fmla="*/ 49 h 59"/>
                <a:gd name="T30" fmla="*/ 11 w 45"/>
                <a:gd name="T31" fmla="*/ 49 h 59"/>
                <a:gd name="T32" fmla="*/ 11 w 45"/>
                <a:gd name="T33" fmla="*/ 10 h 59"/>
                <a:gd name="T34" fmla="*/ 29 w 45"/>
                <a:gd name="T35" fmla="*/ 10 h 59"/>
                <a:gd name="T36" fmla="*/ 31 w 45"/>
                <a:gd name="T37" fmla="*/ 11 h 59"/>
                <a:gd name="T38" fmla="*/ 34 w 45"/>
                <a:gd name="T39" fmla="*/ 14 h 59"/>
                <a:gd name="T40" fmla="*/ 35 w 45"/>
                <a:gd name="T41" fmla="*/ 15 h 59"/>
                <a:gd name="T42" fmla="*/ 35 w 45"/>
                <a:gd name="T43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59">
                  <a:moveTo>
                    <a:pt x="36" y="2"/>
                  </a:moveTo>
                  <a:cubicBezTo>
                    <a:pt x="35" y="1"/>
                    <a:pt x="33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3" y="59"/>
                    <a:pt x="35" y="59"/>
                    <a:pt x="36" y="58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5" y="49"/>
                    <a:pt x="45" y="48"/>
                    <a:pt x="45" y="46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2"/>
                    <a:pt x="45" y="10"/>
                    <a:pt x="44" y="9"/>
                  </a:cubicBezTo>
                  <a:lnTo>
                    <a:pt x="36" y="2"/>
                  </a:lnTo>
                  <a:close/>
                  <a:moveTo>
                    <a:pt x="35" y="44"/>
                  </a:moveTo>
                  <a:cubicBezTo>
                    <a:pt x="35" y="45"/>
                    <a:pt x="35" y="45"/>
                    <a:pt x="34" y="45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0" y="49"/>
                    <a:pt x="30" y="49"/>
                    <a:pt x="29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0" y="10"/>
                    <a:pt x="30" y="10"/>
                    <a:pt x="31" y="11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5" y="15"/>
                    <a:pt x="35" y="15"/>
                    <a:pt x="35" y="15"/>
                  </a:cubicBezTo>
                  <a:lnTo>
                    <a:pt x="35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8" name="Freeform 27"/>
            <p:cNvSpPr>
              <a:spLocks noEditPoints="1"/>
            </p:cNvSpPr>
            <p:nvPr userDrawn="1"/>
          </p:nvSpPr>
          <p:spPr bwMode="gray">
            <a:xfrm>
              <a:off x="6196013" y="2970213"/>
              <a:ext cx="787400" cy="422275"/>
            </a:xfrm>
            <a:custGeom>
              <a:avLst/>
              <a:gdLst>
                <a:gd name="T0" fmla="*/ 0 w 160"/>
                <a:gd name="T1" fmla="*/ 86 h 86"/>
                <a:gd name="T2" fmla="*/ 160 w 160"/>
                <a:gd name="T3" fmla="*/ 86 h 86"/>
                <a:gd name="T4" fmla="*/ 160 w 160"/>
                <a:gd name="T5" fmla="*/ 0 h 86"/>
                <a:gd name="T6" fmla="*/ 0 w 160"/>
                <a:gd name="T7" fmla="*/ 0 h 86"/>
                <a:gd name="T8" fmla="*/ 0 w 160"/>
                <a:gd name="T9" fmla="*/ 86 h 86"/>
                <a:gd name="T10" fmla="*/ 61 w 160"/>
                <a:gd name="T11" fmla="*/ 59 h 86"/>
                <a:gd name="T12" fmla="*/ 60 w 160"/>
                <a:gd name="T13" fmla="*/ 63 h 86"/>
                <a:gd name="T14" fmla="*/ 52 w 160"/>
                <a:gd name="T15" fmla="*/ 71 h 86"/>
                <a:gd name="T16" fmla="*/ 48 w 160"/>
                <a:gd name="T17" fmla="*/ 72 h 86"/>
                <a:gd name="T18" fmla="*/ 16 w 160"/>
                <a:gd name="T19" fmla="*/ 72 h 86"/>
                <a:gd name="T20" fmla="*/ 16 w 160"/>
                <a:gd name="T21" fmla="*/ 13 h 86"/>
                <a:gd name="T22" fmla="*/ 48 w 160"/>
                <a:gd name="T23" fmla="*/ 13 h 86"/>
                <a:gd name="T24" fmla="*/ 52 w 160"/>
                <a:gd name="T25" fmla="*/ 15 h 86"/>
                <a:gd name="T26" fmla="*/ 60 w 160"/>
                <a:gd name="T27" fmla="*/ 22 h 86"/>
                <a:gd name="T28" fmla="*/ 61 w 160"/>
                <a:gd name="T29" fmla="*/ 27 h 86"/>
                <a:gd name="T30" fmla="*/ 61 w 160"/>
                <a:gd name="T31" fmla="*/ 59 h 86"/>
                <a:gd name="T32" fmla="*/ 125 w 160"/>
                <a:gd name="T33" fmla="*/ 59 h 86"/>
                <a:gd name="T34" fmla="*/ 123 w 160"/>
                <a:gd name="T35" fmla="*/ 63 h 86"/>
                <a:gd name="T36" fmla="*/ 115 w 160"/>
                <a:gd name="T37" fmla="*/ 71 h 86"/>
                <a:gd name="T38" fmla="*/ 111 w 160"/>
                <a:gd name="T39" fmla="*/ 72 h 86"/>
                <a:gd name="T40" fmla="*/ 88 w 160"/>
                <a:gd name="T41" fmla="*/ 72 h 86"/>
                <a:gd name="T42" fmla="*/ 83 w 160"/>
                <a:gd name="T43" fmla="*/ 71 h 86"/>
                <a:gd name="T44" fmla="*/ 76 w 160"/>
                <a:gd name="T45" fmla="*/ 63 h 86"/>
                <a:gd name="T46" fmla="*/ 74 w 160"/>
                <a:gd name="T47" fmla="*/ 59 h 86"/>
                <a:gd name="T48" fmla="*/ 74 w 160"/>
                <a:gd name="T49" fmla="*/ 27 h 86"/>
                <a:gd name="T50" fmla="*/ 76 w 160"/>
                <a:gd name="T51" fmla="*/ 22 h 86"/>
                <a:gd name="T52" fmla="*/ 83 w 160"/>
                <a:gd name="T53" fmla="*/ 15 h 86"/>
                <a:gd name="T54" fmla="*/ 88 w 160"/>
                <a:gd name="T55" fmla="*/ 13 h 86"/>
                <a:gd name="T56" fmla="*/ 111 w 160"/>
                <a:gd name="T57" fmla="*/ 13 h 86"/>
                <a:gd name="T58" fmla="*/ 115 w 160"/>
                <a:gd name="T59" fmla="*/ 15 h 86"/>
                <a:gd name="T60" fmla="*/ 123 w 160"/>
                <a:gd name="T61" fmla="*/ 22 h 86"/>
                <a:gd name="T62" fmla="*/ 125 w 160"/>
                <a:gd name="T63" fmla="*/ 27 h 86"/>
                <a:gd name="T64" fmla="*/ 125 w 160"/>
                <a:gd name="T65" fmla="*/ 59 h 86"/>
                <a:gd name="T66" fmla="*/ 148 w 160"/>
                <a:gd name="T67" fmla="*/ 72 h 86"/>
                <a:gd name="T68" fmla="*/ 136 w 160"/>
                <a:gd name="T69" fmla="*/ 72 h 86"/>
                <a:gd name="T70" fmla="*/ 136 w 160"/>
                <a:gd name="T71" fmla="*/ 61 h 86"/>
                <a:gd name="T72" fmla="*/ 148 w 160"/>
                <a:gd name="T73" fmla="*/ 61 h 86"/>
                <a:gd name="T74" fmla="*/ 148 w 160"/>
                <a:gd name="T75" fmla="*/ 7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0" h="86">
                  <a:moveTo>
                    <a:pt x="0" y="86"/>
                  </a:moveTo>
                  <a:cubicBezTo>
                    <a:pt x="160" y="86"/>
                    <a:pt x="160" y="86"/>
                    <a:pt x="160" y="86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61" y="59"/>
                  </a:moveTo>
                  <a:cubicBezTo>
                    <a:pt x="61" y="61"/>
                    <a:pt x="61" y="62"/>
                    <a:pt x="60" y="63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49" y="72"/>
                    <a:pt x="48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9" y="13"/>
                    <a:pt x="51" y="14"/>
                    <a:pt x="52" y="15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23"/>
                    <a:pt x="61" y="25"/>
                    <a:pt x="61" y="27"/>
                  </a:cubicBezTo>
                  <a:lnTo>
                    <a:pt x="61" y="59"/>
                  </a:lnTo>
                  <a:close/>
                  <a:moveTo>
                    <a:pt x="125" y="59"/>
                  </a:moveTo>
                  <a:cubicBezTo>
                    <a:pt x="125" y="61"/>
                    <a:pt x="124" y="62"/>
                    <a:pt x="123" y="63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14" y="72"/>
                    <a:pt x="113" y="72"/>
                    <a:pt x="111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6" y="72"/>
                    <a:pt x="85" y="72"/>
                    <a:pt x="83" y="71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5" y="62"/>
                    <a:pt x="74" y="61"/>
                    <a:pt x="74" y="5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74" y="25"/>
                    <a:pt x="75" y="23"/>
                    <a:pt x="76" y="22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5" y="14"/>
                    <a:pt x="86" y="13"/>
                    <a:pt x="88" y="13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3" y="13"/>
                    <a:pt x="114" y="14"/>
                    <a:pt x="115" y="15"/>
                  </a:cubicBezTo>
                  <a:cubicBezTo>
                    <a:pt x="123" y="22"/>
                    <a:pt x="123" y="22"/>
                    <a:pt x="123" y="22"/>
                  </a:cubicBezTo>
                  <a:cubicBezTo>
                    <a:pt x="124" y="23"/>
                    <a:pt x="125" y="25"/>
                    <a:pt x="125" y="27"/>
                  </a:cubicBezTo>
                  <a:lnTo>
                    <a:pt x="125" y="59"/>
                  </a:lnTo>
                  <a:close/>
                  <a:moveTo>
                    <a:pt x="148" y="72"/>
                  </a:moveTo>
                  <a:cubicBezTo>
                    <a:pt x="136" y="72"/>
                    <a:pt x="136" y="72"/>
                    <a:pt x="136" y="72"/>
                  </a:cubicBezTo>
                  <a:cubicBezTo>
                    <a:pt x="136" y="61"/>
                    <a:pt x="136" y="61"/>
                    <a:pt x="136" y="61"/>
                  </a:cubicBezTo>
                  <a:cubicBezTo>
                    <a:pt x="148" y="61"/>
                    <a:pt x="148" y="61"/>
                    <a:pt x="148" y="61"/>
                  </a:cubicBezTo>
                  <a:lnTo>
                    <a:pt x="148" y="72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9" name="Freeform 28"/>
            <p:cNvSpPr>
              <a:spLocks/>
            </p:cNvSpPr>
            <p:nvPr userDrawn="1"/>
          </p:nvSpPr>
          <p:spPr bwMode="gray">
            <a:xfrm>
              <a:off x="6329363" y="3082925"/>
              <a:ext cx="117475" cy="192088"/>
            </a:xfrm>
            <a:custGeom>
              <a:avLst/>
              <a:gdLst>
                <a:gd name="T0" fmla="*/ 20 w 24"/>
                <a:gd name="T1" fmla="*/ 1 h 39"/>
                <a:gd name="T2" fmla="*/ 18 w 24"/>
                <a:gd name="T3" fmla="*/ 0 h 39"/>
                <a:gd name="T4" fmla="*/ 0 w 24"/>
                <a:gd name="T5" fmla="*/ 0 h 39"/>
                <a:gd name="T6" fmla="*/ 0 w 24"/>
                <a:gd name="T7" fmla="*/ 39 h 39"/>
                <a:gd name="T8" fmla="*/ 18 w 24"/>
                <a:gd name="T9" fmla="*/ 39 h 39"/>
                <a:gd name="T10" fmla="*/ 20 w 24"/>
                <a:gd name="T11" fmla="*/ 39 h 39"/>
                <a:gd name="T12" fmla="*/ 23 w 24"/>
                <a:gd name="T13" fmla="*/ 35 h 39"/>
                <a:gd name="T14" fmla="*/ 24 w 24"/>
                <a:gd name="T15" fmla="*/ 34 h 39"/>
                <a:gd name="T16" fmla="*/ 24 w 24"/>
                <a:gd name="T17" fmla="*/ 5 h 39"/>
                <a:gd name="T18" fmla="*/ 23 w 24"/>
                <a:gd name="T19" fmla="*/ 4 h 39"/>
                <a:gd name="T20" fmla="*/ 20 w 24"/>
                <a:gd name="T2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39">
                  <a:moveTo>
                    <a:pt x="20" y="1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4" y="35"/>
                    <a:pt x="24" y="35"/>
                    <a:pt x="24" y="3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3" y="4"/>
                  </a:cubicBezTo>
                  <a:lnTo>
                    <a:pt x="20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0" name="Freeform 29"/>
            <p:cNvSpPr>
              <a:spLocks/>
            </p:cNvSpPr>
            <p:nvPr userDrawn="1"/>
          </p:nvSpPr>
          <p:spPr bwMode="gray">
            <a:xfrm>
              <a:off x="661352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8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1" name="Group 100"/>
          <p:cNvGrpSpPr/>
          <p:nvPr userDrawn="1"/>
        </p:nvGrpSpPr>
        <p:grpSpPr>
          <a:xfrm rot="21328392">
            <a:off x="9833508" y="6046645"/>
            <a:ext cx="752001" cy="279839"/>
            <a:chOff x="4997450" y="2970213"/>
            <a:chExt cx="1135063" cy="422275"/>
          </a:xfrm>
        </p:grpSpPr>
        <p:sp>
          <p:nvSpPr>
            <p:cNvPr id="102" name="Freeform 19"/>
            <p:cNvSpPr>
              <a:spLocks/>
            </p:cNvSpPr>
            <p:nvPr userDrawn="1"/>
          </p:nvSpPr>
          <p:spPr bwMode="gray">
            <a:xfrm>
              <a:off x="5499100" y="3033713"/>
              <a:ext cx="225425" cy="290513"/>
            </a:xfrm>
            <a:custGeom>
              <a:avLst/>
              <a:gdLst>
                <a:gd name="T0" fmla="*/ 108 w 142"/>
                <a:gd name="T1" fmla="*/ 77 h 183"/>
                <a:gd name="T2" fmla="*/ 34 w 142"/>
                <a:gd name="T3" fmla="*/ 77 h 183"/>
                <a:gd name="T4" fmla="*/ 34 w 142"/>
                <a:gd name="T5" fmla="*/ 0 h 183"/>
                <a:gd name="T6" fmla="*/ 0 w 142"/>
                <a:gd name="T7" fmla="*/ 0 h 183"/>
                <a:gd name="T8" fmla="*/ 0 w 142"/>
                <a:gd name="T9" fmla="*/ 183 h 183"/>
                <a:gd name="T10" fmla="*/ 34 w 142"/>
                <a:gd name="T11" fmla="*/ 183 h 183"/>
                <a:gd name="T12" fmla="*/ 34 w 142"/>
                <a:gd name="T13" fmla="*/ 108 h 183"/>
                <a:gd name="T14" fmla="*/ 108 w 142"/>
                <a:gd name="T15" fmla="*/ 108 h 183"/>
                <a:gd name="T16" fmla="*/ 108 w 142"/>
                <a:gd name="T17" fmla="*/ 183 h 183"/>
                <a:gd name="T18" fmla="*/ 142 w 142"/>
                <a:gd name="T19" fmla="*/ 183 h 183"/>
                <a:gd name="T20" fmla="*/ 142 w 142"/>
                <a:gd name="T21" fmla="*/ 0 h 183"/>
                <a:gd name="T22" fmla="*/ 108 w 142"/>
                <a:gd name="T23" fmla="*/ 0 h 183"/>
                <a:gd name="T24" fmla="*/ 108 w 142"/>
                <a:gd name="T25" fmla="*/ 7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183">
                  <a:moveTo>
                    <a:pt x="108" y="77"/>
                  </a:moveTo>
                  <a:lnTo>
                    <a:pt x="34" y="77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3"/>
                  </a:lnTo>
                  <a:lnTo>
                    <a:pt x="34" y="183"/>
                  </a:lnTo>
                  <a:lnTo>
                    <a:pt x="34" y="108"/>
                  </a:lnTo>
                  <a:lnTo>
                    <a:pt x="108" y="108"/>
                  </a:lnTo>
                  <a:lnTo>
                    <a:pt x="108" y="183"/>
                  </a:lnTo>
                  <a:lnTo>
                    <a:pt x="142" y="183"/>
                  </a:lnTo>
                  <a:lnTo>
                    <a:pt x="142" y="0"/>
                  </a:lnTo>
                  <a:lnTo>
                    <a:pt x="108" y="0"/>
                  </a:lnTo>
                  <a:lnTo>
                    <a:pt x="108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3" name="Freeform 20"/>
            <p:cNvSpPr>
              <a:spLocks/>
            </p:cNvSpPr>
            <p:nvPr userDrawn="1"/>
          </p:nvSpPr>
          <p:spPr bwMode="gray">
            <a:xfrm>
              <a:off x="5086350" y="3033713"/>
              <a:ext cx="358775" cy="290513"/>
            </a:xfrm>
            <a:custGeom>
              <a:avLst/>
              <a:gdLst>
                <a:gd name="T0" fmla="*/ 164 w 226"/>
                <a:gd name="T1" fmla="*/ 149 h 183"/>
                <a:gd name="T2" fmla="*/ 136 w 226"/>
                <a:gd name="T3" fmla="*/ 0 h 183"/>
                <a:gd name="T4" fmla="*/ 89 w 226"/>
                <a:gd name="T5" fmla="*/ 0 h 183"/>
                <a:gd name="T6" fmla="*/ 61 w 226"/>
                <a:gd name="T7" fmla="*/ 149 h 183"/>
                <a:gd name="T8" fmla="*/ 31 w 226"/>
                <a:gd name="T9" fmla="*/ 0 h 183"/>
                <a:gd name="T10" fmla="*/ 0 w 226"/>
                <a:gd name="T11" fmla="*/ 0 h 183"/>
                <a:gd name="T12" fmla="*/ 40 w 226"/>
                <a:gd name="T13" fmla="*/ 183 h 183"/>
                <a:gd name="T14" fmla="*/ 83 w 226"/>
                <a:gd name="T15" fmla="*/ 183 h 183"/>
                <a:gd name="T16" fmla="*/ 111 w 226"/>
                <a:gd name="T17" fmla="*/ 40 h 183"/>
                <a:gd name="T18" fmla="*/ 142 w 226"/>
                <a:gd name="T19" fmla="*/ 183 h 183"/>
                <a:gd name="T20" fmla="*/ 185 w 226"/>
                <a:gd name="T21" fmla="*/ 183 h 183"/>
                <a:gd name="T22" fmla="*/ 226 w 226"/>
                <a:gd name="T23" fmla="*/ 0 h 183"/>
                <a:gd name="T24" fmla="*/ 192 w 226"/>
                <a:gd name="T25" fmla="*/ 0 h 183"/>
                <a:gd name="T26" fmla="*/ 164 w 226"/>
                <a:gd name="T27" fmla="*/ 14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6" h="183">
                  <a:moveTo>
                    <a:pt x="164" y="149"/>
                  </a:moveTo>
                  <a:lnTo>
                    <a:pt x="136" y="0"/>
                  </a:lnTo>
                  <a:lnTo>
                    <a:pt x="89" y="0"/>
                  </a:lnTo>
                  <a:lnTo>
                    <a:pt x="61" y="149"/>
                  </a:lnTo>
                  <a:lnTo>
                    <a:pt x="31" y="0"/>
                  </a:lnTo>
                  <a:lnTo>
                    <a:pt x="0" y="0"/>
                  </a:lnTo>
                  <a:lnTo>
                    <a:pt x="40" y="183"/>
                  </a:lnTo>
                  <a:lnTo>
                    <a:pt x="83" y="183"/>
                  </a:lnTo>
                  <a:lnTo>
                    <a:pt x="111" y="40"/>
                  </a:lnTo>
                  <a:lnTo>
                    <a:pt x="142" y="183"/>
                  </a:lnTo>
                  <a:lnTo>
                    <a:pt x="185" y="183"/>
                  </a:lnTo>
                  <a:lnTo>
                    <a:pt x="226" y="0"/>
                  </a:lnTo>
                  <a:lnTo>
                    <a:pt x="192" y="0"/>
                  </a:lnTo>
                  <a:lnTo>
                    <a:pt x="164" y="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4" name="Freeform 21"/>
            <p:cNvSpPr>
              <a:spLocks noEditPoints="1"/>
            </p:cNvSpPr>
            <p:nvPr userDrawn="1"/>
          </p:nvSpPr>
          <p:spPr bwMode="gray">
            <a:xfrm>
              <a:off x="5778500" y="3033713"/>
              <a:ext cx="250825" cy="290513"/>
            </a:xfrm>
            <a:custGeom>
              <a:avLst/>
              <a:gdLst>
                <a:gd name="T0" fmla="*/ 42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2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2 w 51"/>
                <a:gd name="T33" fmla="*/ 2 h 59"/>
                <a:gd name="T34" fmla="*/ 40 w 51"/>
                <a:gd name="T35" fmla="*/ 44 h 59"/>
                <a:gd name="T36" fmla="*/ 40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2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2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40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2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2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2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40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2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5" name="Freeform 22"/>
            <p:cNvSpPr>
              <a:spLocks noEditPoints="1"/>
            </p:cNvSpPr>
            <p:nvPr userDrawn="1"/>
          </p:nvSpPr>
          <p:spPr bwMode="gray">
            <a:xfrm>
              <a:off x="4997450" y="2970213"/>
              <a:ext cx="1135063" cy="422275"/>
            </a:xfrm>
            <a:custGeom>
              <a:avLst/>
              <a:gdLst>
                <a:gd name="T0" fmla="*/ 0 w 231"/>
                <a:gd name="T1" fmla="*/ 86 h 86"/>
                <a:gd name="T2" fmla="*/ 231 w 231"/>
                <a:gd name="T3" fmla="*/ 86 h 86"/>
                <a:gd name="T4" fmla="*/ 231 w 231"/>
                <a:gd name="T5" fmla="*/ 0 h 86"/>
                <a:gd name="T6" fmla="*/ 0 w 231"/>
                <a:gd name="T7" fmla="*/ 0 h 86"/>
                <a:gd name="T8" fmla="*/ 0 w 231"/>
                <a:gd name="T9" fmla="*/ 86 h 86"/>
                <a:gd name="T10" fmla="*/ 78 w 231"/>
                <a:gd name="T11" fmla="*/ 72 h 86"/>
                <a:gd name="T12" fmla="*/ 64 w 231"/>
                <a:gd name="T13" fmla="*/ 72 h 86"/>
                <a:gd name="T14" fmla="*/ 54 w 231"/>
                <a:gd name="T15" fmla="*/ 26 h 86"/>
                <a:gd name="T16" fmla="*/ 45 w 231"/>
                <a:gd name="T17" fmla="*/ 72 h 86"/>
                <a:gd name="T18" fmla="*/ 31 w 231"/>
                <a:gd name="T19" fmla="*/ 72 h 86"/>
                <a:gd name="T20" fmla="*/ 18 w 231"/>
                <a:gd name="T21" fmla="*/ 13 h 86"/>
                <a:gd name="T22" fmla="*/ 28 w 231"/>
                <a:gd name="T23" fmla="*/ 13 h 86"/>
                <a:gd name="T24" fmla="*/ 38 w 231"/>
                <a:gd name="T25" fmla="*/ 61 h 86"/>
                <a:gd name="T26" fmla="*/ 47 w 231"/>
                <a:gd name="T27" fmla="*/ 13 h 86"/>
                <a:gd name="T28" fmla="*/ 62 w 231"/>
                <a:gd name="T29" fmla="*/ 13 h 86"/>
                <a:gd name="T30" fmla="*/ 71 w 231"/>
                <a:gd name="T31" fmla="*/ 61 h 86"/>
                <a:gd name="T32" fmla="*/ 80 w 231"/>
                <a:gd name="T33" fmla="*/ 13 h 86"/>
                <a:gd name="T34" fmla="*/ 91 w 231"/>
                <a:gd name="T35" fmla="*/ 13 h 86"/>
                <a:gd name="T36" fmla="*/ 78 w 231"/>
                <a:gd name="T37" fmla="*/ 72 h 86"/>
                <a:gd name="T38" fmla="*/ 148 w 231"/>
                <a:gd name="T39" fmla="*/ 72 h 86"/>
                <a:gd name="T40" fmla="*/ 137 w 231"/>
                <a:gd name="T41" fmla="*/ 72 h 86"/>
                <a:gd name="T42" fmla="*/ 137 w 231"/>
                <a:gd name="T43" fmla="*/ 48 h 86"/>
                <a:gd name="T44" fmla="*/ 113 w 231"/>
                <a:gd name="T45" fmla="*/ 48 h 86"/>
                <a:gd name="T46" fmla="*/ 113 w 231"/>
                <a:gd name="T47" fmla="*/ 72 h 86"/>
                <a:gd name="T48" fmla="*/ 102 w 231"/>
                <a:gd name="T49" fmla="*/ 72 h 86"/>
                <a:gd name="T50" fmla="*/ 102 w 231"/>
                <a:gd name="T51" fmla="*/ 13 h 86"/>
                <a:gd name="T52" fmla="*/ 113 w 231"/>
                <a:gd name="T53" fmla="*/ 13 h 86"/>
                <a:gd name="T54" fmla="*/ 113 w 231"/>
                <a:gd name="T55" fmla="*/ 38 h 86"/>
                <a:gd name="T56" fmla="*/ 137 w 231"/>
                <a:gd name="T57" fmla="*/ 38 h 86"/>
                <a:gd name="T58" fmla="*/ 137 w 231"/>
                <a:gd name="T59" fmla="*/ 13 h 86"/>
                <a:gd name="T60" fmla="*/ 148 w 231"/>
                <a:gd name="T61" fmla="*/ 13 h 86"/>
                <a:gd name="T62" fmla="*/ 148 w 231"/>
                <a:gd name="T63" fmla="*/ 72 h 86"/>
                <a:gd name="T64" fmla="*/ 210 w 231"/>
                <a:gd name="T65" fmla="*/ 59 h 86"/>
                <a:gd name="T66" fmla="*/ 208 w 231"/>
                <a:gd name="T67" fmla="*/ 63 h 86"/>
                <a:gd name="T68" fmla="*/ 201 w 231"/>
                <a:gd name="T69" fmla="*/ 71 h 86"/>
                <a:gd name="T70" fmla="*/ 196 w 231"/>
                <a:gd name="T71" fmla="*/ 72 h 86"/>
                <a:gd name="T72" fmla="*/ 173 w 231"/>
                <a:gd name="T73" fmla="*/ 72 h 86"/>
                <a:gd name="T74" fmla="*/ 168 w 231"/>
                <a:gd name="T75" fmla="*/ 71 h 86"/>
                <a:gd name="T76" fmla="*/ 161 w 231"/>
                <a:gd name="T77" fmla="*/ 63 h 86"/>
                <a:gd name="T78" fmla="*/ 159 w 231"/>
                <a:gd name="T79" fmla="*/ 59 h 86"/>
                <a:gd name="T80" fmla="*/ 159 w 231"/>
                <a:gd name="T81" fmla="*/ 27 h 86"/>
                <a:gd name="T82" fmla="*/ 161 w 231"/>
                <a:gd name="T83" fmla="*/ 22 h 86"/>
                <a:gd name="T84" fmla="*/ 168 w 231"/>
                <a:gd name="T85" fmla="*/ 15 h 86"/>
                <a:gd name="T86" fmla="*/ 173 w 231"/>
                <a:gd name="T87" fmla="*/ 13 h 86"/>
                <a:gd name="T88" fmla="*/ 196 w 231"/>
                <a:gd name="T89" fmla="*/ 13 h 86"/>
                <a:gd name="T90" fmla="*/ 201 w 231"/>
                <a:gd name="T91" fmla="*/ 15 h 86"/>
                <a:gd name="T92" fmla="*/ 208 w 231"/>
                <a:gd name="T93" fmla="*/ 22 h 86"/>
                <a:gd name="T94" fmla="*/ 210 w 231"/>
                <a:gd name="T95" fmla="*/ 27 h 86"/>
                <a:gd name="T96" fmla="*/ 210 w 231"/>
                <a:gd name="T97" fmla="*/ 5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1" h="86">
                  <a:moveTo>
                    <a:pt x="0" y="86"/>
                  </a:moveTo>
                  <a:cubicBezTo>
                    <a:pt x="231" y="86"/>
                    <a:pt x="231" y="86"/>
                    <a:pt x="231" y="86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78" y="72"/>
                  </a:moveTo>
                  <a:cubicBezTo>
                    <a:pt x="64" y="72"/>
                    <a:pt x="64" y="72"/>
                    <a:pt x="64" y="72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91" y="13"/>
                    <a:pt x="91" y="13"/>
                    <a:pt x="91" y="13"/>
                  </a:cubicBezTo>
                  <a:lnTo>
                    <a:pt x="78" y="72"/>
                  </a:lnTo>
                  <a:close/>
                  <a:moveTo>
                    <a:pt x="148" y="72"/>
                  </a:moveTo>
                  <a:cubicBezTo>
                    <a:pt x="137" y="72"/>
                    <a:pt x="137" y="72"/>
                    <a:pt x="137" y="72"/>
                  </a:cubicBezTo>
                  <a:cubicBezTo>
                    <a:pt x="137" y="48"/>
                    <a:pt x="137" y="48"/>
                    <a:pt x="137" y="48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13" y="72"/>
                    <a:pt x="113" y="72"/>
                    <a:pt x="113" y="72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48" y="13"/>
                    <a:pt x="148" y="13"/>
                    <a:pt x="148" y="13"/>
                  </a:cubicBezTo>
                  <a:lnTo>
                    <a:pt x="148" y="72"/>
                  </a:lnTo>
                  <a:close/>
                  <a:moveTo>
                    <a:pt x="210" y="59"/>
                  </a:moveTo>
                  <a:cubicBezTo>
                    <a:pt x="210" y="61"/>
                    <a:pt x="209" y="62"/>
                    <a:pt x="208" y="63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199" y="72"/>
                    <a:pt x="198" y="72"/>
                    <a:pt x="196" y="72"/>
                  </a:cubicBezTo>
                  <a:cubicBezTo>
                    <a:pt x="173" y="72"/>
                    <a:pt x="173" y="72"/>
                    <a:pt x="173" y="72"/>
                  </a:cubicBezTo>
                  <a:cubicBezTo>
                    <a:pt x="171" y="72"/>
                    <a:pt x="170" y="72"/>
                    <a:pt x="168" y="71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0" y="62"/>
                    <a:pt x="159" y="61"/>
                    <a:pt x="159" y="59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159" y="25"/>
                    <a:pt x="160" y="23"/>
                    <a:pt x="161" y="22"/>
                  </a:cubicBezTo>
                  <a:cubicBezTo>
                    <a:pt x="168" y="15"/>
                    <a:pt x="168" y="15"/>
                    <a:pt x="168" y="15"/>
                  </a:cubicBezTo>
                  <a:cubicBezTo>
                    <a:pt x="170" y="14"/>
                    <a:pt x="171" y="13"/>
                    <a:pt x="173" y="13"/>
                  </a:cubicBezTo>
                  <a:cubicBezTo>
                    <a:pt x="196" y="13"/>
                    <a:pt x="196" y="13"/>
                    <a:pt x="196" y="13"/>
                  </a:cubicBezTo>
                  <a:cubicBezTo>
                    <a:pt x="198" y="13"/>
                    <a:pt x="199" y="14"/>
                    <a:pt x="201" y="15"/>
                  </a:cubicBezTo>
                  <a:cubicBezTo>
                    <a:pt x="208" y="22"/>
                    <a:pt x="208" y="22"/>
                    <a:pt x="208" y="22"/>
                  </a:cubicBezTo>
                  <a:cubicBezTo>
                    <a:pt x="209" y="23"/>
                    <a:pt x="210" y="25"/>
                    <a:pt x="210" y="27"/>
                  </a:cubicBezTo>
                  <a:lnTo>
                    <a:pt x="210" y="59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6" name="Freeform 23"/>
            <p:cNvSpPr>
              <a:spLocks/>
            </p:cNvSpPr>
            <p:nvPr userDrawn="1"/>
          </p:nvSpPr>
          <p:spPr bwMode="gray">
            <a:xfrm>
              <a:off x="583247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1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1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9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9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7" name="Group 106"/>
          <p:cNvGrpSpPr/>
          <p:nvPr userDrawn="1"/>
        </p:nvGrpSpPr>
        <p:grpSpPr>
          <a:xfrm rot="21328392">
            <a:off x="9680052" y="5716928"/>
            <a:ext cx="1006524" cy="284045"/>
            <a:chOff x="4791075" y="2478088"/>
            <a:chExt cx="1519238" cy="428625"/>
          </a:xfrm>
        </p:grpSpPr>
        <p:sp>
          <p:nvSpPr>
            <p:cNvPr id="108" name="Freeform 12"/>
            <p:cNvSpPr>
              <a:spLocks noEditPoints="1"/>
            </p:cNvSpPr>
            <p:nvPr userDrawn="1"/>
          </p:nvSpPr>
          <p:spPr bwMode="gray">
            <a:xfrm>
              <a:off x="5414963" y="2547938"/>
              <a:ext cx="246063" cy="288925"/>
            </a:xfrm>
            <a:custGeom>
              <a:avLst/>
              <a:gdLst>
                <a:gd name="T0" fmla="*/ 41 w 50"/>
                <a:gd name="T1" fmla="*/ 2 h 59"/>
                <a:gd name="T2" fmla="*/ 37 w 50"/>
                <a:gd name="T3" fmla="*/ 0 h 59"/>
                <a:gd name="T4" fmla="*/ 13 w 50"/>
                <a:gd name="T5" fmla="*/ 0 h 59"/>
                <a:gd name="T6" fmla="*/ 9 w 50"/>
                <a:gd name="T7" fmla="*/ 2 h 59"/>
                <a:gd name="T8" fmla="*/ 2 w 50"/>
                <a:gd name="T9" fmla="*/ 9 h 59"/>
                <a:gd name="T10" fmla="*/ 0 w 50"/>
                <a:gd name="T11" fmla="*/ 13 h 59"/>
                <a:gd name="T12" fmla="*/ 0 w 50"/>
                <a:gd name="T13" fmla="*/ 45 h 59"/>
                <a:gd name="T14" fmla="*/ 2 w 50"/>
                <a:gd name="T15" fmla="*/ 50 h 59"/>
                <a:gd name="T16" fmla="*/ 9 w 50"/>
                <a:gd name="T17" fmla="*/ 57 h 59"/>
                <a:gd name="T18" fmla="*/ 13 w 50"/>
                <a:gd name="T19" fmla="*/ 59 h 59"/>
                <a:gd name="T20" fmla="*/ 37 w 50"/>
                <a:gd name="T21" fmla="*/ 59 h 59"/>
                <a:gd name="T22" fmla="*/ 41 w 50"/>
                <a:gd name="T23" fmla="*/ 57 h 59"/>
                <a:gd name="T24" fmla="*/ 48 w 50"/>
                <a:gd name="T25" fmla="*/ 50 h 59"/>
                <a:gd name="T26" fmla="*/ 50 w 50"/>
                <a:gd name="T27" fmla="*/ 45 h 59"/>
                <a:gd name="T28" fmla="*/ 50 w 50"/>
                <a:gd name="T29" fmla="*/ 13 h 59"/>
                <a:gd name="T30" fmla="*/ 48 w 50"/>
                <a:gd name="T31" fmla="*/ 9 h 59"/>
                <a:gd name="T32" fmla="*/ 41 w 50"/>
                <a:gd name="T33" fmla="*/ 2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5 w 50"/>
                <a:gd name="T41" fmla="*/ 49 h 59"/>
                <a:gd name="T42" fmla="*/ 16 w 50"/>
                <a:gd name="T43" fmla="*/ 49 h 59"/>
                <a:gd name="T44" fmla="*/ 15 w 50"/>
                <a:gd name="T45" fmla="*/ 48 h 59"/>
                <a:gd name="T46" fmla="*/ 11 w 50"/>
                <a:gd name="T47" fmla="*/ 45 h 59"/>
                <a:gd name="T48" fmla="*/ 11 w 50"/>
                <a:gd name="T49" fmla="*/ 44 h 59"/>
                <a:gd name="T50" fmla="*/ 11 w 50"/>
                <a:gd name="T51" fmla="*/ 15 h 59"/>
                <a:gd name="T52" fmla="*/ 11 w 50"/>
                <a:gd name="T53" fmla="*/ 14 h 59"/>
                <a:gd name="T54" fmla="*/ 15 w 50"/>
                <a:gd name="T55" fmla="*/ 10 h 59"/>
                <a:gd name="T56" fmla="*/ 16 w 50"/>
                <a:gd name="T57" fmla="*/ 10 h 59"/>
                <a:gd name="T58" fmla="*/ 35 w 50"/>
                <a:gd name="T59" fmla="*/ 10 h 59"/>
                <a:gd name="T60" fmla="*/ 36 w 50"/>
                <a:gd name="T61" fmla="*/ 10 h 59"/>
                <a:gd name="T62" fmla="*/ 39 w 50"/>
                <a:gd name="T63" fmla="*/ 14 h 59"/>
                <a:gd name="T64" fmla="*/ 40 w 50"/>
                <a:gd name="T65" fmla="*/ 15 h 59"/>
                <a:gd name="T66" fmla="*/ 40 w 50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0" h="59">
                  <a:moveTo>
                    <a:pt x="41" y="2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7"/>
                    <a:pt x="0" y="49"/>
                    <a:pt x="2" y="50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0" y="58"/>
                    <a:pt x="12" y="59"/>
                    <a:pt x="13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2"/>
                    <a:pt x="50" y="10"/>
                    <a:pt x="48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8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4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0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9" name="Freeform 13"/>
            <p:cNvSpPr>
              <a:spLocks/>
            </p:cNvSpPr>
            <p:nvPr userDrawn="1"/>
          </p:nvSpPr>
          <p:spPr bwMode="gray">
            <a:xfrm>
              <a:off x="4864100" y="2547938"/>
              <a:ext cx="222250" cy="288925"/>
            </a:xfrm>
            <a:custGeom>
              <a:avLst/>
              <a:gdLst>
                <a:gd name="T0" fmla="*/ 0 w 140"/>
                <a:gd name="T1" fmla="*/ 31 h 182"/>
                <a:gd name="T2" fmla="*/ 53 w 140"/>
                <a:gd name="T3" fmla="*/ 31 h 182"/>
                <a:gd name="T4" fmla="*/ 53 w 140"/>
                <a:gd name="T5" fmla="*/ 182 h 182"/>
                <a:gd name="T6" fmla="*/ 84 w 140"/>
                <a:gd name="T7" fmla="*/ 182 h 182"/>
                <a:gd name="T8" fmla="*/ 84 w 140"/>
                <a:gd name="T9" fmla="*/ 31 h 182"/>
                <a:gd name="T10" fmla="*/ 140 w 140"/>
                <a:gd name="T11" fmla="*/ 31 h 182"/>
                <a:gd name="T12" fmla="*/ 140 w 140"/>
                <a:gd name="T13" fmla="*/ 0 h 182"/>
                <a:gd name="T14" fmla="*/ 0 w 140"/>
                <a:gd name="T15" fmla="*/ 0 h 182"/>
                <a:gd name="T16" fmla="*/ 0 w 140"/>
                <a:gd name="T17" fmla="*/ 3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2">
                  <a:moveTo>
                    <a:pt x="0" y="31"/>
                  </a:moveTo>
                  <a:lnTo>
                    <a:pt x="53" y="31"/>
                  </a:lnTo>
                  <a:lnTo>
                    <a:pt x="53" y="182"/>
                  </a:lnTo>
                  <a:lnTo>
                    <a:pt x="84" y="182"/>
                  </a:lnTo>
                  <a:lnTo>
                    <a:pt x="84" y="31"/>
                  </a:lnTo>
                  <a:lnTo>
                    <a:pt x="140" y="31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0" name="Freeform 14"/>
            <p:cNvSpPr>
              <a:spLocks/>
            </p:cNvSpPr>
            <p:nvPr userDrawn="1"/>
          </p:nvSpPr>
          <p:spPr bwMode="gray">
            <a:xfrm>
              <a:off x="5135563" y="2547938"/>
              <a:ext cx="220663" cy="288925"/>
            </a:xfrm>
            <a:custGeom>
              <a:avLst/>
              <a:gdLst>
                <a:gd name="T0" fmla="*/ 105 w 139"/>
                <a:gd name="T1" fmla="*/ 74 h 182"/>
                <a:gd name="T2" fmla="*/ 34 w 139"/>
                <a:gd name="T3" fmla="*/ 74 h 182"/>
                <a:gd name="T4" fmla="*/ 34 w 139"/>
                <a:gd name="T5" fmla="*/ 0 h 182"/>
                <a:gd name="T6" fmla="*/ 0 w 139"/>
                <a:gd name="T7" fmla="*/ 0 h 182"/>
                <a:gd name="T8" fmla="*/ 0 w 139"/>
                <a:gd name="T9" fmla="*/ 182 h 182"/>
                <a:gd name="T10" fmla="*/ 34 w 139"/>
                <a:gd name="T11" fmla="*/ 182 h 182"/>
                <a:gd name="T12" fmla="*/ 34 w 139"/>
                <a:gd name="T13" fmla="*/ 105 h 182"/>
                <a:gd name="T14" fmla="*/ 105 w 139"/>
                <a:gd name="T15" fmla="*/ 105 h 182"/>
                <a:gd name="T16" fmla="*/ 105 w 139"/>
                <a:gd name="T17" fmla="*/ 182 h 182"/>
                <a:gd name="T18" fmla="*/ 139 w 139"/>
                <a:gd name="T19" fmla="*/ 182 h 182"/>
                <a:gd name="T20" fmla="*/ 139 w 139"/>
                <a:gd name="T21" fmla="*/ 0 h 182"/>
                <a:gd name="T22" fmla="*/ 105 w 139"/>
                <a:gd name="T23" fmla="*/ 0 h 182"/>
                <a:gd name="T24" fmla="*/ 105 w 139"/>
                <a:gd name="T25" fmla="*/ 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82">
                  <a:moveTo>
                    <a:pt x="105" y="74"/>
                  </a:moveTo>
                  <a:lnTo>
                    <a:pt x="34" y="74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2"/>
                  </a:lnTo>
                  <a:lnTo>
                    <a:pt x="34" y="182"/>
                  </a:lnTo>
                  <a:lnTo>
                    <a:pt x="34" y="105"/>
                  </a:lnTo>
                  <a:lnTo>
                    <a:pt x="105" y="105"/>
                  </a:lnTo>
                  <a:lnTo>
                    <a:pt x="105" y="182"/>
                  </a:lnTo>
                  <a:lnTo>
                    <a:pt x="139" y="182"/>
                  </a:lnTo>
                  <a:lnTo>
                    <a:pt x="139" y="0"/>
                  </a:lnTo>
                  <a:lnTo>
                    <a:pt x="105" y="0"/>
                  </a:lnTo>
                  <a:lnTo>
                    <a:pt x="105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1" name="Freeform 15"/>
            <p:cNvSpPr>
              <a:spLocks/>
            </p:cNvSpPr>
            <p:nvPr userDrawn="1"/>
          </p:nvSpPr>
          <p:spPr bwMode="gray">
            <a:xfrm>
              <a:off x="6034088" y="2547938"/>
              <a:ext cx="196850" cy="288925"/>
            </a:xfrm>
            <a:custGeom>
              <a:avLst/>
              <a:gdLst>
                <a:gd name="T0" fmla="*/ 0 w 124"/>
                <a:gd name="T1" fmla="*/ 182 h 182"/>
                <a:gd name="T2" fmla="*/ 124 w 124"/>
                <a:gd name="T3" fmla="*/ 182 h 182"/>
                <a:gd name="T4" fmla="*/ 124 w 124"/>
                <a:gd name="T5" fmla="*/ 151 h 182"/>
                <a:gd name="T6" fmla="*/ 34 w 124"/>
                <a:gd name="T7" fmla="*/ 151 h 182"/>
                <a:gd name="T8" fmla="*/ 34 w 124"/>
                <a:gd name="T9" fmla="*/ 105 h 182"/>
                <a:gd name="T10" fmla="*/ 124 w 124"/>
                <a:gd name="T11" fmla="*/ 105 h 182"/>
                <a:gd name="T12" fmla="*/ 124 w 124"/>
                <a:gd name="T13" fmla="*/ 74 h 182"/>
                <a:gd name="T14" fmla="*/ 34 w 124"/>
                <a:gd name="T15" fmla="*/ 74 h 182"/>
                <a:gd name="T16" fmla="*/ 34 w 124"/>
                <a:gd name="T17" fmla="*/ 31 h 182"/>
                <a:gd name="T18" fmla="*/ 124 w 124"/>
                <a:gd name="T19" fmla="*/ 31 h 182"/>
                <a:gd name="T20" fmla="*/ 124 w 124"/>
                <a:gd name="T21" fmla="*/ 0 h 182"/>
                <a:gd name="T22" fmla="*/ 0 w 124"/>
                <a:gd name="T23" fmla="*/ 0 h 182"/>
                <a:gd name="T24" fmla="*/ 0 w 124"/>
                <a:gd name="T2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82">
                  <a:moveTo>
                    <a:pt x="0" y="182"/>
                  </a:moveTo>
                  <a:lnTo>
                    <a:pt x="124" y="182"/>
                  </a:lnTo>
                  <a:lnTo>
                    <a:pt x="124" y="151"/>
                  </a:lnTo>
                  <a:lnTo>
                    <a:pt x="34" y="151"/>
                  </a:lnTo>
                  <a:lnTo>
                    <a:pt x="34" y="105"/>
                  </a:lnTo>
                  <a:lnTo>
                    <a:pt x="124" y="105"/>
                  </a:lnTo>
                  <a:lnTo>
                    <a:pt x="124" y="74"/>
                  </a:lnTo>
                  <a:lnTo>
                    <a:pt x="34" y="74"/>
                  </a:lnTo>
                  <a:lnTo>
                    <a:pt x="34" y="31"/>
                  </a:lnTo>
                  <a:lnTo>
                    <a:pt x="124" y="31"/>
                  </a:lnTo>
                  <a:lnTo>
                    <a:pt x="124" y="0"/>
                  </a:lnTo>
                  <a:lnTo>
                    <a:pt x="0" y="0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2" name="Freeform 16"/>
            <p:cNvSpPr>
              <a:spLocks/>
            </p:cNvSpPr>
            <p:nvPr userDrawn="1"/>
          </p:nvSpPr>
          <p:spPr bwMode="gray">
            <a:xfrm>
              <a:off x="5719763" y="2547938"/>
              <a:ext cx="246063" cy="288925"/>
            </a:xfrm>
            <a:custGeom>
              <a:avLst/>
              <a:gdLst>
                <a:gd name="T0" fmla="*/ 11 w 50"/>
                <a:gd name="T1" fmla="*/ 14 h 59"/>
                <a:gd name="T2" fmla="*/ 14 w 50"/>
                <a:gd name="T3" fmla="*/ 10 h 59"/>
                <a:gd name="T4" fmla="*/ 16 w 50"/>
                <a:gd name="T5" fmla="*/ 10 h 59"/>
                <a:gd name="T6" fmla="*/ 36 w 50"/>
                <a:gd name="T7" fmla="*/ 10 h 59"/>
                <a:gd name="T8" fmla="*/ 37 w 50"/>
                <a:gd name="T9" fmla="*/ 10 h 59"/>
                <a:gd name="T10" fmla="*/ 43 w 50"/>
                <a:gd name="T11" fmla="*/ 16 h 59"/>
                <a:gd name="T12" fmla="*/ 50 w 50"/>
                <a:gd name="T13" fmla="*/ 9 h 59"/>
                <a:gd name="T14" fmla="*/ 43 w 50"/>
                <a:gd name="T15" fmla="*/ 2 h 59"/>
                <a:gd name="T16" fmla="*/ 38 w 50"/>
                <a:gd name="T17" fmla="*/ 0 h 59"/>
                <a:gd name="T18" fmla="*/ 13 w 50"/>
                <a:gd name="T19" fmla="*/ 0 h 59"/>
                <a:gd name="T20" fmla="*/ 9 w 50"/>
                <a:gd name="T21" fmla="*/ 2 h 59"/>
                <a:gd name="T22" fmla="*/ 2 w 50"/>
                <a:gd name="T23" fmla="*/ 9 h 59"/>
                <a:gd name="T24" fmla="*/ 0 w 50"/>
                <a:gd name="T25" fmla="*/ 13 h 59"/>
                <a:gd name="T26" fmla="*/ 0 w 50"/>
                <a:gd name="T27" fmla="*/ 25 h 59"/>
                <a:gd name="T28" fmla="*/ 6 w 50"/>
                <a:gd name="T29" fmla="*/ 32 h 59"/>
                <a:gd name="T30" fmla="*/ 38 w 50"/>
                <a:gd name="T31" fmla="*/ 36 h 59"/>
                <a:gd name="T32" fmla="*/ 40 w 50"/>
                <a:gd name="T33" fmla="*/ 38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4 w 50"/>
                <a:gd name="T41" fmla="*/ 49 h 59"/>
                <a:gd name="T42" fmla="*/ 14 w 50"/>
                <a:gd name="T43" fmla="*/ 49 h 59"/>
                <a:gd name="T44" fmla="*/ 13 w 50"/>
                <a:gd name="T45" fmla="*/ 48 h 59"/>
                <a:gd name="T46" fmla="*/ 7 w 50"/>
                <a:gd name="T47" fmla="*/ 42 h 59"/>
                <a:gd name="T48" fmla="*/ 0 w 50"/>
                <a:gd name="T49" fmla="*/ 50 h 59"/>
                <a:gd name="T50" fmla="*/ 7 w 50"/>
                <a:gd name="T51" fmla="*/ 57 h 59"/>
                <a:gd name="T52" fmla="*/ 12 w 50"/>
                <a:gd name="T53" fmla="*/ 59 h 59"/>
                <a:gd name="T54" fmla="*/ 37 w 50"/>
                <a:gd name="T55" fmla="*/ 59 h 59"/>
                <a:gd name="T56" fmla="*/ 41 w 50"/>
                <a:gd name="T57" fmla="*/ 57 h 59"/>
                <a:gd name="T58" fmla="*/ 48 w 50"/>
                <a:gd name="T59" fmla="*/ 50 h 59"/>
                <a:gd name="T60" fmla="*/ 50 w 50"/>
                <a:gd name="T61" fmla="*/ 45 h 59"/>
                <a:gd name="T62" fmla="*/ 50 w 50"/>
                <a:gd name="T63" fmla="*/ 34 h 59"/>
                <a:gd name="T64" fmla="*/ 44 w 50"/>
                <a:gd name="T65" fmla="*/ 27 h 59"/>
                <a:gd name="T66" fmla="*/ 12 w 50"/>
                <a:gd name="T67" fmla="*/ 23 h 59"/>
                <a:gd name="T68" fmla="*/ 10 w 50"/>
                <a:gd name="T69" fmla="*/ 21 h 59"/>
                <a:gd name="T70" fmla="*/ 10 w 50"/>
                <a:gd name="T71" fmla="*/ 15 h 59"/>
                <a:gd name="T72" fmla="*/ 11 w 50"/>
                <a:gd name="T73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" h="59">
                  <a:moveTo>
                    <a:pt x="11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5" y="10"/>
                    <a:pt x="16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7" y="10"/>
                    <a:pt x="37" y="10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1" y="0"/>
                    <a:pt x="40" y="0"/>
                    <a:pt x="38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2" y="31"/>
                    <a:pt x="6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6"/>
                    <a:pt x="40" y="37"/>
                    <a:pt x="40" y="38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39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49"/>
                    <a:pt x="13" y="49"/>
                    <a:pt x="13" y="48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9" y="58"/>
                    <a:pt x="10" y="59"/>
                    <a:pt x="12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0"/>
                    <a:pt x="48" y="27"/>
                    <a:pt x="44" y="27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2"/>
                    <a:pt x="10" y="22"/>
                    <a:pt x="10" y="2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1" y="14"/>
                    <a:pt x="11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3" name="Freeform 17"/>
            <p:cNvSpPr>
              <a:spLocks noEditPoints="1"/>
            </p:cNvSpPr>
            <p:nvPr userDrawn="1"/>
          </p:nvSpPr>
          <p:spPr bwMode="gray">
            <a:xfrm>
              <a:off x="4791075" y="2478088"/>
              <a:ext cx="1519238" cy="428625"/>
            </a:xfrm>
            <a:custGeom>
              <a:avLst/>
              <a:gdLst>
                <a:gd name="T0" fmla="*/ 309 w 309"/>
                <a:gd name="T1" fmla="*/ 87 h 87"/>
                <a:gd name="T2" fmla="*/ 0 w 309"/>
                <a:gd name="T3" fmla="*/ 0 h 87"/>
                <a:gd name="T4" fmla="*/ 60 w 309"/>
                <a:gd name="T5" fmla="*/ 24 h 87"/>
                <a:gd name="T6" fmla="*/ 42 w 309"/>
                <a:gd name="T7" fmla="*/ 73 h 87"/>
                <a:gd name="T8" fmla="*/ 32 w 309"/>
                <a:gd name="T9" fmla="*/ 24 h 87"/>
                <a:gd name="T10" fmla="*/ 15 w 309"/>
                <a:gd name="T11" fmla="*/ 14 h 87"/>
                <a:gd name="T12" fmla="*/ 60 w 309"/>
                <a:gd name="T13" fmla="*/ 24 h 87"/>
                <a:gd name="T14" fmla="*/ 104 w 309"/>
                <a:gd name="T15" fmla="*/ 73 h 87"/>
                <a:gd name="T16" fmla="*/ 81 w 309"/>
                <a:gd name="T17" fmla="*/ 48 h 87"/>
                <a:gd name="T18" fmla="*/ 70 w 309"/>
                <a:gd name="T19" fmla="*/ 73 h 87"/>
                <a:gd name="T20" fmla="*/ 81 w 309"/>
                <a:gd name="T21" fmla="*/ 14 h 87"/>
                <a:gd name="T22" fmla="*/ 104 w 309"/>
                <a:gd name="T23" fmla="*/ 38 h 87"/>
                <a:gd name="T24" fmla="*/ 115 w 309"/>
                <a:gd name="T25" fmla="*/ 14 h 87"/>
                <a:gd name="T26" fmla="*/ 177 w 309"/>
                <a:gd name="T27" fmla="*/ 59 h 87"/>
                <a:gd name="T28" fmla="*/ 168 w 309"/>
                <a:gd name="T29" fmla="*/ 71 h 87"/>
                <a:gd name="T30" fmla="*/ 140 w 309"/>
                <a:gd name="T31" fmla="*/ 73 h 87"/>
                <a:gd name="T32" fmla="*/ 129 w 309"/>
                <a:gd name="T33" fmla="*/ 64 h 87"/>
                <a:gd name="T34" fmla="*/ 127 w 309"/>
                <a:gd name="T35" fmla="*/ 27 h 87"/>
                <a:gd name="T36" fmla="*/ 136 w 309"/>
                <a:gd name="T37" fmla="*/ 16 h 87"/>
                <a:gd name="T38" fmla="*/ 164 w 309"/>
                <a:gd name="T39" fmla="*/ 14 h 87"/>
                <a:gd name="T40" fmla="*/ 175 w 309"/>
                <a:gd name="T41" fmla="*/ 23 h 87"/>
                <a:gd name="T42" fmla="*/ 177 w 309"/>
                <a:gd name="T43" fmla="*/ 59 h 87"/>
                <a:gd name="T44" fmla="*/ 233 w 309"/>
                <a:gd name="T45" fmla="*/ 41 h 87"/>
                <a:gd name="T46" fmla="*/ 239 w 309"/>
                <a:gd name="T47" fmla="*/ 59 h 87"/>
                <a:gd name="T48" fmla="*/ 230 w 309"/>
                <a:gd name="T49" fmla="*/ 71 h 87"/>
                <a:gd name="T50" fmla="*/ 201 w 309"/>
                <a:gd name="T51" fmla="*/ 73 h 87"/>
                <a:gd name="T52" fmla="*/ 189 w 309"/>
                <a:gd name="T53" fmla="*/ 64 h 87"/>
                <a:gd name="T54" fmla="*/ 202 w 309"/>
                <a:gd name="T55" fmla="*/ 62 h 87"/>
                <a:gd name="T56" fmla="*/ 223 w 309"/>
                <a:gd name="T57" fmla="*/ 63 h 87"/>
                <a:gd name="T58" fmla="*/ 228 w 309"/>
                <a:gd name="T59" fmla="*/ 59 h 87"/>
                <a:gd name="T60" fmla="*/ 229 w 309"/>
                <a:gd name="T61" fmla="*/ 52 h 87"/>
                <a:gd name="T62" fmla="*/ 195 w 309"/>
                <a:gd name="T63" fmla="*/ 46 h 87"/>
                <a:gd name="T64" fmla="*/ 189 w 309"/>
                <a:gd name="T65" fmla="*/ 27 h 87"/>
                <a:gd name="T66" fmla="*/ 198 w 309"/>
                <a:gd name="T67" fmla="*/ 16 h 87"/>
                <a:gd name="T68" fmla="*/ 227 w 309"/>
                <a:gd name="T69" fmla="*/ 14 h 87"/>
                <a:gd name="T70" fmla="*/ 239 w 309"/>
                <a:gd name="T71" fmla="*/ 23 h 87"/>
                <a:gd name="T72" fmla="*/ 226 w 309"/>
                <a:gd name="T73" fmla="*/ 24 h 87"/>
                <a:gd name="T74" fmla="*/ 205 w 309"/>
                <a:gd name="T75" fmla="*/ 24 h 87"/>
                <a:gd name="T76" fmla="*/ 200 w 309"/>
                <a:gd name="T77" fmla="*/ 28 h 87"/>
                <a:gd name="T78" fmla="*/ 199 w 309"/>
                <a:gd name="T79" fmla="*/ 35 h 87"/>
                <a:gd name="T80" fmla="*/ 293 w 309"/>
                <a:gd name="T81" fmla="*/ 24 h 87"/>
                <a:gd name="T82" fmla="*/ 264 w 309"/>
                <a:gd name="T83" fmla="*/ 38 h 87"/>
                <a:gd name="T84" fmla="*/ 293 w 309"/>
                <a:gd name="T85" fmla="*/ 48 h 87"/>
                <a:gd name="T86" fmla="*/ 264 w 309"/>
                <a:gd name="T87" fmla="*/ 63 h 87"/>
                <a:gd name="T88" fmla="*/ 293 w 309"/>
                <a:gd name="T89" fmla="*/ 73 h 87"/>
                <a:gd name="T90" fmla="*/ 253 w 309"/>
                <a:gd name="T91" fmla="*/ 14 h 87"/>
                <a:gd name="T92" fmla="*/ 293 w 309"/>
                <a:gd name="T93" fmla="*/ 2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9" h="87">
                  <a:moveTo>
                    <a:pt x="0" y="87"/>
                  </a:moveTo>
                  <a:cubicBezTo>
                    <a:pt x="309" y="87"/>
                    <a:pt x="309" y="87"/>
                    <a:pt x="309" y="87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7"/>
                  </a:lnTo>
                  <a:close/>
                  <a:moveTo>
                    <a:pt x="60" y="24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60" y="14"/>
                    <a:pt x="60" y="14"/>
                    <a:pt x="60" y="14"/>
                  </a:cubicBezTo>
                  <a:lnTo>
                    <a:pt x="60" y="24"/>
                  </a:lnTo>
                  <a:close/>
                  <a:moveTo>
                    <a:pt x="115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4" y="48"/>
                    <a:pt x="104" y="48"/>
                    <a:pt x="104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15" y="14"/>
                    <a:pt x="115" y="14"/>
                    <a:pt x="115" y="14"/>
                  </a:cubicBezTo>
                  <a:lnTo>
                    <a:pt x="115" y="73"/>
                  </a:lnTo>
                  <a:close/>
                  <a:moveTo>
                    <a:pt x="177" y="59"/>
                  </a:moveTo>
                  <a:cubicBezTo>
                    <a:pt x="177" y="61"/>
                    <a:pt x="177" y="63"/>
                    <a:pt x="175" y="64"/>
                  </a:cubicBezTo>
                  <a:cubicBezTo>
                    <a:pt x="168" y="71"/>
                    <a:pt x="168" y="71"/>
                    <a:pt x="168" y="71"/>
                  </a:cubicBezTo>
                  <a:cubicBezTo>
                    <a:pt x="167" y="72"/>
                    <a:pt x="165" y="73"/>
                    <a:pt x="164" y="73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39" y="73"/>
                    <a:pt x="137" y="72"/>
                    <a:pt x="136" y="71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7" y="63"/>
                    <a:pt x="127" y="61"/>
                    <a:pt x="127" y="59"/>
                  </a:cubicBezTo>
                  <a:cubicBezTo>
                    <a:pt x="127" y="27"/>
                    <a:pt x="127" y="27"/>
                    <a:pt x="127" y="27"/>
                  </a:cubicBezTo>
                  <a:cubicBezTo>
                    <a:pt x="127" y="26"/>
                    <a:pt x="127" y="24"/>
                    <a:pt x="129" y="23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7" y="14"/>
                    <a:pt x="139" y="14"/>
                    <a:pt x="140" y="14"/>
                  </a:cubicBezTo>
                  <a:cubicBezTo>
                    <a:pt x="164" y="14"/>
                    <a:pt x="164" y="14"/>
                    <a:pt x="164" y="14"/>
                  </a:cubicBezTo>
                  <a:cubicBezTo>
                    <a:pt x="165" y="14"/>
                    <a:pt x="167" y="14"/>
                    <a:pt x="168" y="16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7" y="24"/>
                    <a:pt x="177" y="26"/>
                    <a:pt x="177" y="27"/>
                  </a:cubicBezTo>
                  <a:lnTo>
                    <a:pt x="177" y="59"/>
                  </a:lnTo>
                  <a:close/>
                  <a:moveTo>
                    <a:pt x="201" y="37"/>
                  </a:moveTo>
                  <a:cubicBezTo>
                    <a:pt x="233" y="41"/>
                    <a:pt x="233" y="41"/>
                    <a:pt x="233" y="41"/>
                  </a:cubicBezTo>
                  <a:cubicBezTo>
                    <a:pt x="237" y="41"/>
                    <a:pt x="239" y="44"/>
                    <a:pt x="239" y="48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239" y="61"/>
                    <a:pt x="239" y="63"/>
                    <a:pt x="237" y="64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29" y="72"/>
                    <a:pt x="227" y="73"/>
                    <a:pt x="226" y="73"/>
                  </a:cubicBezTo>
                  <a:cubicBezTo>
                    <a:pt x="201" y="73"/>
                    <a:pt x="201" y="73"/>
                    <a:pt x="201" y="73"/>
                  </a:cubicBezTo>
                  <a:cubicBezTo>
                    <a:pt x="199" y="73"/>
                    <a:pt x="198" y="72"/>
                    <a:pt x="196" y="71"/>
                  </a:cubicBezTo>
                  <a:cubicBezTo>
                    <a:pt x="189" y="64"/>
                    <a:pt x="189" y="64"/>
                    <a:pt x="189" y="64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202" y="62"/>
                    <a:pt x="202" y="62"/>
                    <a:pt x="202" y="62"/>
                  </a:cubicBezTo>
                  <a:cubicBezTo>
                    <a:pt x="202" y="63"/>
                    <a:pt x="203" y="63"/>
                    <a:pt x="203" y="63"/>
                  </a:cubicBezTo>
                  <a:cubicBezTo>
                    <a:pt x="223" y="63"/>
                    <a:pt x="223" y="63"/>
                    <a:pt x="223" y="63"/>
                  </a:cubicBezTo>
                  <a:cubicBezTo>
                    <a:pt x="224" y="63"/>
                    <a:pt x="224" y="63"/>
                    <a:pt x="225" y="62"/>
                  </a:cubicBezTo>
                  <a:cubicBezTo>
                    <a:pt x="228" y="59"/>
                    <a:pt x="228" y="59"/>
                    <a:pt x="228" y="59"/>
                  </a:cubicBezTo>
                  <a:cubicBezTo>
                    <a:pt x="228" y="59"/>
                    <a:pt x="229" y="58"/>
                    <a:pt x="229" y="58"/>
                  </a:cubicBezTo>
                  <a:cubicBezTo>
                    <a:pt x="229" y="52"/>
                    <a:pt x="229" y="52"/>
                    <a:pt x="229" y="52"/>
                  </a:cubicBezTo>
                  <a:cubicBezTo>
                    <a:pt x="229" y="51"/>
                    <a:pt x="228" y="50"/>
                    <a:pt x="227" y="50"/>
                  </a:cubicBezTo>
                  <a:cubicBezTo>
                    <a:pt x="195" y="46"/>
                    <a:pt x="195" y="46"/>
                    <a:pt x="195" y="46"/>
                  </a:cubicBezTo>
                  <a:cubicBezTo>
                    <a:pt x="191" y="45"/>
                    <a:pt x="189" y="42"/>
                    <a:pt x="189" y="39"/>
                  </a:cubicBezTo>
                  <a:cubicBezTo>
                    <a:pt x="189" y="27"/>
                    <a:pt x="189" y="27"/>
                    <a:pt x="189" y="27"/>
                  </a:cubicBezTo>
                  <a:cubicBezTo>
                    <a:pt x="189" y="26"/>
                    <a:pt x="189" y="24"/>
                    <a:pt x="191" y="23"/>
                  </a:cubicBezTo>
                  <a:cubicBezTo>
                    <a:pt x="198" y="16"/>
                    <a:pt x="198" y="16"/>
                    <a:pt x="198" y="16"/>
                  </a:cubicBezTo>
                  <a:cubicBezTo>
                    <a:pt x="199" y="14"/>
                    <a:pt x="201" y="14"/>
                    <a:pt x="202" y="14"/>
                  </a:cubicBezTo>
                  <a:cubicBezTo>
                    <a:pt x="227" y="14"/>
                    <a:pt x="227" y="14"/>
                    <a:pt x="227" y="14"/>
                  </a:cubicBezTo>
                  <a:cubicBezTo>
                    <a:pt x="229" y="14"/>
                    <a:pt x="230" y="14"/>
                    <a:pt x="232" y="16"/>
                  </a:cubicBezTo>
                  <a:cubicBezTo>
                    <a:pt x="239" y="23"/>
                    <a:pt x="239" y="23"/>
                    <a:pt x="239" y="23"/>
                  </a:cubicBezTo>
                  <a:cubicBezTo>
                    <a:pt x="232" y="30"/>
                    <a:pt x="232" y="30"/>
                    <a:pt x="232" y="30"/>
                  </a:cubicBezTo>
                  <a:cubicBezTo>
                    <a:pt x="226" y="24"/>
                    <a:pt x="226" y="24"/>
                    <a:pt x="226" y="24"/>
                  </a:cubicBezTo>
                  <a:cubicBezTo>
                    <a:pt x="226" y="24"/>
                    <a:pt x="225" y="24"/>
                    <a:pt x="225" y="24"/>
                  </a:cubicBezTo>
                  <a:cubicBezTo>
                    <a:pt x="205" y="24"/>
                    <a:pt x="205" y="24"/>
                    <a:pt x="205" y="24"/>
                  </a:cubicBezTo>
                  <a:cubicBezTo>
                    <a:pt x="204" y="24"/>
                    <a:pt x="204" y="24"/>
                    <a:pt x="203" y="24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8"/>
                    <a:pt x="199" y="29"/>
                    <a:pt x="199" y="29"/>
                  </a:cubicBezTo>
                  <a:cubicBezTo>
                    <a:pt x="199" y="35"/>
                    <a:pt x="199" y="35"/>
                    <a:pt x="199" y="35"/>
                  </a:cubicBezTo>
                  <a:cubicBezTo>
                    <a:pt x="199" y="36"/>
                    <a:pt x="200" y="36"/>
                    <a:pt x="201" y="37"/>
                  </a:cubicBezTo>
                  <a:moveTo>
                    <a:pt x="293" y="24"/>
                  </a:moveTo>
                  <a:cubicBezTo>
                    <a:pt x="264" y="24"/>
                    <a:pt x="264" y="24"/>
                    <a:pt x="264" y="24"/>
                  </a:cubicBezTo>
                  <a:cubicBezTo>
                    <a:pt x="264" y="38"/>
                    <a:pt x="264" y="38"/>
                    <a:pt x="264" y="38"/>
                  </a:cubicBezTo>
                  <a:cubicBezTo>
                    <a:pt x="293" y="38"/>
                    <a:pt x="293" y="38"/>
                    <a:pt x="293" y="38"/>
                  </a:cubicBezTo>
                  <a:cubicBezTo>
                    <a:pt x="293" y="48"/>
                    <a:pt x="293" y="48"/>
                    <a:pt x="293" y="48"/>
                  </a:cubicBezTo>
                  <a:cubicBezTo>
                    <a:pt x="264" y="48"/>
                    <a:pt x="264" y="48"/>
                    <a:pt x="264" y="48"/>
                  </a:cubicBezTo>
                  <a:cubicBezTo>
                    <a:pt x="264" y="63"/>
                    <a:pt x="264" y="63"/>
                    <a:pt x="264" y="63"/>
                  </a:cubicBezTo>
                  <a:cubicBezTo>
                    <a:pt x="293" y="63"/>
                    <a:pt x="293" y="63"/>
                    <a:pt x="293" y="63"/>
                  </a:cubicBezTo>
                  <a:cubicBezTo>
                    <a:pt x="293" y="73"/>
                    <a:pt x="293" y="73"/>
                    <a:pt x="293" y="73"/>
                  </a:cubicBezTo>
                  <a:cubicBezTo>
                    <a:pt x="253" y="73"/>
                    <a:pt x="253" y="73"/>
                    <a:pt x="253" y="73"/>
                  </a:cubicBezTo>
                  <a:cubicBezTo>
                    <a:pt x="253" y="14"/>
                    <a:pt x="253" y="14"/>
                    <a:pt x="253" y="14"/>
                  </a:cubicBezTo>
                  <a:cubicBezTo>
                    <a:pt x="293" y="14"/>
                    <a:pt x="293" y="14"/>
                    <a:pt x="293" y="14"/>
                  </a:cubicBezTo>
                  <a:lnTo>
                    <a:pt x="293" y="2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4" name="Freeform 18"/>
            <p:cNvSpPr>
              <a:spLocks/>
            </p:cNvSpPr>
            <p:nvPr userDrawn="1"/>
          </p:nvSpPr>
          <p:spPr bwMode="gray">
            <a:xfrm>
              <a:off x="5468938" y="2597150"/>
              <a:ext cx="142875" cy="190500"/>
            </a:xfrm>
            <a:custGeom>
              <a:avLst/>
              <a:gdLst>
                <a:gd name="T0" fmla="*/ 25 w 29"/>
                <a:gd name="T1" fmla="*/ 0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0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8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8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8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4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4"/>
                    <a:pt x="28" y="4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5" name="Group 114"/>
          <p:cNvGrpSpPr/>
          <p:nvPr userDrawn="1"/>
        </p:nvGrpSpPr>
        <p:grpSpPr>
          <a:xfrm rot="21328392">
            <a:off x="10473496" y="5350513"/>
            <a:ext cx="635256" cy="279839"/>
            <a:chOff x="6043613" y="1992313"/>
            <a:chExt cx="958850" cy="422275"/>
          </a:xfrm>
        </p:grpSpPr>
        <p:sp>
          <p:nvSpPr>
            <p:cNvPr id="116" name="Freeform 30"/>
            <p:cNvSpPr>
              <a:spLocks noEditPoints="1"/>
            </p:cNvSpPr>
            <p:nvPr userDrawn="1"/>
          </p:nvSpPr>
          <p:spPr bwMode="gray">
            <a:xfrm>
              <a:off x="6043613" y="1992313"/>
              <a:ext cx="958850" cy="422275"/>
            </a:xfrm>
            <a:custGeom>
              <a:avLst/>
              <a:gdLst>
                <a:gd name="T0" fmla="*/ 0 w 195"/>
                <a:gd name="T1" fmla="*/ 86 h 86"/>
                <a:gd name="T2" fmla="*/ 195 w 195"/>
                <a:gd name="T3" fmla="*/ 86 h 86"/>
                <a:gd name="T4" fmla="*/ 195 w 195"/>
                <a:gd name="T5" fmla="*/ 0 h 86"/>
                <a:gd name="T6" fmla="*/ 0 w 195"/>
                <a:gd name="T7" fmla="*/ 0 h 86"/>
                <a:gd name="T8" fmla="*/ 0 w 195"/>
                <a:gd name="T9" fmla="*/ 86 h 86"/>
                <a:gd name="T10" fmla="*/ 56 w 195"/>
                <a:gd name="T11" fmla="*/ 23 h 86"/>
                <a:gd name="T12" fmla="*/ 27 w 195"/>
                <a:gd name="T13" fmla="*/ 23 h 86"/>
                <a:gd name="T14" fmla="*/ 27 w 195"/>
                <a:gd name="T15" fmla="*/ 38 h 86"/>
                <a:gd name="T16" fmla="*/ 56 w 195"/>
                <a:gd name="T17" fmla="*/ 38 h 86"/>
                <a:gd name="T18" fmla="*/ 56 w 195"/>
                <a:gd name="T19" fmla="*/ 38 h 86"/>
                <a:gd name="T20" fmla="*/ 56 w 195"/>
                <a:gd name="T21" fmla="*/ 48 h 86"/>
                <a:gd name="T22" fmla="*/ 56 w 195"/>
                <a:gd name="T23" fmla="*/ 48 h 86"/>
                <a:gd name="T24" fmla="*/ 27 w 195"/>
                <a:gd name="T25" fmla="*/ 48 h 86"/>
                <a:gd name="T26" fmla="*/ 27 w 195"/>
                <a:gd name="T27" fmla="*/ 73 h 86"/>
                <a:gd name="T28" fmla="*/ 27 w 195"/>
                <a:gd name="T29" fmla="*/ 73 h 86"/>
                <a:gd name="T30" fmla="*/ 17 w 195"/>
                <a:gd name="T31" fmla="*/ 73 h 86"/>
                <a:gd name="T32" fmla="*/ 17 w 195"/>
                <a:gd name="T33" fmla="*/ 73 h 86"/>
                <a:gd name="T34" fmla="*/ 17 w 195"/>
                <a:gd name="T35" fmla="*/ 13 h 86"/>
                <a:gd name="T36" fmla="*/ 56 w 195"/>
                <a:gd name="T37" fmla="*/ 13 h 86"/>
                <a:gd name="T38" fmla="*/ 56 w 195"/>
                <a:gd name="T39" fmla="*/ 13 h 86"/>
                <a:gd name="T40" fmla="*/ 56 w 195"/>
                <a:gd name="T41" fmla="*/ 23 h 86"/>
                <a:gd name="T42" fmla="*/ 117 w 195"/>
                <a:gd name="T43" fmla="*/ 59 h 86"/>
                <a:gd name="T44" fmla="*/ 115 w 195"/>
                <a:gd name="T45" fmla="*/ 63 h 86"/>
                <a:gd name="T46" fmla="*/ 108 w 195"/>
                <a:gd name="T47" fmla="*/ 71 h 86"/>
                <a:gd name="T48" fmla="*/ 104 w 195"/>
                <a:gd name="T49" fmla="*/ 73 h 86"/>
                <a:gd name="T50" fmla="*/ 80 w 195"/>
                <a:gd name="T51" fmla="*/ 73 h 86"/>
                <a:gd name="T52" fmla="*/ 77 w 195"/>
                <a:gd name="T53" fmla="*/ 71 h 86"/>
                <a:gd name="T54" fmla="*/ 76 w 195"/>
                <a:gd name="T55" fmla="*/ 71 h 86"/>
                <a:gd name="T56" fmla="*/ 69 w 195"/>
                <a:gd name="T57" fmla="*/ 63 h 86"/>
                <a:gd name="T58" fmla="*/ 67 w 195"/>
                <a:gd name="T59" fmla="*/ 61 h 86"/>
                <a:gd name="T60" fmla="*/ 67 w 195"/>
                <a:gd name="T61" fmla="*/ 59 h 86"/>
                <a:gd name="T62" fmla="*/ 67 w 195"/>
                <a:gd name="T63" fmla="*/ 27 h 86"/>
                <a:gd name="T64" fmla="*/ 67 w 195"/>
                <a:gd name="T65" fmla="*/ 25 h 86"/>
                <a:gd name="T66" fmla="*/ 69 w 195"/>
                <a:gd name="T67" fmla="*/ 22 h 86"/>
                <a:gd name="T68" fmla="*/ 76 w 195"/>
                <a:gd name="T69" fmla="*/ 15 h 86"/>
                <a:gd name="T70" fmla="*/ 78 w 195"/>
                <a:gd name="T71" fmla="*/ 14 h 86"/>
                <a:gd name="T72" fmla="*/ 80 w 195"/>
                <a:gd name="T73" fmla="*/ 13 h 86"/>
                <a:gd name="T74" fmla="*/ 80 w 195"/>
                <a:gd name="T75" fmla="*/ 13 h 86"/>
                <a:gd name="T76" fmla="*/ 104 w 195"/>
                <a:gd name="T77" fmla="*/ 13 h 86"/>
                <a:gd name="T78" fmla="*/ 104 w 195"/>
                <a:gd name="T79" fmla="*/ 13 h 86"/>
                <a:gd name="T80" fmla="*/ 106 w 195"/>
                <a:gd name="T81" fmla="*/ 14 h 86"/>
                <a:gd name="T82" fmla="*/ 108 w 195"/>
                <a:gd name="T83" fmla="*/ 15 h 86"/>
                <a:gd name="T84" fmla="*/ 115 w 195"/>
                <a:gd name="T85" fmla="*/ 22 h 86"/>
                <a:gd name="T86" fmla="*/ 117 w 195"/>
                <a:gd name="T87" fmla="*/ 27 h 86"/>
                <a:gd name="T88" fmla="*/ 117 w 195"/>
                <a:gd name="T89" fmla="*/ 59 h 86"/>
                <a:gd name="T90" fmla="*/ 165 w 195"/>
                <a:gd name="T91" fmla="*/ 73 h 86"/>
                <a:gd name="T92" fmla="*/ 148 w 195"/>
                <a:gd name="T93" fmla="*/ 50 h 86"/>
                <a:gd name="T94" fmla="*/ 146 w 195"/>
                <a:gd name="T95" fmla="*/ 49 h 86"/>
                <a:gd name="T96" fmla="*/ 140 w 195"/>
                <a:gd name="T97" fmla="*/ 49 h 86"/>
                <a:gd name="T98" fmla="*/ 140 w 195"/>
                <a:gd name="T99" fmla="*/ 73 h 86"/>
                <a:gd name="T100" fmla="*/ 129 w 195"/>
                <a:gd name="T101" fmla="*/ 73 h 86"/>
                <a:gd name="T102" fmla="*/ 129 w 195"/>
                <a:gd name="T103" fmla="*/ 13 h 86"/>
                <a:gd name="T104" fmla="*/ 162 w 195"/>
                <a:gd name="T105" fmla="*/ 13 h 86"/>
                <a:gd name="T106" fmla="*/ 166 w 195"/>
                <a:gd name="T107" fmla="*/ 15 h 86"/>
                <a:gd name="T108" fmla="*/ 172 w 195"/>
                <a:gd name="T109" fmla="*/ 21 h 86"/>
                <a:gd name="T110" fmla="*/ 174 w 195"/>
                <a:gd name="T111" fmla="*/ 25 h 86"/>
                <a:gd name="T112" fmla="*/ 174 w 195"/>
                <a:gd name="T113" fmla="*/ 37 h 86"/>
                <a:gd name="T114" fmla="*/ 172 w 195"/>
                <a:gd name="T115" fmla="*/ 42 h 86"/>
                <a:gd name="T116" fmla="*/ 166 w 195"/>
                <a:gd name="T117" fmla="*/ 47 h 86"/>
                <a:gd name="T118" fmla="*/ 162 w 195"/>
                <a:gd name="T119" fmla="*/ 49 h 86"/>
                <a:gd name="T120" fmla="*/ 160 w 195"/>
                <a:gd name="T121" fmla="*/ 49 h 86"/>
                <a:gd name="T122" fmla="*/ 178 w 195"/>
                <a:gd name="T123" fmla="*/ 73 h 86"/>
                <a:gd name="T124" fmla="*/ 165 w 195"/>
                <a:gd name="T125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5" h="86">
                  <a:moveTo>
                    <a:pt x="0" y="86"/>
                  </a:moveTo>
                  <a:cubicBezTo>
                    <a:pt x="195" y="86"/>
                    <a:pt x="195" y="86"/>
                    <a:pt x="195" y="86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56" y="2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13"/>
                    <a:pt x="56" y="13"/>
                    <a:pt x="56" y="13"/>
                  </a:cubicBezTo>
                  <a:lnTo>
                    <a:pt x="56" y="23"/>
                  </a:lnTo>
                  <a:close/>
                  <a:moveTo>
                    <a:pt x="117" y="59"/>
                  </a:moveTo>
                  <a:cubicBezTo>
                    <a:pt x="117" y="61"/>
                    <a:pt x="117" y="62"/>
                    <a:pt x="115" y="63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7" y="72"/>
                    <a:pt x="105" y="73"/>
                    <a:pt x="104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9" y="73"/>
                    <a:pt x="78" y="72"/>
                    <a:pt x="77" y="71"/>
                  </a:cubicBezTo>
                  <a:cubicBezTo>
                    <a:pt x="77" y="71"/>
                    <a:pt x="76" y="71"/>
                    <a:pt x="76" y="71"/>
                  </a:cubicBezTo>
                  <a:cubicBezTo>
                    <a:pt x="69" y="63"/>
                    <a:pt x="69" y="63"/>
                    <a:pt x="69" y="63"/>
                  </a:cubicBezTo>
                  <a:cubicBezTo>
                    <a:pt x="68" y="63"/>
                    <a:pt x="67" y="62"/>
                    <a:pt x="67" y="61"/>
                  </a:cubicBezTo>
                  <a:cubicBezTo>
                    <a:pt x="67" y="60"/>
                    <a:pt x="67" y="60"/>
                    <a:pt x="67" y="59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7" y="26"/>
                    <a:pt x="67" y="26"/>
                    <a:pt x="67" y="25"/>
                  </a:cubicBezTo>
                  <a:cubicBezTo>
                    <a:pt x="67" y="24"/>
                    <a:pt x="68" y="23"/>
                    <a:pt x="69" y="22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7" y="14"/>
                    <a:pt x="78" y="14"/>
                  </a:cubicBezTo>
                  <a:cubicBezTo>
                    <a:pt x="79" y="13"/>
                    <a:pt x="79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5" y="13"/>
                    <a:pt x="106" y="14"/>
                  </a:cubicBezTo>
                  <a:cubicBezTo>
                    <a:pt x="107" y="14"/>
                    <a:pt x="107" y="14"/>
                    <a:pt x="108" y="15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7" y="24"/>
                    <a:pt x="117" y="25"/>
                    <a:pt x="117" y="27"/>
                  </a:cubicBezTo>
                  <a:lnTo>
                    <a:pt x="117" y="59"/>
                  </a:lnTo>
                  <a:close/>
                  <a:moveTo>
                    <a:pt x="165" y="73"/>
                  </a:moveTo>
                  <a:cubicBezTo>
                    <a:pt x="148" y="50"/>
                    <a:pt x="148" y="50"/>
                    <a:pt x="148" y="50"/>
                  </a:cubicBezTo>
                  <a:cubicBezTo>
                    <a:pt x="147" y="49"/>
                    <a:pt x="147" y="49"/>
                    <a:pt x="146" y="49"/>
                  </a:cubicBezTo>
                  <a:cubicBezTo>
                    <a:pt x="140" y="49"/>
                    <a:pt x="140" y="49"/>
                    <a:pt x="140" y="49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29" y="73"/>
                    <a:pt x="129" y="73"/>
                    <a:pt x="129" y="73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4" y="13"/>
                    <a:pt x="165" y="14"/>
                    <a:pt x="166" y="15"/>
                  </a:cubicBezTo>
                  <a:cubicBezTo>
                    <a:pt x="172" y="21"/>
                    <a:pt x="172" y="21"/>
                    <a:pt x="172" y="21"/>
                  </a:cubicBezTo>
                  <a:cubicBezTo>
                    <a:pt x="173" y="22"/>
                    <a:pt x="174" y="24"/>
                    <a:pt x="174" y="25"/>
                  </a:cubicBezTo>
                  <a:cubicBezTo>
                    <a:pt x="174" y="37"/>
                    <a:pt x="174" y="37"/>
                    <a:pt x="174" y="37"/>
                  </a:cubicBezTo>
                  <a:cubicBezTo>
                    <a:pt x="174" y="39"/>
                    <a:pt x="173" y="40"/>
                    <a:pt x="172" y="42"/>
                  </a:cubicBezTo>
                  <a:cubicBezTo>
                    <a:pt x="166" y="47"/>
                    <a:pt x="166" y="47"/>
                    <a:pt x="166" y="47"/>
                  </a:cubicBezTo>
                  <a:cubicBezTo>
                    <a:pt x="165" y="49"/>
                    <a:pt x="164" y="49"/>
                    <a:pt x="162" y="49"/>
                  </a:cubicBezTo>
                  <a:cubicBezTo>
                    <a:pt x="160" y="49"/>
                    <a:pt x="160" y="49"/>
                    <a:pt x="160" y="49"/>
                  </a:cubicBezTo>
                  <a:cubicBezTo>
                    <a:pt x="178" y="73"/>
                    <a:pt x="178" y="73"/>
                    <a:pt x="178" y="73"/>
                  </a:cubicBezTo>
                  <a:lnTo>
                    <a:pt x="165" y="73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7" name="Freeform 31"/>
            <p:cNvSpPr>
              <a:spLocks/>
            </p:cNvSpPr>
            <p:nvPr userDrawn="1"/>
          </p:nvSpPr>
          <p:spPr bwMode="gray">
            <a:xfrm>
              <a:off x="6127750" y="2055813"/>
              <a:ext cx="192088" cy="295275"/>
            </a:xfrm>
            <a:custGeom>
              <a:avLst/>
              <a:gdLst>
                <a:gd name="T0" fmla="*/ 121 w 121"/>
                <a:gd name="T1" fmla="*/ 31 h 186"/>
                <a:gd name="T2" fmla="*/ 121 w 121"/>
                <a:gd name="T3" fmla="*/ 0 h 186"/>
                <a:gd name="T4" fmla="*/ 0 w 121"/>
                <a:gd name="T5" fmla="*/ 0 h 186"/>
                <a:gd name="T6" fmla="*/ 0 w 121"/>
                <a:gd name="T7" fmla="*/ 186 h 186"/>
                <a:gd name="T8" fmla="*/ 31 w 121"/>
                <a:gd name="T9" fmla="*/ 186 h 186"/>
                <a:gd name="T10" fmla="*/ 31 w 121"/>
                <a:gd name="T11" fmla="*/ 108 h 186"/>
                <a:gd name="T12" fmla="*/ 121 w 121"/>
                <a:gd name="T13" fmla="*/ 108 h 186"/>
                <a:gd name="T14" fmla="*/ 121 w 121"/>
                <a:gd name="T15" fmla="*/ 77 h 186"/>
                <a:gd name="T16" fmla="*/ 31 w 121"/>
                <a:gd name="T17" fmla="*/ 77 h 186"/>
                <a:gd name="T18" fmla="*/ 31 w 121"/>
                <a:gd name="T19" fmla="*/ 31 h 186"/>
                <a:gd name="T20" fmla="*/ 31 w 121"/>
                <a:gd name="T21" fmla="*/ 31 h 186"/>
                <a:gd name="T22" fmla="*/ 121 w 121"/>
                <a:gd name="T23" fmla="*/ 3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" h="186">
                  <a:moveTo>
                    <a:pt x="121" y="31"/>
                  </a:moveTo>
                  <a:lnTo>
                    <a:pt x="121" y="0"/>
                  </a:lnTo>
                  <a:lnTo>
                    <a:pt x="0" y="0"/>
                  </a:lnTo>
                  <a:lnTo>
                    <a:pt x="0" y="186"/>
                  </a:lnTo>
                  <a:lnTo>
                    <a:pt x="31" y="186"/>
                  </a:lnTo>
                  <a:lnTo>
                    <a:pt x="31" y="108"/>
                  </a:lnTo>
                  <a:lnTo>
                    <a:pt x="121" y="108"/>
                  </a:lnTo>
                  <a:lnTo>
                    <a:pt x="121" y="77"/>
                  </a:lnTo>
                  <a:lnTo>
                    <a:pt x="31" y="77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121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8" name="Freeform 32"/>
            <p:cNvSpPr>
              <a:spLocks noEditPoints="1"/>
            </p:cNvSpPr>
            <p:nvPr userDrawn="1"/>
          </p:nvSpPr>
          <p:spPr bwMode="gray">
            <a:xfrm>
              <a:off x="6373813" y="2055813"/>
              <a:ext cx="246063" cy="295275"/>
            </a:xfrm>
            <a:custGeom>
              <a:avLst/>
              <a:gdLst>
                <a:gd name="T0" fmla="*/ 50 w 50"/>
                <a:gd name="T1" fmla="*/ 14 h 60"/>
                <a:gd name="T2" fmla="*/ 48 w 50"/>
                <a:gd name="T3" fmla="*/ 9 h 60"/>
                <a:gd name="T4" fmla="*/ 41 w 50"/>
                <a:gd name="T5" fmla="*/ 2 h 60"/>
                <a:gd name="T6" fmla="*/ 39 w 50"/>
                <a:gd name="T7" fmla="*/ 1 h 60"/>
                <a:gd name="T8" fmla="*/ 37 w 50"/>
                <a:gd name="T9" fmla="*/ 0 h 60"/>
                <a:gd name="T10" fmla="*/ 13 w 50"/>
                <a:gd name="T11" fmla="*/ 0 h 60"/>
                <a:gd name="T12" fmla="*/ 11 w 50"/>
                <a:gd name="T13" fmla="*/ 1 h 60"/>
                <a:gd name="T14" fmla="*/ 11 w 50"/>
                <a:gd name="T15" fmla="*/ 1 h 60"/>
                <a:gd name="T16" fmla="*/ 9 w 50"/>
                <a:gd name="T17" fmla="*/ 2 h 60"/>
                <a:gd name="T18" fmla="*/ 2 w 50"/>
                <a:gd name="T19" fmla="*/ 9 h 60"/>
                <a:gd name="T20" fmla="*/ 0 w 50"/>
                <a:gd name="T21" fmla="*/ 14 h 60"/>
                <a:gd name="T22" fmla="*/ 0 w 50"/>
                <a:gd name="T23" fmla="*/ 46 h 60"/>
                <a:gd name="T24" fmla="*/ 2 w 50"/>
                <a:gd name="T25" fmla="*/ 50 h 60"/>
                <a:gd name="T26" fmla="*/ 9 w 50"/>
                <a:gd name="T27" fmla="*/ 58 h 60"/>
                <a:gd name="T28" fmla="*/ 10 w 50"/>
                <a:gd name="T29" fmla="*/ 58 h 60"/>
                <a:gd name="T30" fmla="*/ 11 w 50"/>
                <a:gd name="T31" fmla="*/ 59 h 60"/>
                <a:gd name="T32" fmla="*/ 13 w 50"/>
                <a:gd name="T33" fmla="*/ 60 h 60"/>
                <a:gd name="T34" fmla="*/ 37 w 50"/>
                <a:gd name="T35" fmla="*/ 60 h 60"/>
                <a:gd name="T36" fmla="*/ 39 w 50"/>
                <a:gd name="T37" fmla="*/ 59 h 60"/>
                <a:gd name="T38" fmla="*/ 41 w 50"/>
                <a:gd name="T39" fmla="*/ 58 h 60"/>
                <a:gd name="T40" fmla="*/ 48 w 50"/>
                <a:gd name="T41" fmla="*/ 50 h 60"/>
                <a:gd name="T42" fmla="*/ 50 w 50"/>
                <a:gd name="T43" fmla="*/ 46 h 60"/>
                <a:gd name="T44" fmla="*/ 50 w 50"/>
                <a:gd name="T45" fmla="*/ 14 h 60"/>
                <a:gd name="T46" fmla="*/ 40 w 50"/>
                <a:gd name="T47" fmla="*/ 44 h 60"/>
                <a:gd name="T48" fmla="*/ 40 w 50"/>
                <a:gd name="T49" fmla="*/ 44 h 60"/>
                <a:gd name="T50" fmla="*/ 39 w 50"/>
                <a:gd name="T51" fmla="*/ 45 h 60"/>
                <a:gd name="T52" fmla="*/ 36 w 50"/>
                <a:gd name="T53" fmla="*/ 49 h 60"/>
                <a:gd name="T54" fmla="*/ 34 w 50"/>
                <a:gd name="T55" fmla="*/ 49 h 60"/>
                <a:gd name="T56" fmla="*/ 16 w 50"/>
                <a:gd name="T57" fmla="*/ 49 h 60"/>
                <a:gd name="T58" fmla="*/ 14 w 50"/>
                <a:gd name="T59" fmla="*/ 49 h 60"/>
                <a:gd name="T60" fmla="*/ 11 w 50"/>
                <a:gd name="T61" fmla="*/ 45 h 60"/>
                <a:gd name="T62" fmla="*/ 10 w 50"/>
                <a:gd name="T63" fmla="*/ 44 h 60"/>
                <a:gd name="T64" fmla="*/ 10 w 50"/>
                <a:gd name="T65" fmla="*/ 16 h 60"/>
                <a:gd name="T66" fmla="*/ 11 w 50"/>
                <a:gd name="T67" fmla="*/ 15 h 60"/>
                <a:gd name="T68" fmla="*/ 11 w 50"/>
                <a:gd name="T69" fmla="*/ 14 h 60"/>
                <a:gd name="T70" fmla="*/ 14 w 50"/>
                <a:gd name="T71" fmla="*/ 11 h 60"/>
                <a:gd name="T72" fmla="*/ 16 w 50"/>
                <a:gd name="T73" fmla="*/ 10 h 60"/>
                <a:gd name="T74" fmla="*/ 34 w 50"/>
                <a:gd name="T75" fmla="*/ 10 h 60"/>
                <a:gd name="T76" fmla="*/ 36 w 50"/>
                <a:gd name="T77" fmla="*/ 11 h 60"/>
                <a:gd name="T78" fmla="*/ 39 w 50"/>
                <a:gd name="T79" fmla="*/ 14 h 60"/>
                <a:gd name="T80" fmla="*/ 40 w 50"/>
                <a:gd name="T81" fmla="*/ 16 h 60"/>
                <a:gd name="T82" fmla="*/ 40 w 50"/>
                <a:gd name="T83" fmla="*/ 4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60">
                  <a:moveTo>
                    <a:pt x="50" y="14"/>
                  </a:moveTo>
                  <a:cubicBezTo>
                    <a:pt x="50" y="12"/>
                    <a:pt x="50" y="11"/>
                    <a:pt x="48" y="9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8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1"/>
                    <a:pt x="9" y="2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0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8"/>
                    <a:pt x="10" y="58"/>
                    <a:pt x="10" y="58"/>
                  </a:cubicBezTo>
                  <a:cubicBezTo>
                    <a:pt x="10" y="59"/>
                    <a:pt x="11" y="59"/>
                    <a:pt x="11" y="59"/>
                  </a:cubicBezTo>
                  <a:cubicBezTo>
                    <a:pt x="12" y="59"/>
                    <a:pt x="13" y="60"/>
                    <a:pt x="1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8" y="60"/>
                    <a:pt x="38" y="59"/>
                    <a:pt x="39" y="59"/>
                  </a:cubicBezTo>
                  <a:cubicBezTo>
                    <a:pt x="40" y="59"/>
                    <a:pt x="41" y="58"/>
                    <a:pt x="41" y="5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8"/>
                    <a:pt x="50" y="46"/>
                  </a:cubicBezTo>
                  <a:lnTo>
                    <a:pt x="50" y="14"/>
                  </a:lnTo>
                  <a:close/>
                  <a:moveTo>
                    <a:pt x="40" y="44"/>
                  </a:moveTo>
                  <a:cubicBezTo>
                    <a:pt x="40" y="44"/>
                    <a:pt x="40" y="44"/>
                    <a:pt x="40" y="44"/>
                  </a:cubicBezTo>
                  <a:cubicBezTo>
                    <a:pt x="40" y="45"/>
                    <a:pt x="39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49"/>
                    <a:pt x="15" y="49"/>
                    <a:pt x="14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0" y="45"/>
                    <a:pt x="10" y="44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1"/>
                    <a:pt x="15" y="10"/>
                    <a:pt x="16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10"/>
                    <a:pt x="35" y="11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40" y="15"/>
                    <a:pt x="40" y="16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9" name="Freeform 33"/>
            <p:cNvSpPr>
              <a:spLocks noEditPoints="1"/>
            </p:cNvSpPr>
            <p:nvPr userDrawn="1"/>
          </p:nvSpPr>
          <p:spPr bwMode="gray">
            <a:xfrm>
              <a:off x="6678613" y="2055813"/>
              <a:ext cx="239713" cy="295275"/>
            </a:xfrm>
            <a:custGeom>
              <a:avLst/>
              <a:gdLst>
                <a:gd name="T0" fmla="*/ 33 w 49"/>
                <a:gd name="T1" fmla="*/ 36 h 60"/>
                <a:gd name="T2" fmla="*/ 37 w 49"/>
                <a:gd name="T3" fmla="*/ 34 h 60"/>
                <a:gd name="T4" fmla="*/ 43 w 49"/>
                <a:gd name="T5" fmla="*/ 29 h 60"/>
                <a:gd name="T6" fmla="*/ 45 w 49"/>
                <a:gd name="T7" fmla="*/ 24 h 60"/>
                <a:gd name="T8" fmla="*/ 45 w 49"/>
                <a:gd name="T9" fmla="*/ 12 h 60"/>
                <a:gd name="T10" fmla="*/ 43 w 49"/>
                <a:gd name="T11" fmla="*/ 8 h 60"/>
                <a:gd name="T12" fmla="*/ 37 w 49"/>
                <a:gd name="T13" fmla="*/ 2 h 60"/>
                <a:gd name="T14" fmla="*/ 33 w 49"/>
                <a:gd name="T15" fmla="*/ 0 h 60"/>
                <a:gd name="T16" fmla="*/ 0 w 49"/>
                <a:gd name="T17" fmla="*/ 0 h 60"/>
                <a:gd name="T18" fmla="*/ 0 w 49"/>
                <a:gd name="T19" fmla="*/ 60 h 60"/>
                <a:gd name="T20" fmla="*/ 11 w 49"/>
                <a:gd name="T21" fmla="*/ 60 h 60"/>
                <a:gd name="T22" fmla="*/ 11 w 49"/>
                <a:gd name="T23" fmla="*/ 36 h 60"/>
                <a:gd name="T24" fmla="*/ 17 w 49"/>
                <a:gd name="T25" fmla="*/ 36 h 60"/>
                <a:gd name="T26" fmla="*/ 19 w 49"/>
                <a:gd name="T27" fmla="*/ 37 h 60"/>
                <a:gd name="T28" fmla="*/ 36 w 49"/>
                <a:gd name="T29" fmla="*/ 60 h 60"/>
                <a:gd name="T30" fmla="*/ 49 w 49"/>
                <a:gd name="T31" fmla="*/ 60 h 60"/>
                <a:gd name="T32" fmla="*/ 31 w 49"/>
                <a:gd name="T33" fmla="*/ 36 h 60"/>
                <a:gd name="T34" fmla="*/ 33 w 49"/>
                <a:gd name="T35" fmla="*/ 36 h 60"/>
                <a:gd name="T36" fmla="*/ 11 w 49"/>
                <a:gd name="T37" fmla="*/ 26 h 60"/>
                <a:gd name="T38" fmla="*/ 11 w 49"/>
                <a:gd name="T39" fmla="*/ 10 h 60"/>
                <a:gd name="T40" fmla="*/ 31 w 49"/>
                <a:gd name="T41" fmla="*/ 10 h 60"/>
                <a:gd name="T42" fmla="*/ 32 w 49"/>
                <a:gd name="T43" fmla="*/ 11 h 60"/>
                <a:gd name="T44" fmla="*/ 34 w 49"/>
                <a:gd name="T45" fmla="*/ 13 h 60"/>
                <a:gd name="T46" fmla="*/ 34 w 49"/>
                <a:gd name="T47" fmla="*/ 14 h 60"/>
                <a:gd name="T48" fmla="*/ 34 w 49"/>
                <a:gd name="T49" fmla="*/ 22 h 60"/>
                <a:gd name="T50" fmla="*/ 34 w 49"/>
                <a:gd name="T51" fmla="*/ 24 h 60"/>
                <a:gd name="T52" fmla="*/ 32 w 49"/>
                <a:gd name="T53" fmla="*/ 25 h 60"/>
                <a:gd name="T54" fmla="*/ 31 w 49"/>
                <a:gd name="T55" fmla="*/ 26 h 60"/>
                <a:gd name="T56" fmla="*/ 11 w 49"/>
                <a:gd name="T57" fmla="*/ 2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9" h="60">
                  <a:moveTo>
                    <a:pt x="33" y="36"/>
                  </a:moveTo>
                  <a:cubicBezTo>
                    <a:pt x="35" y="36"/>
                    <a:pt x="36" y="36"/>
                    <a:pt x="37" y="34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4" y="27"/>
                    <a:pt x="45" y="26"/>
                    <a:pt x="45" y="24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1"/>
                    <a:pt x="44" y="9"/>
                    <a:pt x="43" y="8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0"/>
                    <a:pt x="3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6"/>
                    <a:pt x="18" y="36"/>
                    <a:pt x="19" y="37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31" y="36"/>
                    <a:pt x="31" y="36"/>
                    <a:pt x="31" y="36"/>
                  </a:cubicBezTo>
                  <a:lnTo>
                    <a:pt x="33" y="36"/>
                  </a:lnTo>
                  <a:close/>
                  <a:moveTo>
                    <a:pt x="11" y="26"/>
                  </a:moveTo>
                  <a:cubicBezTo>
                    <a:pt x="11" y="10"/>
                    <a:pt x="11" y="10"/>
                    <a:pt x="1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2" y="11"/>
                    <a:pt x="32" y="11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3"/>
                    <a:pt x="34" y="23"/>
                    <a:pt x="34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1" y="26"/>
                    <a:pt x="31" y="26"/>
                  </a:cubicBezTo>
                  <a:lnTo>
                    <a:pt x="11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0" name="Freeform 34"/>
            <p:cNvSpPr>
              <a:spLocks/>
            </p:cNvSpPr>
            <p:nvPr userDrawn="1"/>
          </p:nvSpPr>
          <p:spPr bwMode="gray">
            <a:xfrm>
              <a:off x="6732588" y="2105025"/>
              <a:ext cx="112713" cy="79375"/>
            </a:xfrm>
            <a:custGeom>
              <a:avLst/>
              <a:gdLst>
                <a:gd name="T0" fmla="*/ 23 w 23"/>
                <a:gd name="T1" fmla="*/ 14 h 16"/>
                <a:gd name="T2" fmla="*/ 23 w 23"/>
                <a:gd name="T3" fmla="*/ 12 h 16"/>
                <a:gd name="T4" fmla="*/ 23 w 23"/>
                <a:gd name="T5" fmla="*/ 4 h 16"/>
                <a:gd name="T6" fmla="*/ 23 w 23"/>
                <a:gd name="T7" fmla="*/ 3 h 16"/>
                <a:gd name="T8" fmla="*/ 21 w 23"/>
                <a:gd name="T9" fmla="*/ 1 h 16"/>
                <a:gd name="T10" fmla="*/ 20 w 23"/>
                <a:gd name="T11" fmla="*/ 0 h 16"/>
                <a:gd name="T12" fmla="*/ 0 w 23"/>
                <a:gd name="T13" fmla="*/ 0 h 16"/>
                <a:gd name="T14" fmla="*/ 0 w 23"/>
                <a:gd name="T15" fmla="*/ 16 h 16"/>
                <a:gd name="T16" fmla="*/ 20 w 23"/>
                <a:gd name="T17" fmla="*/ 16 h 16"/>
                <a:gd name="T18" fmla="*/ 21 w 23"/>
                <a:gd name="T19" fmla="*/ 15 h 16"/>
                <a:gd name="T20" fmla="*/ 23 w 23"/>
                <a:gd name="T2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6">
                  <a:moveTo>
                    <a:pt x="23" y="14"/>
                  </a:moveTo>
                  <a:cubicBezTo>
                    <a:pt x="23" y="13"/>
                    <a:pt x="23" y="13"/>
                    <a:pt x="23" y="12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3"/>
                    <a:pt x="23" y="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1" y="16"/>
                    <a:pt x="21" y="15"/>
                  </a:cubicBezTo>
                  <a:lnTo>
                    <a:pt x="23" y="1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1" name="Freeform 35"/>
            <p:cNvSpPr>
              <a:spLocks/>
            </p:cNvSpPr>
            <p:nvPr userDrawn="1"/>
          </p:nvSpPr>
          <p:spPr bwMode="gray">
            <a:xfrm>
              <a:off x="6423025" y="2105025"/>
              <a:ext cx="147638" cy="192088"/>
            </a:xfrm>
            <a:custGeom>
              <a:avLst/>
              <a:gdLst>
                <a:gd name="T0" fmla="*/ 29 w 30"/>
                <a:gd name="T1" fmla="*/ 4 h 39"/>
                <a:gd name="T2" fmla="*/ 26 w 30"/>
                <a:gd name="T3" fmla="*/ 1 h 39"/>
                <a:gd name="T4" fmla="*/ 24 w 30"/>
                <a:gd name="T5" fmla="*/ 0 h 39"/>
                <a:gd name="T6" fmla="*/ 6 w 30"/>
                <a:gd name="T7" fmla="*/ 0 h 39"/>
                <a:gd name="T8" fmla="*/ 4 w 30"/>
                <a:gd name="T9" fmla="*/ 1 h 39"/>
                <a:gd name="T10" fmla="*/ 1 w 30"/>
                <a:gd name="T11" fmla="*/ 4 h 39"/>
                <a:gd name="T12" fmla="*/ 1 w 30"/>
                <a:gd name="T13" fmla="*/ 5 h 39"/>
                <a:gd name="T14" fmla="*/ 0 w 30"/>
                <a:gd name="T15" fmla="*/ 6 h 39"/>
                <a:gd name="T16" fmla="*/ 0 w 30"/>
                <a:gd name="T17" fmla="*/ 34 h 39"/>
                <a:gd name="T18" fmla="*/ 1 w 30"/>
                <a:gd name="T19" fmla="*/ 35 h 39"/>
                <a:gd name="T20" fmla="*/ 4 w 30"/>
                <a:gd name="T21" fmla="*/ 39 h 39"/>
                <a:gd name="T22" fmla="*/ 6 w 30"/>
                <a:gd name="T23" fmla="*/ 39 h 39"/>
                <a:gd name="T24" fmla="*/ 24 w 30"/>
                <a:gd name="T25" fmla="*/ 39 h 39"/>
                <a:gd name="T26" fmla="*/ 26 w 30"/>
                <a:gd name="T27" fmla="*/ 39 h 39"/>
                <a:gd name="T28" fmla="*/ 29 w 30"/>
                <a:gd name="T29" fmla="*/ 35 h 39"/>
                <a:gd name="T30" fmla="*/ 30 w 30"/>
                <a:gd name="T31" fmla="*/ 34 h 39"/>
                <a:gd name="T32" fmla="*/ 30 w 30"/>
                <a:gd name="T33" fmla="*/ 6 h 39"/>
                <a:gd name="T34" fmla="*/ 29 w 30"/>
                <a:gd name="T35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9">
                  <a:moveTo>
                    <a:pt x="29" y="4"/>
                  </a:move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5" y="0"/>
                    <a:pt x="2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1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5" y="39"/>
                    <a:pt x="5" y="39"/>
                    <a:pt x="6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5" y="39"/>
                    <a:pt x="25" y="39"/>
                    <a:pt x="26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30" y="35"/>
                    <a:pt x="30" y="34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5"/>
                    <a:pt x="29" y="5"/>
                    <a:pt x="29" y="4"/>
                  </a:cubicBezTo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2" name="Group 121"/>
          <p:cNvGrpSpPr/>
          <p:nvPr userDrawn="1"/>
        </p:nvGrpSpPr>
        <p:grpSpPr>
          <a:xfrm rot="21328392">
            <a:off x="7824049" y="5321067"/>
            <a:ext cx="2551543" cy="416600"/>
            <a:chOff x="2047875" y="1746250"/>
            <a:chExt cx="3851275" cy="628650"/>
          </a:xfrm>
        </p:grpSpPr>
        <p:sp>
          <p:nvSpPr>
            <p:cNvPr id="123" name="Freeform 5"/>
            <p:cNvSpPr>
              <a:spLocks/>
            </p:cNvSpPr>
            <p:nvPr userDrawn="1"/>
          </p:nvSpPr>
          <p:spPr bwMode="gray">
            <a:xfrm>
              <a:off x="2047875" y="1746250"/>
              <a:ext cx="422275" cy="604838"/>
            </a:xfrm>
            <a:custGeom>
              <a:avLst/>
              <a:gdLst>
                <a:gd name="T0" fmla="*/ 35 w 86"/>
                <a:gd name="T1" fmla="*/ 0 h 123"/>
                <a:gd name="T2" fmla="*/ 86 w 86"/>
                <a:gd name="T3" fmla="*/ 0 h 123"/>
                <a:gd name="T4" fmla="*/ 50 w 86"/>
                <a:gd name="T5" fmla="*/ 123 h 123"/>
                <a:gd name="T6" fmla="*/ 0 w 86"/>
                <a:gd name="T7" fmla="*/ 123 h 123"/>
                <a:gd name="T8" fmla="*/ 35 w 86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23">
                  <a:moveTo>
                    <a:pt x="35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6" y="0"/>
                    <a:pt x="59" y="91"/>
                    <a:pt x="50" y="123"/>
                  </a:cubicBezTo>
                  <a:cubicBezTo>
                    <a:pt x="0" y="123"/>
                    <a:pt x="0" y="123"/>
                    <a:pt x="0" y="123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4" name="Freeform 6"/>
            <p:cNvSpPr>
              <a:spLocks noEditPoints="1"/>
            </p:cNvSpPr>
            <p:nvPr userDrawn="1"/>
          </p:nvSpPr>
          <p:spPr bwMode="gray">
            <a:xfrm>
              <a:off x="2333625" y="1874838"/>
              <a:ext cx="776288" cy="495300"/>
            </a:xfrm>
            <a:custGeom>
              <a:avLst/>
              <a:gdLst>
                <a:gd name="T0" fmla="*/ 145 w 158"/>
                <a:gd name="T1" fmla="*/ 51 h 101"/>
                <a:gd name="T2" fmla="*/ 123 w 158"/>
                <a:gd name="T3" fmla="*/ 14 h 101"/>
                <a:gd name="T4" fmla="*/ 29 w 158"/>
                <a:gd name="T5" fmla="*/ 32 h 101"/>
                <a:gd name="T6" fmla="*/ 18 w 158"/>
                <a:gd name="T7" fmla="*/ 86 h 101"/>
                <a:gd name="T8" fmla="*/ 74 w 158"/>
                <a:gd name="T9" fmla="*/ 99 h 101"/>
                <a:gd name="T10" fmla="*/ 120 w 158"/>
                <a:gd name="T11" fmla="*/ 91 h 101"/>
                <a:gd name="T12" fmla="*/ 129 w 158"/>
                <a:gd name="T13" fmla="*/ 68 h 101"/>
                <a:gd name="T14" fmla="*/ 80 w 158"/>
                <a:gd name="T15" fmla="*/ 83 h 101"/>
                <a:gd name="T16" fmla="*/ 58 w 158"/>
                <a:gd name="T17" fmla="*/ 71 h 101"/>
                <a:gd name="T18" fmla="*/ 145 w 158"/>
                <a:gd name="T19" fmla="*/ 51 h 101"/>
                <a:gd name="T20" fmla="*/ 64 w 158"/>
                <a:gd name="T21" fmla="*/ 45 h 101"/>
                <a:gd name="T22" fmla="*/ 90 w 158"/>
                <a:gd name="T23" fmla="*/ 25 h 101"/>
                <a:gd name="T24" fmla="*/ 105 w 158"/>
                <a:gd name="T25" fmla="*/ 42 h 101"/>
                <a:gd name="T26" fmla="*/ 59 w 158"/>
                <a:gd name="T27" fmla="*/ 65 h 101"/>
                <a:gd name="T28" fmla="*/ 64 w 158"/>
                <a:gd name="T29" fmla="*/ 4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8" h="101">
                  <a:moveTo>
                    <a:pt x="145" y="51"/>
                  </a:moveTo>
                  <a:cubicBezTo>
                    <a:pt x="145" y="51"/>
                    <a:pt x="158" y="24"/>
                    <a:pt x="123" y="14"/>
                  </a:cubicBezTo>
                  <a:cubicBezTo>
                    <a:pt x="123" y="14"/>
                    <a:pt x="66" y="0"/>
                    <a:pt x="29" y="32"/>
                  </a:cubicBezTo>
                  <a:cubicBezTo>
                    <a:pt x="29" y="32"/>
                    <a:pt x="0" y="62"/>
                    <a:pt x="18" y="86"/>
                  </a:cubicBezTo>
                  <a:cubicBezTo>
                    <a:pt x="18" y="86"/>
                    <a:pt x="29" y="101"/>
                    <a:pt x="74" y="99"/>
                  </a:cubicBezTo>
                  <a:cubicBezTo>
                    <a:pt x="74" y="99"/>
                    <a:pt x="110" y="97"/>
                    <a:pt x="120" y="91"/>
                  </a:cubicBezTo>
                  <a:cubicBezTo>
                    <a:pt x="129" y="68"/>
                    <a:pt x="129" y="68"/>
                    <a:pt x="129" y="68"/>
                  </a:cubicBezTo>
                  <a:cubicBezTo>
                    <a:pt x="129" y="68"/>
                    <a:pt x="105" y="82"/>
                    <a:pt x="80" y="83"/>
                  </a:cubicBezTo>
                  <a:cubicBezTo>
                    <a:pt x="80" y="83"/>
                    <a:pt x="54" y="85"/>
                    <a:pt x="58" y="71"/>
                  </a:cubicBezTo>
                  <a:lnTo>
                    <a:pt x="145" y="51"/>
                  </a:lnTo>
                  <a:close/>
                  <a:moveTo>
                    <a:pt x="64" y="45"/>
                  </a:moveTo>
                  <a:cubicBezTo>
                    <a:pt x="70" y="23"/>
                    <a:pt x="90" y="25"/>
                    <a:pt x="90" y="25"/>
                  </a:cubicBezTo>
                  <a:cubicBezTo>
                    <a:pt x="109" y="25"/>
                    <a:pt x="105" y="42"/>
                    <a:pt x="105" y="42"/>
                  </a:cubicBezTo>
                  <a:cubicBezTo>
                    <a:pt x="59" y="65"/>
                    <a:pt x="59" y="65"/>
                    <a:pt x="59" y="65"/>
                  </a:cubicBezTo>
                  <a:lnTo>
                    <a:pt x="64" y="4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5" name="Freeform 7"/>
            <p:cNvSpPr>
              <a:spLocks/>
            </p:cNvSpPr>
            <p:nvPr userDrawn="1"/>
          </p:nvSpPr>
          <p:spPr bwMode="gray">
            <a:xfrm>
              <a:off x="3030538" y="1898650"/>
              <a:ext cx="762000" cy="452438"/>
            </a:xfrm>
            <a:custGeom>
              <a:avLst/>
              <a:gdLst>
                <a:gd name="T0" fmla="*/ 23 w 155"/>
                <a:gd name="T1" fmla="*/ 13 h 92"/>
                <a:gd name="T2" fmla="*/ 0 w 155"/>
                <a:gd name="T3" fmla="*/ 92 h 92"/>
                <a:gd name="T4" fmla="*/ 51 w 155"/>
                <a:gd name="T5" fmla="*/ 92 h 92"/>
                <a:gd name="T6" fmla="*/ 71 w 155"/>
                <a:gd name="T7" fmla="*/ 22 h 92"/>
                <a:gd name="T8" fmla="*/ 92 w 155"/>
                <a:gd name="T9" fmla="*/ 23 h 92"/>
                <a:gd name="T10" fmla="*/ 97 w 155"/>
                <a:gd name="T11" fmla="*/ 36 h 92"/>
                <a:gd name="T12" fmla="*/ 89 w 155"/>
                <a:gd name="T13" fmla="*/ 65 h 92"/>
                <a:gd name="T14" fmla="*/ 81 w 155"/>
                <a:gd name="T15" fmla="*/ 92 h 92"/>
                <a:gd name="T16" fmla="*/ 130 w 155"/>
                <a:gd name="T17" fmla="*/ 92 h 92"/>
                <a:gd name="T18" fmla="*/ 147 w 155"/>
                <a:gd name="T19" fmla="*/ 36 h 92"/>
                <a:gd name="T20" fmla="*/ 133 w 155"/>
                <a:gd name="T21" fmla="*/ 11 h 92"/>
                <a:gd name="T22" fmla="*/ 23 w 155"/>
                <a:gd name="T23" fmla="*/ 1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5" h="92">
                  <a:moveTo>
                    <a:pt x="23" y="13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22"/>
                    <a:pt x="82" y="20"/>
                    <a:pt x="92" y="23"/>
                  </a:cubicBezTo>
                  <a:cubicBezTo>
                    <a:pt x="92" y="23"/>
                    <a:pt x="101" y="25"/>
                    <a:pt x="97" y="36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130" y="92"/>
                    <a:pt x="130" y="92"/>
                    <a:pt x="130" y="92"/>
                  </a:cubicBezTo>
                  <a:cubicBezTo>
                    <a:pt x="147" y="36"/>
                    <a:pt x="147" y="36"/>
                    <a:pt x="147" y="36"/>
                  </a:cubicBezTo>
                  <a:cubicBezTo>
                    <a:pt x="147" y="36"/>
                    <a:pt x="155" y="16"/>
                    <a:pt x="133" y="11"/>
                  </a:cubicBezTo>
                  <a:cubicBezTo>
                    <a:pt x="133" y="11"/>
                    <a:pt x="95" y="0"/>
                    <a:pt x="23" y="13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6" name="Freeform 8"/>
            <p:cNvSpPr>
              <a:spLocks noEditPoints="1"/>
            </p:cNvSpPr>
            <p:nvPr userDrawn="1"/>
          </p:nvSpPr>
          <p:spPr bwMode="gray">
            <a:xfrm>
              <a:off x="3689350" y="1917700"/>
              <a:ext cx="836613" cy="457200"/>
            </a:xfrm>
            <a:custGeom>
              <a:avLst/>
              <a:gdLst>
                <a:gd name="T0" fmla="*/ 99 w 170"/>
                <a:gd name="T1" fmla="*/ 3 h 93"/>
                <a:gd name="T2" fmla="*/ 17 w 170"/>
                <a:gd name="T3" fmla="*/ 46 h 93"/>
                <a:gd name="T4" fmla="*/ 71 w 170"/>
                <a:gd name="T5" fmla="*/ 90 h 93"/>
                <a:gd name="T6" fmla="*/ 158 w 170"/>
                <a:gd name="T7" fmla="*/ 44 h 93"/>
                <a:gd name="T8" fmla="*/ 99 w 170"/>
                <a:gd name="T9" fmla="*/ 3 h 93"/>
                <a:gd name="T10" fmla="*/ 106 w 170"/>
                <a:gd name="T11" fmla="*/ 50 h 93"/>
                <a:gd name="T12" fmla="*/ 73 w 170"/>
                <a:gd name="T13" fmla="*/ 73 h 93"/>
                <a:gd name="T14" fmla="*/ 70 w 170"/>
                <a:gd name="T15" fmla="*/ 41 h 93"/>
                <a:gd name="T16" fmla="*/ 95 w 170"/>
                <a:gd name="T17" fmla="*/ 18 h 93"/>
                <a:gd name="T18" fmla="*/ 106 w 170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93">
                  <a:moveTo>
                    <a:pt x="99" y="3"/>
                  </a:moveTo>
                  <a:cubicBezTo>
                    <a:pt x="28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1" y="91"/>
                    <a:pt x="147" y="89"/>
                    <a:pt x="158" y="44"/>
                  </a:cubicBezTo>
                  <a:cubicBezTo>
                    <a:pt x="170" y="0"/>
                    <a:pt x="99" y="3"/>
                    <a:pt x="99" y="3"/>
                  </a:cubicBezTo>
                  <a:moveTo>
                    <a:pt x="106" y="50"/>
                  </a:moveTo>
                  <a:cubicBezTo>
                    <a:pt x="106" y="50"/>
                    <a:pt x="95" y="82"/>
                    <a:pt x="73" y="73"/>
                  </a:cubicBezTo>
                  <a:cubicBezTo>
                    <a:pt x="68" y="71"/>
                    <a:pt x="62" y="60"/>
                    <a:pt x="70" y="41"/>
                  </a:cubicBezTo>
                  <a:cubicBezTo>
                    <a:pt x="70" y="41"/>
                    <a:pt x="79" y="17"/>
                    <a:pt x="95" y="18"/>
                  </a:cubicBezTo>
                  <a:cubicBezTo>
                    <a:pt x="95" y="18"/>
                    <a:pt x="117" y="16"/>
                    <a:pt x="106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7" name="Freeform 9"/>
            <p:cNvSpPr>
              <a:spLocks noEditPoints="1"/>
            </p:cNvSpPr>
            <p:nvPr userDrawn="1"/>
          </p:nvSpPr>
          <p:spPr bwMode="gray">
            <a:xfrm>
              <a:off x="5026025" y="1917700"/>
              <a:ext cx="831850" cy="457200"/>
            </a:xfrm>
            <a:custGeom>
              <a:avLst/>
              <a:gdLst>
                <a:gd name="T0" fmla="*/ 98 w 169"/>
                <a:gd name="T1" fmla="*/ 3 h 93"/>
                <a:gd name="T2" fmla="*/ 17 w 169"/>
                <a:gd name="T3" fmla="*/ 46 h 93"/>
                <a:gd name="T4" fmla="*/ 71 w 169"/>
                <a:gd name="T5" fmla="*/ 90 h 93"/>
                <a:gd name="T6" fmla="*/ 158 w 169"/>
                <a:gd name="T7" fmla="*/ 44 h 93"/>
                <a:gd name="T8" fmla="*/ 98 w 169"/>
                <a:gd name="T9" fmla="*/ 3 h 93"/>
                <a:gd name="T10" fmla="*/ 105 w 169"/>
                <a:gd name="T11" fmla="*/ 50 h 93"/>
                <a:gd name="T12" fmla="*/ 73 w 169"/>
                <a:gd name="T13" fmla="*/ 73 h 93"/>
                <a:gd name="T14" fmla="*/ 70 w 169"/>
                <a:gd name="T15" fmla="*/ 41 h 93"/>
                <a:gd name="T16" fmla="*/ 95 w 169"/>
                <a:gd name="T17" fmla="*/ 18 h 93"/>
                <a:gd name="T18" fmla="*/ 105 w 169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93">
                  <a:moveTo>
                    <a:pt x="98" y="3"/>
                  </a:moveTo>
                  <a:cubicBezTo>
                    <a:pt x="27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0" y="91"/>
                    <a:pt x="146" y="89"/>
                    <a:pt x="158" y="44"/>
                  </a:cubicBezTo>
                  <a:cubicBezTo>
                    <a:pt x="169" y="0"/>
                    <a:pt x="98" y="3"/>
                    <a:pt x="98" y="3"/>
                  </a:cubicBezTo>
                  <a:moveTo>
                    <a:pt x="105" y="50"/>
                  </a:moveTo>
                  <a:cubicBezTo>
                    <a:pt x="105" y="50"/>
                    <a:pt x="95" y="82"/>
                    <a:pt x="73" y="73"/>
                  </a:cubicBezTo>
                  <a:cubicBezTo>
                    <a:pt x="67" y="71"/>
                    <a:pt x="62" y="60"/>
                    <a:pt x="70" y="41"/>
                  </a:cubicBezTo>
                  <a:cubicBezTo>
                    <a:pt x="70" y="41"/>
                    <a:pt x="78" y="17"/>
                    <a:pt x="95" y="18"/>
                  </a:cubicBezTo>
                  <a:cubicBezTo>
                    <a:pt x="95" y="18"/>
                    <a:pt x="117" y="16"/>
                    <a:pt x="105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8" name="Freeform 10"/>
            <p:cNvSpPr>
              <a:spLocks/>
            </p:cNvSpPr>
            <p:nvPr userDrawn="1"/>
          </p:nvSpPr>
          <p:spPr bwMode="gray">
            <a:xfrm>
              <a:off x="4495800" y="1943100"/>
              <a:ext cx="687388" cy="407988"/>
            </a:xfrm>
            <a:custGeom>
              <a:avLst/>
              <a:gdLst>
                <a:gd name="T0" fmla="*/ 0 w 433"/>
                <a:gd name="T1" fmla="*/ 0 h 257"/>
                <a:gd name="T2" fmla="*/ 139 w 433"/>
                <a:gd name="T3" fmla="*/ 0 h 257"/>
                <a:gd name="T4" fmla="*/ 164 w 433"/>
                <a:gd name="T5" fmla="*/ 176 h 257"/>
                <a:gd name="T6" fmla="*/ 285 w 433"/>
                <a:gd name="T7" fmla="*/ 0 h 257"/>
                <a:gd name="T8" fmla="*/ 433 w 433"/>
                <a:gd name="T9" fmla="*/ 0 h 257"/>
                <a:gd name="T10" fmla="*/ 260 w 433"/>
                <a:gd name="T11" fmla="*/ 257 h 257"/>
                <a:gd name="T12" fmla="*/ 31 w 433"/>
                <a:gd name="T13" fmla="*/ 257 h 257"/>
                <a:gd name="T14" fmla="*/ 0 w 433"/>
                <a:gd name="T15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3" h="257">
                  <a:moveTo>
                    <a:pt x="0" y="0"/>
                  </a:moveTo>
                  <a:lnTo>
                    <a:pt x="139" y="0"/>
                  </a:lnTo>
                  <a:lnTo>
                    <a:pt x="164" y="176"/>
                  </a:lnTo>
                  <a:lnTo>
                    <a:pt x="285" y="0"/>
                  </a:lnTo>
                  <a:lnTo>
                    <a:pt x="433" y="0"/>
                  </a:lnTo>
                  <a:lnTo>
                    <a:pt x="260" y="257"/>
                  </a:lnTo>
                  <a:lnTo>
                    <a:pt x="31" y="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311"/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29" name="Picture 37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786437" y="2238375"/>
              <a:ext cx="112713" cy="112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3475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49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77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21728" tIns="60863" rIns="121728" bIns="60863" anchor="ctr" anchorCtr="0"/>
          <a:lstStyle>
            <a:lvl1pPr marL="0" algn="l" defTabSz="1217311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7311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90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77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7" y="1335050"/>
            <a:ext cx="11723382" cy="5039399"/>
          </a:xfrm>
          <a:prstGeom prst="rect">
            <a:avLst/>
          </a:prstGeom>
        </p:spPr>
        <p:txBody>
          <a:bodyPr lIns="121728" tIns="60863" rIns="121728" bIns="60863"/>
          <a:lstStyle>
            <a:lvl1pPr marL="226137" indent="-226137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656" indent="-228247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4787" indent="-150055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5451" indent="-15639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3444" indent="-150055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21728" tIns="60863" rIns="121728" bIns="60863" anchor="ctr" anchorCtr="0"/>
          <a:lstStyle>
            <a:lvl1pPr marL="0" algn="l" defTabSz="1217311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7311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49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47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77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7" y="1974790"/>
            <a:ext cx="11723382" cy="4399636"/>
          </a:xfrm>
          <a:prstGeom prst="rect">
            <a:avLst/>
          </a:prstGeom>
        </p:spPr>
        <p:txBody>
          <a:bodyPr lIns="121728" tIns="60863" rIns="121728" bIns="60863"/>
          <a:lstStyle>
            <a:lvl1pPr marL="226137" indent="-226137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656" indent="-228247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4787" indent="-150055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5451" indent="-15639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3444" indent="-150055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3" y="1335025"/>
            <a:ext cx="11723382" cy="639763"/>
          </a:xfrm>
          <a:prstGeom prst="rect">
            <a:avLst/>
          </a:prstGeom>
        </p:spPr>
        <p:txBody>
          <a:bodyPr lIns="121728" tIns="60863" rIns="121728" bIns="60863" anchor="t" anchorCtr="0">
            <a:normAutofit/>
          </a:bodyPr>
          <a:lstStyle>
            <a:lvl1pPr marL="0" indent="0">
              <a:buNone/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608656" indent="0">
              <a:buNone/>
              <a:defRPr sz="2700" b="1"/>
            </a:lvl2pPr>
            <a:lvl3pPr marL="1217311" indent="0">
              <a:buNone/>
              <a:defRPr sz="2400" b="1"/>
            </a:lvl3pPr>
            <a:lvl4pPr marL="1825967" indent="0">
              <a:buNone/>
              <a:defRPr sz="2100" b="1"/>
            </a:lvl4pPr>
            <a:lvl5pPr marL="2434617" indent="0">
              <a:buNone/>
              <a:defRPr sz="2100" b="1"/>
            </a:lvl5pPr>
            <a:lvl6pPr marL="3043266" indent="0">
              <a:buNone/>
              <a:defRPr sz="2100" b="1"/>
            </a:lvl6pPr>
            <a:lvl7pPr marL="3651931" indent="0">
              <a:buNone/>
              <a:defRPr sz="2100" b="1"/>
            </a:lvl7pPr>
            <a:lvl8pPr marL="4260578" indent="0">
              <a:buNone/>
              <a:defRPr sz="2100" b="1"/>
            </a:lvl8pPr>
            <a:lvl9pPr marL="4869231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21728" tIns="60863" rIns="121728" bIns="60863" anchor="ctr" anchorCtr="0"/>
          <a:lstStyle>
            <a:lvl1pPr marL="0" algn="l" defTabSz="1217311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7311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49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75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1"/>
          <p:cNvSpPr>
            <a:spLocks noChangeArrowheads="1"/>
          </p:cNvSpPr>
          <p:nvPr userDrawn="1"/>
        </p:nvSpPr>
        <p:spPr bwMode="gray">
          <a:xfrm flipH="1">
            <a:off x="205472" y="255907"/>
            <a:ext cx="5676981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14" tIns="45658" rIns="91314" bIns="456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72" y="1335050"/>
            <a:ext cx="5605289" cy="5048191"/>
          </a:xfrm>
          <a:prstGeom prst="rect">
            <a:avLst/>
          </a:prstGeom>
        </p:spPr>
        <p:txBody>
          <a:bodyPr lIns="121728" tIns="60863" rIns="121728" bIns="60863"/>
          <a:lstStyle>
            <a:lvl1pPr marL="226137" indent="-226137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656" indent="-228247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4787" indent="-150055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5451" indent="-15639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3444" indent="-150055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 userDrawn="1">
            <p:ph type="body" idx="10" hasCustomPrompt="1"/>
          </p:nvPr>
        </p:nvSpPr>
        <p:spPr bwMode="gray">
          <a:xfrm>
            <a:off x="283464" y="255907"/>
            <a:ext cx="5598968" cy="597132"/>
          </a:xfrm>
          <a:prstGeom prst="rect">
            <a:avLst/>
          </a:prstGeom>
        </p:spPr>
        <p:txBody>
          <a:bodyPr lIns="121728" tIns="60863" rIns="121728" bIns="60863" anchor="ctr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8656" indent="0">
              <a:buNone/>
              <a:defRPr sz="2700" b="1"/>
            </a:lvl2pPr>
            <a:lvl3pPr marL="1217311" indent="0">
              <a:buNone/>
              <a:defRPr sz="2400" b="1"/>
            </a:lvl3pPr>
            <a:lvl4pPr marL="1825967" indent="0">
              <a:buNone/>
              <a:defRPr sz="2100" b="1"/>
            </a:lvl4pPr>
            <a:lvl5pPr marL="2434617" indent="0">
              <a:buNone/>
              <a:defRPr sz="2100" b="1"/>
            </a:lvl5pPr>
            <a:lvl6pPr marL="3043266" indent="0">
              <a:buNone/>
              <a:defRPr sz="2100" b="1"/>
            </a:lvl6pPr>
            <a:lvl7pPr marL="3651931" indent="0">
              <a:buNone/>
              <a:defRPr sz="2100" b="1"/>
            </a:lvl7pPr>
            <a:lvl8pPr marL="4260578" indent="0">
              <a:buNone/>
              <a:defRPr sz="2100" b="1"/>
            </a:lvl8pPr>
            <a:lvl9pPr marL="4869231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92" y="1335050"/>
            <a:ext cx="5735513" cy="5048191"/>
          </a:xfrm>
          <a:prstGeom prst="rect">
            <a:avLst/>
          </a:prstGeom>
        </p:spPr>
        <p:txBody>
          <a:bodyPr lIns="121728" tIns="60863" rIns="121728" bIns="60863"/>
          <a:lstStyle>
            <a:lvl1pPr marL="226137" indent="-226137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656" indent="-228247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4787" indent="-150055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5451" indent="-15639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3444" indent="-150055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Rectangle 11"/>
          <p:cNvSpPr>
            <a:spLocks noChangeArrowheads="1"/>
          </p:cNvSpPr>
          <p:nvPr userDrawn="1"/>
        </p:nvSpPr>
        <p:spPr bwMode="gray">
          <a:xfrm rot="10800000" flipH="1">
            <a:off x="6247892" y="255907"/>
            <a:ext cx="573551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7" name="Text Placeholder 2"/>
          <p:cNvSpPr>
            <a:spLocks noGrp="1"/>
          </p:cNvSpPr>
          <p:nvPr userDrawn="1">
            <p:ph type="body" idx="11" hasCustomPrompt="1"/>
          </p:nvPr>
        </p:nvSpPr>
        <p:spPr bwMode="gray">
          <a:xfrm>
            <a:off x="6247892" y="255907"/>
            <a:ext cx="5735513" cy="597132"/>
          </a:xfrm>
          <a:prstGeom prst="rect">
            <a:avLst/>
          </a:prstGeom>
        </p:spPr>
        <p:txBody>
          <a:bodyPr lIns="121728" tIns="60863" rIns="121728" bIns="60863" anchor="ctr">
            <a:norm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8656" indent="0">
              <a:buNone/>
              <a:defRPr sz="2700" b="1"/>
            </a:lvl2pPr>
            <a:lvl3pPr marL="1217311" indent="0">
              <a:buNone/>
              <a:defRPr sz="2400" b="1"/>
            </a:lvl3pPr>
            <a:lvl4pPr marL="1825967" indent="0">
              <a:buNone/>
              <a:defRPr sz="2100" b="1"/>
            </a:lvl4pPr>
            <a:lvl5pPr marL="2434617" indent="0">
              <a:buNone/>
              <a:defRPr sz="2100" b="1"/>
            </a:lvl5pPr>
            <a:lvl6pPr marL="3043266" indent="0">
              <a:buNone/>
              <a:defRPr sz="2100" b="1"/>
            </a:lvl6pPr>
            <a:lvl7pPr marL="3651931" indent="0">
              <a:buNone/>
              <a:defRPr sz="2100" b="1"/>
            </a:lvl7pPr>
            <a:lvl8pPr marL="4260578" indent="0">
              <a:buNone/>
              <a:defRPr sz="2100" b="1"/>
            </a:lvl8pPr>
            <a:lvl9pPr marL="4869231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49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5" name="Freeform 12"/>
          <p:cNvSpPr>
            <a:spLocks/>
          </p:cNvSpPr>
          <p:nvPr userDrawn="1"/>
        </p:nvSpPr>
        <p:spPr bwMode="gray">
          <a:xfrm>
            <a:off x="11983383" y="60342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28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 bwMode="black">
          <a:xfrm>
            <a:off x="512879" y="6450864"/>
            <a:ext cx="4020906" cy="292192"/>
          </a:xfrm>
          <a:prstGeom prst="rect">
            <a:avLst/>
          </a:prstGeom>
          <a:noFill/>
        </p:spPr>
        <p:txBody>
          <a:bodyPr wrap="none" lIns="121728" tIns="60863" rIns="121728" bIns="60863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311"/>
            <a:r>
              <a:rPr lang="en-US" dirty="0" smtClean="0"/>
              <a:t>2012 LENOVO CONFIDENTIAL. All rights reserved.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12" y="6501820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Freeform 8"/>
          <p:cNvSpPr>
            <a:spLocks/>
          </p:cNvSpPr>
          <p:nvPr userDrawn="1"/>
        </p:nvSpPr>
        <p:spPr bwMode="invGray">
          <a:xfrm flipH="1">
            <a:off x="-37009" y="6501800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Rectangle 13"/>
          <p:cNvSpPr/>
          <p:nvPr userDrawn="1"/>
        </p:nvSpPr>
        <p:spPr bwMode="invGray">
          <a:xfrm>
            <a:off x="92144" y="6445148"/>
            <a:ext cx="417689" cy="292361"/>
          </a:xfrm>
          <a:prstGeom prst="rect">
            <a:avLst/>
          </a:prstGeom>
        </p:spPr>
        <p:txBody>
          <a:bodyPr wrap="none" lIns="121728" tIns="60863" rIns="121728" bIns="60863">
            <a:spAutoFit/>
          </a:bodyPr>
          <a:lstStyle/>
          <a:p>
            <a:pPr algn="ctr" defTabSz="1217311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311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476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7"/>
          <p:cNvSpPr>
            <a:spLocks noChangeArrowheads="1"/>
          </p:cNvSpPr>
          <p:nvPr userDrawn="1"/>
        </p:nvSpPr>
        <p:spPr bwMode="gray">
          <a:xfrm rot="21422542">
            <a:off x="-98511" y="2461991"/>
            <a:ext cx="3323186" cy="3732692"/>
          </a:xfrm>
          <a:custGeom>
            <a:avLst/>
            <a:gdLst>
              <a:gd name="connsiteX0" fmla="*/ 0 w 3383749"/>
              <a:gd name="connsiteY0" fmla="*/ 0 h 3725641"/>
              <a:gd name="connsiteX1" fmla="*/ 3383749 w 3383749"/>
              <a:gd name="connsiteY1" fmla="*/ 0 h 3725641"/>
              <a:gd name="connsiteX2" fmla="*/ 3383749 w 3383749"/>
              <a:gd name="connsiteY2" fmla="*/ 3725641 h 3725641"/>
              <a:gd name="connsiteX3" fmla="*/ 0 w 3383749"/>
              <a:gd name="connsiteY3" fmla="*/ 3725641 h 3725641"/>
              <a:gd name="connsiteX4" fmla="*/ 0 w 3383749"/>
              <a:gd name="connsiteY4" fmla="*/ 0 h 3725641"/>
              <a:gd name="connsiteX0" fmla="*/ 253417 w 3383749"/>
              <a:gd name="connsiteY0" fmla="*/ 0 h 3729563"/>
              <a:gd name="connsiteX1" fmla="*/ 3383749 w 3383749"/>
              <a:gd name="connsiteY1" fmla="*/ 3922 h 3729563"/>
              <a:gd name="connsiteX2" fmla="*/ 3383749 w 3383749"/>
              <a:gd name="connsiteY2" fmla="*/ 3729563 h 3729563"/>
              <a:gd name="connsiteX3" fmla="*/ 0 w 3383749"/>
              <a:gd name="connsiteY3" fmla="*/ 3729563 h 3729563"/>
              <a:gd name="connsiteX4" fmla="*/ 253417 w 3383749"/>
              <a:gd name="connsiteY4" fmla="*/ 0 h 3729563"/>
              <a:gd name="connsiteX0" fmla="*/ 192855 w 3323187"/>
              <a:gd name="connsiteY0" fmla="*/ 0 h 3732692"/>
              <a:gd name="connsiteX1" fmla="*/ 3323187 w 3323187"/>
              <a:gd name="connsiteY1" fmla="*/ 3922 h 3732692"/>
              <a:gd name="connsiteX2" fmla="*/ 3323187 w 3323187"/>
              <a:gd name="connsiteY2" fmla="*/ 3729563 h 3732692"/>
              <a:gd name="connsiteX3" fmla="*/ 0 w 3323187"/>
              <a:gd name="connsiteY3" fmla="*/ 3732692 h 3732692"/>
              <a:gd name="connsiteX4" fmla="*/ 192855 w 3323187"/>
              <a:gd name="connsiteY4" fmla="*/ 0 h 373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3187" h="3732692">
                <a:moveTo>
                  <a:pt x="192855" y="0"/>
                </a:moveTo>
                <a:lnTo>
                  <a:pt x="3323187" y="3922"/>
                </a:lnTo>
                <a:lnTo>
                  <a:pt x="3323187" y="3729563"/>
                </a:lnTo>
                <a:lnTo>
                  <a:pt x="0" y="3732692"/>
                </a:lnTo>
                <a:lnTo>
                  <a:pt x="192855" y="0"/>
                </a:lnTo>
                <a:close/>
              </a:path>
            </a:pathLst>
          </a:cu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3" tIns="60860" rIns="121723" bIns="60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26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gray">
          <a:xfrm rot="21422542">
            <a:off x="1110800" y="4671673"/>
            <a:ext cx="2175444" cy="1488559"/>
          </a:xfrm>
          <a:custGeom>
            <a:avLst/>
            <a:gdLst>
              <a:gd name="connsiteX0" fmla="*/ 0 w 1685260"/>
              <a:gd name="connsiteY0" fmla="*/ 0 h 1116419"/>
              <a:gd name="connsiteX1" fmla="*/ 1685260 w 1685260"/>
              <a:gd name="connsiteY1" fmla="*/ 0 h 1116419"/>
              <a:gd name="connsiteX2" fmla="*/ 1685260 w 1685260"/>
              <a:gd name="connsiteY2" fmla="*/ 1116419 h 1116419"/>
              <a:gd name="connsiteX3" fmla="*/ 0 w 1685260"/>
              <a:gd name="connsiteY3" fmla="*/ 1116419 h 1116419"/>
              <a:gd name="connsiteX4" fmla="*/ 0 w 1685260"/>
              <a:gd name="connsiteY4" fmla="*/ 0 h 1116419"/>
              <a:gd name="connsiteX0" fmla="*/ 0 w 1685260"/>
              <a:gd name="connsiteY0" fmla="*/ 0 h 1116419"/>
              <a:gd name="connsiteX1" fmla="*/ 1685260 w 1685260"/>
              <a:gd name="connsiteY1" fmla="*/ 0 h 1116419"/>
              <a:gd name="connsiteX2" fmla="*/ 1685260 w 1685260"/>
              <a:gd name="connsiteY2" fmla="*/ 1116419 h 1116419"/>
              <a:gd name="connsiteX3" fmla="*/ 31897 w 1685260"/>
              <a:gd name="connsiteY3" fmla="*/ 393405 h 1116419"/>
              <a:gd name="connsiteX4" fmla="*/ 0 w 1685260"/>
              <a:gd name="connsiteY4" fmla="*/ 0 h 1116419"/>
              <a:gd name="connsiteX0" fmla="*/ 54251 w 1653364"/>
              <a:gd name="connsiteY0" fmla="*/ 0 h 1116419"/>
              <a:gd name="connsiteX1" fmla="*/ 1653364 w 1653364"/>
              <a:gd name="connsiteY1" fmla="*/ 0 h 1116419"/>
              <a:gd name="connsiteX2" fmla="*/ 1653364 w 1653364"/>
              <a:gd name="connsiteY2" fmla="*/ 1116419 h 1116419"/>
              <a:gd name="connsiteX3" fmla="*/ 1 w 1653364"/>
              <a:gd name="connsiteY3" fmla="*/ 393405 h 1116419"/>
              <a:gd name="connsiteX4" fmla="*/ 54251 w 1653364"/>
              <a:gd name="connsiteY4" fmla="*/ 0 h 1116419"/>
              <a:gd name="connsiteX0" fmla="*/ 53753 w 1652866"/>
              <a:gd name="connsiteY0" fmla="*/ 0 h 1116419"/>
              <a:gd name="connsiteX1" fmla="*/ 1652866 w 1652866"/>
              <a:gd name="connsiteY1" fmla="*/ 0 h 1116419"/>
              <a:gd name="connsiteX2" fmla="*/ 1652866 w 1652866"/>
              <a:gd name="connsiteY2" fmla="*/ 1116419 h 1116419"/>
              <a:gd name="connsiteX3" fmla="*/ 0 w 1652866"/>
              <a:gd name="connsiteY3" fmla="*/ 383893 h 1116419"/>
              <a:gd name="connsiteX4" fmla="*/ 53753 w 1652866"/>
              <a:gd name="connsiteY4" fmla="*/ 0 h 111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2866" h="1116419">
                <a:moveTo>
                  <a:pt x="53753" y="0"/>
                </a:moveTo>
                <a:lnTo>
                  <a:pt x="1652866" y="0"/>
                </a:lnTo>
                <a:lnTo>
                  <a:pt x="1652866" y="1116419"/>
                </a:lnTo>
                <a:lnTo>
                  <a:pt x="0" y="383893"/>
                </a:lnTo>
                <a:lnTo>
                  <a:pt x="53753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3" tIns="60860" rIns="121723" bIns="60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26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7"/>
          <p:cNvSpPr>
            <a:spLocks noChangeArrowheads="1"/>
          </p:cNvSpPr>
          <p:nvPr userDrawn="1"/>
        </p:nvSpPr>
        <p:spPr bwMode="gray">
          <a:xfrm rot="21422542">
            <a:off x="980389" y="622384"/>
            <a:ext cx="9531966" cy="4373045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3" tIns="60860" rIns="121723" bIns="60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261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9" name="Picture 29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022542">
            <a:off x="7183176" y="-767347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Placeholder 2"/>
          <p:cNvSpPr>
            <a:spLocks noGrp="1"/>
          </p:cNvSpPr>
          <p:nvPr>
            <p:ph type="body" idx="10"/>
          </p:nvPr>
        </p:nvSpPr>
        <p:spPr bwMode="gray">
          <a:xfrm rot="21420000">
            <a:off x="1265114" y="972740"/>
            <a:ext cx="8948182" cy="323101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lvl1pPr marL="154268" indent="-154268">
              <a:lnSpc>
                <a:spcPct val="100000"/>
              </a:lnSpc>
              <a:spcBef>
                <a:spcPts val="0"/>
              </a:spcBef>
              <a:buFontTx/>
              <a:buNone/>
              <a:defRPr lang="en-US" sz="3200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1"/>
          </p:nvPr>
        </p:nvSpPr>
        <p:spPr bwMode="gray">
          <a:xfrm rot="21420000">
            <a:off x="1564869" y="4340533"/>
            <a:ext cx="8734121" cy="3880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2000" b="1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1936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 userDrawn="1"/>
        </p:nvSpPr>
        <p:spPr bwMode="gray">
          <a:xfrm flipH="1">
            <a:off x="9918049" y="2340369"/>
            <a:ext cx="2270776" cy="2926915"/>
          </a:xfrm>
          <a:prstGeom prst="rect">
            <a:avLst/>
          </a:pr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gray">
          <a:xfrm flipH="1">
            <a:off x="9914419" y="4097853"/>
            <a:ext cx="1709573" cy="1169432"/>
          </a:xfrm>
          <a:custGeom>
            <a:avLst/>
            <a:gdLst>
              <a:gd name="connsiteX0" fmla="*/ 0 w 1685260"/>
              <a:gd name="connsiteY0" fmla="*/ 0 h 1116419"/>
              <a:gd name="connsiteX1" fmla="*/ 1685260 w 1685260"/>
              <a:gd name="connsiteY1" fmla="*/ 0 h 1116419"/>
              <a:gd name="connsiteX2" fmla="*/ 1685260 w 1685260"/>
              <a:gd name="connsiteY2" fmla="*/ 1116419 h 1116419"/>
              <a:gd name="connsiteX3" fmla="*/ 0 w 1685260"/>
              <a:gd name="connsiteY3" fmla="*/ 1116419 h 1116419"/>
              <a:gd name="connsiteX4" fmla="*/ 0 w 1685260"/>
              <a:gd name="connsiteY4" fmla="*/ 0 h 1116419"/>
              <a:gd name="connsiteX0" fmla="*/ 0 w 1685260"/>
              <a:gd name="connsiteY0" fmla="*/ 0 h 1116419"/>
              <a:gd name="connsiteX1" fmla="*/ 1685260 w 1685260"/>
              <a:gd name="connsiteY1" fmla="*/ 0 h 1116419"/>
              <a:gd name="connsiteX2" fmla="*/ 1685260 w 1685260"/>
              <a:gd name="connsiteY2" fmla="*/ 1116419 h 1116419"/>
              <a:gd name="connsiteX3" fmla="*/ 31897 w 1685260"/>
              <a:gd name="connsiteY3" fmla="*/ 393405 h 1116419"/>
              <a:gd name="connsiteX4" fmla="*/ 0 w 1685260"/>
              <a:gd name="connsiteY4" fmla="*/ 0 h 1116419"/>
              <a:gd name="connsiteX0" fmla="*/ 54251 w 1653364"/>
              <a:gd name="connsiteY0" fmla="*/ 0 h 1116419"/>
              <a:gd name="connsiteX1" fmla="*/ 1653364 w 1653364"/>
              <a:gd name="connsiteY1" fmla="*/ 0 h 1116419"/>
              <a:gd name="connsiteX2" fmla="*/ 1653364 w 1653364"/>
              <a:gd name="connsiteY2" fmla="*/ 1116419 h 1116419"/>
              <a:gd name="connsiteX3" fmla="*/ 1 w 1653364"/>
              <a:gd name="connsiteY3" fmla="*/ 393405 h 1116419"/>
              <a:gd name="connsiteX4" fmla="*/ 54251 w 1653364"/>
              <a:gd name="connsiteY4" fmla="*/ 0 h 111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3364" h="1116419">
                <a:moveTo>
                  <a:pt x="54251" y="0"/>
                </a:moveTo>
                <a:lnTo>
                  <a:pt x="1653364" y="0"/>
                </a:lnTo>
                <a:lnTo>
                  <a:pt x="1653364" y="1116419"/>
                </a:lnTo>
                <a:lnTo>
                  <a:pt x="1" y="393405"/>
                </a:lnTo>
                <a:lnTo>
                  <a:pt x="54251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gray">
          <a:xfrm flipH="1">
            <a:off x="6218557" y="584398"/>
            <a:ext cx="5405432" cy="3914431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423881" y="673027"/>
            <a:ext cx="5794697" cy="5541527"/>
          </a:xfrm>
          <a:prstGeom prst="rect">
            <a:avLst/>
          </a:prstGeom>
        </p:spPr>
        <p:txBody>
          <a:bodyPr lIns="121728" tIns="60863" rIns="121728" bIns="60863"/>
          <a:lstStyle>
            <a:lvl1pPr marL="226137" indent="-226137"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656" indent="-228247"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4787" indent="-150055"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5451" indent="-156390"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3444" indent="-150055"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 bwMode="black">
          <a:xfrm>
            <a:off x="512879" y="6450864"/>
            <a:ext cx="4020906" cy="292192"/>
          </a:xfrm>
          <a:prstGeom prst="rect">
            <a:avLst/>
          </a:prstGeom>
          <a:noFill/>
        </p:spPr>
        <p:txBody>
          <a:bodyPr wrap="none" lIns="121728" tIns="60863" rIns="121728" bIns="60863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311"/>
            <a:r>
              <a:rPr lang="en-US" dirty="0" smtClean="0"/>
              <a:t>2012 LENOVO CONFIDENTIAL. All rights reserved.</a:t>
            </a:r>
            <a:endParaRPr lang="en-US" dirty="0"/>
          </a:p>
        </p:txBody>
      </p:sp>
      <p:sp>
        <p:nvSpPr>
          <p:cNvPr id="14" name="Rectangle 7"/>
          <p:cNvSpPr>
            <a:spLocks noChangeArrowheads="1"/>
          </p:cNvSpPr>
          <p:nvPr userDrawn="1"/>
        </p:nvSpPr>
        <p:spPr bwMode="invGray">
          <a:xfrm flipH="1">
            <a:off x="82812" y="6501820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7" name="Freeform 8"/>
          <p:cNvSpPr>
            <a:spLocks/>
          </p:cNvSpPr>
          <p:nvPr userDrawn="1"/>
        </p:nvSpPr>
        <p:spPr bwMode="invGray">
          <a:xfrm flipH="1">
            <a:off x="-37009" y="6501800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8" name="Rectangle 17"/>
          <p:cNvSpPr/>
          <p:nvPr userDrawn="1"/>
        </p:nvSpPr>
        <p:spPr bwMode="invGray">
          <a:xfrm>
            <a:off x="92144" y="6445148"/>
            <a:ext cx="417689" cy="292361"/>
          </a:xfrm>
          <a:prstGeom prst="rect">
            <a:avLst/>
          </a:prstGeom>
        </p:spPr>
        <p:txBody>
          <a:bodyPr wrap="none" lIns="121728" tIns="60863" rIns="121728" bIns="60863">
            <a:spAutoFit/>
          </a:bodyPr>
          <a:lstStyle/>
          <a:p>
            <a:pPr algn="ctr" defTabSz="1217311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311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476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Placeholder 2"/>
          <p:cNvSpPr>
            <a:spLocks noGrp="1"/>
          </p:cNvSpPr>
          <p:nvPr userDrawn="1">
            <p:ph type="body" idx="11"/>
          </p:nvPr>
        </p:nvSpPr>
        <p:spPr bwMode="gray">
          <a:xfrm>
            <a:off x="6566431" y="3937003"/>
            <a:ext cx="4672383" cy="3880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2000" b="1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</a:t>
            </a:r>
          </a:p>
        </p:txBody>
      </p:sp>
      <p:pic>
        <p:nvPicPr>
          <p:cNvPr id="15" name="Picture 29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200000">
            <a:off x="8359979" y="-686803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Placeholder 2"/>
          <p:cNvSpPr>
            <a:spLocks noGrp="1"/>
          </p:cNvSpPr>
          <p:nvPr userDrawn="1">
            <p:ph type="body" idx="10"/>
          </p:nvPr>
        </p:nvSpPr>
        <p:spPr bwMode="gray">
          <a:xfrm>
            <a:off x="6425689" y="795690"/>
            <a:ext cx="4848974" cy="20002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lvl1pPr marL="154274" indent="-154274">
              <a:lnSpc>
                <a:spcPct val="95000"/>
              </a:lnSpc>
              <a:spcBef>
                <a:spcPts val="400"/>
              </a:spcBef>
              <a:buFontTx/>
              <a:buNone/>
              <a:defRPr lang="en-US" sz="2800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213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 userDrawn="1"/>
        </p:nvSpPr>
        <p:spPr bwMode="invGray">
          <a:xfrm flipH="1">
            <a:off x="82812" y="6501820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4" name="Freeform 8"/>
          <p:cNvSpPr>
            <a:spLocks/>
          </p:cNvSpPr>
          <p:nvPr userDrawn="1"/>
        </p:nvSpPr>
        <p:spPr bwMode="invGray">
          <a:xfrm flipH="1">
            <a:off x="-37009" y="6501800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5" name="Rectangle 4"/>
          <p:cNvSpPr/>
          <p:nvPr userDrawn="1"/>
        </p:nvSpPr>
        <p:spPr bwMode="invGray">
          <a:xfrm>
            <a:off x="92144" y="6445148"/>
            <a:ext cx="417689" cy="292361"/>
          </a:xfrm>
          <a:prstGeom prst="rect">
            <a:avLst/>
          </a:prstGeom>
        </p:spPr>
        <p:txBody>
          <a:bodyPr wrap="none" lIns="121728" tIns="60863" rIns="121728" bIns="60863">
            <a:spAutoFit/>
          </a:bodyPr>
          <a:lstStyle/>
          <a:p>
            <a:pPr algn="ctr" defTabSz="1217311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311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476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 userDrawn="1"/>
        </p:nvSpPr>
        <p:spPr bwMode="black">
          <a:xfrm>
            <a:off x="512879" y="6450864"/>
            <a:ext cx="4020906" cy="292192"/>
          </a:xfrm>
          <a:prstGeom prst="rect">
            <a:avLst/>
          </a:prstGeom>
          <a:noFill/>
        </p:spPr>
        <p:txBody>
          <a:bodyPr wrap="none" lIns="121728" tIns="60863" rIns="121728" bIns="60863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311"/>
            <a:r>
              <a:rPr lang="en-US" dirty="0" smtClean="0"/>
              <a:t>2012 LENOVO CONFIDENTIAL.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67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77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728" tIns="852111" rIns="121728" bIns="60863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49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21728" tIns="60863" rIns="121728" bIns="60863" anchor="ctr" anchorCtr="0"/>
          <a:lstStyle>
            <a:lvl1pPr marL="0" algn="l" defTabSz="1217311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7311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4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4"/>
          </a:xfrm>
          <a:prstGeom prst="rect">
            <a:avLst/>
          </a:prstGeom>
        </p:spPr>
      </p:pic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125964" y="3113242"/>
            <a:ext cx="12251916" cy="737846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z="1000" cap="all" smtClean="0">
                <a:cs typeface="Arial" pitchFamily="34" charset="0"/>
              </a:rPr>
              <a:t>2013 LENOVO INTERNAL. All rights reserved.</a:t>
            </a:r>
            <a:endParaRPr lang="en-US" sz="1000" cap="all" dirty="0">
              <a:cs typeface="Arial" pitchFamily="34" charset="0"/>
            </a:endParaRPr>
          </a:p>
        </p:txBody>
      </p:sp>
      <p:pic>
        <p:nvPicPr>
          <p:cNvPr id="7" name="Picture 6" descr="Kickoff2013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6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&amp; Bullets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43945" y="0"/>
            <a:ext cx="10512862" cy="772510"/>
          </a:xfrm>
          <a:prstGeom prst="rect">
            <a:avLst/>
          </a:prstGeom>
        </p:spPr>
        <p:txBody>
          <a:bodyPr lIns="0" tIns="216000" rIns="0" bIns="0">
            <a:normAutofit/>
          </a:bodyPr>
          <a:lstStyle>
            <a:lvl1pPr>
              <a:defRPr sz="3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Titles are Arial Regular, 30pt, Title Case</a:t>
            </a:r>
            <a:endParaRPr lang="en-AU" dirty="0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444383" y="1260000"/>
            <a:ext cx="9993683" cy="635302"/>
          </a:xfrm>
          <a:prstGeom prst="rect">
            <a:avLst/>
          </a:prstGeom>
        </p:spPr>
        <p:txBody>
          <a:bodyPr/>
          <a:lstStyle>
            <a:lvl1pPr marL="0" indent="0">
              <a:buSzPct val="110000"/>
              <a:buNone/>
              <a:defRPr sz="240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324000">
              <a:buFont typeface="Wingdings" panose="05000000000000000000" pitchFamily="2" charset="2"/>
              <a:buChar char="§"/>
              <a:defRPr/>
            </a:lvl2pPr>
            <a:lvl3pPr marL="648000" indent="-252000">
              <a:defRPr/>
            </a:lvl3pPr>
            <a:lvl4pPr marL="1008000" indent="-252000">
              <a:defRPr/>
            </a:lvl4pPr>
            <a:lvl5pPr marL="1332000" indent="-252000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idx="1"/>
          </p:nvPr>
        </p:nvSpPr>
        <p:spPr>
          <a:xfrm>
            <a:off x="443945" y="1890947"/>
            <a:ext cx="9994121" cy="423892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2pPr marL="648000" indent="-324000">
              <a:buFont typeface="Calibri" pitchFamily="34" charset="0"/>
              <a:buChar char="—"/>
              <a:defRPr/>
            </a:lvl2pPr>
            <a:lvl3pPr marL="982800" indent="-324000">
              <a:buFont typeface="Calibri" pitchFamily="34" charset="0"/>
              <a:buChar char="—"/>
              <a:defRPr/>
            </a:lvl3pPr>
            <a:lvl4pPr marL="1332000" indent="-324000">
              <a:buFont typeface="Calibri" pitchFamily="34" charset="0"/>
              <a:buChar char="—"/>
              <a:defRPr/>
            </a:lvl4pPr>
            <a:lvl5pPr marL="1692000" indent="-324000">
              <a:buFont typeface="Calibri" pitchFamily="34" charset="0"/>
              <a:buChar char="—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680957" y="6462235"/>
            <a:ext cx="345000" cy="391288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2F36213-2572-4BB5-8CBA-3981687557D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8"/>
          </p:nvPr>
        </p:nvSpPr>
        <p:spPr>
          <a:xfrm>
            <a:off x="4422730" y="6570023"/>
            <a:ext cx="7252877" cy="184666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Insert footer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78020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1"/>
          <p:cNvSpPr>
            <a:spLocks noChangeArrowheads="1"/>
          </p:cNvSpPr>
          <p:nvPr userDrawn="1"/>
        </p:nvSpPr>
        <p:spPr bwMode="gray">
          <a:xfrm>
            <a:off x="9196196" y="3483267"/>
            <a:ext cx="2992630" cy="1685028"/>
          </a:xfrm>
          <a:prstGeom prst="rect">
            <a:avLst/>
          </a:prstGeom>
          <a:solidFill>
            <a:srgbClr val="711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gray">
          <a:xfrm>
            <a:off x="9196195" y="3483473"/>
            <a:ext cx="2743029" cy="1466135"/>
          </a:xfrm>
          <a:custGeom>
            <a:avLst/>
            <a:gdLst>
              <a:gd name="connsiteX0" fmla="*/ 0 w 4746418"/>
              <a:gd name="connsiteY0" fmla="*/ 0 h 1263771"/>
              <a:gd name="connsiteX1" fmla="*/ 4746418 w 4746418"/>
              <a:gd name="connsiteY1" fmla="*/ 0 h 1263771"/>
              <a:gd name="connsiteX2" fmla="*/ 4746418 w 4746418"/>
              <a:gd name="connsiteY2" fmla="*/ 1263771 h 1263771"/>
              <a:gd name="connsiteX3" fmla="*/ 0 w 4746418"/>
              <a:gd name="connsiteY3" fmla="*/ 1263771 h 1263771"/>
              <a:gd name="connsiteX4" fmla="*/ 0 w 4746418"/>
              <a:gd name="connsiteY4" fmla="*/ 0 h 1263771"/>
              <a:gd name="connsiteX0" fmla="*/ 0 w 4746418"/>
              <a:gd name="connsiteY0" fmla="*/ 0 h 1891568"/>
              <a:gd name="connsiteX1" fmla="*/ 4746418 w 4746418"/>
              <a:gd name="connsiteY1" fmla="*/ 627797 h 1891568"/>
              <a:gd name="connsiteX2" fmla="*/ 4746418 w 4746418"/>
              <a:gd name="connsiteY2" fmla="*/ 1891568 h 1891568"/>
              <a:gd name="connsiteX3" fmla="*/ 0 w 4746418"/>
              <a:gd name="connsiteY3" fmla="*/ 1891568 h 1891568"/>
              <a:gd name="connsiteX4" fmla="*/ 0 w 4746418"/>
              <a:gd name="connsiteY4" fmla="*/ 0 h 189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6418" h="1891568">
                <a:moveTo>
                  <a:pt x="0" y="0"/>
                </a:moveTo>
                <a:lnTo>
                  <a:pt x="4746418" y="627797"/>
                </a:lnTo>
                <a:lnTo>
                  <a:pt x="4746418" y="1891568"/>
                </a:lnTo>
                <a:lnTo>
                  <a:pt x="0" y="1891568"/>
                </a:lnTo>
                <a:lnTo>
                  <a:pt x="0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 userDrawn="1"/>
        </p:nvSpPr>
        <p:spPr bwMode="gray">
          <a:xfrm>
            <a:off x="0" y="3966367"/>
            <a:ext cx="11939226" cy="1685028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 bwMode="gray">
          <a:xfrm>
            <a:off x="609448" y="5698900"/>
            <a:ext cx="10969943" cy="638756"/>
          </a:xfrm>
          <a:prstGeom prst="rect">
            <a:avLst/>
          </a:prstGeom>
        </p:spPr>
        <p:txBody>
          <a:bodyPr lIns="121728" tIns="60863" rIns="121728" bIns="60863" anchor="ctr">
            <a:normAutofit/>
          </a:bodyPr>
          <a:lstStyle>
            <a:lvl1pPr marL="0" indent="0" algn="r" defTabSz="1217311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400" kern="1200" cap="none" spc="0" dirty="0" smtClean="0">
                <a:solidFill>
                  <a:srgbClr val="961E1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865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31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9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61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2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9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5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2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>
          <a:xfrm>
            <a:off x="609448" y="4141177"/>
            <a:ext cx="10969943" cy="1321448"/>
          </a:xfrm>
          <a:prstGeom prst="rect">
            <a:avLst/>
          </a:prstGeom>
        </p:spPr>
        <p:txBody>
          <a:bodyPr lIns="121728" tIns="60863" rIns="121728" bIns="60863" anchor="ctr" anchorCtr="0"/>
          <a:lstStyle>
            <a:lvl1pPr marL="0" algn="r" defTabSz="1217311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4800" b="1" kern="1200" cap="all" spc="-20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45" name="Rectangle 7"/>
          <p:cNvSpPr>
            <a:spLocks noChangeArrowheads="1"/>
          </p:cNvSpPr>
          <p:nvPr userDrawn="1"/>
        </p:nvSpPr>
        <p:spPr bwMode="invGray">
          <a:xfrm flipH="1">
            <a:off x="82812" y="6501820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46" name="Freeform 8"/>
          <p:cNvSpPr>
            <a:spLocks/>
          </p:cNvSpPr>
          <p:nvPr userDrawn="1"/>
        </p:nvSpPr>
        <p:spPr bwMode="invGray">
          <a:xfrm flipH="1">
            <a:off x="-37009" y="6501800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Rectangle 20"/>
          <p:cNvSpPr/>
          <p:nvPr userDrawn="1"/>
        </p:nvSpPr>
        <p:spPr bwMode="invGray">
          <a:xfrm>
            <a:off x="92144" y="6445148"/>
            <a:ext cx="417689" cy="292361"/>
          </a:xfrm>
          <a:prstGeom prst="rect">
            <a:avLst/>
          </a:prstGeom>
        </p:spPr>
        <p:txBody>
          <a:bodyPr wrap="none" lIns="121728" tIns="60863" rIns="121728" bIns="60863">
            <a:spAutoFit/>
          </a:bodyPr>
          <a:lstStyle/>
          <a:p>
            <a:pPr algn="ctr" defTabSz="1217311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311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3" name="Picture 29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5400000">
            <a:off x="1058552" y="2949864"/>
            <a:ext cx="1633535" cy="375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476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 userDrawn="1"/>
        </p:nvSpPr>
        <p:spPr bwMode="black">
          <a:xfrm>
            <a:off x="512879" y="6450864"/>
            <a:ext cx="4020906" cy="292192"/>
          </a:xfrm>
          <a:prstGeom prst="rect">
            <a:avLst/>
          </a:prstGeom>
          <a:noFill/>
        </p:spPr>
        <p:txBody>
          <a:bodyPr wrap="none" lIns="121728" tIns="60863" rIns="121728" bIns="60863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311"/>
            <a:r>
              <a:rPr lang="en-US" dirty="0" smtClean="0"/>
              <a:t>2012 LENOVO CONFIDENTIAL. All rights reserved.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5180259" y="621994"/>
            <a:ext cx="6083125" cy="270823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lvl1pPr marL="0" indent="0">
              <a:buFontTx/>
              <a:buNone/>
              <a:defRPr lang="en-US" sz="2400" dirty="0" smtClean="0">
                <a:solidFill>
                  <a:srgbClr val="414042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06072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graphy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gray">
          <a:xfrm>
            <a:off x="2" y="913"/>
            <a:ext cx="12188825" cy="6856215"/>
          </a:xfrm>
          <a:prstGeom prst="rect">
            <a:avLst/>
          </a:prstGeom>
        </p:spPr>
      </p:pic>
      <p:sp>
        <p:nvSpPr>
          <p:cNvPr id="4" name="Rectangle 11"/>
          <p:cNvSpPr>
            <a:spLocks noChangeArrowheads="1"/>
          </p:cNvSpPr>
          <p:nvPr userDrawn="1"/>
        </p:nvSpPr>
        <p:spPr bwMode="gray">
          <a:xfrm>
            <a:off x="10851692" y="4137011"/>
            <a:ext cx="1337132" cy="1685028"/>
          </a:xfrm>
          <a:prstGeom prst="rect">
            <a:avLst/>
          </a:prstGeom>
          <a:solidFill>
            <a:srgbClr val="711617"/>
          </a:solidFill>
          <a:ln>
            <a:noFill/>
          </a:ln>
          <a:effectLst>
            <a:outerShdw blurRad="50800" dist="38100" dir="8100000" algn="tr" rotWithShape="0">
              <a:prstClr val="black">
                <a:alpha val="5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 userDrawn="1"/>
        </p:nvSpPr>
        <p:spPr bwMode="gray">
          <a:xfrm>
            <a:off x="10851718" y="4137218"/>
            <a:ext cx="1087531" cy="1466135"/>
          </a:xfrm>
          <a:custGeom>
            <a:avLst/>
            <a:gdLst>
              <a:gd name="connsiteX0" fmla="*/ 0 w 4746418"/>
              <a:gd name="connsiteY0" fmla="*/ 0 h 1263771"/>
              <a:gd name="connsiteX1" fmla="*/ 4746418 w 4746418"/>
              <a:gd name="connsiteY1" fmla="*/ 0 h 1263771"/>
              <a:gd name="connsiteX2" fmla="*/ 4746418 w 4746418"/>
              <a:gd name="connsiteY2" fmla="*/ 1263771 h 1263771"/>
              <a:gd name="connsiteX3" fmla="*/ 0 w 4746418"/>
              <a:gd name="connsiteY3" fmla="*/ 1263771 h 1263771"/>
              <a:gd name="connsiteX4" fmla="*/ 0 w 4746418"/>
              <a:gd name="connsiteY4" fmla="*/ 0 h 1263771"/>
              <a:gd name="connsiteX0" fmla="*/ 0 w 4746418"/>
              <a:gd name="connsiteY0" fmla="*/ 0 h 1891568"/>
              <a:gd name="connsiteX1" fmla="*/ 4746418 w 4746418"/>
              <a:gd name="connsiteY1" fmla="*/ 627797 h 1891568"/>
              <a:gd name="connsiteX2" fmla="*/ 4746418 w 4746418"/>
              <a:gd name="connsiteY2" fmla="*/ 1891568 h 1891568"/>
              <a:gd name="connsiteX3" fmla="*/ 0 w 4746418"/>
              <a:gd name="connsiteY3" fmla="*/ 1891568 h 1891568"/>
              <a:gd name="connsiteX4" fmla="*/ 0 w 4746418"/>
              <a:gd name="connsiteY4" fmla="*/ 0 h 189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6418" h="1891568">
                <a:moveTo>
                  <a:pt x="0" y="0"/>
                </a:moveTo>
                <a:lnTo>
                  <a:pt x="4746418" y="627797"/>
                </a:lnTo>
                <a:lnTo>
                  <a:pt x="4746418" y="1891568"/>
                </a:lnTo>
                <a:lnTo>
                  <a:pt x="0" y="1891568"/>
                </a:lnTo>
                <a:lnTo>
                  <a:pt x="0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 userDrawn="1"/>
        </p:nvSpPr>
        <p:spPr bwMode="gray">
          <a:xfrm>
            <a:off x="2142830" y="4620111"/>
            <a:ext cx="9796396" cy="1685028"/>
          </a:xfrm>
          <a:prstGeom prst="rect">
            <a:avLst/>
          </a:prstGeom>
          <a:solidFill>
            <a:srgbClr val="EC2225"/>
          </a:solidFill>
          <a:ln>
            <a:noFill/>
          </a:ln>
          <a:effectLst>
            <a:outerShdw blurRad="76200" dist="50800" dir="8400000" algn="tr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Title 16"/>
          <p:cNvSpPr>
            <a:spLocks noGrp="1"/>
          </p:cNvSpPr>
          <p:nvPr>
            <p:ph type="title"/>
          </p:nvPr>
        </p:nvSpPr>
        <p:spPr bwMode="gray">
          <a:xfrm>
            <a:off x="2601496" y="4905633"/>
            <a:ext cx="8977888" cy="1143000"/>
          </a:xfrm>
          <a:prstGeom prst="rect">
            <a:avLst/>
          </a:prstGeom>
        </p:spPr>
        <p:txBody>
          <a:bodyPr lIns="121728" tIns="60863" rIns="121728" bIns="60863" anchor="ctr" anchorCtr="0"/>
          <a:lstStyle>
            <a:lvl1pPr marL="0" algn="r" defTabSz="1217311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pic>
        <p:nvPicPr>
          <p:cNvPr id="8" name="Picture 29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5400000">
            <a:off x="3210174" y="3604299"/>
            <a:ext cx="1633535" cy="375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96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thy\Documents\Corporate PPT Template\FINAL\ppt-images\NoTexture_Closing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990990"/>
            <a:ext cx="12188826" cy="8760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322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1"/>
          <p:cNvSpPr>
            <a:spLocks noChangeArrowheads="1"/>
          </p:cNvSpPr>
          <p:nvPr userDrawn="1"/>
        </p:nvSpPr>
        <p:spPr bwMode="gray">
          <a:xfrm rot="21365145">
            <a:off x="-140872" y="2200086"/>
            <a:ext cx="4075162" cy="3988084"/>
          </a:xfrm>
          <a:custGeom>
            <a:avLst/>
            <a:gdLst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0 w 3379965"/>
              <a:gd name="connsiteY3" fmla="*/ 2242254 h 2242254"/>
              <a:gd name="connsiteX4" fmla="*/ 0 w 3379965"/>
              <a:gd name="connsiteY4" fmla="*/ 0 h 2242254"/>
              <a:gd name="connsiteX0" fmla="*/ 11697 w 3391662"/>
              <a:gd name="connsiteY0" fmla="*/ 0 h 2270705"/>
              <a:gd name="connsiteX1" fmla="*/ 3391662 w 3391662"/>
              <a:gd name="connsiteY1" fmla="*/ 0 h 2270705"/>
              <a:gd name="connsiteX2" fmla="*/ 3391662 w 3391662"/>
              <a:gd name="connsiteY2" fmla="*/ 2242254 h 2270705"/>
              <a:gd name="connsiteX3" fmla="*/ 0 w 3391662"/>
              <a:gd name="connsiteY3" fmla="*/ 2270705 h 2270705"/>
              <a:gd name="connsiteX4" fmla="*/ 11697 w 3391662"/>
              <a:gd name="connsiteY4" fmla="*/ 0 h 2270705"/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314410 w 3379965"/>
              <a:gd name="connsiteY3" fmla="*/ 2232365 h 2242254"/>
              <a:gd name="connsiteX4" fmla="*/ 0 w 3379965"/>
              <a:gd name="connsiteY4" fmla="*/ 0 h 2242254"/>
              <a:gd name="connsiteX0" fmla="*/ 157893 w 3065555"/>
              <a:gd name="connsiteY0" fmla="*/ 0 h 2250373"/>
              <a:gd name="connsiteX1" fmla="*/ 3065555 w 3065555"/>
              <a:gd name="connsiteY1" fmla="*/ 8119 h 2250373"/>
              <a:gd name="connsiteX2" fmla="*/ 3065555 w 3065555"/>
              <a:gd name="connsiteY2" fmla="*/ 2250373 h 2250373"/>
              <a:gd name="connsiteX3" fmla="*/ 0 w 3065555"/>
              <a:gd name="connsiteY3" fmla="*/ 2240484 h 2250373"/>
              <a:gd name="connsiteX4" fmla="*/ 157893 w 3065555"/>
              <a:gd name="connsiteY4" fmla="*/ 0 h 2250373"/>
              <a:gd name="connsiteX0" fmla="*/ 213098 w 3065555"/>
              <a:gd name="connsiteY0" fmla="*/ 0 h 2251124"/>
              <a:gd name="connsiteX1" fmla="*/ 3065555 w 3065555"/>
              <a:gd name="connsiteY1" fmla="*/ 8870 h 2251124"/>
              <a:gd name="connsiteX2" fmla="*/ 3065555 w 3065555"/>
              <a:gd name="connsiteY2" fmla="*/ 2251124 h 2251124"/>
              <a:gd name="connsiteX3" fmla="*/ 0 w 3065555"/>
              <a:gd name="connsiteY3" fmla="*/ 2241235 h 2251124"/>
              <a:gd name="connsiteX4" fmla="*/ 213098 w 3065555"/>
              <a:gd name="connsiteY4" fmla="*/ 0 h 2251124"/>
              <a:gd name="connsiteX0" fmla="*/ 204711 w 3057168"/>
              <a:gd name="connsiteY0" fmla="*/ 0 h 2251556"/>
              <a:gd name="connsiteX1" fmla="*/ 3057168 w 3057168"/>
              <a:gd name="connsiteY1" fmla="*/ 8870 h 2251556"/>
              <a:gd name="connsiteX2" fmla="*/ 3057168 w 3057168"/>
              <a:gd name="connsiteY2" fmla="*/ 2251124 h 2251556"/>
              <a:gd name="connsiteX3" fmla="*/ 0 w 3057168"/>
              <a:gd name="connsiteY3" fmla="*/ 2251556 h 2251556"/>
              <a:gd name="connsiteX4" fmla="*/ 204711 w 3057168"/>
              <a:gd name="connsiteY4" fmla="*/ 0 h 225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168" h="2251556">
                <a:moveTo>
                  <a:pt x="204711" y="0"/>
                </a:moveTo>
                <a:lnTo>
                  <a:pt x="3057168" y="8870"/>
                </a:lnTo>
                <a:lnTo>
                  <a:pt x="3057168" y="2251124"/>
                </a:lnTo>
                <a:lnTo>
                  <a:pt x="0" y="2251556"/>
                </a:lnTo>
                <a:lnTo>
                  <a:pt x="204711" y="0"/>
                </a:lnTo>
                <a:close/>
              </a:path>
            </a:pathLst>
          </a:cu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06" tIns="60852" rIns="121706" bIns="608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552"/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11"/>
          <p:cNvSpPr>
            <a:spLocks noChangeArrowheads="1"/>
          </p:cNvSpPr>
          <p:nvPr userDrawn="1"/>
        </p:nvSpPr>
        <p:spPr bwMode="gray">
          <a:xfrm rot="21347964">
            <a:off x="824958" y="2163539"/>
            <a:ext cx="3112447" cy="3989900"/>
          </a:xfrm>
          <a:custGeom>
            <a:avLst/>
            <a:gdLst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0 w 2245057"/>
              <a:gd name="connsiteY3" fmla="*/ 1263771 h 1263771"/>
              <a:gd name="connsiteX4" fmla="*/ 0 w 2245057"/>
              <a:gd name="connsiteY4" fmla="*/ 0 h 1263771"/>
              <a:gd name="connsiteX0" fmla="*/ 9525 w 2254582"/>
              <a:gd name="connsiteY0" fmla="*/ 0 h 1263771"/>
              <a:gd name="connsiteX1" fmla="*/ 2254582 w 2254582"/>
              <a:gd name="connsiteY1" fmla="*/ 0 h 1263771"/>
              <a:gd name="connsiteX2" fmla="*/ 2254582 w 2254582"/>
              <a:gd name="connsiteY2" fmla="*/ 1263771 h 1263771"/>
              <a:gd name="connsiteX3" fmla="*/ 0 w 2254582"/>
              <a:gd name="connsiteY3" fmla="*/ 606546 h 1263771"/>
              <a:gd name="connsiteX4" fmla="*/ 9525 w 2254582"/>
              <a:gd name="connsiteY4" fmla="*/ 0 h 1263771"/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4465 w 2245057"/>
              <a:gd name="connsiteY3" fmla="*/ 844669 h 1263771"/>
              <a:gd name="connsiteX4" fmla="*/ 0 w 2245057"/>
              <a:gd name="connsiteY4" fmla="*/ 0 h 1263771"/>
              <a:gd name="connsiteX0" fmla="*/ 29905 w 2240642"/>
              <a:gd name="connsiteY0" fmla="*/ 0 h 1271077"/>
              <a:gd name="connsiteX1" fmla="*/ 2240642 w 2240642"/>
              <a:gd name="connsiteY1" fmla="*/ 7306 h 1271077"/>
              <a:gd name="connsiteX2" fmla="*/ 2240642 w 2240642"/>
              <a:gd name="connsiteY2" fmla="*/ 1271077 h 1271077"/>
              <a:gd name="connsiteX3" fmla="*/ 50 w 2240642"/>
              <a:gd name="connsiteY3" fmla="*/ 851975 h 1271077"/>
              <a:gd name="connsiteX4" fmla="*/ 29905 w 2240642"/>
              <a:gd name="connsiteY4" fmla="*/ 0 h 1271077"/>
              <a:gd name="connsiteX0" fmla="*/ 34440 w 2245177"/>
              <a:gd name="connsiteY0" fmla="*/ 0 h 1271077"/>
              <a:gd name="connsiteX1" fmla="*/ 2245177 w 2245177"/>
              <a:gd name="connsiteY1" fmla="*/ 7306 h 1271077"/>
              <a:gd name="connsiteX2" fmla="*/ 2245177 w 2245177"/>
              <a:gd name="connsiteY2" fmla="*/ 1271077 h 1271077"/>
              <a:gd name="connsiteX3" fmla="*/ 43 w 2245177"/>
              <a:gd name="connsiteY3" fmla="*/ 885836 h 1271077"/>
              <a:gd name="connsiteX4" fmla="*/ 34440 w 2245177"/>
              <a:gd name="connsiteY4" fmla="*/ 0 h 1271077"/>
              <a:gd name="connsiteX0" fmla="*/ 34440 w 2253211"/>
              <a:gd name="connsiteY0" fmla="*/ 0 h 1294038"/>
              <a:gd name="connsiteX1" fmla="*/ 2245177 w 2253211"/>
              <a:gd name="connsiteY1" fmla="*/ 7306 h 1294038"/>
              <a:gd name="connsiteX2" fmla="*/ 2253212 w 2253211"/>
              <a:gd name="connsiteY2" fmla="*/ 1294038 h 1294038"/>
              <a:gd name="connsiteX3" fmla="*/ 43 w 2253211"/>
              <a:gd name="connsiteY3" fmla="*/ 885836 h 1294038"/>
              <a:gd name="connsiteX4" fmla="*/ 34440 w 2253211"/>
              <a:gd name="connsiteY4" fmla="*/ 0 h 1294038"/>
              <a:gd name="connsiteX0" fmla="*/ 34440 w 2257608"/>
              <a:gd name="connsiteY0" fmla="*/ 0 h 1302696"/>
              <a:gd name="connsiteX1" fmla="*/ 2245177 w 2257608"/>
              <a:gd name="connsiteY1" fmla="*/ 7306 h 1302696"/>
              <a:gd name="connsiteX2" fmla="*/ 2257608 w 2257608"/>
              <a:gd name="connsiteY2" fmla="*/ 1302696 h 1302696"/>
              <a:gd name="connsiteX3" fmla="*/ 43 w 2257608"/>
              <a:gd name="connsiteY3" fmla="*/ 885836 h 1302696"/>
              <a:gd name="connsiteX4" fmla="*/ 34440 w 2257608"/>
              <a:gd name="connsiteY4" fmla="*/ 0 h 1302696"/>
              <a:gd name="connsiteX0" fmla="*/ 34440 w 2254840"/>
              <a:gd name="connsiteY0" fmla="*/ 0 h 1292011"/>
              <a:gd name="connsiteX1" fmla="*/ 2245177 w 2254840"/>
              <a:gd name="connsiteY1" fmla="*/ 7306 h 1292011"/>
              <a:gd name="connsiteX2" fmla="*/ 2254840 w 2254840"/>
              <a:gd name="connsiteY2" fmla="*/ 1292011 h 1292011"/>
              <a:gd name="connsiteX3" fmla="*/ 43 w 2254840"/>
              <a:gd name="connsiteY3" fmla="*/ 885836 h 1292011"/>
              <a:gd name="connsiteX4" fmla="*/ 34440 w 2254840"/>
              <a:gd name="connsiteY4" fmla="*/ 0 h 1292011"/>
              <a:gd name="connsiteX0" fmla="*/ 34440 w 2250105"/>
              <a:gd name="connsiteY0" fmla="*/ 0 h 1296113"/>
              <a:gd name="connsiteX1" fmla="*/ 2245177 w 2250105"/>
              <a:gd name="connsiteY1" fmla="*/ 7306 h 1296113"/>
              <a:gd name="connsiteX2" fmla="*/ 2250106 w 2250105"/>
              <a:gd name="connsiteY2" fmla="*/ 1296113 h 1296113"/>
              <a:gd name="connsiteX3" fmla="*/ 43 w 2250105"/>
              <a:gd name="connsiteY3" fmla="*/ 885836 h 1296113"/>
              <a:gd name="connsiteX4" fmla="*/ 34440 w 2250105"/>
              <a:gd name="connsiteY4" fmla="*/ 0 h 1296113"/>
              <a:gd name="connsiteX0" fmla="*/ 34440 w 2249536"/>
              <a:gd name="connsiteY0" fmla="*/ 0 h 1300359"/>
              <a:gd name="connsiteX1" fmla="*/ 2245177 w 2249536"/>
              <a:gd name="connsiteY1" fmla="*/ 7306 h 1300359"/>
              <a:gd name="connsiteX2" fmla="*/ 2249536 w 2249536"/>
              <a:gd name="connsiteY2" fmla="*/ 1300359 h 1300359"/>
              <a:gd name="connsiteX3" fmla="*/ 43 w 2249536"/>
              <a:gd name="connsiteY3" fmla="*/ 885836 h 1300359"/>
              <a:gd name="connsiteX4" fmla="*/ 34440 w 2249536"/>
              <a:gd name="connsiteY4" fmla="*/ 0 h 1300359"/>
              <a:gd name="connsiteX0" fmla="*/ 47409 w 2262505"/>
              <a:gd name="connsiteY0" fmla="*/ 0 h 1300359"/>
              <a:gd name="connsiteX1" fmla="*/ 2258146 w 2262505"/>
              <a:gd name="connsiteY1" fmla="*/ 7306 h 1300359"/>
              <a:gd name="connsiteX2" fmla="*/ 2262505 w 2262505"/>
              <a:gd name="connsiteY2" fmla="*/ 1300359 h 1300359"/>
              <a:gd name="connsiteX3" fmla="*/ 32 w 2262505"/>
              <a:gd name="connsiteY3" fmla="*/ 955046 h 1300359"/>
              <a:gd name="connsiteX4" fmla="*/ 47409 w 2262505"/>
              <a:gd name="connsiteY4" fmla="*/ 0 h 1300359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36392 w 2247568"/>
              <a:gd name="connsiteY0" fmla="*/ 0 h 1371571"/>
              <a:gd name="connsiteX1" fmla="*/ 2247129 w 2247568"/>
              <a:gd name="connsiteY1" fmla="*/ 7306 h 1371571"/>
              <a:gd name="connsiteX2" fmla="*/ 2241931 w 2247568"/>
              <a:gd name="connsiteY2" fmla="*/ 1371571 h 1371571"/>
              <a:gd name="connsiteX3" fmla="*/ 42 w 2247568"/>
              <a:gd name="connsiteY3" fmla="*/ 955430 h 1371571"/>
              <a:gd name="connsiteX4" fmla="*/ 36392 w 2247568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0 w 2211176"/>
              <a:gd name="connsiteY0" fmla="*/ 0 h 1371571"/>
              <a:gd name="connsiteX1" fmla="*/ 2210737 w 2211176"/>
              <a:gd name="connsiteY1" fmla="*/ 7306 h 1371571"/>
              <a:gd name="connsiteX2" fmla="*/ 2205539 w 2211176"/>
              <a:gd name="connsiteY2" fmla="*/ 1371571 h 1371571"/>
              <a:gd name="connsiteX3" fmla="*/ 25100 w 2211176"/>
              <a:gd name="connsiteY3" fmla="*/ 832126 h 1371571"/>
              <a:gd name="connsiteX4" fmla="*/ 0 w 2211176"/>
              <a:gd name="connsiteY4" fmla="*/ 0 h 1371571"/>
              <a:gd name="connsiteX0" fmla="*/ 52948 w 2264124"/>
              <a:gd name="connsiteY0" fmla="*/ 0 h 1371571"/>
              <a:gd name="connsiteX1" fmla="*/ 2263685 w 2264124"/>
              <a:gd name="connsiteY1" fmla="*/ 7306 h 1371571"/>
              <a:gd name="connsiteX2" fmla="*/ 2258487 w 2264124"/>
              <a:gd name="connsiteY2" fmla="*/ 1371571 h 1371571"/>
              <a:gd name="connsiteX3" fmla="*/ 29 w 2264124"/>
              <a:gd name="connsiteY3" fmla="*/ 844178 h 1371571"/>
              <a:gd name="connsiteX4" fmla="*/ 52948 w 2264124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40"/>
              <a:gd name="connsiteY0" fmla="*/ 0 h 1403137"/>
              <a:gd name="connsiteX1" fmla="*/ 2242448 w 2242840"/>
              <a:gd name="connsiteY1" fmla="*/ 7306 h 1403137"/>
              <a:gd name="connsiteX2" fmla="*/ 2235786 w 2242840"/>
              <a:gd name="connsiteY2" fmla="*/ 1403137 h 1403137"/>
              <a:gd name="connsiteX3" fmla="*/ 47 w 2242840"/>
              <a:gd name="connsiteY3" fmla="*/ 827573 h 1403137"/>
              <a:gd name="connsiteX4" fmla="*/ 31711 w 2242840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0310 w 2244920"/>
              <a:gd name="connsiteY0" fmla="*/ 0 h 1413420"/>
              <a:gd name="connsiteX1" fmla="*/ 2242449 w 2244920"/>
              <a:gd name="connsiteY1" fmla="*/ 17589 h 1413420"/>
              <a:gd name="connsiteX2" fmla="*/ 2235787 w 2244920"/>
              <a:gd name="connsiteY2" fmla="*/ 1413420 h 1413420"/>
              <a:gd name="connsiteX3" fmla="*/ 48 w 2244920"/>
              <a:gd name="connsiteY3" fmla="*/ 837856 h 1413420"/>
              <a:gd name="connsiteX4" fmla="*/ 30310 w 2244920"/>
              <a:gd name="connsiteY4" fmla="*/ 0 h 1413420"/>
              <a:gd name="connsiteX0" fmla="*/ 30310 w 2244053"/>
              <a:gd name="connsiteY0" fmla="*/ 0 h 1430865"/>
              <a:gd name="connsiteX1" fmla="*/ 2242449 w 2244053"/>
              <a:gd name="connsiteY1" fmla="*/ 17589 h 1430865"/>
              <a:gd name="connsiteX2" fmla="*/ 2233243 w 2244053"/>
              <a:gd name="connsiteY2" fmla="*/ 1430865 h 1430865"/>
              <a:gd name="connsiteX3" fmla="*/ 48 w 2244053"/>
              <a:gd name="connsiteY3" fmla="*/ 837856 h 1430865"/>
              <a:gd name="connsiteX4" fmla="*/ 30310 w 2244053"/>
              <a:gd name="connsiteY4" fmla="*/ 0 h 1430865"/>
              <a:gd name="connsiteX0" fmla="*/ 30604 w 2244347"/>
              <a:gd name="connsiteY0" fmla="*/ 0 h 1430865"/>
              <a:gd name="connsiteX1" fmla="*/ 2242743 w 2244347"/>
              <a:gd name="connsiteY1" fmla="*/ 17589 h 1430865"/>
              <a:gd name="connsiteX2" fmla="*/ 2233537 w 2244347"/>
              <a:gd name="connsiteY2" fmla="*/ 1430865 h 1430865"/>
              <a:gd name="connsiteX3" fmla="*/ 48 w 2244347"/>
              <a:gd name="connsiteY3" fmla="*/ 859770 h 1430865"/>
              <a:gd name="connsiteX4" fmla="*/ 30604 w 2244347"/>
              <a:gd name="connsiteY4" fmla="*/ 0 h 1430865"/>
              <a:gd name="connsiteX0" fmla="*/ 59504 w 2244326"/>
              <a:gd name="connsiteY0" fmla="*/ 0 h 1438568"/>
              <a:gd name="connsiteX1" fmla="*/ 2242722 w 2244326"/>
              <a:gd name="connsiteY1" fmla="*/ 25292 h 1438568"/>
              <a:gd name="connsiteX2" fmla="*/ 2233516 w 2244326"/>
              <a:gd name="connsiteY2" fmla="*/ 1438568 h 1438568"/>
              <a:gd name="connsiteX3" fmla="*/ 27 w 2244326"/>
              <a:gd name="connsiteY3" fmla="*/ 867473 h 1438568"/>
              <a:gd name="connsiteX4" fmla="*/ 59504 w 2244326"/>
              <a:gd name="connsiteY4" fmla="*/ 0 h 1438568"/>
              <a:gd name="connsiteX0" fmla="*/ 18466 w 2203288"/>
              <a:gd name="connsiteY0" fmla="*/ 0 h 1438568"/>
              <a:gd name="connsiteX1" fmla="*/ 2201684 w 2203288"/>
              <a:gd name="connsiteY1" fmla="*/ 25292 h 1438568"/>
              <a:gd name="connsiteX2" fmla="*/ 2192478 w 2203288"/>
              <a:gd name="connsiteY2" fmla="*/ 1438568 h 1438568"/>
              <a:gd name="connsiteX3" fmla="*/ 75 w 2203288"/>
              <a:gd name="connsiteY3" fmla="*/ 967290 h 1438568"/>
              <a:gd name="connsiteX4" fmla="*/ 18466 w 2203288"/>
              <a:gd name="connsiteY4" fmla="*/ 0 h 1438568"/>
              <a:gd name="connsiteX0" fmla="*/ 49119 w 2233941"/>
              <a:gd name="connsiteY0" fmla="*/ 0 h 1438568"/>
              <a:gd name="connsiteX1" fmla="*/ 2232337 w 2233941"/>
              <a:gd name="connsiteY1" fmla="*/ 25292 h 1438568"/>
              <a:gd name="connsiteX2" fmla="*/ 2223131 w 2233941"/>
              <a:gd name="connsiteY2" fmla="*/ 1438568 h 1438568"/>
              <a:gd name="connsiteX3" fmla="*/ 31 w 2233941"/>
              <a:gd name="connsiteY3" fmla="*/ 987214 h 1438568"/>
              <a:gd name="connsiteX4" fmla="*/ 49119 w 2233941"/>
              <a:gd name="connsiteY4" fmla="*/ 0 h 1438568"/>
              <a:gd name="connsiteX0" fmla="*/ 3377 w 2188199"/>
              <a:gd name="connsiteY0" fmla="*/ 0 h 1438568"/>
              <a:gd name="connsiteX1" fmla="*/ 2186595 w 2188199"/>
              <a:gd name="connsiteY1" fmla="*/ 25292 h 1438568"/>
              <a:gd name="connsiteX2" fmla="*/ 2177389 w 2188199"/>
              <a:gd name="connsiteY2" fmla="*/ 1438568 h 1438568"/>
              <a:gd name="connsiteX3" fmla="*/ 236 w 2188199"/>
              <a:gd name="connsiteY3" fmla="*/ 981898 h 1438568"/>
              <a:gd name="connsiteX4" fmla="*/ 3377 w 2188199"/>
              <a:gd name="connsiteY4" fmla="*/ 0 h 1438568"/>
              <a:gd name="connsiteX0" fmla="*/ 44651 w 2229473"/>
              <a:gd name="connsiteY0" fmla="*/ 0 h 1438568"/>
              <a:gd name="connsiteX1" fmla="*/ 2227869 w 2229473"/>
              <a:gd name="connsiteY1" fmla="*/ 25292 h 1438568"/>
              <a:gd name="connsiteX2" fmla="*/ 2218663 w 2229473"/>
              <a:gd name="connsiteY2" fmla="*/ 1438568 h 1438568"/>
              <a:gd name="connsiteX3" fmla="*/ 34 w 2229473"/>
              <a:gd name="connsiteY3" fmla="*/ 980359 h 1438568"/>
              <a:gd name="connsiteX4" fmla="*/ 44651 w 2229473"/>
              <a:gd name="connsiteY4" fmla="*/ 0 h 1438568"/>
              <a:gd name="connsiteX0" fmla="*/ 44651 w 2232456"/>
              <a:gd name="connsiteY0" fmla="*/ 0 h 1440570"/>
              <a:gd name="connsiteX1" fmla="*/ 2227869 w 2232456"/>
              <a:gd name="connsiteY1" fmla="*/ 25292 h 1440570"/>
              <a:gd name="connsiteX2" fmla="*/ 2225323 w 2232456"/>
              <a:gd name="connsiteY2" fmla="*/ 1440570 h 1440570"/>
              <a:gd name="connsiteX3" fmla="*/ 34 w 2232456"/>
              <a:gd name="connsiteY3" fmla="*/ 980359 h 1440570"/>
              <a:gd name="connsiteX4" fmla="*/ 44651 w 2232456"/>
              <a:gd name="connsiteY4" fmla="*/ 0 h 1440570"/>
              <a:gd name="connsiteX0" fmla="*/ 37737 w 2232461"/>
              <a:gd name="connsiteY0" fmla="*/ 0 h 1433405"/>
              <a:gd name="connsiteX1" fmla="*/ 2227874 w 2232461"/>
              <a:gd name="connsiteY1" fmla="*/ 18127 h 1433405"/>
              <a:gd name="connsiteX2" fmla="*/ 2225328 w 2232461"/>
              <a:gd name="connsiteY2" fmla="*/ 1433405 h 1433405"/>
              <a:gd name="connsiteX3" fmla="*/ 39 w 2232461"/>
              <a:gd name="connsiteY3" fmla="*/ 973194 h 1433405"/>
              <a:gd name="connsiteX4" fmla="*/ 37737 w 2232461"/>
              <a:gd name="connsiteY4" fmla="*/ 0 h 1433405"/>
              <a:gd name="connsiteX0" fmla="*/ 37737 w 2232908"/>
              <a:gd name="connsiteY0" fmla="*/ 0 h 1433405"/>
              <a:gd name="connsiteX1" fmla="*/ 2228948 w 2232908"/>
              <a:gd name="connsiteY1" fmla="*/ 10745 h 1433405"/>
              <a:gd name="connsiteX2" fmla="*/ 2225328 w 2232908"/>
              <a:gd name="connsiteY2" fmla="*/ 1433405 h 1433405"/>
              <a:gd name="connsiteX3" fmla="*/ 39 w 2232908"/>
              <a:gd name="connsiteY3" fmla="*/ 973194 h 1433405"/>
              <a:gd name="connsiteX4" fmla="*/ 37737 w 2232908"/>
              <a:gd name="connsiteY4" fmla="*/ 0 h 1433405"/>
              <a:gd name="connsiteX0" fmla="*/ 37737 w 2230903"/>
              <a:gd name="connsiteY0" fmla="*/ 0 h 1443631"/>
              <a:gd name="connsiteX1" fmla="*/ 2228948 w 2230903"/>
              <a:gd name="connsiteY1" fmla="*/ 10745 h 1443631"/>
              <a:gd name="connsiteX2" fmla="*/ 2220903 w 2230903"/>
              <a:gd name="connsiteY2" fmla="*/ 1443631 h 1443631"/>
              <a:gd name="connsiteX3" fmla="*/ 39 w 2230903"/>
              <a:gd name="connsiteY3" fmla="*/ 973194 h 1443631"/>
              <a:gd name="connsiteX4" fmla="*/ 37737 w 2230903"/>
              <a:gd name="connsiteY4" fmla="*/ 0 h 1443631"/>
              <a:gd name="connsiteX0" fmla="*/ 33828 w 2226994"/>
              <a:gd name="connsiteY0" fmla="*/ 0 h 1443631"/>
              <a:gd name="connsiteX1" fmla="*/ 2225039 w 2226994"/>
              <a:gd name="connsiteY1" fmla="*/ 10745 h 1443631"/>
              <a:gd name="connsiteX2" fmla="*/ 2216994 w 2226994"/>
              <a:gd name="connsiteY2" fmla="*/ 1443631 h 1443631"/>
              <a:gd name="connsiteX3" fmla="*/ 44 w 2226994"/>
              <a:gd name="connsiteY3" fmla="*/ 986698 h 1443631"/>
              <a:gd name="connsiteX4" fmla="*/ 33828 w 2226994"/>
              <a:gd name="connsiteY4" fmla="*/ 0 h 1443631"/>
              <a:gd name="connsiteX0" fmla="*/ 31767 w 2224933"/>
              <a:gd name="connsiteY0" fmla="*/ 0 h 1443631"/>
              <a:gd name="connsiteX1" fmla="*/ 2222978 w 2224933"/>
              <a:gd name="connsiteY1" fmla="*/ 10745 h 1443631"/>
              <a:gd name="connsiteX2" fmla="*/ 2214933 w 2224933"/>
              <a:gd name="connsiteY2" fmla="*/ 1443631 h 1443631"/>
              <a:gd name="connsiteX3" fmla="*/ 47 w 2224933"/>
              <a:gd name="connsiteY3" fmla="*/ 992712 h 1443631"/>
              <a:gd name="connsiteX4" fmla="*/ 31767 w 2224933"/>
              <a:gd name="connsiteY4" fmla="*/ 0 h 1443631"/>
              <a:gd name="connsiteX0" fmla="*/ 36961 w 2230127"/>
              <a:gd name="connsiteY0" fmla="*/ 0 h 1443631"/>
              <a:gd name="connsiteX1" fmla="*/ 2228172 w 2230127"/>
              <a:gd name="connsiteY1" fmla="*/ 10745 h 1443631"/>
              <a:gd name="connsiteX2" fmla="*/ 2220127 w 2230127"/>
              <a:gd name="connsiteY2" fmla="*/ 1443631 h 1443631"/>
              <a:gd name="connsiteX3" fmla="*/ 40 w 2230127"/>
              <a:gd name="connsiteY3" fmla="*/ 988065 h 1443631"/>
              <a:gd name="connsiteX4" fmla="*/ 36961 w 2230127"/>
              <a:gd name="connsiteY4" fmla="*/ 0 h 144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0127" h="1443631">
                <a:moveTo>
                  <a:pt x="36961" y="0"/>
                </a:moveTo>
                <a:lnTo>
                  <a:pt x="2228172" y="10745"/>
                </a:lnTo>
                <a:cubicBezTo>
                  <a:pt x="2230850" y="439656"/>
                  <a:pt x="2232723" y="651647"/>
                  <a:pt x="2220127" y="1443631"/>
                </a:cubicBezTo>
                <a:lnTo>
                  <a:pt x="40" y="988065"/>
                </a:lnTo>
                <a:cubicBezTo>
                  <a:pt x="-1448" y="706509"/>
                  <a:pt x="38449" y="281556"/>
                  <a:pt x="36961" y="0"/>
                </a:cubicBezTo>
                <a:close/>
              </a:path>
            </a:pathLst>
          </a:custGeom>
          <a:solidFill>
            <a:srgbClr val="711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06" tIns="60852" rIns="121706" bIns="608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552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gray">
          <a:xfrm rot="21421882">
            <a:off x="760179" y="662755"/>
            <a:ext cx="10315949" cy="4083648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06" tIns="60852" rIns="121706" bIns="608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552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3" name="Picture 29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021882">
            <a:off x="7748902" y="-748427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6"/>
          <p:cNvSpPr>
            <a:spLocks noGrp="1"/>
          </p:cNvSpPr>
          <p:nvPr>
            <p:ph type="title" hasCustomPrompt="1"/>
          </p:nvPr>
        </p:nvSpPr>
        <p:spPr bwMode="gray">
          <a:xfrm rot="21404489">
            <a:off x="1094462" y="910719"/>
            <a:ext cx="9712062" cy="3570463"/>
          </a:xfrm>
          <a:prstGeom prst="rect">
            <a:avLst/>
          </a:prstGeom>
        </p:spPr>
        <p:txBody>
          <a:bodyPr lIns="121706" tIns="60852" rIns="121706" bIns="60852" anchor="ctr" anchorCtr="0"/>
          <a:lstStyle>
            <a:lvl1pPr marL="0" algn="l" defTabSz="1217109" rtl="0" eaLnBrk="1" latinLnBrk="0" hangingPunct="1">
              <a:lnSpc>
                <a:spcPts val="6477"/>
              </a:lnSpc>
              <a:spcBef>
                <a:spcPct val="0"/>
              </a:spcBef>
              <a:buNone/>
              <a:defRPr lang="en-US" sz="55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grpSp>
        <p:nvGrpSpPr>
          <p:cNvPr id="2" name="Group 93"/>
          <p:cNvGrpSpPr/>
          <p:nvPr userDrawn="1"/>
        </p:nvGrpSpPr>
        <p:grpSpPr>
          <a:xfrm rot="21328392">
            <a:off x="10625464" y="5993054"/>
            <a:ext cx="521668" cy="279839"/>
            <a:chOff x="6196013" y="2970213"/>
            <a:chExt cx="787400" cy="422275"/>
          </a:xfrm>
        </p:grpSpPr>
        <p:sp>
          <p:nvSpPr>
            <p:cNvPr id="95" name="Freeform 24"/>
            <p:cNvSpPr>
              <a:spLocks noEditPoints="1"/>
            </p:cNvSpPr>
            <p:nvPr userDrawn="1"/>
          </p:nvSpPr>
          <p:spPr bwMode="gray">
            <a:xfrm>
              <a:off x="6559550" y="3033713"/>
              <a:ext cx="250825" cy="290513"/>
            </a:xfrm>
            <a:custGeom>
              <a:avLst/>
              <a:gdLst>
                <a:gd name="T0" fmla="*/ 41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1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1 w 51"/>
                <a:gd name="T33" fmla="*/ 2 h 59"/>
                <a:gd name="T34" fmla="*/ 40 w 51"/>
                <a:gd name="T35" fmla="*/ 44 h 59"/>
                <a:gd name="T36" fmla="*/ 39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1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1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39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1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1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552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6" name="Rectangle 25"/>
            <p:cNvSpPr>
              <a:spLocks noChangeArrowheads="1"/>
            </p:cNvSpPr>
            <p:nvPr userDrawn="1"/>
          </p:nvSpPr>
          <p:spPr bwMode="gray">
            <a:xfrm>
              <a:off x="6864350" y="3270250"/>
              <a:ext cx="60325" cy="53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552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7" name="Freeform 26"/>
            <p:cNvSpPr>
              <a:spLocks noEditPoints="1"/>
            </p:cNvSpPr>
            <p:nvPr userDrawn="1"/>
          </p:nvSpPr>
          <p:spPr bwMode="gray">
            <a:xfrm>
              <a:off x="6275388" y="3033713"/>
              <a:ext cx="220663" cy="290513"/>
            </a:xfrm>
            <a:custGeom>
              <a:avLst/>
              <a:gdLst>
                <a:gd name="T0" fmla="*/ 36 w 45"/>
                <a:gd name="T1" fmla="*/ 2 h 59"/>
                <a:gd name="T2" fmla="*/ 32 w 45"/>
                <a:gd name="T3" fmla="*/ 0 h 59"/>
                <a:gd name="T4" fmla="*/ 0 w 45"/>
                <a:gd name="T5" fmla="*/ 0 h 59"/>
                <a:gd name="T6" fmla="*/ 0 w 45"/>
                <a:gd name="T7" fmla="*/ 59 h 59"/>
                <a:gd name="T8" fmla="*/ 32 w 45"/>
                <a:gd name="T9" fmla="*/ 59 h 59"/>
                <a:gd name="T10" fmla="*/ 36 w 45"/>
                <a:gd name="T11" fmla="*/ 58 h 59"/>
                <a:gd name="T12" fmla="*/ 44 w 45"/>
                <a:gd name="T13" fmla="*/ 50 h 59"/>
                <a:gd name="T14" fmla="*/ 45 w 45"/>
                <a:gd name="T15" fmla="*/ 46 h 59"/>
                <a:gd name="T16" fmla="*/ 45 w 45"/>
                <a:gd name="T17" fmla="*/ 14 h 59"/>
                <a:gd name="T18" fmla="*/ 44 w 45"/>
                <a:gd name="T19" fmla="*/ 9 h 59"/>
                <a:gd name="T20" fmla="*/ 36 w 45"/>
                <a:gd name="T21" fmla="*/ 2 h 59"/>
                <a:gd name="T22" fmla="*/ 35 w 45"/>
                <a:gd name="T23" fmla="*/ 44 h 59"/>
                <a:gd name="T24" fmla="*/ 34 w 45"/>
                <a:gd name="T25" fmla="*/ 45 h 59"/>
                <a:gd name="T26" fmla="*/ 31 w 45"/>
                <a:gd name="T27" fmla="*/ 49 h 59"/>
                <a:gd name="T28" fmla="*/ 29 w 45"/>
                <a:gd name="T29" fmla="*/ 49 h 59"/>
                <a:gd name="T30" fmla="*/ 11 w 45"/>
                <a:gd name="T31" fmla="*/ 49 h 59"/>
                <a:gd name="T32" fmla="*/ 11 w 45"/>
                <a:gd name="T33" fmla="*/ 10 h 59"/>
                <a:gd name="T34" fmla="*/ 29 w 45"/>
                <a:gd name="T35" fmla="*/ 10 h 59"/>
                <a:gd name="T36" fmla="*/ 31 w 45"/>
                <a:gd name="T37" fmla="*/ 11 h 59"/>
                <a:gd name="T38" fmla="*/ 34 w 45"/>
                <a:gd name="T39" fmla="*/ 14 h 59"/>
                <a:gd name="T40" fmla="*/ 35 w 45"/>
                <a:gd name="T41" fmla="*/ 15 h 59"/>
                <a:gd name="T42" fmla="*/ 35 w 45"/>
                <a:gd name="T43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59">
                  <a:moveTo>
                    <a:pt x="36" y="2"/>
                  </a:moveTo>
                  <a:cubicBezTo>
                    <a:pt x="35" y="1"/>
                    <a:pt x="33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3" y="59"/>
                    <a:pt x="35" y="59"/>
                    <a:pt x="36" y="58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5" y="49"/>
                    <a:pt x="45" y="48"/>
                    <a:pt x="45" y="46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2"/>
                    <a:pt x="45" y="10"/>
                    <a:pt x="44" y="9"/>
                  </a:cubicBezTo>
                  <a:lnTo>
                    <a:pt x="36" y="2"/>
                  </a:lnTo>
                  <a:close/>
                  <a:moveTo>
                    <a:pt x="35" y="44"/>
                  </a:moveTo>
                  <a:cubicBezTo>
                    <a:pt x="35" y="45"/>
                    <a:pt x="35" y="45"/>
                    <a:pt x="34" y="45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0" y="49"/>
                    <a:pt x="30" y="49"/>
                    <a:pt x="29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0" y="10"/>
                    <a:pt x="30" y="10"/>
                    <a:pt x="31" y="11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5" y="15"/>
                    <a:pt x="35" y="15"/>
                    <a:pt x="35" y="15"/>
                  </a:cubicBezTo>
                  <a:lnTo>
                    <a:pt x="35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552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8" name="Freeform 27"/>
            <p:cNvSpPr>
              <a:spLocks noEditPoints="1"/>
            </p:cNvSpPr>
            <p:nvPr userDrawn="1"/>
          </p:nvSpPr>
          <p:spPr bwMode="gray">
            <a:xfrm>
              <a:off x="6196013" y="2970213"/>
              <a:ext cx="787400" cy="422275"/>
            </a:xfrm>
            <a:custGeom>
              <a:avLst/>
              <a:gdLst>
                <a:gd name="T0" fmla="*/ 0 w 160"/>
                <a:gd name="T1" fmla="*/ 86 h 86"/>
                <a:gd name="T2" fmla="*/ 160 w 160"/>
                <a:gd name="T3" fmla="*/ 86 h 86"/>
                <a:gd name="T4" fmla="*/ 160 w 160"/>
                <a:gd name="T5" fmla="*/ 0 h 86"/>
                <a:gd name="T6" fmla="*/ 0 w 160"/>
                <a:gd name="T7" fmla="*/ 0 h 86"/>
                <a:gd name="T8" fmla="*/ 0 w 160"/>
                <a:gd name="T9" fmla="*/ 86 h 86"/>
                <a:gd name="T10" fmla="*/ 61 w 160"/>
                <a:gd name="T11" fmla="*/ 59 h 86"/>
                <a:gd name="T12" fmla="*/ 60 w 160"/>
                <a:gd name="T13" fmla="*/ 63 h 86"/>
                <a:gd name="T14" fmla="*/ 52 w 160"/>
                <a:gd name="T15" fmla="*/ 71 h 86"/>
                <a:gd name="T16" fmla="*/ 48 w 160"/>
                <a:gd name="T17" fmla="*/ 72 h 86"/>
                <a:gd name="T18" fmla="*/ 16 w 160"/>
                <a:gd name="T19" fmla="*/ 72 h 86"/>
                <a:gd name="T20" fmla="*/ 16 w 160"/>
                <a:gd name="T21" fmla="*/ 13 h 86"/>
                <a:gd name="T22" fmla="*/ 48 w 160"/>
                <a:gd name="T23" fmla="*/ 13 h 86"/>
                <a:gd name="T24" fmla="*/ 52 w 160"/>
                <a:gd name="T25" fmla="*/ 15 h 86"/>
                <a:gd name="T26" fmla="*/ 60 w 160"/>
                <a:gd name="T27" fmla="*/ 22 h 86"/>
                <a:gd name="T28" fmla="*/ 61 w 160"/>
                <a:gd name="T29" fmla="*/ 27 h 86"/>
                <a:gd name="T30" fmla="*/ 61 w 160"/>
                <a:gd name="T31" fmla="*/ 59 h 86"/>
                <a:gd name="T32" fmla="*/ 125 w 160"/>
                <a:gd name="T33" fmla="*/ 59 h 86"/>
                <a:gd name="T34" fmla="*/ 123 w 160"/>
                <a:gd name="T35" fmla="*/ 63 h 86"/>
                <a:gd name="T36" fmla="*/ 115 w 160"/>
                <a:gd name="T37" fmla="*/ 71 h 86"/>
                <a:gd name="T38" fmla="*/ 111 w 160"/>
                <a:gd name="T39" fmla="*/ 72 h 86"/>
                <a:gd name="T40" fmla="*/ 88 w 160"/>
                <a:gd name="T41" fmla="*/ 72 h 86"/>
                <a:gd name="T42" fmla="*/ 83 w 160"/>
                <a:gd name="T43" fmla="*/ 71 h 86"/>
                <a:gd name="T44" fmla="*/ 76 w 160"/>
                <a:gd name="T45" fmla="*/ 63 h 86"/>
                <a:gd name="T46" fmla="*/ 74 w 160"/>
                <a:gd name="T47" fmla="*/ 59 h 86"/>
                <a:gd name="T48" fmla="*/ 74 w 160"/>
                <a:gd name="T49" fmla="*/ 27 h 86"/>
                <a:gd name="T50" fmla="*/ 76 w 160"/>
                <a:gd name="T51" fmla="*/ 22 h 86"/>
                <a:gd name="T52" fmla="*/ 83 w 160"/>
                <a:gd name="T53" fmla="*/ 15 h 86"/>
                <a:gd name="T54" fmla="*/ 88 w 160"/>
                <a:gd name="T55" fmla="*/ 13 h 86"/>
                <a:gd name="T56" fmla="*/ 111 w 160"/>
                <a:gd name="T57" fmla="*/ 13 h 86"/>
                <a:gd name="T58" fmla="*/ 115 w 160"/>
                <a:gd name="T59" fmla="*/ 15 h 86"/>
                <a:gd name="T60" fmla="*/ 123 w 160"/>
                <a:gd name="T61" fmla="*/ 22 h 86"/>
                <a:gd name="T62" fmla="*/ 125 w 160"/>
                <a:gd name="T63" fmla="*/ 27 h 86"/>
                <a:gd name="T64" fmla="*/ 125 w 160"/>
                <a:gd name="T65" fmla="*/ 59 h 86"/>
                <a:gd name="T66" fmla="*/ 148 w 160"/>
                <a:gd name="T67" fmla="*/ 72 h 86"/>
                <a:gd name="T68" fmla="*/ 136 w 160"/>
                <a:gd name="T69" fmla="*/ 72 h 86"/>
                <a:gd name="T70" fmla="*/ 136 w 160"/>
                <a:gd name="T71" fmla="*/ 61 h 86"/>
                <a:gd name="T72" fmla="*/ 148 w 160"/>
                <a:gd name="T73" fmla="*/ 61 h 86"/>
                <a:gd name="T74" fmla="*/ 148 w 160"/>
                <a:gd name="T75" fmla="*/ 7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0" h="86">
                  <a:moveTo>
                    <a:pt x="0" y="86"/>
                  </a:moveTo>
                  <a:cubicBezTo>
                    <a:pt x="160" y="86"/>
                    <a:pt x="160" y="86"/>
                    <a:pt x="160" y="86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61" y="59"/>
                  </a:moveTo>
                  <a:cubicBezTo>
                    <a:pt x="61" y="61"/>
                    <a:pt x="61" y="62"/>
                    <a:pt x="60" y="63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49" y="72"/>
                    <a:pt x="48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9" y="13"/>
                    <a:pt x="51" y="14"/>
                    <a:pt x="52" y="15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23"/>
                    <a:pt x="61" y="25"/>
                    <a:pt x="61" y="27"/>
                  </a:cubicBezTo>
                  <a:lnTo>
                    <a:pt x="61" y="59"/>
                  </a:lnTo>
                  <a:close/>
                  <a:moveTo>
                    <a:pt x="125" y="59"/>
                  </a:moveTo>
                  <a:cubicBezTo>
                    <a:pt x="125" y="61"/>
                    <a:pt x="124" y="62"/>
                    <a:pt x="123" y="63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14" y="72"/>
                    <a:pt x="113" y="72"/>
                    <a:pt x="111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6" y="72"/>
                    <a:pt x="85" y="72"/>
                    <a:pt x="83" y="71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5" y="62"/>
                    <a:pt x="74" y="61"/>
                    <a:pt x="74" y="5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74" y="25"/>
                    <a:pt x="75" y="23"/>
                    <a:pt x="76" y="22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5" y="14"/>
                    <a:pt x="86" y="13"/>
                    <a:pt x="88" y="13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3" y="13"/>
                    <a:pt x="114" y="14"/>
                    <a:pt x="115" y="15"/>
                  </a:cubicBezTo>
                  <a:cubicBezTo>
                    <a:pt x="123" y="22"/>
                    <a:pt x="123" y="22"/>
                    <a:pt x="123" y="22"/>
                  </a:cubicBezTo>
                  <a:cubicBezTo>
                    <a:pt x="124" y="23"/>
                    <a:pt x="125" y="25"/>
                    <a:pt x="125" y="27"/>
                  </a:cubicBezTo>
                  <a:lnTo>
                    <a:pt x="125" y="59"/>
                  </a:lnTo>
                  <a:close/>
                  <a:moveTo>
                    <a:pt x="148" y="72"/>
                  </a:moveTo>
                  <a:cubicBezTo>
                    <a:pt x="136" y="72"/>
                    <a:pt x="136" y="72"/>
                    <a:pt x="136" y="72"/>
                  </a:cubicBezTo>
                  <a:cubicBezTo>
                    <a:pt x="136" y="61"/>
                    <a:pt x="136" y="61"/>
                    <a:pt x="136" y="61"/>
                  </a:cubicBezTo>
                  <a:cubicBezTo>
                    <a:pt x="148" y="61"/>
                    <a:pt x="148" y="61"/>
                    <a:pt x="148" y="61"/>
                  </a:cubicBezTo>
                  <a:lnTo>
                    <a:pt x="148" y="72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552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9" name="Freeform 28"/>
            <p:cNvSpPr>
              <a:spLocks/>
            </p:cNvSpPr>
            <p:nvPr userDrawn="1"/>
          </p:nvSpPr>
          <p:spPr bwMode="gray">
            <a:xfrm>
              <a:off x="6329363" y="3082925"/>
              <a:ext cx="117475" cy="192088"/>
            </a:xfrm>
            <a:custGeom>
              <a:avLst/>
              <a:gdLst>
                <a:gd name="T0" fmla="*/ 20 w 24"/>
                <a:gd name="T1" fmla="*/ 1 h 39"/>
                <a:gd name="T2" fmla="*/ 18 w 24"/>
                <a:gd name="T3" fmla="*/ 0 h 39"/>
                <a:gd name="T4" fmla="*/ 0 w 24"/>
                <a:gd name="T5" fmla="*/ 0 h 39"/>
                <a:gd name="T6" fmla="*/ 0 w 24"/>
                <a:gd name="T7" fmla="*/ 39 h 39"/>
                <a:gd name="T8" fmla="*/ 18 w 24"/>
                <a:gd name="T9" fmla="*/ 39 h 39"/>
                <a:gd name="T10" fmla="*/ 20 w 24"/>
                <a:gd name="T11" fmla="*/ 39 h 39"/>
                <a:gd name="T12" fmla="*/ 23 w 24"/>
                <a:gd name="T13" fmla="*/ 35 h 39"/>
                <a:gd name="T14" fmla="*/ 24 w 24"/>
                <a:gd name="T15" fmla="*/ 34 h 39"/>
                <a:gd name="T16" fmla="*/ 24 w 24"/>
                <a:gd name="T17" fmla="*/ 5 h 39"/>
                <a:gd name="T18" fmla="*/ 23 w 24"/>
                <a:gd name="T19" fmla="*/ 4 h 39"/>
                <a:gd name="T20" fmla="*/ 20 w 24"/>
                <a:gd name="T2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39">
                  <a:moveTo>
                    <a:pt x="20" y="1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4" y="35"/>
                    <a:pt x="24" y="35"/>
                    <a:pt x="24" y="3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3" y="4"/>
                  </a:cubicBezTo>
                  <a:lnTo>
                    <a:pt x="20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552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0" name="Freeform 29"/>
            <p:cNvSpPr>
              <a:spLocks/>
            </p:cNvSpPr>
            <p:nvPr userDrawn="1"/>
          </p:nvSpPr>
          <p:spPr bwMode="gray">
            <a:xfrm>
              <a:off x="661352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8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552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00"/>
          <p:cNvGrpSpPr/>
          <p:nvPr userDrawn="1"/>
        </p:nvGrpSpPr>
        <p:grpSpPr>
          <a:xfrm rot="21328392">
            <a:off x="9833508" y="6046650"/>
            <a:ext cx="752001" cy="279839"/>
            <a:chOff x="4997450" y="2970213"/>
            <a:chExt cx="1135063" cy="422275"/>
          </a:xfrm>
        </p:grpSpPr>
        <p:sp>
          <p:nvSpPr>
            <p:cNvPr id="102" name="Freeform 19"/>
            <p:cNvSpPr>
              <a:spLocks/>
            </p:cNvSpPr>
            <p:nvPr userDrawn="1"/>
          </p:nvSpPr>
          <p:spPr bwMode="gray">
            <a:xfrm>
              <a:off x="5499100" y="3033713"/>
              <a:ext cx="225425" cy="290513"/>
            </a:xfrm>
            <a:custGeom>
              <a:avLst/>
              <a:gdLst>
                <a:gd name="T0" fmla="*/ 108 w 142"/>
                <a:gd name="T1" fmla="*/ 77 h 183"/>
                <a:gd name="T2" fmla="*/ 34 w 142"/>
                <a:gd name="T3" fmla="*/ 77 h 183"/>
                <a:gd name="T4" fmla="*/ 34 w 142"/>
                <a:gd name="T5" fmla="*/ 0 h 183"/>
                <a:gd name="T6" fmla="*/ 0 w 142"/>
                <a:gd name="T7" fmla="*/ 0 h 183"/>
                <a:gd name="T8" fmla="*/ 0 w 142"/>
                <a:gd name="T9" fmla="*/ 183 h 183"/>
                <a:gd name="T10" fmla="*/ 34 w 142"/>
                <a:gd name="T11" fmla="*/ 183 h 183"/>
                <a:gd name="T12" fmla="*/ 34 w 142"/>
                <a:gd name="T13" fmla="*/ 108 h 183"/>
                <a:gd name="T14" fmla="*/ 108 w 142"/>
                <a:gd name="T15" fmla="*/ 108 h 183"/>
                <a:gd name="T16" fmla="*/ 108 w 142"/>
                <a:gd name="T17" fmla="*/ 183 h 183"/>
                <a:gd name="T18" fmla="*/ 142 w 142"/>
                <a:gd name="T19" fmla="*/ 183 h 183"/>
                <a:gd name="T20" fmla="*/ 142 w 142"/>
                <a:gd name="T21" fmla="*/ 0 h 183"/>
                <a:gd name="T22" fmla="*/ 108 w 142"/>
                <a:gd name="T23" fmla="*/ 0 h 183"/>
                <a:gd name="T24" fmla="*/ 108 w 142"/>
                <a:gd name="T25" fmla="*/ 7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183">
                  <a:moveTo>
                    <a:pt x="108" y="77"/>
                  </a:moveTo>
                  <a:lnTo>
                    <a:pt x="34" y="77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3"/>
                  </a:lnTo>
                  <a:lnTo>
                    <a:pt x="34" y="183"/>
                  </a:lnTo>
                  <a:lnTo>
                    <a:pt x="34" y="108"/>
                  </a:lnTo>
                  <a:lnTo>
                    <a:pt x="108" y="108"/>
                  </a:lnTo>
                  <a:lnTo>
                    <a:pt x="108" y="183"/>
                  </a:lnTo>
                  <a:lnTo>
                    <a:pt x="142" y="183"/>
                  </a:lnTo>
                  <a:lnTo>
                    <a:pt x="142" y="0"/>
                  </a:lnTo>
                  <a:lnTo>
                    <a:pt x="108" y="0"/>
                  </a:lnTo>
                  <a:lnTo>
                    <a:pt x="108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552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3" name="Freeform 20"/>
            <p:cNvSpPr>
              <a:spLocks/>
            </p:cNvSpPr>
            <p:nvPr userDrawn="1"/>
          </p:nvSpPr>
          <p:spPr bwMode="gray">
            <a:xfrm>
              <a:off x="5086350" y="3033713"/>
              <a:ext cx="358775" cy="290513"/>
            </a:xfrm>
            <a:custGeom>
              <a:avLst/>
              <a:gdLst>
                <a:gd name="T0" fmla="*/ 164 w 226"/>
                <a:gd name="T1" fmla="*/ 149 h 183"/>
                <a:gd name="T2" fmla="*/ 136 w 226"/>
                <a:gd name="T3" fmla="*/ 0 h 183"/>
                <a:gd name="T4" fmla="*/ 89 w 226"/>
                <a:gd name="T5" fmla="*/ 0 h 183"/>
                <a:gd name="T6" fmla="*/ 61 w 226"/>
                <a:gd name="T7" fmla="*/ 149 h 183"/>
                <a:gd name="T8" fmla="*/ 31 w 226"/>
                <a:gd name="T9" fmla="*/ 0 h 183"/>
                <a:gd name="T10" fmla="*/ 0 w 226"/>
                <a:gd name="T11" fmla="*/ 0 h 183"/>
                <a:gd name="T12" fmla="*/ 40 w 226"/>
                <a:gd name="T13" fmla="*/ 183 h 183"/>
                <a:gd name="T14" fmla="*/ 83 w 226"/>
                <a:gd name="T15" fmla="*/ 183 h 183"/>
                <a:gd name="T16" fmla="*/ 111 w 226"/>
                <a:gd name="T17" fmla="*/ 40 h 183"/>
                <a:gd name="T18" fmla="*/ 142 w 226"/>
                <a:gd name="T19" fmla="*/ 183 h 183"/>
                <a:gd name="T20" fmla="*/ 185 w 226"/>
                <a:gd name="T21" fmla="*/ 183 h 183"/>
                <a:gd name="T22" fmla="*/ 226 w 226"/>
                <a:gd name="T23" fmla="*/ 0 h 183"/>
                <a:gd name="T24" fmla="*/ 192 w 226"/>
                <a:gd name="T25" fmla="*/ 0 h 183"/>
                <a:gd name="T26" fmla="*/ 164 w 226"/>
                <a:gd name="T27" fmla="*/ 14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6" h="183">
                  <a:moveTo>
                    <a:pt x="164" y="149"/>
                  </a:moveTo>
                  <a:lnTo>
                    <a:pt x="136" y="0"/>
                  </a:lnTo>
                  <a:lnTo>
                    <a:pt x="89" y="0"/>
                  </a:lnTo>
                  <a:lnTo>
                    <a:pt x="61" y="149"/>
                  </a:lnTo>
                  <a:lnTo>
                    <a:pt x="31" y="0"/>
                  </a:lnTo>
                  <a:lnTo>
                    <a:pt x="0" y="0"/>
                  </a:lnTo>
                  <a:lnTo>
                    <a:pt x="40" y="183"/>
                  </a:lnTo>
                  <a:lnTo>
                    <a:pt x="83" y="183"/>
                  </a:lnTo>
                  <a:lnTo>
                    <a:pt x="111" y="40"/>
                  </a:lnTo>
                  <a:lnTo>
                    <a:pt x="142" y="183"/>
                  </a:lnTo>
                  <a:lnTo>
                    <a:pt x="185" y="183"/>
                  </a:lnTo>
                  <a:lnTo>
                    <a:pt x="226" y="0"/>
                  </a:lnTo>
                  <a:lnTo>
                    <a:pt x="192" y="0"/>
                  </a:lnTo>
                  <a:lnTo>
                    <a:pt x="164" y="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552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4" name="Freeform 21"/>
            <p:cNvSpPr>
              <a:spLocks noEditPoints="1"/>
            </p:cNvSpPr>
            <p:nvPr userDrawn="1"/>
          </p:nvSpPr>
          <p:spPr bwMode="gray">
            <a:xfrm>
              <a:off x="5778500" y="3033713"/>
              <a:ext cx="250825" cy="290513"/>
            </a:xfrm>
            <a:custGeom>
              <a:avLst/>
              <a:gdLst>
                <a:gd name="T0" fmla="*/ 42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2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2 w 51"/>
                <a:gd name="T33" fmla="*/ 2 h 59"/>
                <a:gd name="T34" fmla="*/ 40 w 51"/>
                <a:gd name="T35" fmla="*/ 44 h 59"/>
                <a:gd name="T36" fmla="*/ 40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2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2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40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2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2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2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40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2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552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5" name="Freeform 22"/>
            <p:cNvSpPr>
              <a:spLocks noEditPoints="1"/>
            </p:cNvSpPr>
            <p:nvPr userDrawn="1"/>
          </p:nvSpPr>
          <p:spPr bwMode="gray">
            <a:xfrm>
              <a:off x="4997450" y="2970213"/>
              <a:ext cx="1135063" cy="422275"/>
            </a:xfrm>
            <a:custGeom>
              <a:avLst/>
              <a:gdLst>
                <a:gd name="T0" fmla="*/ 0 w 231"/>
                <a:gd name="T1" fmla="*/ 86 h 86"/>
                <a:gd name="T2" fmla="*/ 231 w 231"/>
                <a:gd name="T3" fmla="*/ 86 h 86"/>
                <a:gd name="T4" fmla="*/ 231 w 231"/>
                <a:gd name="T5" fmla="*/ 0 h 86"/>
                <a:gd name="T6" fmla="*/ 0 w 231"/>
                <a:gd name="T7" fmla="*/ 0 h 86"/>
                <a:gd name="T8" fmla="*/ 0 w 231"/>
                <a:gd name="T9" fmla="*/ 86 h 86"/>
                <a:gd name="T10" fmla="*/ 78 w 231"/>
                <a:gd name="T11" fmla="*/ 72 h 86"/>
                <a:gd name="T12" fmla="*/ 64 w 231"/>
                <a:gd name="T13" fmla="*/ 72 h 86"/>
                <a:gd name="T14" fmla="*/ 54 w 231"/>
                <a:gd name="T15" fmla="*/ 26 h 86"/>
                <a:gd name="T16" fmla="*/ 45 w 231"/>
                <a:gd name="T17" fmla="*/ 72 h 86"/>
                <a:gd name="T18" fmla="*/ 31 w 231"/>
                <a:gd name="T19" fmla="*/ 72 h 86"/>
                <a:gd name="T20" fmla="*/ 18 w 231"/>
                <a:gd name="T21" fmla="*/ 13 h 86"/>
                <a:gd name="T22" fmla="*/ 28 w 231"/>
                <a:gd name="T23" fmla="*/ 13 h 86"/>
                <a:gd name="T24" fmla="*/ 38 w 231"/>
                <a:gd name="T25" fmla="*/ 61 h 86"/>
                <a:gd name="T26" fmla="*/ 47 w 231"/>
                <a:gd name="T27" fmla="*/ 13 h 86"/>
                <a:gd name="T28" fmla="*/ 62 w 231"/>
                <a:gd name="T29" fmla="*/ 13 h 86"/>
                <a:gd name="T30" fmla="*/ 71 w 231"/>
                <a:gd name="T31" fmla="*/ 61 h 86"/>
                <a:gd name="T32" fmla="*/ 80 w 231"/>
                <a:gd name="T33" fmla="*/ 13 h 86"/>
                <a:gd name="T34" fmla="*/ 91 w 231"/>
                <a:gd name="T35" fmla="*/ 13 h 86"/>
                <a:gd name="T36" fmla="*/ 78 w 231"/>
                <a:gd name="T37" fmla="*/ 72 h 86"/>
                <a:gd name="T38" fmla="*/ 148 w 231"/>
                <a:gd name="T39" fmla="*/ 72 h 86"/>
                <a:gd name="T40" fmla="*/ 137 w 231"/>
                <a:gd name="T41" fmla="*/ 72 h 86"/>
                <a:gd name="T42" fmla="*/ 137 w 231"/>
                <a:gd name="T43" fmla="*/ 48 h 86"/>
                <a:gd name="T44" fmla="*/ 113 w 231"/>
                <a:gd name="T45" fmla="*/ 48 h 86"/>
                <a:gd name="T46" fmla="*/ 113 w 231"/>
                <a:gd name="T47" fmla="*/ 72 h 86"/>
                <a:gd name="T48" fmla="*/ 102 w 231"/>
                <a:gd name="T49" fmla="*/ 72 h 86"/>
                <a:gd name="T50" fmla="*/ 102 w 231"/>
                <a:gd name="T51" fmla="*/ 13 h 86"/>
                <a:gd name="T52" fmla="*/ 113 w 231"/>
                <a:gd name="T53" fmla="*/ 13 h 86"/>
                <a:gd name="T54" fmla="*/ 113 w 231"/>
                <a:gd name="T55" fmla="*/ 38 h 86"/>
                <a:gd name="T56" fmla="*/ 137 w 231"/>
                <a:gd name="T57" fmla="*/ 38 h 86"/>
                <a:gd name="T58" fmla="*/ 137 w 231"/>
                <a:gd name="T59" fmla="*/ 13 h 86"/>
                <a:gd name="T60" fmla="*/ 148 w 231"/>
                <a:gd name="T61" fmla="*/ 13 h 86"/>
                <a:gd name="T62" fmla="*/ 148 w 231"/>
                <a:gd name="T63" fmla="*/ 72 h 86"/>
                <a:gd name="T64" fmla="*/ 210 w 231"/>
                <a:gd name="T65" fmla="*/ 59 h 86"/>
                <a:gd name="T66" fmla="*/ 208 w 231"/>
                <a:gd name="T67" fmla="*/ 63 h 86"/>
                <a:gd name="T68" fmla="*/ 201 w 231"/>
                <a:gd name="T69" fmla="*/ 71 h 86"/>
                <a:gd name="T70" fmla="*/ 196 w 231"/>
                <a:gd name="T71" fmla="*/ 72 h 86"/>
                <a:gd name="T72" fmla="*/ 173 w 231"/>
                <a:gd name="T73" fmla="*/ 72 h 86"/>
                <a:gd name="T74" fmla="*/ 168 w 231"/>
                <a:gd name="T75" fmla="*/ 71 h 86"/>
                <a:gd name="T76" fmla="*/ 161 w 231"/>
                <a:gd name="T77" fmla="*/ 63 h 86"/>
                <a:gd name="T78" fmla="*/ 159 w 231"/>
                <a:gd name="T79" fmla="*/ 59 h 86"/>
                <a:gd name="T80" fmla="*/ 159 w 231"/>
                <a:gd name="T81" fmla="*/ 27 h 86"/>
                <a:gd name="T82" fmla="*/ 161 w 231"/>
                <a:gd name="T83" fmla="*/ 22 h 86"/>
                <a:gd name="T84" fmla="*/ 168 w 231"/>
                <a:gd name="T85" fmla="*/ 15 h 86"/>
                <a:gd name="T86" fmla="*/ 173 w 231"/>
                <a:gd name="T87" fmla="*/ 13 h 86"/>
                <a:gd name="T88" fmla="*/ 196 w 231"/>
                <a:gd name="T89" fmla="*/ 13 h 86"/>
                <a:gd name="T90" fmla="*/ 201 w 231"/>
                <a:gd name="T91" fmla="*/ 15 h 86"/>
                <a:gd name="T92" fmla="*/ 208 w 231"/>
                <a:gd name="T93" fmla="*/ 22 h 86"/>
                <a:gd name="T94" fmla="*/ 210 w 231"/>
                <a:gd name="T95" fmla="*/ 27 h 86"/>
                <a:gd name="T96" fmla="*/ 210 w 231"/>
                <a:gd name="T97" fmla="*/ 5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1" h="86">
                  <a:moveTo>
                    <a:pt x="0" y="86"/>
                  </a:moveTo>
                  <a:cubicBezTo>
                    <a:pt x="231" y="86"/>
                    <a:pt x="231" y="86"/>
                    <a:pt x="231" y="86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78" y="72"/>
                  </a:moveTo>
                  <a:cubicBezTo>
                    <a:pt x="64" y="72"/>
                    <a:pt x="64" y="72"/>
                    <a:pt x="64" y="72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91" y="13"/>
                    <a:pt x="91" y="13"/>
                    <a:pt x="91" y="13"/>
                  </a:cubicBezTo>
                  <a:lnTo>
                    <a:pt x="78" y="72"/>
                  </a:lnTo>
                  <a:close/>
                  <a:moveTo>
                    <a:pt x="148" y="72"/>
                  </a:moveTo>
                  <a:cubicBezTo>
                    <a:pt x="137" y="72"/>
                    <a:pt x="137" y="72"/>
                    <a:pt x="137" y="72"/>
                  </a:cubicBezTo>
                  <a:cubicBezTo>
                    <a:pt x="137" y="48"/>
                    <a:pt x="137" y="48"/>
                    <a:pt x="137" y="48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13" y="72"/>
                    <a:pt x="113" y="72"/>
                    <a:pt x="113" y="72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48" y="13"/>
                    <a:pt x="148" y="13"/>
                    <a:pt x="148" y="13"/>
                  </a:cubicBezTo>
                  <a:lnTo>
                    <a:pt x="148" y="72"/>
                  </a:lnTo>
                  <a:close/>
                  <a:moveTo>
                    <a:pt x="210" y="59"/>
                  </a:moveTo>
                  <a:cubicBezTo>
                    <a:pt x="210" y="61"/>
                    <a:pt x="209" y="62"/>
                    <a:pt x="208" y="63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199" y="72"/>
                    <a:pt x="198" y="72"/>
                    <a:pt x="196" y="72"/>
                  </a:cubicBezTo>
                  <a:cubicBezTo>
                    <a:pt x="173" y="72"/>
                    <a:pt x="173" y="72"/>
                    <a:pt x="173" y="72"/>
                  </a:cubicBezTo>
                  <a:cubicBezTo>
                    <a:pt x="171" y="72"/>
                    <a:pt x="170" y="72"/>
                    <a:pt x="168" y="71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0" y="62"/>
                    <a:pt x="159" y="61"/>
                    <a:pt x="159" y="59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159" y="25"/>
                    <a:pt x="160" y="23"/>
                    <a:pt x="161" y="22"/>
                  </a:cubicBezTo>
                  <a:cubicBezTo>
                    <a:pt x="168" y="15"/>
                    <a:pt x="168" y="15"/>
                    <a:pt x="168" y="15"/>
                  </a:cubicBezTo>
                  <a:cubicBezTo>
                    <a:pt x="170" y="14"/>
                    <a:pt x="171" y="13"/>
                    <a:pt x="173" y="13"/>
                  </a:cubicBezTo>
                  <a:cubicBezTo>
                    <a:pt x="196" y="13"/>
                    <a:pt x="196" y="13"/>
                    <a:pt x="196" y="13"/>
                  </a:cubicBezTo>
                  <a:cubicBezTo>
                    <a:pt x="198" y="13"/>
                    <a:pt x="199" y="14"/>
                    <a:pt x="201" y="15"/>
                  </a:cubicBezTo>
                  <a:cubicBezTo>
                    <a:pt x="208" y="22"/>
                    <a:pt x="208" y="22"/>
                    <a:pt x="208" y="22"/>
                  </a:cubicBezTo>
                  <a:cubicBezTo>
                    <a:pt x="209" y="23"/>
                    <a:pt x="210" y="25"/>
                    <a:pt x="210" y="27"/>
                  </a:cubicBezTo>
                  <a:lnTo>
                    <a:pt x="210" y="59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552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6" name="Freeform 23"/>
            <p:cNvSpPr>
              <a:spLocks/>
            </p:cNvSpPr>
            <p:nvPr userDrawn="1"/>
          </p:nvSpPr>
          <p:spPr bwMode="gray">
            <a:xfrm>
              <a:off x="583247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1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1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9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9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552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06"/>
          <p:cNvGrpSpPr/>
          <p:nvPr userDrawn="1"/>
        </p:nvGrpSpPr>
        <p:grpSpPr>
          <a:xfrm rot="21328392">
            <a:off x="9680052" y="5716928"/>
            <a:ext cx="1006524" cy="284045"/>
            <a:chOff x="4791075" y="2478088"/>
            <a:chExt cx="1519238" cy="428625"/>
          </a:xfrm>
        </p:grpSpPr>
        <p:sp>
          <p:nvSpPr>
            <p:cNvPr id="108" name="Freeform 12"/>
            <p:cNvSpPr>
              <a:spLocks noEditPoints="1"/>
            </p:cNvSpPr>
            <p:nvPr userDrawn="1"/>
          </p:nvSpPr>
          <p:spPr bwMode="gray">
            <a:xfrm>
              <a:off x="5414963" y="2547938"/>
              <a:ext cx="246063" cy="288925"/>
            </a:xfrm>
            <a:custGeom>
              <a:avLst/>
              <a:gdLst>
                <a:gd name="T0" fmla="*/ 41 w 50"/>
                <a:gd name="T1" fmla="*/ 2 h 59"/>
                <a:gd name="T2" fmla="*/ 37 w 50"/>
                <a:gd name="T3" fmla="*/ 0 h 59"/>
                <a:gd name="T4" fmla="*/ 13 w 50"/>
                <a:gd name="T5" fmla="*/ 0 h 59"/>
                <a:gd name="T6" fmla="*/ 9 w 50"/>
                <a:gd name="T7" fmla="*/ 2 h 59"/>
                <a:gd name="T8" fmla="*/ 2 w 50"/>
                <a:gd name="T9" fmla="*/ 9 h 59"/>
                <a:gd name="T10" fmla="*/ 0 w 50"/>
                <a:gd name="T11" fmla="*/ 13 h 59"/>
                <a:gd name="T12" fmla="*/ 0 w 50"/>
                <a:gd name="T13" fmla="*/ 45 h 59"/>
                <a:gd name="T14" fmla="*/ 2 w 50"/>
                <a:gd name="T15" fmla="*/ 50 h 59"/>
                <a:gd name="T16" fmla="*/ 9 w 50"/>
                <a:gd name="T17" fmla="*/ 57 h 59"/>
                <a:gd name="T18" fmla="*/ 13 w 50"/>
                <a:gd name="T19" fmla="*/ 59 h 59"/>
                <a:gd name="T20" fmla="*/ 37 w 50"/>
                <a:gd name="T21" fmla="*/ 59 h 59"/>
                <a:gd name="T22" fmla="*/ 41 w 50"/>
                <a:gd name="T23" fmla="*/ 57 h 59"/>
                <a:gd name="T24" fmla="*/ 48 w 50"/>
                <a:gd name="T25" fmla="*/ 50 h 59"/>
                <a:gd name="T26" fmla="*/ 50 w 50"/>
                <a:gd name="T27" fmla="*/ 45 h 59"/>
                <a:gd name="T28" fmla="*/ 50 w 50"/>
                <a:gd name="T29" fmla="*/ 13 h 59"/>
                <a:gd name="T30" fmla="*/ 48 w 50"/>
                <a:gd name="T31" fmla="*/ 9 h 59"/>
                <a:gd name="T32" fmla="*/ 41 w 50"/>
                <a:gd name="T33" fmla="*/ 2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5 w 50"/>
                <a:gd name="T41" fmla="*/ 49 h 59"/>
                <a:gd name="T42" fmla="*/ 16 w 50"/>
                <a:gd name="T43" fmla="*/ 49 h 59"/>
                <a:gd name="T44" fmla="*/ 15 w 50"/>
                <a:gd name="T45" fmla="*/ 48 h 59"/>
                <a:gd name="T46" fmla="*/ 11 w 50"/>
                <a:gd name="T47" fmla="*/ 45 h 59"/>
                <a:gd name="T48" fmla="*/ 11 w 50"/>
                <a:gd name="T49" fmla="*/ 44 h 59"/>
                <a:gd name="T50" fmla="*/ 11 w 50"/>
                <a:gd name="T51" fmla="*/ 15 h 59"/>
                <a:gd name="T52" fmla="*/ 11 w 50"/>
                <a:gd name="T53" fmla="*/ 14 h 59"/>
                <a:gd name="T54" fmla="*/ 15 w 50"/>
                <a:gd name="T55" fmla="*/ 10 h 59"/>
                <a:gd name="T56" fmla="*/ 16 w 50"/>
                <a:gd name="T57" fmla="*/ 10 h 59"/>
                <a:gd name="T58" fmla="*/ 35 w 50"/>
                <a:gd name="T59" fmla="*/ 10 h 59"/>
                <a:gd name="T60" fmla="*/ 36 w 50"/>
                <a:gd name="T61" fmla="*/ 10 h 59"/>
                <a:gd name="T62" fmla="*/ 39 w 50"/>
                <a:gd name="T63" fmla="*/ 14 h 59"/>
                <a:gd name="T64" fmla="*/ 40 w 50"/>
                <a:gd name="T65" fmla="*/ 15 h 59"/>
                <a:gd name="T66" fmla="*/ 40 w 50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0" h="59">
                  <a:moveTo>
                    <a:pt x="41" y="2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7"/>
                    <a:pt x="0" y="49"/>
                    <a:pt x="2" y="50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0" y="58"/>
                    <a:pt x="12" y="59"/>
                    <a:pt x="13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2"/>
                    <a:pt x="50" y="10"/>
                    <a:pt x="48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8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4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0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552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9" name="Freeform 13"/>
            <p:cNvSpPr>
              <a:spLocks/>
            </p:cNvSpPr>
            <p:nvPr userDrawn="1"/>
          </p:nvSpPr>
          <p:spPr bwMode="gray">
            <a:xfrm>
              <a:off x="4864100" y="2547938"/>
              <a:ext cx="222250" cy="288925"/>
            </a:xfrm>
            <a:custGeom>
              <a:avLst/>
              <a:gdLst>
                <a:gd name="T0" fmla="*/ 0 w 140"/>
                <a:gd name="T1" fmla="*/ 31 h 182"/>
                <a:gd name="T2" fmla="*/ 53 w 140"/>
                <a:gd name="T3" fmla="*/ 31 h 182"/>
                <a:gd name="T4" fmla="*/ 53 w 140"/>
                <a:gd name="T5" fmla="*/ 182 h 182"/>
                <a:gd name="T6" fmla="*/ 84 w 140"/>
                <a:gd name="T7" fmla="*/ 182 h 182"/>
                <a:gd name="T8" fmla="*/ 84 w 140"/>
                <a:gd name="T9" fmla="*/ 31 h 182"/>
                <a:gd name="T10" fmla="*/ 140 w 140"/>
                <a:gd name="T11" fmla="*/ 31 h 182"/>
                <a:gd name="T12" fmla="*/ 140 w 140"/>
                <a:gd name="T13" fmla="*/ 0 h 182"/>
                <a:gd name="T14" fmla="*/ 0 w 140"/>
                <a:gd name="T15" fmla="*/ 0 h 182"/>
                <a:gd name="T16" fmla="*/ 0 w 140"/>
                <a:gd name="T17" fmla="*/ 3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2">
                  <a:moveTo>
                    <a:pt x="0" y="31"/>
                  </a:moveTo>
                  <a:lnTo>
                    <a:pt x="53" y="31"/>
                  </a:lnTo>
                  <a:lnTo>
                    <a:pt x="53" y="182"/>
                  </a:lnTo>
                  <a:lnTo>
                    <a:pt x="84" y="182"/>
                  </a:lnTo>
                  <a:lnTo>
                    <a:pt x="84" y="31"/>
                  </a:lnTo>
                  <a:lnTo>
                    <a:pt x="140" y="31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552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0" name="Freeform 14"/>
            <p:cNvSpPr>
              <a:spLocks/>
            </p:cNvSpPr>
            <p:nvPr userDrawn="1"/>
          </p:nvSpPr>
          <p:spPr bwMode="gray">
            <a:xfrm>
              <a:off x="5135563" y="2547938"/>
              <a:ext cx="220663" cy="288925"/>
            </a:xfrm>
            <a:custGeom>
              <a:avLst/>
              <a:gdLst>
                <a:gd name="T0" fmla="*/ 105 w 139"/>
                <a:gd name="T1" fmla="*/ 74 h 182"/>
                <a:gd name="T2" fmla="*/ 34 w 139"/>
                <a:gd name="T3" fmla="*/ 74 h 182"/>
                <a:gd name="T4" fmla="*/ 34 w 139"/>
                <a:gd name="T5" fmla="*/ 0 h 182"/>
                <a:gd name="T6" fmla="*/ 0 w 139"/>
                <a:gd name="T7" fmla="*/ 0 h 182"/>
                <a:gd name="T8" fmla="*/ 0 w 139"/>
                <a:gd name="T9" fmla="*/ 182 h 182"/>
                <a:gd name="T10" fmla="*/ 34 w 139"/>
                <a:gd name="T11" fmla="*/ 182 h 182"/>
                <a:gd name="T12" fmla="*/ 34 w 139"/>
                <a:gd name="T13" fmla="*/ 105 h 182"/>
                <a:gd name="T14" fmla="*/ 105 w 139"/>
                <a:gd name="T15" fmla="*/ 105 h 182"/>
                <a:gd name="T16" fmla="*/ 105 w 139"/>
                <a:gd name="T17" fmla="*/ 182 h 182"/>
                <a:gd name="T18" fmla="*/ 139 w 139"/>
                <a:gd name="T19" fmla="*/ 182 h 182"/>
                <a:gd name="T20" fmla="*/ 139 w 139"/>
                <a:gd name="T21" fmla="*/ 0 h 182"/>
                <a:gd name="T22" fmla="*/ 105 w 139"/>
                <a:gd name="T23" fmla="*/ 0 h 182"/>
                <a:gd name="T24" fmla="*/ 105 w 139"/>
                <a:gd name="T25" fmla="*/ 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82">
                  <a:moveTo>
                    <a:pt x="105" y="74"/>
                  </a:moveTo>
                  <a:lnTo>
                    <a:pt x="34" y="74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2"/>
                  </a:lnTo>
                  <a:lnTo>
                    <a:pt x="34" y="182"/>
                  </a:lnTo>
                  <a:lnTo>
                    <a:pt x="34" y="105"/>
                  </a:lnTo>
                  <a:lnTo>
                    <a:pt x="105" y="105"/>
                  </a:lnTo>
                  <a:lnTo>
                    <a:pt x="105" y="182"/>
                  </a:lnTo>
                  <a:lnTo>
                    <a:pt x="139" y="182"/>
                  </a:lnTo>
                  <a:lnTo>
                    <a:pt x="139" y="0"/>
                  </a:lnTo>
                  <a:lnTo>
                    <a:pt x="105" y="0"/>
                  </a:lnTo>
                  <a:lnTo>
                    <a:pt x="105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552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1" name="Freeform 15"/>
            <p:cNvSpPr>
              <a:spLocks/>
            </p:cNvSpPr>
            <p:nvPr userDrawn="1"/>
          </p:nvSpPr>
          <p:spPr bwMode="gray">
            <a:xfrm>
              <a:off x="6034088" y="2547938"/>
              <a:ext cx="196850" cy="288925"/>
            </a:xfrm>
            <a:custGeom>
              <a:avLst/>
              <a:gdLst>
                <a:gd name="T0" fmla="*/ 0 w 124"/>
                <a:gd name="T1" fmla="*/ 182 h 182"/>
                <a:gd name="T2" fmla="*/ 124 w 124"/>
                <a:gd name="T3" fmla="*/ 182 h 182"/>
                <a:gd name="T4" fmla="*/ 124 w 124"/>
                <a:gd name="T5" fmla="*/ 151 h 182"/>
                <a:gd name="T6" fmla="*/ 34 w 124"/>
                <a:gd name="T7" fmla="*/ 151 h 182"/>
                <a:gd name="T8" fmla="*/ 34 w 124"/>
                <a:gd name="T9" fmla="*/ 105 h 182"/>
                <a:gd name="T10" fmla="*/ 124 w 124"/>
                <a:gd name="T11" fmla="*/ 105 h 182"/>
                <a:gd name="T12" fmla="*/ 124 w 124"/>
                <a:gd name="T13" fmla="*/ 74 h 182"/>
                <a:gd name="T14" fmla="*/ 34 w 124"/>
                <a:gd name="T15" fmla="*/ 74 h 182"/>
                <a:gd name="T16" fmla="*/ 34 w 124"/>
                <a:gd name="T17" fmla="*/ 31 h 182"/>
                <a:gd name="T18" fmla="*/ 124 w 124"/>
                <a:gd name="T19" fmla="*/ 31 h 182"/>
                <a:gd name="T20" fmla="*/ 124 w 124"/>
                <a:gd name="T21" fmla="*/ 0 h 182"/>
                <a:gd name="T22" fmla="*/ 0 w 124"/>
                <a:gd name="T23" fmla="*/ 0 h 182"/>
                <a:gd name="T24" fmla="*/ 0 w 124"/>
                <a:gd name="T2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82">
                  <a:moveTo>
                    <a:pt x="0" y="182"/>
                  </a:moveTo>
                  <a:lnTo>
                    <a:pt x="124" y="182"/>
                  </a:lnTo>
                  <a:lnTo>
                    <a:pt x="124" y="151"/>
                  </a:lnTo>
                  <a:lnTo>
                    <a:pt x="34" y="151"/>
                  </a:lnTo>
                  <a:lnTo>
                    <a:pt x="34" y="105"/>
                  </a:lnTo>
                  <a:lnTo>
                    <a:pt x="124" y="105"/>
                  </a:lnTo>
                  <a:lnTo>
                    <a:pt x="124" y="74"/>
                  </a:lnTo>
                  <a:lnTo>
                    <a:pt x="34" y="74"/>
                  </a:lnTo>
                  <a:lnTo>
                    <a:pt x="34" y="31"/>
                  </a:lnTo>
                  <a:lnTo>
                    <a:pt x="124" y="31"/>
                  </a:lnTo>
                  <a:lnTo>
                    <a:pt x="124" y="0"/>
                  </a:lnTo>
                  <a:lnTo>
                    <a:pt x="0" y="0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552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2" name="Freeform 16"/>
            <p:cNvSpPr>
              <a:spLocks/>
            </p:cNvSpPr>
            <p:nvPr userDrawn="1"/>
          </p:nvSpPr>
          <p:spPr bwMode="gray">
            <a:xfrm>
              <a:off x="5719763" y="2547938"/>
              <a:ext cx="246063" cy="288925"/>
            </a:xfrm>
            <a:custGeom>
              <a:avLst/>
              <a:gdLst>
                <a:gd name="T0" fmla="*/ 11 w 50"/>
                <a:gd name="T1" fmla="*/ 14 h 59"/>
                <a:gd name="T2" fmla="*/ 14 w 50"/>
                <a:gd name="T3" fmla="*/ 10 h 59"/>
                <a:gd name="T4" fmla="*/ 16 w 50"/>
                <a:gd name="T5" fmla="*/ 10 h 59"/>
                <a:gd name="T6" fmla="*/ 36 w 50"/>
                <a:gd name="T7" fmla="*/ 10 h 59"/>
                <a:gd name="T8" fmla="*/ 37 w 50"/>
                <a:gd name="T9" fmla="*/ 10 h 59"/>
                <a:gd name="T10" fmla="*/ 43 w 50"/>
                <a:gd name="T11" fmla="*/ 16 h 59"/>
                <a:gd name="T12" fmla="*/ 50 w 50"/>
                <a:gd name="T13" fmla="*/ 9 h 59"/>
                <a:gd name="T14" fmla="*/ 43 w 50"/>
                <a:gd name="T15" fmla="*/ 2 h 59"/>
                <a:gd name="T16" fmla="*/ 38 w 50"/>
                <a:gd name="T17" fmla="*/ 0 h 59"/>
                <a:gd name="T18" fmla="*/ 13 w 50"/>
                <a:gd name="T19" fmla="*/ 0 h 59"/>
                <a:gd name="T20" fmla="*/ 9 w 50"/>
                <a:gd name="T21" fmla="*/ 2 h 59"/>
                <a:gd name="T22" fmla="*/ 2 w 50"/>
                <a:gd name="T23" fmla="*/ 9 h 59"/>
                <a:gd name="T24" fmla="*/ 0 w 50"/>
                <a:gd name="T25" fmla="*/ 13 h 59"/>
                <a:gd name="T26" fmla="*/ 0 w 50"/>
                <a:gd name="T27" fmla="*/ 25 h 59"/>
                <a:gd name="T28" fmla="*/ 6 w 50"/>
                <a:gd name="T29" fmla="*/ 32 h 59"/>
                <a:gd name="T30" fmla="*/ 38 w 50"/>
                <a:gd name="T31" fmla="*/ 36 h 59"/>
                <a:gd name="T32" fmla="*/ 40 w 50"/>
                <a:gd name="T33" fmla="*/ 38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4 w 50"/>
                <a:gd name="T41" fmla="*/ 49 h 59"/>
                <a:gd name="T42" fmla="*/ 14 w 50"/>
                <a:gd name="T43" fmla="*/ 49 h 59"/>
                <a:gd name="T44" fmla="*/ 13 w 50"/>
                <a:gd name="T45" fmla="*/ 48 h 59"/>
                <a:gd name="T46" fmla="*/ 7 w 50"/>
                <a:gd name="T47" fmla="*/ 42 h 59"/>
                <a:gd name="T48" fmla="*/ 0 w 50"/>
                <a:gd name="T49" fmla="*/ 50 h 59"/>
                <a:gd name="T50" fmla="*/ 7 w 50"/>
                <a:gd name="T51" fmla="*/ 57 h 59"/>
                <a:gd name="T52" fmla="*/ 12 w 50"/>
                <a:gd name="T53" fmla="*/ 59 h 59"/>
                <a:gd name="T54" fmla="*/ 37 w 50"/>
                <a:gd name="T55" fmla="*/ 59 h 59"/>
                <a:gd name="T56" fmla="*/ 41 w 50"/>
                <a:gd name="T57" fmla="*/ 57 h 59"/>
                <a:gd name="T58" fmla="*/ 48 w 50"/>
                <a:gd name="T59" fmla="*/ 50 h 59"/>
                <a:gd name="T60" fmla="*/ 50 w 50"/>
                <a:gd name="T61" fmla="*/ 45 h 59"/>
                <a:gd name="T62" fmla="*/ 50 w 50"/>
                <a:gd name="T63" fmla="*/ 34 h 59"/>
                <a:gd name="T64" fmla="*/ 44 w 50"/>
                <a:gd name="T65" fmla="*/ 27 h 59"/>
                <a:gd name="T66" fmla="*/ 12 w 50"/>
                <a:gd name="T67" fmla="*/ 23 h 59"/>
                <a:gd name="T68" fmla="*/ 10 w 50"/>
                <a:gd name="T69" fmla="*/ 21 h 59"/>
                <a:gd name="T70" fmla="*/ 10 w 50"/>
                <a:gd name="T71" fmla="*/ 15 h 59"/>
                <a:gd name="T72" fmla="*/ 11 w 50"/>
                <a:gd name="T73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" h="59">
                  <a:moveTo>
                    <a:pt x="11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5" y="10"/>
                    <a:pt x="16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7" y="10"/>
                    <a:pt x="37" y="10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1" y="0"/>
                    <a:pt x="40" y="0"/>
                    <a:pt x="38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2" y="31"/>
                    <a:pt x="6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6"/>
                    <a:pt x="40" y="37"/>
                    <a:pt x="40" y="38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39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49"/>
                    <a:pt x="13" y="49"/>
                    <a:pt x="13" y="48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9" y="58"/>
                    <a:pt x="10" y="59"/>
                    <a:pt x="12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0"/>
                    <a:pt x="48" y="27"/>
                    <a:pt x="44" y="27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2"/>
                    <a:pt x="10" y="22"/>
                    <a:pt x="10" y="2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1" y="14"/>
                    <a:pt x="11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552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3" name="Freeform 17"/>
            <p:cNvSpPr>
              <a:spLocks noEditPoints="1"/>
            </p:cNvSpPr>
            <p:nvPr userDrawn="1"/>
          </p:nvSpPr>
          <p:spPr bwMode="gray">
            <a:xfrm>
              <a:off x="4791075" y="2478088"/>
              <a:ext cx="1519238" cy="428625"/>
            </a:xfrm>
            <a:custGeom>
              <a:avLst/>
              <a:gdLst>
                <a:gd name="T0" fmla="*/ 309 w 309"/>
                <a:gd name="T1" fmla="*/ 87 h 87"/>
                <a:gd name="T2" fmla="*/ 0 w 309"/>
                <a:gd name="T3" fmla="*/ 0 h 87"/>
                <a:gd name="T4" fmla="*/ 60 w 309"/>
                <a:gd name="T5" fmla="*/ 24 h 87"/>
                <a:gd name="T6" fmla="*/ 42 w 309"/>
                <a:gd name="T7" fmla="*/ 73 h 87"/>
                <a:gd name="T8" fmla="*/ 32 w 309"/>
                <a:gd name="T9" fmla="*/ 24 h 87"/>
                <a:gd name="T10" fmla="*/ 15 w 309"/>
                <a:gd name="T11" fmla="*/ 14 h 87"/>
                <a:gd name="T12" fmla="*/ 60 w 309"/>
                <a:gd name="T13" fmla="*/ 24 h 87"/>
                <a:gd name="T14" fmla="*/ 104 w 309"/>
                <a:gd name="T15" fmla="*/ 73 h 87"/>
                <a:gd name="T16" fmla="*/ 81 w 309"/>
                <a:gd name="T17" fmla="*/ 48 h 87"/>
                <a:gd name="T18" fmla="*/ 70 w 309"/>
                <a:gd name="T19" fmla="*/ 73 h 87"/>
                <a:gd name="T20" fmla="*/ 81 w 309"/>
                <a:gd name="T21" fmla="*/ 14 h 87"/>
                <a:gd name="T22" fmla="*/ 104 w 309"/>
                <a:gd name="T23" fmla="*/ 38 h 87"/>
                <a:gd name="T24" fmla="*/ 115 w 309"/>
                <a:gd name="T25" fmla="*/ 14 h 87"/>
                <a:gd name="T26" fmla="*/ 177 w 309"/>
                <a:gd name="T27" fmla="*/ 59 h 87"/>
                <a:gd name="T28" fmla="*/ 168 w 309"/>
                <a:gd name="T29" fmla="*/ 71 h 87"/>
                <a:gd name="T30" fmla="*/ 140 w 309"/>
                <a:gd name="T31" fmla="*/ 73 h 87"/>
                <a:gd name="T32" fmla="*/ 129 w 309"/>
                <a:gd name="T33" fmla="*/ 64 h 87"/>
                <a:gd name="T34" fmla="*/ 127 w 309"/>
                <a:gd name="T35" fmla="*/ 27 h 87"/>
                <a:gd name="T36" fmla="*/ 136 w 309"/>
                <a:gd name="T37" fmla="*/ 16 h 87"/>
                <a:gd name="T38" fmla="*/ 164 w 309"/>
                <a:gd name="T39" fmla="*/ 14 h 87"/>
                <a:gd name="T40" fmla="*/ 175 w 309"/>
                <a:gd name="T41" fmla="*/ 23 h 87"/>
                <a:gd name="T42" fmla="*/ 177 w 309"/>
                <a:gd name="T43" fmla="*/ 59 h 87"/>
                <a:gd name="T44" fmla="*/ 233 w 309"/>
                <a:gd name="T45" fmla="*/ 41 h 87"/>
                <a:gd name="T46" fmla="*/ 239 w 309"/>
                <a:gd name="T47" fmla="*/ 59 h 87"/>
                <a:gd name="T48" fmla="*/ 230 w 309"/>
                <a:gd name="T49" fmla="*/ 71 h 87"/>
                <a:gd name="T50" fmla="*/ 201 w 309"/>
                <a:gd name="T51" fmla="*/ 73 h 87"/>
                <a:gd name="T52" fmla="*/ 189 w 309"/>
                <a:gd name="T53" fmla="*/ 64 h 87"/>
                <a:gd name="T54" fmla="*/ 202 w 309"/>
                <a:gd name="T55" fmla="*/ 62 h 87"/>
                <a:gd name="T56" fmla="*/ 223 w 309"/>
                <a:gd name="T57" fmla="*/ 63 h 87"/>
                <a:gd name="T58" fmla="*/ 228 w 309"/>
                <a:gd name="T59" fmla="*/ 59 h 87"/>
                <a:gd name="T60" fmla="*/ 229 w 309"/>
                <a:gd name="T61" fmla="*/ 52 h 87"/>
                <a:gd name="T62" fmla="*/ 195 w 309"/>
                <a:gd name="T63" fmla="*/ 46 h 87"/>
                <a:gd name="T64" fmla="*/ 189 w 309"/>
                <a:gd name="T65" fmla="*/ 27 h 87"/>
                <a:gd name="T66" fmla="*/ 198 w 309"/>
                <a:gd name="T67" fmla="*/ 16 h 87"/>
                <a:gd name="T68" fmla="*/ 227 w 309"/>
                <a:gd name="T69" fmla="*/ 14 h 87"/>
                <a:gd name="T70" fmla="*/ 239 w 309"/>
                <a:gd name="T71" fmla="*/ 23 h 87"/>
                <a:gd name="T72" fmla="*/ 226 w 309"/>
                <a:gd name="T73" fmla="*/ 24 h 87"/>
                <a:gd name="T74" fmla="*/ 205 w 309"/>
                <a:gd name="T75" fmla="*/ 24 h 87"/>
                <a:gd name="T76" fmla="*/ 200 w 309"/>
                <a:gd name="T77" fmla="*/ 28 h 87"/>
                <a:gd name="T78" fmla="*/ 199 w 309"/>
                <a:gd name="T79" fmla="*/ 35 h 87"/>
                <a:gd name="T80" fmla="*/ 293 w 309"/>
                <a:gd name="T81" fmla="*/ 24 h 87"/>
                <a:gd name="T82" fmla="*/ 264 w 309"/>
                <a:gd name="T83" fmla="*/ 38 h 87"/>
                <a:gd name="T84" fmla="*/ 293 w 309"/>
                <a:gd name="T85" fmla="*/ 48 h 87"/>
                <a:gd name="T86" fmla="*/ 264 w 309"/>
                <a:gd name="T87" fmla="*/ 63 h 87"/>
                <a:gd name="T88" fmla="*/ 293 w 309"/>
                <a:gd name="T89" fmla="*/ 73 h 87"/>
                <a:gd name="T90" fmla="*/ 253 w 309"/>
                <a:gd name="T91" fmla="*/ 14 h 87"/>
                <a:gd name="T92" fmla="*/ 293 w 309"/>
                <a:gd name="T93" fmla="*/ 2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9" h="87">
                  <a:moveTo>
                    <a:pt x="0" y="87"/>
                  </a:moveTo>
                  <a:cubicBezTo>
                    <a:pt x="309" y="87"/>
                    <a:pt x="309" y="87"/>
                    <a:pt x="309" y="87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7"/>
                  </a:lnTo>
                  <a:close/>
                  <a:moveTo>
                    <a:pt x="60" y="24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60" y="14"/>
                    <a:pt x="60" y="14"/>
                    <a:pt x="60" y="14"/>
                  </a:cubicBezTo>
                  <a:lnTo>
                    <a:pt x="60" y="24"/>
                  </a:lnTo>
                  <a:close/>
                  <a:moveTo>
                    <a:pt x="115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4" y="48"/>
                    <a:pt x="104" y="48"/>
                    <a:pt x="104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15" y="14"/>
                    <a:pt x="115" y="14"/>
                    <a:pt x="115" y="14"/>
                  </a:cubicBezTo>
                  <a:lnTo>
                    <a:pt x="115" y="73"/>
                  </a:lnTo>
                  <a:close/>
                  <a:moveTo>
                    <a:pt x="177" y="59"/>
                  </a:moveTo>
                  <a:cubicBezTo>
                    <a:pt x="177" y="61"/>
                    <a:pt x="177" y="63"/>
                    <a:pt x="175" y="64"/>
                  </a:cubicBezTo>
                  <a:cubicBezTo>
                    <a:pt x="168" y="71"/>
                    <a:pt x="168" y="71"/>
                    <a:pt x="168" y="71"/>
                  </a:cubicBezTo>
                  <a:cubicBezTo>
                    <a:pt x="167" y="72"/>
                    <a:pt x="165" y="73"/>
                    <a:pt x="164" y="73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39" y="73"/>
                    <a:pt x="137" y="72"/>
                    <a:pt x="136" y="71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7" y="63"/>
                    <a:pt x="127" y="61"/>
                    <a:pt x="127" y="59"/>
                  </a:cubicBezTo>
                  <a:cubicBezTo>
                    <a:pt x="127" y="27"/>
                    <a:pt x="127" y="27"/>
                    <a:pt x="127" y="27"/>
                  </a:cubicBezTo>
                  <a:cubicBezTo>
                    <a:pt x="127" y="26"/>
                    <a:pt x="127" y="24"/>
                    <a:pt x="129" y="23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7" y="14"/>
                    <a:pt x="139" y="14"/>
                    <a:pt x="140" y="14"/>
                  </a:cubicBezTo>
                  <a:cubicBezTo>
                    <a:pt x="164" y="14"/>
                    <a:pt x="164" y="14"/>
                    <a:pt x="164" y="14"/>
                  </a:cubicBezTo>
                  <a:cubicBezTo>
                    <a:pt x="165" y="14"/>
                    <a:pt x="167" y="14"/>
                    <a:pt x="168" y="16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7" y="24"/>
                    <a:pt x="177" y="26"/>
                    <a:pt x="177" y="27"/>
                  </a:cubicBezTo>
                  <a:lnTo>
                    <a:pt x="177" y="59"/>
                  </a:lnTo>
                  <a:close/>
                  <a:moveTo>
                    <a:pt x="201" y="37"/>
                  </a:moveTo>
                  <a:cubicBezTo>
                    <a:pt x="233" y="41"/>
                    <a:pt x="233" y="41"/>
                    <a:pt x="233" y="41"/>
                  </a:cubicBezTo>
                  <a:cubicBezTo>
                    <a:pt x="237" y="41"/>
                    <a:pt x="239" y="44"/>
                    <a:pt x="239" y="48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239" y="61"/>
                    <a:pt x="239" y="63"/>
                    <a:pt x="237" y="64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29" y="72"/>
                    <a:pt x="227" y="73"/>
                    <a:pt x="226" y="73"/>
                  </a:cubicBezTo>
                  <a:cubicBezTo>
                    <a:pt x="201" y="73"/>
                    <a:pt x="201" y="73"/>
                    <a:pt x="201" y="73"/>
                  </a:cubicBezTo>
                  <a:cubicBezTo>
                    <a:pt x="199" y="73"/>
                    <a:pt x="198" y="72"/>
                    <a:pt x="196" y="71"/>
                  </a:cubicBezTo>
                  <a:cubicBezTo>
                    <a:pt x="189" y="64"/>
                    <a:pt x="189" y="64"/>
                    <a:pt x="189" y="64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202" y="62"/>
                    <a:pt x="202" y="62"/>
                    <a:pt x="202" y="62"/>
                  </a:cubicBezTo>
                  <a:cubicBezTo>
                    <a:pt x="202" y="63"/>
                    <a:pt x="203" y="63"/>
                    <a:pt x="203" y="63"/>
                  </a:cubicBezTo>
                  <a:cubicBezTo>
                    <a:pt x="223" y="63"/>
                    <a:pt x="223" y="63"/>
                    <a:pt x="223" y="63"/>
                  </a:cubicBezTo>
                  <a:cubicBezTo>
                    <a:pt x="224" y="63"/>
                    <a:pt x="224" y="63"/>
                    <a:pt x="225" y="62"/>
                  </a:cubicBezTo>
                  <a:cubicBezTo>
                    <a:pt x="228" y="59"/>
                    <a:pt x="228" y="59"/>
                    <a:pt x="228" y="59"/>
                  </a:cubicBezTo>
                  <a:cubicBezTo>
                    <a:pt x="228" y="59"/>
                    <a:pt x="229" y="58"/>
                    <a:pt x="229" y="58"/>
                  </a:cubicBezTo>
                  <a:cubicBezTo>
                    <a:pt x="229" y="52"/>
                    <a:pt x="229" y="52"/>
                    <a:pt x="229" y="52"/>
                  </a:cubicBezTo>
                  <a:cubicBezTo>
                    <a:pt x="229" y="51"/>
                    <a:pt x="228" y="50"/>
                    <a:pt x="227" y="50"/>
                  </a:cubicBezTo>
                  <a:cubicBezTo>
                    <a:pt x="195" y="46"/>
                    <a:pt x="195" y="46"/>
                    <a:pt x="195" y="46"/>
                  </a:cubicBezTo>
                  <a:cubicBezTo>
                    <a:pt x="191" y="45"/>
                    <a:pt x="189" y="42"/>
                    <a:pt x="189" y="39"/>
                  </a:cubicBezTo>
                  <a:cubicBezTo>
                    <a:pt x="189" y="27"/>
                    <a:pt x="189" y="27"/>
                    <a:pt x="189" y="27"/>
                  </a:cubicBezTo>
                  <a:cubicBezTo>
                    <a:pt x="189" y="26"/>
                    <a:pt x="189" y="24"/>
                    <a:pt x="191" y="23"/>
                  </a:cubicBezTo>
                  <a:cubicBezTo>
                    <a:pt x="198" y="16"/>
                    <a:pt x="198" y="16"/>
                    <a:pt x="198" y="16"/>
                  </a:cubicBezTo>
                  <a:cubicBezTo>
                    <a:pt x="199" y="14"/>
                    <a:pt x="201" y="14"/>
                    <a:pt x="202" y="14"/>
                  </a:cubicBezTo>
                  <a:cubicBezTo>
                    <a:pt x="227" y="14"/>
                    <a:pt x="227" y="14"/>
                    <a:pt x="227" y="14"/>
                  </a:cubicBezTo>
                  <a:cubicBezTo>
                    <a:pt x="229" y="14"/>
                    <a:pt x="230" y="14"/>
                    <a:pt x="232" y="16"/>
                  </a:cubicBezTo>
                  <a:cubicBezTo>
                    <a:pt x="239" y="23"/>
                    <a:pt x="239" y="23"/>
                    <a:pt x="239" y="23"/>
                  </a:cubicBezTo>
                  <a:cubicBezTo>
                    <a:pt x="232" y="30"/>
                    <a:pt x="232" y="30"/>
                    <a:pt x="232" y="30"/>
                  </a:cubicBezTo>
                  <a:cubicBezTo>
                    <a:pt x="226" y="24"/>
                    <a:pt x="226" y="24"/>
                    <a:pt x="226" y="24"/>
                  </a:cubicBezTo>
                  <a:cubicBezTo>
                    <a:pt x="226" y="24"/>
                    <a:pt x="225" y="24"/>
                    <a:pt x="225" y="24"/>
                  </a:cubicBezTo>
                  <a:cubicBezTo>
                    <a:pt x="205" y="24"/>
                    <a:pt x="205" y="24"/>
                    <a:pt x="205" y="24"/>
                  </a:cubicBezTo>
                  <a:cubicBezTo>
                    <a:pt x="204" y="24"/>
                    <a:pt x="204" y="24"/>
                    <a:pt x="203" y="24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8"/>
                    <a:pt x="199" y="29"/>
                    <a:pt x="199" y="29"/>
                  </a:cubicBezTo>
                  <a:cubicBezTo>
                    <a:pt x="199" y="35"/>
                    <a:pt x="199" y="35"/>
                    <a:pt x="199" y="35"/>
                  </a:cubicBezTo>
                  <a:cubicBezTo>
                    <a:pt x="199" y="36"/>
                    <a:pt x="200" y="36"/>
                    <a:pt x="201" y="37"/>
                  </a:cubicBezTo>
                  <a:moveTo>
                    <a:pt x="293" y="24"/>
                  </a:moveTo>
                  <a:cubicBezTo>
                    <a:pt x="264" y="24"/>
                    <a:pt x="264" y="24"/>
                    <a:pt x="264" y="24"/>
                  </a:cubicBezTo>
                  <a:cubicBezTo>
                    <a:pt x="264" y="38"/>
                    <a:pt x="264" y="38"/>
                    <a:pt x="264" y="38"/>
                  </a:cubicBezTo>
                  <a:cubicBezTo>
                    <a:pt x="293" y="38"/>
                    <a:pt x="293" y="38"/>
                    <a:pt x="293" y="38"/>
                  </a:cubicBezTo>
                  <a:cubicBezTo>
                    <a:pt x="293" y="48"/>
                    <a:pt x="293" y="48"/>
                    <a:pt x="293" y="48"/>
                  </a:cubicBezTo>
                  <a:cubicBezTo>
                    <a:pt x="264" y="48"/>
                    <a:pt x="264" y="48"/>
                    <a:pt x="264" y="48"/>
                  </a:cubicBezTo>
                  <a:cubicBezTo>
                    <a:pt x="264" y="63"/>
                    <a:pt x="264" y="63"/>
                    <a:pt x="264" y="63"/>
                  </a:cubicBezTo>
                  <a:cubicBezTo>
                    <a:pt x="293" y="63"/>
                    <a:pt x="293" y="63"/>
                    <a:pt x="293" y="63"/>
                  </a:cubicBezTo>
                  <a:cubicBezTo>
                    <a:pt x="293" y="73"/>
                    <a:pt x="293" y="73"/>
                    <a:pt x="293" y="73"/>
                  </a:cubicBezTo>
                  <a:cubicBezTo>
                    <a:pt x="253" y="73"/>
                    <a:pt x="253" y="73"/>
                    <a:pt x="253" y="73"/>
                  </a:cubicBezTo>
                  <a:cubicBezTo>
                    <a:pt x="253" y="14"/>
                    <a:pt x="253" y="14"/>
                    <a:pt x="253" y="14"/>
                  </a:cubicBezTo>
                  <a:cubicBezTo>
                    <a:pt x="293" y="14"/>
                    <a:pt x="293" y="14"/>
                    <a:pt x="293" y="14"/>
                  </a:cubicBezTo>
                  <a:lnTo>
                    <a:pt x="293" y="2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552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4" name="Freeform 18"/>
            <p:cNvSpPr>
              <a:spLocks/>
            </p:cNvSpPr>
            <p:nvPr userDrawn="1"/>
          </p:nvSpPr>
          <p:spPr bwMode="gray">
            <a:xfrm>
              <a:off x="5468938" y="2597150"/>
              <a:ext cx="142875" cy="190500"/>
            </a:xfrm>
            <a:custGeom>
              <a:avLst/>
              <a:gdLst>
                <a:gd name="T0" fmla="*/ 25 w 29"/>
                <a:gd name="T1" fmla="*/ 0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0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8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8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8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4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4"/>
                    <a:pt x="28" y="4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552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114"/>
          <p:cNvGrpSpPr/>
          <p:nvPr userDrawn="1"/>
        </p:nvGrpSpPr>
        <p:grpSpPr>
          <a:xfrm rot="21328392">
            <a:off x="10473496" y="5350518"/>
            <a:ext cx="635256" cy="279839"/>
            <a:chOff x="6043613" y="1992313"/>
            <a:chExt cx="958850" cy="422275"/>
          </a:xfrm>
        </p:grpSpPr>
        <p:sp>
          <p:nvSpPr>
            <p:cNvPr id="116" name="Freeform 30"/>
            <p:cNvSpPr>
              <a:spLocks noEditPoints="1"/>
            </p:cNvSpPr>
            <p:nvPr userDrawn="1"/>
          </p:nvSpPr>
          <p:spPr bwMode="gray">
            <a:xfrm>
              <a:off x="6043613" y="1992313"/>
              <a:ext cx="958850" cy="422275"/>
            </a:xfrm>
            <a:custGeom>
              <a:avLst/>
              <a:gdLst>
                <a:gd name="T0" fmla="*/ 0 w 195"/>
                <a:gd name="T1" fmla="*/ 86 h 86"/>
                <a:gd name="T2" fmla="*/ 195 w 195"/>
                <a:gd name="T3" fmla="*/ 86 h 86"/>
                <a:gd name="T4" fmla="*/ 195 w 195"/>
                <a:gd name="T5" fmla="*/ 0 h 86"/>
                <a:gd name="T6" fmla="*/ 0 w 195"/>
                <a:gd name="T7" fmla="*/ 0 h 86"/>
                <a:gd name="T8" fmla="*/ 0 w 195"/>
                <a:gd name="T9" fmla="*/ 86 h 86"/>
                <a:gd name="T10" fmla="*/ 56 w 195"/>
                <a:gd name="T11" fmla="*/ 23 h 86"/>
                <a:gd name="T12" fmla="*/ 27 w 195"/>
                <a:gd name="T13" fmla="*/ 23 h 86"/>
                <a:gd name="T14" fmla="*/ 27 w 195"/>
                <a:gd name="T15" fmla="*/ 38 h 86"/>
                <a:gd name="T16" fmla="*/ 56 w 195"/>
                <a:gd name="T17" fmla="*/ 38 h 86"/>
                <a:gd name="T18" fmla="*/ 56 w 195"/>
                <a:gd name="T19" fmla="*/ 38 h 86"/>
                <a:gd name="T20" fmla="*/ 56 w 195"/>
                <a:gd name="T21" fmla="*/ 48 h 86"/>
                <a:gd name="T22" fmla="*/ 56 w 195"/>
                <a:gd name="T23" fmla="*/ 48 h 86"/>
                <a:gd name="T24" fmla="*/ 27 w 195"/>
                <a:gd name="T25" fmla="*/ 48 h 86"/>
                <a:gd name="T26" fmla="*/ 27 w 195"/>
                <a:gd name="T27" fmla="*/ 73 h 86"/>
                <a:gd name="T28" fmla="*/ 27 w 195"/>
                <a:gd name="T29" fmla="*/ 73 h 86"/>
                <a:gd name="T30" fmla="*/ 17 w 195"/>
                <a:gd name="T31" fmla="*/ 73 h 86"/>
                <a:gd name="T32" fmla="*/ 17 w 195"/>
                <a:gd name="T33" fmla="*/ 73 h 86"/>
                <a:gd name="T34" fmla="*/ 17 w 195"/>
                <a:gd name="T35" fmla="*/ 13 h 86"/>
                <a:gd name="T36" fmla="*/ 56 w 195"/>
                <a:gd name="T37" fmla="*/ 13 h 86"/>
                <a:gd name="T38" fmla="*/ 56 w 195"/>
                <a:gd name="T39" fmla="*/ 13 h 86"/>
                <a:gd name="T40" fmla="*/ 56 w 195"/>
                <a:gd name="T41" fmla="*/ 23 h 86"/>
                <a:gd name="T42" fmla="*/ 117 w 195"/>
                <a:gd name="T43" fmla="*/ 59 h 86"/>
                <a:gd name="T44" fmla="*/ 115 w 195"/>
                <a:gd name="T45" fmla="*/ 63 h 86"/>
                <a:gd name="T46" fmla="*/ 108 w 195"/>
                <a:gd name="T47" fmla="*/ 71 h 86"/>
                <a:gd name="T48" fmla="*/ 104 w 195"/>
                <a:gd name="T49" fmla="*/ 73 h 86"/>
                <a:gd name="T50" fmla="*/ 80 w 195"/>
                <a:gd name="T51" fmla="*/ 73 h 86"/>
                <a:gd name="T52" fmla="*/ 77 w 195"/>
                <a:gd name="T53" fmla="*/ 71 h 86"/>
                <a:gd name="T54" fmla="*/ 76 w 195"/>
                <a:gd name="T55" fmla="*/ 71 h 86"/>
                <a:gd name="T56" fmla="*/ 69 w 195"/>
                <a:gd name="T57" fmla="*/ 63 h 86"/>
                <a:gd name="T58" fmla="*/ 67 w 195"/>
                <a:gd name="T59" fmla="*/ 61 h 86"/>
                <a:gd name="T60" fmla="*/ 67 w 195"/>
                <a:gd name="T61" fmla="*/ 59 h 86"/>
                <a:gd name="T62" fmla="*/ 67 w 195"/>
                <a:gd name="T63" fmla="*/ 27 h 86"/>
                <a:gd name="T64" fmla="*/ 67 w 195"/>
                <a:gd name="T65" fmla="*/ 25 h 86"/>
                <a:gd name="T66" fmla="*/ 69 w 195"/>
                <a:gd name="T67" fmla="*/ 22 h 86"/>
                <a:gd name="T68" fmla="*/ 76 w 195"/>
                <a:gd name="T69" fmla="*/ 15 h 86"/>
                <a:gd name="T70" fmla="*/ 78 w 195"/>
                <a:gd name="T71" fmla="*/ 14 h 86"/>
                <a:gd name="T72" fmla="*/ 80 w 195"/>
                <a:gd name="T73" fmla="*/ 13 h 86"/>
                <a:gd name="T74" fmla="*/ 80 w 195"/>
                <a:gd name="T75" fmla="*/ 13 h 86"/>
                <a:gd name="T76" fmla="*/ 104 w 195"/>
                <a:gd name="T77" fmla="*/ 13 h 86"/>
                <a:gd name="T78" fmla="*/ 104 w 195"/>
                <a:gd name="T79" fmla="*/ 13 h 86"/>
                <a:gd name="T80" fmla="*/ 106 w 195"/>
                <a:gd name="T81" fmla="*/ 14 h 86"/>
                <a:gd name="T82" fmla="*/ 108 w 195"/>
                <a:gd name="T83" fmla="*/ 15 h 86"/>
                <a:gd name="T84" fmla="*/ 115 w 195"/>
                <a:gd name="T85" fmla="*/ 22 h 86"/>
                <a:gd name="T86" fmla="*/ 117 w 195"/>
                <a:gd name="T87" fmla="*/ 27 h 86"/>
                <a:gd name="T88" fmla="*/ 117 w 195"/>
                <a:gd name="T89" fmla="*/ 59 h 86"/>
                <a:gd name="T90" fmla="*/ 165 w 195"/>
                <a:gd name="T91" fmla="*/ 73 h 86"/>
                <a:gd name="T92" fmla="*/ 148 w 195"/>
                <a:gd name="T93" fmla="*/ 50 h 86"/>
                <a:gd name="T94" fmla="*/ 146 w 195"/>
                <a:gd name="T95" fmla="*/ 49 h 86"/>
                <a:gd name="T96" fmla="*/ 140 w 195"/>
                <a:gd name="T97" fmla="*/ 49 h 86"/>
                <a:gd name="T98" fmla="*/ 140 w 195"/>
                <a:gd name="T99" fmla="*/ 73 h 86"/>
                <a:gd name="T100" fmla="*/ 129 w 195"/>
                <a:gd name="T101" fmla="*/ 73 h 86"/>
                <a:gd name="T102" fmla="*/ 129 w 195"/>
                <a:gd name="T103" fmla="*/ 13 h 86"/>
                <a:gd name="T104" fmla="*/ 162 w 195"/>
                <a:gd name="T105" fmla="*/ 13 h 86"/>
                <a:gd name="T106" fmla="*/ 166 w 195"/>
                <a:gd name="T107" fmla="*/ 15 h 86"/>
                <a:gd name="T108" fmla="*/ 172 w 195"/>
                <a:gd name="T109" fmla="*/ 21 h 86"/>
                <a:gd name="T110" fmla="*/ 174 w 195"/>
                <a:gd name="T111" fmla="*/ 25 h 86"/>
                <a:gd name="T112" fmla="*/ 174 w 195"/>
                <a:gd name="T113" fmla="*/ 37 h 86"/>
                <a:gd name="T114" fmla="*/ 172 w 195"/>
                <a:gd name="T115" fmla="*/ 42 h 86"/>
                <a:gd name="T116" fmla="*/ 166 w 195"/>
                <a:gd name="T117" fmla="*/ 47 h 86"/>
                <a:gd name="T118" fmla="*/ 162 w 195"/>
                <a:gd name="T119" fmla="*/ 49 h 86"/>
                <a:gd name="T120" fmla="*/ 160 w 195"/>
                <a:gd name="T121" fmla="*/ 49 h 86"/>
                <a:gd name="T122" fmla="*/ 178 w 195"/>
                <a:gd name="T123" fmla="*/ 73 h 86"/>
                <a:gd name="T124" fmla="*/ 165 w 195"/>
                <a:gd name="T125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5" h="86">
                  <a:moveTo>
                    <a:pt x="0" y="86"/>
                  </a:moveTo>
                  <a:cubicBezTo>
                    <a:pt x="195" y="86"/>
                    <a:pt x="195" y="86"/>
                    <a:pt x="195" y="86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56" y="2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13"/>
                    <a:pt x="56" y="13"/>
                    <a:pt x="56" y="13"/>
                  </a:cubicBezTo>
                  <a:lnTo>
                    <a:pt x="56" y="23"/>
                  </a:lnTo>
                  <a:close/>
                  <a:moveTo>
                    <a:pt x="117" y="59"/>
                  </a:moveTo>
                  <a:cubicBezTo>
                    <a:pt x="117" y="61"/>
                    <a:pt x="117" y="62"/>
                    <a:pt x="115" y="63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7" y="72"/>
                    <a:pt x="105" y="73"/>
                    <a:pt x="104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9" y="73"/>
                    <a:pt x="78" y="72"/>
                    <a:pt x="77" y="71"/>
                  </a:cubicBezTo>
                  <a:cubicBezTo>
                    <a:pt x="77" y="71"/>
                    <a:pt x="76" y="71"/>
                    <a:pt x="76" y="71"/>
                  </a:cubicBezTo>
                  <a:cubicBezTo>
                    <a:pt x="69" y="63"/>
                    <a:pt x="69" y="63"/>
                    <a:pt x="69" y="63"/>
                  </a:cubicBezTo>
                  <a:cubicBezTo>
                    <a:pt x="68" y="63"/>
                    <a:pt x="67" y="62"/>
                    <a:pt x="67" y="61"/>
                  </a:cubicBezTo>
                  <a:cubicBezTo>
                    <a:pt x="67" y="60"/>
                    <a:pt x="67" y="60"/>
                    <a:pt x="67" y="59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7" y="26"/>
                    <a:pt x="67" y="26"/>
                    <a:pt x="67" y="25"/>
                  </a:cubicBezTo>
                  <a:cubicBezTo>
                    <a:pt x="67" y="24"/>
                    <a:pt x="68" y="23"/>
                    <a:pt x="69" y="22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7" y="14"/>
                    <a:pt x="78" y="14"/>
                  </a:cubicBezTo>
                  <a:cubicBezTo>
                    <a:pt x="79" y="13"/>
                    <a:pt x="79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5" y="13"/>
                    <a:pt x="106" y="14"/>
                  </a:cubicBezTo>
                  <a:cubicBezTo>
                    <a:pt x="107" y="14"/>
                    <a:pt x="107" y="14"/>
                    <a:pt x="108" y="15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7" y="24"/>
                    <a:pt x="117" y="25"/>
                    <a:pt x="117" y="27"/>
                  </a:cubicBezTo>
                  <a:lnTo>
                    <a:pt x="117" y="59"/>
                  </a:lnTo>
                  <a:close/>
                  <a:moveTo>
                    <a:pt x="165" y="73"/>
                  </a:moveTo>
                  <a:cubicBezTo>
                    <a:pt x="148" y="50"/>
                    <a:pt x="148" y="50"/>
                    <a:pt x="148" y="50"/>
                  </a:cubicBezTo>
                  <a:cubicBezTo>
                    <a:pt x="147" y="49"/>
                    <a:pt x="147" y="49"/>
                    <a:pt x="146" y="49"/>
                  </a:cubicBezTo>
                  <a:cubicBezTo>
                    <a:pt x="140" y="49"/>
                    <a:pt x="140" y="49"/>
                    <a:pt x="140" y="49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29" y="73"/>
                    <a:pt x="129" y="73"/>
                    <a:pt x="129" y="73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4" y="13"/>
                    <a:pt x="165" y="14"/>
                    <a:pt x="166" y="15"/>
                  </a:cubicBezTo>
                  <a:cubicBezTo>
                    <a:pt x="172" y="21"/>
                    <a:pt x="172" y="21"/>
                    <a:pt x="172" y="21"/>
                  </a:cubicBezTo>
                  <a:cubicBezTo>
                    <a:pt x="173" y="22"/>
                    <a:pt x="174" y="24"/>
                    <a:pt x="174" y="25"/>
                  </a:cubicBezTo>
                  <a:cubicBezTo>
                    <a:pt x="174" y="37"/>
                    <a:pt x="174" y="37"/>
                    <a:pt x="174" y="37"/>
                  </a:cubicBezTo>
                  <a:cubicBezTo>
                    <a:pt x="174" y="39"/>
                    <a:pt x="173" y="40"/>
                    <a:pt x="172" y="42"/>
                  </a:cubicBezTo>
                  <a:cubicBezTo>
                    <a:pt x="166" y="47"/>
                    <a:pt x="166" y="47"/>
                    <a:pt x="166" y="47"/>
                  </a:cubicBezTo>
                  <a:cubicBezTo>
                    <a:pt x="165" y="49"/>
                    <a:pt x="164" y="49"/>
                    <a:pt x="162" y="49"/>
                  </a:cubicBezTo>
                  <a:cubicBezTo>
                    <a:pt x="160" y="49"/>
                    <a:pt x="160" y="49"/>
                    <a:pt x="160" y="49"/>
                  </a:cubicBezTo>
                  <a:cubicBezTo>
                    <a:pt x="178" y="73"/>
                    <a:pt x="178" y="73"/>
                    <a:pt x="178" y="73"/>
                  </a:cubicBezTo>
                  <a:lnTo>
                    <a:pt x="165" y="73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552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7" name="Freeform 31"/>
            <p:cNvSpPr>
              <a:spLocks/>
            </p:cNvSpPr>
            <p:nvPr userDrawn="1"/>
          </p:nvSpPr>
          <p:spPr bwMode="gray">
            <a:xfrm>
              <a:off x="6127750" y="2055813"/>
              <a:ext cx="192088" cy="295275"/>
            </a:xfrm>
            <a:custGeom>
              <a:avLst/>
              <a:gdLst>
                <a:gd name="T0" fmla="*/ 121 w 121"/>
                <a:gd name="T1" fmla="*/ 31 h 186"/>
                <a:gd name="T2" fmla="*/ 121 w 121"/>
                <a:gd name="T3" fmla="*/ 0 h 186"/>
                <a:gd name="T4" fmla="*/ 0 w 121"/>
                <a:gd name="T5" fmla="*/ 0 h 186"/>
                <a:gd name="T6" fmla="*/ 0 w 121"/>
                <a:gd name="T7" fmla="*/ 186 h 186"/>
                <a:gd name="T8" fmla="*/ 31 w 121"/>
                <a:gd name="T9" fmla="*/ 186 h 186"/>
                <a:gd name="T10" fmla="*/ 31 w 121"/>
                <a:gd name="T11" fmla="*/ 108 h 186"/>
                <a:gd name="T12" fmla="*/ 121 w 121"/>
                <a:gd name="T13" fmla="*/ 108 h 186"/>
                <a:gd name="T14" fmla="*/ 121 w 121"/>
                <a:gd name="T15" fmla="*/ 77 h 186"/>
                <a:gd name="T16" fmla="*/ 31 w 121"/>
                <a:gd name="T17" fmla="*/ 77 h 186"/>
                <a:gd name="T18" fmla="*/ 31 w 121"/>
                <a:gd name="T19" fmla="*/ 31 h 186"/>
                <a:gd name="T20" fmla="*/ 31 w 121"/>
                <a:gd name="T21" fmla="*/ 31 h 186"/>
                <a:gd name="T22" fmla="*/ 121 w 121"/>
                <a:gd name="T23" fmla="*/ 3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" h="186">
                  <a:moveTo>
                    <a:pt x="121" y="31"/>
                  </a:moveTo>
                  <a:lnTo>
                    <a:pt x="121" y="0"/>
                  </a:lnTo>
                  <a:lnTo>
                    <a:pt x="0" y="0"/>
                  </a:lnTo>
                  <a:lnTo>
                    <a:pt x="0" y="186"/>
                  </a:lnTo>
                  <a:lnTo>
                    <a:pt x="31" y="186"/>
                  </a:lnTo>
                  <a:lnTo>
                    <a:pt x="31" y="108"/>
                  </a:lnTo>
                  <a:lnTo>
                    <a:pt x="121" y="108"/>
                  </a:lnTo>
                  <a:lnTo>
                    <a:pt x="121" y="77"/>
                  </a:lnTo>
                  <a:lnTo>
                    <a:pt x="31" y="77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121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552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8" name="Freeform 32"/>
            <p:cNvSpPr>
              <a:spLocks noEditPoints="1"/>
            </p:cNvSpPr>
            <p:nvPr userDrawn="1"/>
          </p:nvSpPr>
          <p:spPr bwMode="gray">
            <a:xfrm>
              <a:off x="6373813" y="2055813"/>
              <a:ext cx="246063" cy="295275"/>
            </a:xfrm>
            <a:custGeom>
              <a:avLst/>
              <a:gdLst>
                <a:gd name="T0" fmla="*/ 50 w 50"/>
                <a:gd name="T1" fmla="*/ 14 h 60"/>
                <a:gd name="T2" fmla="*/ 48 w 50"/>
                <a:gd name="T3" fmla="*/ 9 h 60"/>
                <a:gd name="T4" fmla="*/ 41 w 50"/>
                <a:gd name="T5" fmla="*/ 2 h 60"/>
                <a:gd name="T6" fmla="*/ 39 w 50"/>
                <a:gd name="T7" fmla="*/ 1 h 60"/>
                <a:gd name="T8" fmla="*/ 37 w 50"/>
                <a:gd name="T9" fmla="*/ 0 h 60"/>
                <a:gd name="T10" fmla="*/ 13 w 50"/>
                <a:gd name="T11" fmla="*/ 0 h 60"/>
                <a:gd name="T12" fmla="*/ 11 w 50"/>
                <a:gd name="T13" fmla="*/ 1 h 60"/>
                <a:gd name="T14" fmla="*/ 11 w 50"/>
                <a:gd name="T15" fmla="*/ 1 h 60"/>
                <a:gd name="T16" fmla="*/ 9 w 50"/>
                <a:gd name="T17" fmla="*/ 2 h 60"/>
                <a:gd name="T18" fmla="*/ 2 w 50"/>
                <a:gd name="T19" fmla="*/ 9 h 60"/>
                <a:gd name="T20" fmla="*/ 0 w 50"/>
                <a:gd name="T21" fmla="*/ 14 h 60"/>
                <a:gd name="T22" fmla="*/ 0 w 50"/>
                <a:gd name="T23" fmla="*/ 46 h 60"/>
                <a:gd name="T24" fmla="*/ 2 w 50"/>
                <a:gd name="T25" fmla="*/ 50 h 60"/>
                <a:gd name="T26" fmla="*/ 9 w 50"/>
                <a:gd name="T27" fmla="*/ 58 h 60"/>
                <a:gd name="T28" fmla="*/ 10 w 50"/>
                <a:gd name="T29" fmla="*/ 58 h 60"/>
                <a:gd name="T30" fmla="*/ 11 w 50"/>
                <a:gd name="T31" fmla="*/ 59 h 60"/>
                <a:gd name="T32" fmla="*/ 13 w 50"/>
                <a:gd name="T33" fmla="*/ 60 h 60"/>
                <a:gd name="T34" fmla="*/ 37 w 50"/>
                <a:gd name="T35" fmla="*/ 60 h 60"/>
                <a:gd name="T36" fmla="*/ 39 w 50"/>
                <a:gd name="T37" fmla="*/ 59 h 60"/>
                <a:gd name="T38" fmla="*/ 41 w 50"/>
                <a:gd name="T39" fmla="*/ 58 h 60"/>
                <a:gd name="T40" fmla="*/ 48 w 50"/>
                <a:gd name="T41" fmla="*/ 50 h 60"/>
                <a:gd name="T42" fmla="*/ 50 w 50"/>
                <a:gd name="T43" fmla="*/ 46 h 60"/>
                <a:gd name="T44" fmla="*/ 50 w 50"/>
                <a:gd name="T45" fmla="*/ 14 h 60"/>
                <a:gd name="T46" fmla="*/ 40 w 50"/>
                <a:gd name="T47" fmla="*/ 44 h 60"/>
                <a:gd name="T48" fmla="*/ 40 w 50"/>
                <a:gd name="T49" fmla="*/ 44 h 60"/>
                <a:gd name="T50" fmla="*/ 39 w 50"/>
                <a:gd name="T51" fmla="*/ 45 h 60"/>
                <a:gd name="T52" fmla="*/ 36 w 50"/>
                <a:gd name="T53" fmla="*/ 49 h 60"/>
                <a:gd name="T54" fmla="*/ 34 w 50"/>
                <a:gd name="T55" fmla="*/ 49 h 60"/>
                <a:gd name="T56" fmla="*/ 16 w 50"/>
                <a:gd name="T57" fmla="*/ 49 h 60"/>
                <a:gd name="T58" fmla="*/ 14 w 50"/>
                <a:gd name="T59" fmla="*/ 49 h 60"/>
                <a:gd name="T60" fmla="*/ 11 w 50"/>
                <a:gd name="T61" fmla="*/ 45 h 60"/>
                <a:gd name="T62" fmla="*/ 10 w 50"/>
                <a:gd name="T63" fmla="*/ 44 h 60"/>
                <a:gd name="T64" fmla="*/ 10 w 50"/>
                <a:gd name="T65" fmla="*/ 16 h 60"/>
                <a:gd name="T66" fmla="*/ 11 w 50"/>
                <a:gd name="T67" fmla="*/ 15 h 60"/>
                <a:gd name="T68" fmla="*/ 11 w 50"/>
                <a:gd name="T69" fmla="*/ 14 h 60"/>
                <a:gd name="T70" fmla="*/ 14 w 50"/>
                <a:gd name="T71" fmla="*/ 11 h 60"/>
                <a:gd name="T72" fmla="*/ 16 w 50"/>
                <a:gd name="T73" fmla="*/ 10 h 60"/>
                <a:gd name="T74" fmla="*/ 34 w 50"/>
                <a:gd name="T75" fmla="*/ 10 h 60"/>
                <a:gd name="T76" fmla="*/ 36 w 50"/>
                <a:gd name="T77" fmla="*/ 11 h 60"/>
                <a:gd name="T78" fmla="*/ 39 w 50"/>
                <a:gd name="T79" fmla="*/ 14 h 60"/>
                <a:gd name="T80" fmla="*/ 40 w 50"/>
                <a:gd name="T81" fmla="*/ 16 h 60"/>
                <a:gd name="T82" fmla="*/ 40 w 50"/>
                <a:gd name="T83" fmla="*/ 4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60">
                  <a:moveTo>
                    <a:pt x="50" y="14"/>
                  </a:moveTo>
                  <a:cubicBezTo>
                    <a:pt x="50" y="12"/>
                    <a:pt x="50" y="11"/>
                    <a:pt x="48" y="9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8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1"/>
                    <a:pt x="9" y="2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0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8"/>
                    <a:pt x="10" y="58"/>
                    <a:pt x="10" y="58"/>
                  </a:cubicBezTo>
                  <a:cubicBezTo>
                    <a:pt x="10" y="59"/>
                    <a:pt x="11" y="59"/>
                    <a:pt x="11" y="59"/>
                  </a:cubicBezTo>
                  <a:cubicBezTo>
                    <a:pt x="12" y="59"/>
                    <a:pt x="13" y="60"/>
                    <a:pt x="1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8" y="60"/>
                    <a:pt x="38" y="59"/>
                    <a:pt x="39" y="59"/>
                  </a:cubicBezTo>
                  <a:cubicBezTo>
                    <a:pt x="40" y="59"/>
                    <a:pt x="41" y="58"/>
                    <a:pt x="41" y="5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8"/>
                    <a:pt x="50" y="46"/>
                  </a:cubicBezTo>
                  <a:lnTo>
                    <a:pt x="50" y="14"/>
                  </a:lnTo>
                  <a:close/>
                  <a:moveTo>
                    <a:pt x="40" y="44"/>
                  </a:moveTo>
                  <a:cubicBezTo>
                    <a:pt x="40" y="44"/>
                    <a:pt x="40" y="44"/>
                    <a:pt x="40" y="44"/>
                  </a:cubicBezTo>
                  <a:cubicBezTo>
                    <a:pt x="40" y="45"/>
                    <a:pt x="39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49"/>
                    <a:pt x="15" y="49"/>
                    <a:pt x="14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0" y="45"/>
                    <a:pt x="10" y="44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1"/>
                    <a:pt x="15" y="10"/>
                    <a:pt x="16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10"/>
                    <a:pt x="35" y="11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40" y="15"/>
                    <a:pt x="40" y="16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552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9" name="Freeform 33"/>
            <p:cNvSpPr>
              <a:spLocks noEditPoints="1"/>
            </p:cNvSpPr>
            <p:nvPr userDrawn="1"/>
          </p:nvSpPr>
          <p:spPr bwMode="gray">
            <a:xfrm>
              <a:off x="6678613" y="2055813"/>
              <a:ext cx="239713" cy="295275"/>
            </a:xfrm>
            <a:custGeom>
              <a:avLst/>
              <a:gdLst>
                <a:gd name="T0" fmla="*/ 33 w 49"/>
                <a:gd name="T1" fmla="*/ 36 h 60"/>
                <a:gd name="T2" fmla="*/ 37 w 49"/>
                <a:gd name="T3" fmla="*/ 34 h 60"/>
                <a:gd name="T4" fmla="*/ 43 w 49"/>
                <a:gd name="T5" fmla="*/ 29 h 60"/>
                <a:gd name="T6" fmla="*/ 45 w 49"/>
                <a:gd name="T7" fmla="*/ 24 h 60"/>
                <a:gd name="T8" fmla="*/ 45 w 49"/>
                <a:gd name="T9" fmla="*/ 12 h 60"/>
                <a:gd name="T10" fmla="*/ 43 w 49"/>
                <a:gd name="T11" fmla="*/ 8 h 60"/>
                <a:gd name="T12" fmla="*/ 37 w 49"/>
                <a:gd name="T13" fmla="*/ 2 h 60"/>
                <a:gd name="T14" fmla="*/ 33 w 49"/>
                <a:gd name="T15" fmla="*/ 0 h 60"/>
                <a:gd name="T16" fmla="*/ 0 w 49"/>
                <a:gd name="T17" fmla="*/ 0 h 60"/>
                <a:gd name="T18" fmla="*/ 0 w 49"/>
                <a:gd name="T19" fmla="*/ 60 h 60"/>
                <a:gd name="T20" fmla="*/ 11 w 49"/>
                <a:gd name="T21" fmla="*/ 60 h 60"/>
                <a:gd name="T22" fmla="*/ 11 w 49"/>
                <a:gd name="T23" fmla="*/ 36 h 60"/>
                <a:gd name="T24" fmla="*/ 17 w 49"/>
                <a:gd name="T25" fmla="*/ 36 h 60"/>
                <a:gd name="T26" fmla="*/ 19 w 49"/>
                <a:gd name="T27" fmla="*/ 37 h 60"/>
                <a:gd name="T28" fmla="*/ 36 w 49"/>
                <a:gd name="T29" fmla="*/ 60 h 60"/>
                <a:gd name="T30" fmla="*/ 49 w 49"/>
                <a:gd name="T31" fmla="*/ 60 h 60"/>
                <a:gd name="T32" fmla="*/ 31 w 49"/>
                <a:gd name="T33" fmla="*/ 36 h 60"/>
                <a:gd name="T34" fmla="*/ 33 w 49"/>
                <a:gd name="T35" fmla="*/ 36 h 60"/>
                <a:gd name="T36" fmla="*/ 11 w 49"/>
                <a:gd name="T37" fmla="*/ 26 h 60"/>
                <a:gd name="T38" fmla="*/ 11 w 49"/>
                <a:gd name="T39" fmla="*/ 10 h 60"/>
                <a:gd name="T40" fmla="*/ 31 w 49"/>
                <a:gd name="T41" fmla="*/ 10 h 60"/>
                <a:gd name="T42" fmla="*/ 32 w 49"/>
                <a:gd name="T43" fmla="*/ 11 h 60"/>
                <a:gd name="T44" fmla="*/ 34 w 49"/>
                <a:gd name="T45" fmla="*/ 13 h 60"/>
                <a:gd name="T46" fmla="*/ 34 w 49"/>
                <a:gd name="T47" fmla="*/ 14 h 60"/>
                <a:gd name="T48" fmla="*/ 34 w 49"/>
                <a:gd name="T49" fmla="*/ 22 h 60"/>
                <a:gd name="T50" fmla="*/ 34 w 49"/>
                <a:gd name="T51" fmla="*/ 24 h 60"/>
                <a:gd name="T52" fmla="*/ 32 w 49"/>
                <a:gd name="T53" fmla="*/ 25 h 60"/>
                <a:gd name="T54" fmla="*/ 31 w 49"/>
                <a:gd name="T55" fmla="*/ 26 h 60"/>
                <a:gd name="T56" fmla="*/ 11 w 49"/>
                <a:gd name="T57" fmla="*/ 2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9" h="60">
                  <a:moveTo>
                    <a:pt x="33" y="36"/>
                  </a:moveTo>
                  <a:cubicBezTo>
                    <a:pt x="35" y="36"/>
                    <a:pt x="36" y="36"/>
                    <a:pt x="37" y="34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4" y="27"/>
                    <a:pt x="45" y="26"/>
                    <a:pt x="45" y="24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1"/>
                    <a:pt x="44" y="9"/>
                    <a:pt x="43" y="8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0"/>
                    <a:pt x="3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6"/>
                    <a:pt x="18" y="36"/>
                    <a:pt x="19" y="37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31" y="36"/>
                    <a:pt x="31" y="36"/>
                    <a:pt x="31" y="36"/>
                  </a:cubicBezTo>
                  <a:lnTo>
                    <a:pt x="33" y="36"/>
                  </a:lnTo>
                  <a:close/>
                  <a:moveTo>
                    <a:pt x="11" y="26"/>
                  </a:moveTo>
                  <a:cubicBezTo>
                    <a:pt x="11" y="10"/>
                    <a:pt x="11" y="10"/>
                    <a:pt x="1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2" y="11"/>
                    <a:pt x="32" y="11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3"/>
                    <a:pt x="34" y="23"/>
                    <a:pt x="34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1" y="26"/>
                    <a:pt x="31" y="26"/>
                  </a:cubicBezTo>
                  <a:lnTo>
                    <a:pt x="11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552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0" name="Freeform 34"/>
            <p:cNvSpPr>
              <a:spLocks/>
            </p:cNvSpPr>
            <p:nvPr userDrawn="1"/>
          </p:nvSpPr>
          <p:spPr bwMode="gray">
            <a:xfrm>
              <a:off x="6732588" y="2105025"/>
              <a:ext cx="112713" cy="79375"/>
            </a:xfrm>
            <a:custGeom>
              <a:avLst/>
              <a:gdLst>
                <a:gd name="T0" fmla="*/ 23 w 23"/>
                <a:gd name="T1" fmla="*/ 14 h 16"/>
                <a:gd name="T2" fmla="*/ 23 w 23"/>
                <a:gd name="T3" fmla="*/ 12 h 16"/>
                <a:gd name="T4" fmla="*/ 23 w 23"/>
                <a:gd name="T5" fmla="*/ 4 h 16"/>
                <a:gd name="T6" fmla="*/ 23 w 23"/>
                <a:gd name="T7" fmla="*/ 3 h 16"/>
                <a:gd name="T8" fmla="*/ 21 w 23"/>
                <a:gd name="T9" fmla="*/ 1 h 16"/>
                <a:gd name="T10" fmla="*/ 20 w 23"/>
                <a:gd name="T11" fmla="*/ 0 h 16"/>
                <a:gd name="T12" fmla="*/ 0 w 23"/>
                <a:gd name="T13" fmla="*/ 0 h 16"/>
                <a:gd name="T14" fmla="*/ 0 w 23"/>
                <a:gd name="T15" fmla="*/ 16 h 16"/>
                <a:gd name="T16" fmla="*/ 20 w 23"/>
                <a:gd name="T17" fmla="*/ 16 h 16"/>
                <a:gd name="T18" fmla="*/ 21 w 23"/>
                <a:gd name="T19" fmla="*/ 15 h 16"/>
                <a:gd name="T20" fmla="*/ 23 w 23"/>
                <a:gd name="T2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6">
                  <a:moveTo>
                    <a:pt x="23" y="14"/>
                  </a:moveTo>
                  <a:cubicBezTo>
                    <a:pt x="23" y="13"/>
                    <a:pt x="23" y="13"/>
                    <a:pt x="23" y="12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3"/>
                    <a:pt x="23" y="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1" y="16"/>
                    <a:pt x="21" y="15"/>
                  </a:cubicBezTo>
                  <a:lnTo>
                    <a:pt x="23" y="1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552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1" name="Freeform 35"/>
            <p:cNvSpPr>
              <a:spLocks/>
            </p:cNvSpPr>
            <p:nvPr userDrawn="1"/>
          </p:nvSpPr>
          <p:spPr bwMode="gray">
            <a:xfrm>
              <a:off x="6423025" y="2105025"/>
              <a:ext cx="147638" cy="192088"/>
            </a:xfrm>
            <a:custGeom>
              <a:avLst/>
              <a:gdLst>
                <a:gd name="T0" fmla="*/ 29 w 30"/>
                <a:gd name="T1" fmla="*/ 4 h 39"/>
                <a:gd name="T2" fmla="*/ 26 w 30"/>
                <a:gd name="T3" fmla="*/ 1 h 39"/>
                <a:gd name="T4" fmla="*/ 24 w 30"/>
                <a:gd name="T5" fmla="*/ 0 h 39"/>
                <a:gd name="T6" fmla="*/ 6 w 30"/>
                <a:gd name="T7" fmla="*/ 0 h 39"/>
                <a:gd name="T8" fmla="*/ 4 w 30"/>
                <a:gd name="T9" fmla="*/ 1 h 39"/>
                <a:gd name="T10" fmla="*/ 1 w 30"/>
                <a:gd name="T11" fmla="*/ 4 h 39"/>
                <a:gd name="T12" fmla="*/ 1 w 30"/>
                <a:gd name="T13" fmla="*/ 5 h 39"/>
                <a:gd name="T14" fmla="*/ 0 w 30"/>
                <a:gd name="T15" fmla="*/ 6 h 39"/>
                <a:gd name="T16" fmla="*/ 0 w 30"/>
                <a:gd name="T17" fmla="*/ 34 h 39"/>
                <a:gd name="T18" fmla="*/ 1 w 30"/>
                <a:gd name="T19" fmla="*/ 35 h 39"/>
                <a:gd name="T20" fmla="*/ 4 w 30"/>
                <a:gd name="T21" fmla="*/ 39 h 39"/>
                <a:gd name="T22" fmla="*/ 6 w 30"/>
                <a:gd name="T23" fmla="*/ 39 h 39"/>
                <a:gd name="T24" fmla="*/ 24 w 30"/>
                <a:gd name="T25" fmla="*/ 39 h 39"/>
                <a:gd name="T26" fmla="*/ 26 w 30"/>
                <a:gd name="T27" fmla="*/ 39 h 39"/>
                <a:gd name="T28" fmla="*/ 29 w 30"/>
                <a:gd name="T29" fmla="*/ 35 h 39"/>
                <a:gd name="T30" fmla="*/ 30 w 30"/>
                <a:gd name="T31" fmla="*/ 34 h 39"/>
                <a:gd name="T32" fmla="*/ 30 w 30"/>
                <a:gd name="T33" fmla="*/ 6 h 39"/>
                <a:gd name="T34" fmla="*/ 29 w 30"/>
                <a:gd name="T35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9">
                  <a:moveTo>
                    <a:pt x="29" y="4"/>
                  </a:move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5" y="0"/>
                    <a:pt x="2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1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5" y="39"/>
                    <a:pt x="5" y="39"/>
                    <a:pt x="6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5" y="39"/>
                    <a:pt x="25" y="39"/>
                    <a:pt x="26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30" y="35"/>
                    <a:pt x="30" y="34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5"/>
                    <a:pt x="29" y="5"/>
                    <a:pt x="29" y="4"/>
                  </a:cubicBezTo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552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121"/>
          <p:cNvGrpSpPr/>
          <p:nvPr userDrawn="1"/>
        </p:nvGrpSpPr>
        <p:grpSpPr>
          <a:xfrm rot="21328392">
            <a:off x="7824049" y="5321067"/>
            <a:ext cx="2551543" cy="416600"/>
            <a:chOff x="2047875" y="1746250"/>
            <a:chExt cx="3851275" cy="628650"/>
          </a:xfrm>
        </p:grpSpPr>
        <p:sp>
          <p:nvSpPr>
            <p:cNvPr id="123" name="Freeform 5"/>
            <p:cNvSpPr>
              <a:spLocks/>
            </p:cNvSpPr>
            <p:nvPr userDrawn="1"/>
          </p:nvSpPr>
          <p:spPr bwMode="gray">
            <a:xfrm>
              <a:off x="2047875" y="1746250"/>
              <a:ext cx="422275" cy="604838"/>
            </a:xfrm>
            <a:custGeom>
              <a:avLst/>
              <a:gdLst>
                <a:gd name="T0" fmla="*/ 35 w 86"/>
                <a:gd name="T1" fmla="*/ 0 h 123"/>
                <a:gd name="T2" fmla="*/ 86 w 86"/>
                <a:gd name="T3" fmla="*/ 0 h 123"/>
                <a:gd name="T4" fmla="*/ 50 w 86"/>
                <a:gd name="T5" fmla="*/ 123 h 123"/>
                <a:gd name="T6" fmla="*/ 0 w 86"/>
                <a:gd name="T7" fmla="*/ 123 h 123"/>
                <a:gd name="T8" fmla="*/ 35 w 86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23">
                  <a:moveTo>
                    <a:pt x="35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6" y="0"/>
                    <a:pt x="59" y="91"/>
                    <a:pt x="50" y="123"/>
                  </a:cubicBezTo>
                  <a:cubicBezTo>
                    <a:pt x="0" y="123"/>
                    <a:pt x="0" y="123"/>
                    <a:pt x="0" y="123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552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4" name="Freeform 6"/>
            <p:cNvSpPr>
              <a:spLocks noEditPoints="1"/>
            </p:cNvSpPr>
            <p:nvPr userDrawn="1"/>
          </p:nvSpPr>
          <p:spPr bwMode="gray">
            <a:xfrm>
              <a:off x="2333625" y="1874838"/>
              <a:ext cx="776288" cy="495300"/>
            </a:xfrm>
            <a:custGeom>
              <a:avLst/>
              <a:gdLst>
                <a:gd name="T0" fmla="*/ 145 w 158"/>
                <a:gd name="T1" fmla="*/ 51 h 101"/>
                <a:gd name="T2" fmla="*/ 123 w 158"/>
                <a:gd name="T3" fmla="*/ 14 h 101"/>
                <a:gd name="T4" fmla="*/ 29 w 158"/>
                <a:gd name="T5" fmla="*/ 32 h 101"/>
                <a:gd name="T6" fmla="*/ 18 w 158"/>
                <a:gd name="T7" fmla="*/ 86 h 101"/>
                <a:gd name="T8" fmla="*/ 74 w 158"/>
                <a:gd name="T9" fmla="*/ 99 h 101"/>
                <a:gd name="T10" fmla="*/ 120 w 158"/>
                <a:gd name="T11" fmla="*/ 91 h 101"/>
                <a:gd name="T12" fmla="*/ 129 w 158"/>
                <a:gd name="T13" fmla="*/ 68 h 101"/>
                <a:gd name="T14" fmla="*/ 80 w 158"/>
                <a:gd name="T15" fmla="*/ 83 h 101"/>
                <a:gd name="T16" fmla="*/ 58 w 158"/>
                <a:gd name="T17" fmla="*/ 71 h 101"/>
                <a:gd name="T18" fmla="*/ 145 w 158"/>
                <a:gd name="T19" fmla="*/ 51 h 101"/>
                <a:gd name="T20" fmla="*/ 64 w 158"/>
                <a:gd name="T21" fmla="*/ 45 h 101"/>
                <a:gd name="T22" fmla="*/ 90 w 158"/>
                <a:gd name="T23" fmla="*/ 25 h 101"/>
                <a:gd name="T24" fmla="*/ 105 w 158"/>
                <a:gd name="T25" fmla="*/ 42 h 101"/>
                <a:gd name="T26" fmla="*/ 59 w 158"/>
                <a:gd name="T27" fmla="*/ 65 h 101"/>
                <a:gd name="T28" fmla="*/ 64 w 158"/>
                <a:gd name="T29" fmla="*/ 4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8" h="101">
                  <a:moveTo>
                    <a:pt x="145" y="51"/>
                  </a:moveTo>
                  <a:cubicBezTo>
                    <a:pt x="145" y="51"/>
                    <a:pt x="158" y="24"/>
                    <a:pt x="123" y="14"/>
                  </a:cubicBezTo>
                  <a:cubicBezTo>
                    <a:pt x="123" y="14"/>
                    <a:pt x="66" y="0"/>
                    <a:pt x="29" y="32"/>
                  </a:cubicBezTo>
                  <a:cubicBezTo>
                    <a:pt x="29" y="32"/>
                    <a:pt x="0" y="62"/>
                    <a:pt x="18" y="86"/>
                  </a:cubicBezTo>
                  <a:cubicBezTo>
                    <a:pt x="18" y="86"/>
                    <a:pt x="29" y="101"/>
                    <a:pt x="74" y="99"/>
                  </a:cubicBezTo>
                  <a:cubicBezTo>
                    <a:pt x="74" y="99"/>
                    <a:pt x="110" y="97"/>
                    <a:pt x="120" y="91"/>
                  </a:cubicBezTo>
                  <a:cubicBezTo>
                    <a:pt x="129" y="68"/>
                    <a:pt x="129" y="68"/>
                    <a:pt x="129" y="68"/>
                  </a:cubicBezTo>
                  <a:cubicBezTo>
                    <a:pt x="129" y="68"/>
                    <a:pt x="105" y="82"/>
                    <a:pt x="80" y="83"/>
                  </a:cubicBezTo>
                  <a:cubicBezTo>
                    <a:pt x="80" y="83"/>
                    <a:pt x="54" y="85"/>
                    <a:pt x="58" y="71"/>
                  </a:cubicBezTo>
                  <a:lnTo>
                    <a:pt x="145" y="51"/>
                  </a:lnTo>
                  <a:close/>
                  <a:moveTo>
                    <a:pt x="64" y="45"/>
                  </a:moveTo>
                  <a:cubicBezTo>
                    <a:pt x="70" y="23"/>
                    <a:pt x="90" y="25"/>
                    <a:pt x="90" y="25"/>
                  </a:cubicBezTo>
                  <a:cubicBezTo>
                    <a:pt x="109" y="25"/>
                    <a:pt x="105" y="42"/>
                    <a:pt x="105" y="42"/>
                  </a:cubicBezTo>
                  <a:cubicBezTo>
                    <a:pt x="59" y="65"/>
                    <a:pt x="59" y="65"/>
                    <a:pt x="59" y="65"/>
                  </a:cubicBezTo>
                  <a:lnTo>
                    <a:pt x="64" y="4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552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5" name="Freeform 7"/>
            <p:cNvSpPr>
              <a:spLocks/>
            </p:cNvSpPr>
            <p:nvPr userDrawn="1"/>
          </p:nvSpPr>
          <p:spPr bwMode="gray">
            <a:xfrm>
              <a:off x="3030538" y="1898650"/>
              <a:ext cx="762000" cy="452438"/>
            </a:xfrm>
            <a:custGeom>
              <a:avLst/>
              <a:gdLst>
                <a:gd name="T0" fmla="*/ 23 w 155"/>
                <a:gd name="T1" fmla="*/ 13 h 92"/>
                <a:gd name="T2" fmla="*/ 0 w 155"/>
                <a:gd name="T3" fmla="*/ 92 h 92"/>
                <a:gd name="T4" fmla="*/ 51 w 155"/>
                <a:gd name="T5" fmla="*/ 92 h 92"/>
                <a:gd name="T6" fmla="*/ 71 w 155"/>
                <a:gd name="T7" fmla="*/ 22 h 92"/>
                <a:gd name="T8" fmla="*/ 92 w 155"/>
                <a:gd name="T9" fmla="*/ 23 h 92"/>
                <a:gd name="T10" fmla="*/ 97 w 155"/>
                <a:gd name="T11" fmla="*/ 36 h 92"/>
                <a:gd name="T12" fmla="*/ 89 w 155"/>
                <a:gd name="T13" fmla="*/ 65 h 92"/>
                <a:gd name="T14" fmla="*/ 81 w 155"/>
                <a:gd name="T15" fmla="*/ 92 h 92"/>
                <a:gd name="T16" fmla="*/ 130 w 155"/>
                <a:gd name="T17" fmla="*/ 92 h 92"/>
                <a:gd name="T18" fmla="*/ 147 w 155"/>
                <a:gd name="T19" fmla="*/ 36 h 92"/>
                <a:gd name="T20" fmla="*/ 133 w 155"/>
                <a:gd name="T21" fmla="*/ 11 h 92"/>
                <a:gd name="T22" fmla="*/ 23 w 155"/>
                <a:gd name="T23" fmla="*/ 1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5" h="92">
                  <a:moveTo>
                    <a:pt x="23" y="13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22"/>
                    <a:pt x="82" y="20"/>
                    <a:pt x="92" y="23"/>
                  </a:cubicBezTo>
                  <a:cubicBezTo>
                    <a:pt x="92" y="23"/>
                    <a:pt x="101" y="25"/>
                    <a:pt x="97" y="36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130" y="92"/>
                    <a:pt x="130" y="92"/>
                    <a:pt x="130" y="92"/>
                  </a:cubicBezTo>
                  <a:cubicBezTo>
                    <a:pt x="147" y="36"/>
                    <a:pt x="147" y="36"/>
                    <a:pt x="147" y="36"/>
                  </a:cubicBezTo>
                  <a:cubicBezTo>
                    <a:pt x="147" y="36"/>
                    <a:pt x="155" y="16"/>
                    <a:pt x="133" y="11"/>
                  </a:cubicBezTo>
                  <a:cubicBezTo>
                    <a:pt x="133" y="11"/>
                    <a:pt x="95" y="0"/>
                    <a:pt x="23" y="13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552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6" name="Freeform 8"/>
            <p:cNvSpPr>
              <a:spLocks noEditPoints="1"/>
            </p:cNvSpPr>
            <p:nvPr userDrawn="1"/>
          </p:nvSpPr>
          <p:spPr bwMode="gray">
            <a:xfrm>
              <a:off x="3689350" y="1917700"/>
              <a:ext cx="836613" cy="457200"/>
            </a:xfrm>
            <a:custGeom>
              <a:avLst/>
              <a:gdLst>
                <a:gd name="T0" fmla="*/ 99 w 170"/>
                <a:gd name="T1" fmla="*/ 3 h 93"/>
                <a:gd name="T2" fmla="*/ 17 w 170"/>
                <a:gd name="T3" fmla="*/ 46 h 93"/>
                <a:gd name="T4" fmla="*/ 71 w 170"/>
                <a:gd name="T5" fmla="*/ 90 h 93"/>
                <a:gd name="T6" fmla="*/ 158 w 170"/>
                <a:gd name="T7" fmla="*/ 44 h 93"/>
                <a:gd name="T8" fmla="*/ 99 w 170"/>
                <a:gd name="T9" fmla="*/ 3 h 93"/>
                <a:gd name="T10" fmla="*/ 106 w 170"/>
                <a:gd name="T11" fmla="*/ 50 h 93"/>
                <a:gd name="T12" fmla="*/ 73 w 170"/>
                <a:gd name="T13" fmla="*/ 73 h 93"/>
                <a:gd name="T14" fmla="*/ 70 w 170"/>
                <a:gd name="T15" fmla="*/ 41 h 93"/>
                <a:gd name="T16" fmla="*/ 95 w 170"/>
                <a:gd name="T17" fmla="*/ 18 h 93"/>
                <a:gd name="T18" fmla="*/ 106 w 170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93">
                  <a:moveTo>
                    <a:pt x="99" y="3"/>
                  </a:moveTo>
                  <a:cubicBezTo>
                    <a:pt x="28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1" y="91"/>
                    <a:pt x="147" y="89"/>
                    <a:pt x="158" y="44"/>
                  </a:cubicBezTo>
                  <a:cubicBezTo>
                    <a:pt x="170" y="0"/>
                    <a:pt x="99" y="3"/>
                    <a:pt x="99" y="3"/>
                  </a:cubicBezTo>
                  <a:moveTo>
                    <a:pt x="106" y="50"/>
                  </a:moveTo>
                  <a:cubicBezTo>
                    <a:pt x="106" y="50"/>
                    <a:pt x="95" y="82"/>
                    <a:pt x="73" y="73"/>
                  </a:cubicBezTo>
                  <a:cubicBezTo>
                    <a:pt x="68" y="71"/>
                    <a:pt x="62" y="60"/>
                    <a:pt x="70" y="41"/>
                  </a:cubicBezTo>
                  <a:cubicBezTo>
                    <a:pt x="70" y="41"/>
                    <a:pt x="79" y="17"/>
                    <a:pt x="95" y="18"/>
                  </a:cubicBezTo>
                  <a:cubicBezTo>
                    <a:pt x="95" y="18"/>
                    <a:pt x="117" y="16"/>
                    <a:pt x="106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552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7" name="Freeform 9"/>
            <p:cNvSpPr>
              <a:spLocks noEditPoints="1"/>
            </p:cNvSpPr>
            <p:nvPr userDrawn="1"/>
          </p:nvSpPr>
          <p:spPr bwMode="gray">
            <a:xfrm>
              <a:off x="5026025" y="1917700"/>
              <a:ext cx="831850" cy="457200"/>
            </a:xfrm>
            <a:custGeom>
              <a:avLst/>
              <a:gdLst>
                <a:gd name="T0" fmla="*/ 98 w 169"/>
                <a:gd name="T1" fmla="*/ 3 h 93"/>
                <a:gd name="T2" fmla="*/ 17 w 169"/>
                <a:gd name="T3" fmla="*/ 46 h 93"/>
                <a:gd name="T4" fmla="*/ 71 w 169"/>
                <a:gd name="T5" fmla="*/ 90 h 93"/>
                <a:gd name="T6" fmla="*/ 158 w 169"/>
                <a:gd name="T7" fmla="*/ 44 h 93"/>
                <a:gd name="T8" fmla="*/ 98 w 169"/>
                <a:gd name="T9" fmla="*/ 3 h 93"/>
                <a:gd name="T10" fmla="*/ 105 w 169"/>
                <a:gd name="T11" fmla="*/ 50 h 93"/>
                <a:gd name="T12" fmla="*/ 73 w 169"/>
                <a:gd name="T13" fmla="*/ 73 h 93"/>
                <a:gd name="T14" fmla="*/ 70 w 169"/>
                <a:gd name="T15" fmla="*/ 41 h 93"/>
                <a:gd name="T16" fmla="*/ 95 w 169"/>
                <a:gd name="T17" fmla="*/ 18 h 93"/>
                <a:gd name="T18" fmla="*/ 105 w 169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93">
                  <a:moveTo>
                    <a:pt x="98" y="3"/>
                  </a:moveTo>
                  <a:cubicBezTo>
                    <a:pt x="27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0" y="91"/>
                    <a:pt x="146" y="89"/>
                    <a:pt x="158" y="44"/>
                  </a:cubicBezTo>
                  <a:cubicBezTo>
                    <a:pt x="169" y="0"/>
                    <a:pt x="98" y="3"/>
                    <a:pt x="98" y="3"/>
                  </a:cubicBezTo>
                  <a:moveTo>
                    <a:pt x="105" y="50"/>
                  </a:moveTo>
                  <a:cubicBezTo>
                    <a:pt x="105" y="50"/>
                    <a:pt x="95" y="82"/>
                    <a:pt x="73" y="73"/>
                  </a:cubicBezTo>
                  <a:cubicBezTo>
                    <a:pt x="67" y="71"/>
                    <a:pt x="62" y="60"/>
                    <a:pt x="70" y="41"/>
                  </a:cubicBezTo>
                  <a:cubicBezTo>
                    <a:pt x="70" y="41"/>
                    <a:pt x="78" y="17"/>
                    <a:pt x="95" y="18"/>
                  </a:cubicBezTo>
                  <a:cubicBezTo>
                    <a:pt x="95" y="18"/>
                    <a:pt x="117" y="16"/>
                    <a:pt x="105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552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8" name="Freeform 10"/>
            <p:cNvSpPr>
              <a:spLocks/>
            </p:cNvSpPr>
            <p:nvPr userDrawn="1"/>
          </p:nvSpPr>
          <p:spPr bwMode="gray">
            <a:xfrm>
              <a:off x="4495800" y="1943100"/>
              <a:ext cx="687388" cy="407988"/>
            </a:xfrm>
            <a:custGeom>
              <a:avLst/>
              <a:gdLst>
                <a:gd name="T0" fmla="*/ 0 w 433"/>
                <a:gd name="T1" fmla="*/ 0 h 257"/>
                <a:gd name="T2" fmla="*/ 139 w 433"/>
                <a:gd name="T3" fmla="*/ 0 h 257"/>
                <a:gd name="T4" fmla="*/ 164 w 433"/>
                <a:gd name="T5" fmla="*/ 176 h 257"/>
                <a:gd name="T6" fmla="*/ 285 w 433"/>
                <a:gd name="T7" fmla="*/ 0 h 257"/>
                <a:gd name="T8" fmla="*/ 433 w 433"/>
                <a:gd name="T9" fmla="*/ 0 h 257"/>
                <a:gd name="T10" fmla="*/ 260 w 433"/>
                <a:gd name="T11" fmla="*/ 257 h 257"/>
                <a:gd name="T12" fmla="*/ 31 w 433"/>
                <a:gd name="T13" fmla="*/ 257 h 257"/>
                <a:gd name="T14" fmla="*/ 0 w 433"/>
                <a:gd name="T15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3" h="257">
                  <a:moveTo>
                    <a:pt x="0" y="0"/>
                  </a:moveTo>
                  <a:lnTo>
                    <a:pt x="139" y="0"/>
                  </a:lnTo>
                  <a:lnTo>
                    <a:pt x="164" y="176"/>
                  </a:lnTo>
                  <a:lnTo>
                    <a:pt x="285" y="0"/>
                  </a:lnTo>
                  <a:lnTo>
                    <a:pt x="433" y="0"/>
                  </a:lnTo>
                  <a:lnTo>
                    <a:pt x="260" y="257"/>
                  </a:lnTo>
                  <a:lnTo>
                    <a:pt x="31" y="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552"/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29" name="Picture 37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786437" y="2238375"/>
              <a:ext cx="112713" cy="112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6620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5" rIns="91369" bIns="45685" rtlCol="0" anchor="ctr"/>
          <a:lstStyle/>
          <a:p>
            <a:pPr algn="ctr" defTabSz="1217311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896"/>
            <a:ext cx="12188824" cy="6856214"/>
          </a:xfrm>
          <a:prstGeom prst="rect">
            <a:avLst/>
          </a:prstGeom>
        </p:spPr>
      </p:pic>
      <p:pic>
        <p:nvPicPr>
          <p:cNvPr id="4" name="Picture 2" descr="C:\Users\Kathy\Documents\Corporate PPT Template\FINAL\ppt-images\NoTexture_Closing.png"/>
          <p:cNvPicPr>
            <a:picLocks noChangeAspect="1" noChangeArrowheads="1"/>
          </p:cNvPicPr>
          <p:nvPr userDrawn="1"/>
        </p:nvPicPr>
        <p:blipFill>
          <a:blip r:embed="rId3" cstate="email"/>
          <a:stretch>
            <a:fillRect/>
          </a:stretch>
        </p:blipFill>
        <p:spPr bwMode="auto">
          <a:xfrm rot="-1260000">
            <a:off x="1019493" y="3186976"/>
            <a:ext cx="10149840" cy="762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249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 userDrawn="1"/>
        </p:nvSpPr>
        <p:spPr>
          <a:xfrm>
            <a:off x="0" y="0"/>
            <a:ext cx="12188823" cy="6857107"/>
          </a:xfrm>
          <a:prstGeom prst="rect">
            <a:avLst/>
          </a:prstGeom>
          <a:solidFill>
            <a:srgbClr val="7F7F7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" name="Picture 60" descr="title-back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3"/>
          </a:xfrm>
          <a:prstGeom prst="rect">
            <a:avLst/>
          </a:prstGeom>
        </p:spPr>
      </p:pic>
      <p:sp>
        <p:nvSpPr>
          <p:cNvPr id="51" name="Freeform 50"/>
          <p:cNvSpPr/>
          <p:nvPr userDrawn="1"/>
        </p:nvSpPr>
        <p:spPr>
          <a:xfrm rot="-1260000">
            <a:off x="-937469" y="1197704"/>
            <a:ext cx="13624074" cy="2723194"/>
          </a:xfrm>
          <a:custGeom>
            <a:avLst/>
            <a:gdLst>
              <a:gd name="connsiteX0" fmla="*/ 0 w 12200027"/>
              <a:gd name="connsiteY0" fmla="*/ 0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0 w 12200027"/>
              <a:gd name="connsiteY4" fmla="*/ 0 h 2717800"/>
              <a:gd name="connsiteX0" fmla="*/ 167130 w 12200027"/>
              <a:gd name="connsiteY0" fmla="*/ 23345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167130 w 12200027"/>
              <a:gd name="connsiteY4" fmla="*/ 23345 h 2717800"/>
              <a:gd name="connsiteX0" fmla="*/ 1025170 w 13058067"/>
              <a:gd name="connsiteY0" fmla="*/ 23345 h 2717800"/>
              <a:gd name="connsiteX1" fmla="*/ 13058067 w 13058067"/>
              <a:gd name="connsiteY1" fmla="*/ 0 h 2717800"/>
              <a:gd name="connsiteX2" fmla="*/ 13058067 w 13058067"/>
              <a:gd name="connsiteY2" fmla="*/ 2717800 h 2717800"/>
              <a:gd name="connsiteX3" fmla="*/ 0 w 13058067"/>
              <a:gd name="connsiteY3" fmla="*/ 2694004 h 2717800"/>
              <a:gd name="connsiteX4" fmla="*/ 1025170 w 13058067"/>
              <a:gd name="connsiteY4" fmla="*/ 23345 h 2717800"/>
              <a:gd name="connsiteX0" fmla="*/ 1025170 w 13058067"/>
              <a:gd name="connsiteY0" fmla="*/ 0 h 2694455"/>
              <a:gd name="connsiteX1" fmla="*/ 12001451 w 13058067"/>
              <a:gd name="connsiteY1" fmla="*/ 992749 h 2694455"/>
              <a:gd name="connsiteX2" fmla="*/ 13058067 w 13058067"/>
              <a:gd name="connsiteY2" fmla="*/ 2694455 h 2694455"/>
              <a:gd name="connsiteX3" fmla="*/ 0 w 13058067"/>
              <a:gd name="connsiteY3" fmla="*/ 2670659 h 2694455"/>
              <a:gd name="connsiteX4" fmla="*/ 1025170 w 13058067"/>
              <a:gd name="connsiteY4" fmla="*/ 0 h 2694455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3058067 w 13058067"/>
              <a:gd name="connsiteY2" fmla="*/ 2739044 h 2739044"/>
              <a:gd name="connsiteX3" fmla="*/ 0 w 13058067"/>
              <a:gd name="connsiteY3" fmla="*/ 2715248 h 2739044"/>
              <a:gd name="connsiteX4" fmla="*/ 1025170 w 13058067"/>
              <a:gd name="connsiteY4" fmla="*/ 44589 h 2739044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1594561 w 13058067"/>
              <a:gd name="connsiteY2" fmla="*/ 1357272 h 2739044"/>
              <a:gd name="connsiteX3" fmla="*/ 13058067 w 13058067"/>
              <a:gd name="connsiteY3" fmla="*/ 2739044 h 2739044"/>
              <a:gd name="connsiteX4" fmla="*/ 0 w 13058067"/>
              <a:gd name="connsiteY4" fmla="*/ 2715248 h 2739044"/>
              <a:gd name="connsiteX5" fmla="*/ 1025170 w 13058067"/>
              <a:gd name="connsiteY5" fmla="*/ 44589 h 2739044"/>
              <a:gd name="connsiteX0" fmla="*/ 1025170 w 13595398"/>
              <a:gd name="connsiteY0" fmla="*/ 44589 h 2739044"/>
              <a:gd name="connsiteX1" fmla="*/ 10185052 w 13595398"/>
              <a:gd name="connsiteY1" fmla="*/ 0 h 2739044"/>
              <a:gd name="connsiteX2" fmla="*/ 13595398 w 13595398"/>
              <a:gd name="connsiteY2" fmla="*/ 1310066 h 2739044"/>
              <a:gd name="connsiteX3" fmla="*/ 13058067 w 13595398"/>
              <a:gd name="connsiteY3" fmla="*/ 2739044 h 2739044"/>
              <a:gd name="connsiteX4" fmla="*/ 0 w 13595398"/>
              <a:gd name="connsiteY4" fmla="*/ 2715248 h 2739044"/>
              <a:gd name="connsiteX5" fmla="*/ 1025170 w 13595398"/>
              <a:gd name="connsiteY5" fmla="*/ 44589 h 273904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112020 w 13595398"/>
              <a:gd name="connsiteY3" fmla="*/ 256930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47154"/>
              <a:gd name="connsiteX1" fmla="*/ 10185052 w 13595398"/>
              <a:gd name="connsiteY1" fmla="*/ 0 h 2747154"/>
              <a:gd name="connsiteX2" fmla="*/ 13595398 w 13595398"/>
              <a:gd name="connsiteY2" fmla="*/ 1310066 h 2747154"/>
              <a:gd name="connsiteX3" fmla="*/ 13043751 w 13595398"/>
              <a:gd name="connsiteY3" fmla="*/ 2747154 h 2747154"/>
              <a:gd name="connsiteX4" fmla="*/ 0 w 13595398"/>
              <a:gd name="connsiteY4" fmla="*/ 2715248 h 2747154"/>
              <a:gd name="connsiteX5" fmla="*/ 1025170 w 13595398"/>
              <a:gd name="connsiteY5" fmla="*/ 44589 h 274715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098366 w 13595398"/>
              <a:gd name="connsiteY3" fmla="*/ 260487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23442"/>
              <a:gd name="connsiteX1" fmla="*/ 10185052 w 13595398"/>
              <a:gd name="connsiteY1" fmla="*/ 0 h 2723442"/>
              <a:gd name="connsiteX2" fmla="*/ 13595398 w 13595398"/>
              <a:gd name="connsiteY2" fmla="*/ 1310066 h 2723442"/>
              <a:gd name="connsiteX3" fmla="*/ 13052853 w 13595398"/>
              <a:gd name="connsiteY3" fmla="*/ 2723442 h 2723442"/>
              <a:gd name="connsiteX4" fmla="*/ 0 w 13595398"/>
              <a:gd name="connsiteY4" fmla="*/ 2715248 h 2723442"/>
              <a:gd name="connsiteX5" fmla="*/ 1025170 w 13595398"/>
              <a:gd name="connsiteY5" fmla="*/ 44589 h 2723442"/>
              <a:gd name="connsiteX0" fmla="*/ 1025170 w 13595398"/>
              <a:gd name="connsiteY0" fmla="*/ 44341 h 2723194"/>
              <a:gd name="connsiteX1" fmla="*/ 10406499 w 13595398"/>
              <a:gd name="connsiteY1" fmla="*/ 0 h 2723194"/>
              <a:gd name="connsiteX2" fmla="*/ 13595398 w 13595398"/>
              <a:gd name="connsiteY2" fmla="*/ 1309818 h 2723194"/>
              <a:gd name="connsiteX3" fmla="*/ 13052853 w 13595398"/>
              <a:gd name="connsiteY3" fmla="*/ 2723194 h 2723194"/>
              <a:gd name="connsiteX4" fmla="*/ 0 w 13595398"/>
              <a:gd name="connsiteY4" fmla="*/ 2715000 h 2723194"/>
              <a:gd name="connsiteX5" fmla="*/ 1025170 w 13595398"/>
              <a:gd name="connsiteY5" fmla="*/ 44341 h 2723194"/>
              <a:gd name="connsiteX0" fmla="*/ 1025170 w 13624074"/>
              <a:gd name="connsiteY0" fmla="*/ 44341 h 2723194"/>
              <a:gd name="connsiteX1" fmla="*/ 10406499 w 13624074"/>
              <a:gd name="connsiteY1" fmla="*/ 0 h 2723194"/>
              <a:gd name="connsiteX2" fmla="*/ 13624074 w 13624074"/>
              <a:gd name="connsiteY2" fmla="*/ 1235111 h 2723194"/>
              <a:gd name="connsiteX3" fmla="*/ 13052853 w 13624074"/>
              <a:gd name="connsiteY3" fmla="*/ 2723194 h 2723194"/>
              <a:gd name="connsiteX4" fmla="*/ 0 w 13624074"/>
              <a:gd name="connsiteY4" fmla="*/ 2715000 h 2723194"/>
              <a:gd name="connsiteX5" fmla="*/ 1025170 w 13624074"/>
              <a:gd name="connsiteY5" fmla="*/ 44341 h 272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24074" h="2723194">
                <a:moveTo>
                  <a:pt x="1025170" y="44341"/>
                </a:moveTo>
                <a:lnTo>
                  <a:pt x="10406499" y="0"/>
                </a:lnTo>
                <a:lnTo>
                  <a:pt x="13624074" y="1235111"/>
                </a:lnTo>
                <a:lnTo>
                  <a:pt x="13052853" y="2723194"/>
                </a:lnTo>
                <a:lnTo>
                  <a:pt x="0" y="2715000"/>
                </a:lnTo>
                <a:lnTo>
                  <a:pt x="1025170" y="44341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Freeform 52"/>
          <p:cNvSpPr/>
          <p:nvPr userDrawn="1"/>
        </p:nvSpPr>
        <p:spPr>
          <a:xfrm rot="-1260000">
            <a:off x="2658988" y="3340387"/>
            <a:ext cx="9999997" cy="770511"/>
          </a:xfrm>
          <a:custGeom>
            <a:avLst/>
            <a:gdLst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10017679 w 10017679"/>
              <a:gd name="connsiteY2" fmla="*/ 763723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26277 w 10017679"/>
              <a:gd name="connsiteY2" fmla="*/ 706279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08073 w 10017679"/>
              <a:gd name="connsiteY2" fmla="*/ 753704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9999997"/>
              <a:gd name="connsiteY0" fmla="*/ 6788 h 770511"/>
              <a:gd name="connsiteX1" fmla="*/ 9999997 w 9999997"/>
              <a:gd name="connsiteY1" fmla="*/ 0 h 770511"/>
              <a:gd name="connsiteX2" fmla="*/ 9708073 w 9999997"/>
              <a:gd name="connsiteY2" fmla="*/ 760492 h 770511"/>
              <a:gd name="connsiteX3" fmla="*/ 0 w 9999997"/>
              <a:gd name="connsiteY3" fmla="*/ 770511 h 770511"/>
              <a:gd name="connsiteX4" fmla="*/ 0 w 9999997"/>
              <a:gd name="connsiteY4" fmla="*/ 6788 h 77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9997" h="770511">
                <a:moveTo>
                  <a:pt x="0" y="6788"/>
                </a:moveTo>
                <a:lnTo>
                  <a:pt x="9999997" y="0"/>
                </a:lnTo>
                <a:lnTo>
                  <a:pt x="9708073" y="760492"/>
                </a:lnTo>
                <a:lnTo>
                  <a:pt x="0" y="770511"/>
                </a:lnTo>
                <a:lnTo>
                  <a:pt x="0" y="6788"/>
                </a:lnTo>
                <a:close/>
              </a:path>
            </a:pathLst>
          </a:custGeom>
          <a:solidFill>
            <a:srgbClr val="414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4" name="Picture 53" descr="LenovoLockup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-1260000">
            <a:off x="565953" y="715838"/>
            <a:ext cx="3245295" cy="1365846"/>
          </a:xfrm>
          <a:prstGeom prst="rect">
            <a:avLst/>
          </a:prstGeom>
        </p:spPr>
      </p:pic>
      <p:sp>
        <p:nvSpPr>
          <p:cNvPr id="55" name="Subtitle 2"/>
          <p:cNvSpPr>
            <a:spLocks noGrp="1"/>
          </p:cNvSpPr>
          <p:nvPr>
            <p:ph type="subTitle" idx="1"/>
          </p:nvPr>
        </p:nvSpPr>
        <p:spPr bwMode="gray">
          <a:xfrm rot="-1260000">
            <a:off x="2702615" y="3447160"/>
            <a:ext cx="9513216" cy="713913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206968" y="1899200"/>
            <a:ext cx="9792873" cy="1972279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pic>
        <p:nvPicPr>
          <p:cNvPr id="58" name="Picture 57" descr="Kickoff2013-POS-Color.png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  <p:sp>
        <p:nvSpPr>
          <p:cNvPr id="62" name="Footer Placeholder 6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19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8" name="Picture 47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4"/>
          </a:xfrm>
          <a:prstGeom prst="rect">
            <a:avLst/>
          </a:prstGeom>
        </p:spPr>
      </p:pic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125964" y="3113242"/>
            <a:ext cx="12251916" cy="737846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z="1000" cap="all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prstClr val="white">
                  <a:lumMod val="75000"/>
                </a:prstClr>
              </a:solidFill>
              <a:cs typeface="Arial" pitchFamily="34" charset="0"/>
            </a:endParaRPr>
          </a:p>
        </p:txBody>
      </p:sp>
      <p:pic>
        <p:nvPicPr>
          <p:cNvPr id="7" name="Picture 6" descr="Kickoff2013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7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9" name="Picture 8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30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96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44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oduct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ChangeArrowheads="1"/>
          </p:cNvSpPr>
          <p:nvPr userDrawn="1"/>
        </p:nvSpPr>
        <p:spPr bwMode="gray">
          <a:xfrm>
            <a:off x="9196388" y="4089400"/>
            <a:ext cx="2992437" cy="1684338"/>
          </a:xfrm>
          <a:prstGeom prst="rect">
            <a:avLst/>
          </a:prstGeom>
          <a:solidFill>
            <a:srgbClr val="711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anchor="ctr"/>
          <a:lstStyle/>
          <a:p>
            <a:pPr algn="ctr">
              <a:defRPr/>
            </a:pPr>
            <a:endParaRPr lang="en-US" dirty="0">
              <a:latin typeface="Foundry Gridnik Medium" pitchFamily="50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 userDrawn="1"/>
        </p:nvSpPr>
        <p:spPr bwMode="gray">
          <a:xfrm>
            <a:off x="9196388" y="4100513"/>
            <a:ext cx="2743200" cy="1466850"/>
          </a:xfrm>
          <a:custGeom>
            <a:avLst/>
            <a:gdLst>
              <a:gd name="connsiteX0" fmla="*/ 0 w 4746418"/>
              <a:gd name="connsiteY0" fmla="*/ 0 h 1263771"/>
              <a:gd name="connsiteX1" fmla="*/ 4746418 w 4746418"/>
              <a:gd name="connsiteY1" fmla="*/ 0 h 1263771"/>
              <a:gd name="connsiteX2" fmla="*/ 4746418 w 4746418"/>
              <a:gd name="connsiteY2" fmla="*/ 1263771 h 1263771"/>
              <a:gd name="connsiteX3" fmla="*/ 0 w 4746418"/>
              <a:gd name="connsiteY3" fmla="*/ 1263771 h 1263771"/>
              <a:gd name="connsiteX4" fmla="*/ 0 w 4746418"/>
              <a:gd name="connsiteY4" fmla="*/ 0 h 1263771"/>
              <a:gd name="connsiteX0" fmla="*/ 0 w 4746418"/>
              <a:gd name="connsiteY0" fmla="*/ 0 h 1891568"/>
              <a:gd name="connsiteX1" fmla="*/ 4746418 w 4746418"/>
              <a:gd name="connsiteY1" fmla="*/ 627797 h 1891568"/>
              <a:gd name="connsiteX2" fmla="*/ 4746418 w 4746418"/>
              <a:gd name="connsiteY2" fmla="*/ 1891568 h 1891568"/>
              <a:gd name="connsiteX3" fmla="*/ 0 w 4746418"/>
              <a:gd name="connsiteY3" fmla="*/ 1891568 h 1891568"/>
              <a:gd name="connsiteX4" fmla="*/ 0 w 4746418"/>
              <a:gd name="connsiteY4" fmla="*/ 0 h 189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6418" h="1891568">
                <a:moveTo>
                  <a:pt x="0" y="0"/>
                </a:moveTo>
                <a:lnTo>
                  <a:pt x="4746418" y="627797"/>
                </a:lnTo>
                <a:lnTo>
                  <a:pt x="4746418" y="1891568"/>
                </a:lnTo>
                <a:lnTo>
                  <a:pt x="0" y="1891568"/>
                </a:lnTo>
                <a:lnTo>
                  <a:pt x="0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anchor="ctr"/>
          <a:lstStyle/>
          <a:p>
            <a:pPr algn="ctr">
              <a:defRPr/>
            </a:pPr>
            <a:endParaRPr lang="en-US" dirty="0">
              <a:latin typeface="Foundry Gridnik Medium" pitchFamily="50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 userDrawn="1"/>
        </p:nvSpPr>
        <p:spPr bwMode="gray">
          <a:xfrm>
            <a:off x="0" y="4572000"/>
            <a:ext cx="11939588" cy="1685925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anchor="ctr"/>
          <a:lstStyle/>
          <a:p>
            <a:pPr algn="ctr">
              <a:defRPr/>
            </a:pPr>
            <a:endParaRPr lang="en-US" dirty="0">
              <a:latin typeface="Foundry Gridnik Medium" pitchFamily="50" charset="0"/>
            </a:endParaRPr>
          </a:p>
        </p:txBody>
      </p:sp>
      <p:pic>
        <p:nvPicPr>
          <p:cNvPr id="8" name="Picture 29"/>
          <p:cNvPicPr>
            <a:picLocks noChangeAspect="1" noChangeArrowheads="1"/>
          </p:cNvPicPr>
          <p:nvPr userDrawn="1"/>
        </p:nvPicPr>
        <p:blipFill>
          <a:blip r:embed="rId2" cstate="print"/>
          <a:srcRect t="-1447" r="69861" b="39549"/>
          <a:stretch>
            <a:fillRect/>
          </a:stretch>
        </p:blipFill>
        <p:spPr bwMode="ltGray">
          <a:xfrm rot="5400000">
            <a:off x="1058863" y="3554412"/>
            <a:ext cx="1633538" cy="37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11010900" y="6530975"/>
            <a:ext cx="1009650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609441" y="5698899"/>
            <a:ext cx="10969943" cy="638756"/>
          </a:xfrm>
          <a:prstGeom prst="rect">
            <a:avLst/>
          </a:prstGeom>
        </p:spPr>
        <p:txBody>
          <a:bodyPr lIns="121899" tIns="60949" rIns="121899" bIns="60949" anchor="ctr">
            <a:normAutofit/>
          </a:bodyPr>
          <a:lstStyle>
            <a:lvl1pPr marL="0" indent="0" algn="r" defTabSz="1218987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400" kern="1200" cap="all" spc="0" dirty="0" smtClean="0">
                <a:solidFill>
                  <a:srgbClr val="961E1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>
          <a:xfrm>
            <a:off x="609441" y="4758397"/>
            <a:ext cx="10969943" cy="1321448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r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4800" b="1" kern="1200" cap="all" spc="-20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5180252" y="621990"/>
            <a:ext cx="6083125" cy="270823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lvl1pPr marL="0" indent="0">
              <a:buFontTx/>
              <a:buNone/>
              <a:defRPr lang="en-US" sz="2400" dirty="0" smtClean="0">
                <a:solidFill>
                  <a:srgbClr val="414042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4593658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89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1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4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25" name="Picture 24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93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72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3" name="Picture 12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23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97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37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44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893"/>
            <a:ext cx="12188824" cy="6856214"/>
          </a:xfrm>
          <a:prstGeom prst="rect">
            <a:avLst/>
          </a:prstGeom>
        </p:spPr>
      </p:pic>
      <p:pic>
        <p:nvPicPr>
          <p:cNvPr id="4" name="Picture 2" descr="C:\Users\Kathy\Documents\Corporate PPT Template\FINAL\ppt-images\NoTexture_Closing.png"/>
          <p:cNvPicPr>
            <a:picLocks noChangeAspect="1" noChangeArrowheads="1"/>
          </p:cNvPicPr>
          <p:nvPr userDrawn="1"/>
        </p:nvPicPr>
        <p:blipFill>
          <a:blip r:embed="rId3" cstate="email"/>
          <a:stretch>
            <a:fillRect/>
          </a:stretch>
        </p:blipFill>
        <p:spPr bwMode="auto">
          <a:xfrm rot="-1260000">
            <a:off x="1019492" y="3186973"/>
            <a:ext cx="10149840" cy="762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818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idx="1"/>
          </p:nvPr>
        </p:nvSpPr>
        <p:spPr bwMode="gray">
          <a:xfrm>
            <a:off x="568354" y="1252538"/>
            <a:ext cx="10555259" cy="4624620"/>
          </a:xfrm>
          <a:prstGeom prst="rect">
            <a:avLst/>
          </a:prstGeom>
        </p:spPr>
        <p:txBody>
          <a:bodyPr vert="horz" lIns="91404" tIns="45703" rIns="91404" bIns="45703" rtlCol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gray">
          <a:xfrm>
            <a:off x="568356" y="442129"/>
            <a:ext cx="11120063" cy="677379"/>
          </a:xfrm>
          <a:prstGeom prst="rect">
            <a:avLst/>
          </a:prstGeom>
        </p:spPr>
        <p:txBody>
          <a:bodyPr vert="horz" lIns="91404" tIns="45703" rIns="91404" bIns="45703" rtlCol="0" anchor="ctr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644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1"/>
          <p:cNvSpPr>
            <a:spLocks noChangeArrowheads="1"/>
          </p:cNvSpPr>
          <p:nvPr userDrawn="1"/>
        </p:nvSpPr>
        <p:spPr bwMode="gray">
          <a:xfrm rot="21365145">
            <a:off x="-140872" y="2200086"/>
            <a:ext cx="4075162" cy="3988084"/>
          </a:xfrm>
          <a:custGeom>
            <a:avLst/>
            <a:gdLst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0 w 3379965"/>
              <a:gd name="connsiteY3" fmla="*/ 2242254 h 2242254"/>
              <a:gd name="connsiteX4" fmla="*/ 0 w 3379965"/>
              <a:gd name="connsiteY4" fmla="*/ 0 h 2242254"/>
              <a:gd name="connsiteX0" fmla="*/ 11697 w 3391662"/>
              <a:gd name="connsiteY0" fmla="*/ 0 h 2270705"/>
              <a:gd name="connsiteX1" fmla="*/ 3391662 w 3391662"/>
              <a:gd name="connsiteY1" fmla="*/ 0 h 2270705"/>
              <a:gd name="connsiteX2" fmla="*/ 3391662 w 3391662"/>
              <a:gd name="connsiteY2" fmla="*/ 2242254 h 2270705"/>
              <a:gd name="connsiteX3" fmla="*/ 0 w 3391662"/>
              <a:gd name="connsiteY3" fmla="*/ 2270705 h 2270705"/>
              <a:gd name="connsiteX4" fmla="*/ 11697 w 3391662"/>
              <a:gd name="connsiteY4" fmla="*/ 0 h 2270705"/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314410 w 3379965"/>
              <a:gd name="connsiteY3" fmla="*/ 2232365 h 2242254"/>
              <a:gd name="connsiteX4" fmla="*/ 0 w 3379965"/>
              <a:gd name="connsiteY4" fmla="*/ 0 h 2242254"/>
              <a:gd name="connsiteX0" fmla="*/ 157893 w 3065555"/>
              <a:gd name="connsiteY0" fmla="*/ 0 h 2250373"/>
              <a:gd name="connsiteX1" fmla="*/ 3065555 w 3065555"/>
              <a:gd name="connsiteY1" fmla="*/ 8119 h 2250373"/>
              <a:gd name="connsiteX2" fmla="*/ 3065555 w 3065555"/>
              <a:gd name="connsiteY2" fmla="*/ 2250373 h 2250373"/>
              <a:gd name="connsiteX3" fmla="*/ 0 w 3065555"/>
              <a:gd name="connsiteY3" fmla="*/ 2240484 h 2250373"/>
              <a:gd name="connsiteX4" fmla="*/ 157893 w 3065555"/>
              <a:gd name="connsiteY4" fmla="*/ 0 h 2250373"/>
              <a:gd name="connsiteX0" fmla="*/ 213098 w 3065555"/>
              <a:gd name="connsiteY0" fmla="*/ 0 h 2251124"/>
              <a:gd name="connsiteX1" fmla="*/ 3065555 w 3065555"/>
              <a:gd name="connsiteY1" fmla="*/ 8870 h 2251124"/>
              <a:gd name="connsiteX2" fmla="*/ 3065555 w 3065555"/>
              <a:gd name="connsiteY2" fmla="*/ 2251124 h 2251124"/>
              <a:gd name="connsiteX3" fmla="*/ 0 w 3065555"/>
              <a:gd name="connsiteY3" fmla="*/ 2241235 h 2251124"/>
              <a:gd name="connsiteX4" fmla="*/ 213098 w 3065555"/>
              <a:gd name="connsiteY4" fmla="*/ 0 h 2251124"/>
              <a:gd name="connsiteX0" fmla="*/ 204711 w 3057168"/>
              <a:gd name="connsiteY0" fmla="*/ 0 h 2251556"/>
              <a:gd name="connsiteX1" fmla="*/ 3057168 w 3057168"/>
              <a:gd name="connsiteY1" fmla="*/ 8870 h 2251556"/>
              <a:gd name="connsiteX2" fmla="*/ 3057168 w 3057168"/>
              <a:gd name="connsiteY2" fmla="*/ 2251124 h 2251556"/>
              <a:gd name="connsiteX3" fmla="*/ 0 w 3057168"/>
              <a:gd name="connsiteY3" fmla="*/ 2251556 h 2251556"/>
              <a:gd name="connsiteX4" fmla="*/ 204711 w 3057168"/>
              <a:gd name="connsiteY4" fmla="*/ 0 h 225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168" h="2251556">
                <a:moveTo>
                  <a:pt x="204711" y="0"/>
                </a:moveTo>
                <a:lnTo>
                  <a:pt x="3057168" y="8870"/>
                </a:lnTo>
                <a:lnTo>
                  <a:pt x="3057168" y="2251124"/>
                </a:lnTo>
                <a:lnTo>
                  <a:pt x="0" y="2251556"/>
                </a:lnTo>
                <a:lnTo>
                  <a:pt x="204711" y="0"/>
                </a:lnTo>
                <a:close/>
              </a:path>
            </a:pathLst>
          </a:cu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r>
              <a:rPr lang="en-US" dirty="0" smtClean="0">
                <a:solidFill>
                  <a:prstClr val="white"/>
                </a:solidFill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1"/>
          <p:cNvSpPr>
            <a:spLocks noChangeArrowheads="1"/>
          </p:cNvSpPr>
          <p:nvPr userDrawn="1"/>
        </p:nvSpPr>
        <p:spPr bwMode="gray">
          <a:xfrm rot="21347964">
            <a:off x="824954" y="2163539"/>
            <a:ext cx="3112447" cy="3989900"/>
          </a:xfrm>
          <a:custGeom>
            <a:avLst/>
            <a:gdLst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0 w 2245057"/>
              <a:gd name="connsiteY3" fmla="*/ 1263771 h 1263771"/>
              <a:gd name="connsiteX4" fmla="*/ 0 w 2245057"/>
              <a:gd name="connsiteY4" fmla="*/ 0 h 1263771"/>
              <a:gd name="connsiteX0" fmla="*/ 9525 w 2254582"/>
              <a:gd name="connsiteY0" fmla="*/ 0 h 1263771"/>
              <a:gd name="connsiteX1" fmla="*/ 2254582 w 2254582"/>
              <a:gd name="connsiteY1" fmla="*/ 0 h 1263771"/>
              <a:gd name="connsiteX2" fmla="*/ 2254582 w 2254582"/>
              <a:gd name="connsiteY2" fmla="*/ 1263771 h 1263771"/>
              <a:gd name="connsiteX3" fmla="*/ 0 w 2254582"/>
              <a:gd name="connsiteY3" fmla="*/ 606546 h 1263771"/>
              <a:gd name="connsiteX4" fmla="*/ 9525 w 2254582"/>
              <a:gd name="connsiteY4" fmla="*/ 0 h 1263771"/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4465 w 2245057"/>
              <a:gd name="connsiteY3" fmla="*/ 844669 h 1263771"/>
              <a:gd name="connsiteX4" fmla="*/ 0 w 2245057"/>
              <a:gd name="connsiteY4" fmla="*/ 0 h 1263771"/>
              <a:gd name="connsiteX0" fmla="*/ 29905 w 2240642"/>
              <a:gd name="connsiteY0" fmla="*/ 0 h 1271077"/>
              <a:gd name="connsiteX1" fmla="*/ 2240642 w 2240642"/>
              <a:gd name="connsiteY1" fmla="*/ 7306 h 1271077"/>
              <a:gd name="connsiteX2" fmla="*/ 2240642 w 2240642"/>
              <a:gd name="connsiteY2" fmla="*/ 1271077 h 1271077"/>
              <a:gd name="connsiteX3" fmla="*/ 50 w 2240642"/>
              <a:gd name="connsiteY3" fmla="*/ 851975 h 1271077"/>
              <a:gd name="connsiteX4" fmla="*/ 29905 w 2240642"/>
              <a:gd name="connsiteY4" fmla="*/ 0 h 1271077"/>
              <a:gd name="connsiteX0" fmla="*/ 34440 w 2245177"/>
              <a:gd name="connsiteY0" fmla="*/ 0 h 1271077"/>
              <a:gd name="connsiteX1" fmla="*/ 2245177 w 2245177"/>
              <a:gd name="connsiteY1" fmla="*/ 7306 h 1271077"/>
              <a:gd name="connsiteX2" fmla="*/ 2245177 w 2245177"/>
              <a:gd name="connsiteY2" fmla="*/ 1271077 h 1271077"/>
              <a:gd name="connsiteX3" fmla="*/ 43 w 2245177"/>
              <a:gd name="connsiteY3" fmla="*/ 885836 h 1271077"/>
              <a:gd name="connsiteX4" fmla="*/ 34440 w 2245177"/>
              <a:gd name="connsiteY4" fmla="*/ 0 h 1271077"/>
              <a:gd name="connsiteX0" fmla="*/ 34440 w 2253211"/>
              <a:gd name="connsiteY0" fmla="*/ 0 h 1294038"/>
              <a:gd name="connsiteX1" fmla="*/ 2245177 w 2253211"/>
              <a:gd name="connsiteY1" fmla="*/ 7306 h 1294038"/>
              <a:gd name="connsiteX2" fmla="*/ 2253212 w 2253211"/>
              <a:gd name="connsiteY2" fmla="*/ 1294038 h 1294038"/>
              <a:gd name="connsiteX3" fmla="*/ 43 w 2253211"/>
              <a:gd name="connsiteY3" fmla="*/ 885836 h 1294038"/>
              <a:gd name="connsiteX4" fmla="*/ 34440 w 2253211"/>
              <a:gd name="connsiteY4" fmla="*/ 0 h 1294038"/>
              <a:gd name="connsiteX0" fmla="*/ 34440 w 2257608"/>
              <a:gd name="connsiteY0" fmla="*/ 0 h 1302696"/>
              <a:gd name="connsiteX1" fmla="*/ 2245177 w 2257608"/>
              <a:gd name="connsiteY1" fmla="*/ 7306 h 1302696"/>
              <a:gd name="connsiteX2" fmla="*/ 2257608 w 2257608"/>
              <a:gd name="connsiteY2" fmla="*/ 1302696 h 1302696"/>
              <a:gd name="connsiteX3" fmla="*/ 43 w 2257608"/>
              <a:gd name="connsiteY3" fmla="*/ 885836 h 1302696"/>
              <a:gd name="connsiteX4" fmla="*/ 34440 w 2257608"/>
              <a:gd name="connsiteY4" fmla="*/ 0 h 1302696"/>
              <a:gd name="connsiteX0" fmla="*/ 34440 w 2254840"/>
              <a:gd name="connsiteY0" fmla="*/ 0 h 1292011"/>
              <a:gd name="connsiteX1" fmla="*/ 2245177 w 2254840"/>
              <a:gd name="connsiteY1" fmla="*/ 7306 h 1292011"/>
              <a:gd name="connsiteX2" fmla="*/ 2254840 w 2254840"/>
              <a:gd name="connsiteY2" fmla="*/ 1292011 h 1292011"/>
              <a:gd name="connsiteX3" fmla="*/ 43 w 2254840"/>
              <a:gd name="connsiteY3" fmla="*/ 885836 h 1292011"/>
              <a:gd name="connsiteX4" fmla="*/ 34440 w 2254840"/>
              <a:gd name="connsiteY4" fmla="*/ 0 h 1292011"/>
              <a:gd name="connsiteX0" fmla="*/ 34440 w 2250105"/>
              <a:gd name="connsiteY0" fmla="*/ 0 h 1296113"/>
              <a:gd name="connsiteX1" fmla="*/ 2245177 w 2250105"/>
              <a:gd name="connsiteY1" fmla="*/ 7306 h 1296113"/>
              <a:gd name="connsiteX2" fmla="*/ 2250106 w 2250105"/>
              <a:gd name="connsiteY2" fmla="*/ 1296113 h 1296113"/>
              <a:gd name="connsiteX3" fmla="*/ 43 w 2250105"/>
              <a:gd name="connsiteY3" fmla="*/ 885836 h 1296113"/>
              <a:gd name="connsiteX4" fmla="*/ 34440 w 2250105"/>
              <a:gd name="connsiteY4" fmla="*/ 0 h 1296113"/>
              <a:gd name="connsiteX0" fmla="*/ 34440 w 2249536"/>
              <a:gd name="connsiteY0" fmla="*/ 0 h 1300359"/>
              <a:gd name="connsiteX1" fmla="*/ 2245177 w 2249536"/>
              <a:gd name="connsiteY1" fmla="*/ 7306 h 1300359"/>
              <a:gd name="connsiteX2" fmla="*/ 2249536 w 2249536"/>
              <a:gd name="connsiteY2" fmla="*/ 1300359 h 1300359"/>
              <a:gd name="connsiteX3" fmla="*/ 43 w 2249536"/>
              <a:gd name="connsiteY3" fmla="*/ 885836 h 1300359"/>
              <a:gd name="connsiteX4" fmla="*/ 34440 w 2249536"/>
              <a:gd name="connsiteY4" fmla="*/ 0 h 1300359"/>
              <a:gd name="connsiteX0" fmla="*/ 47409 w 2262505"/>
              <a:gd name="connsiteY0" fmla="*/ 0 h 1300359"/>
              <a:gd name="connsiteX1" fmla="*/ 2258146 w 2262505"/>
              <a:gd name="connsiteY1" fmla="*/ 7306 h 1300359"/>
              <a:gd name="connsiteX2" fmla="*/ 2262505 w 2262505"/>
              <a:gd name="connsiteY2" fmla="*/ 1300359 h 1300359"/>
              <a:gd name="connsiteX3" fmla="*/ 32 w 2262505"/>
              <a:gd name="connsiteY3" fmla="*/ 955046 h 1300359"/>
              <a:gd name="connsiteX4" fmla="*/ 47409 w 2262505"/>
              <a:gd name="connsiteY4" fmla="*/ 0 h 1300359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36392 w 2247568"/>
              <a:gd name="connsiteY0" fmla="*/ 0 h 1371571"/>
              <a:gd name="connsiteX1" fmla="*/ 2247129 w 2247568"/>
              <a:gd name="connsiteY1" fmla="*/ 7306 h 1371571"/>
              <a:gd name="connsiteX2" fmla="*/ 2241931 w 2247568"/>
              <a:gd name="connsiteY2" fmla="*/ 1371571 h 1371571"/>
              <a:gd name="connsiteX3" fmla="*/ 42 w 2247568"/>
              <a:gd name="connsiteY3" fmla="*/ 955430 h 1371571"/>
              <a:gd name="connsiteX4" fmla="*/ 36392 w 2247568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0 w 2211176"/>
              <a:gd name="connsiteY0" fmla="*/ 0 h 1371571"/>
              <a:gd name="connsiteX1" fmla="*/ 2210737 w 2211176"/>
              <a:gd name="connsiteY1" fmla="*/ 7306 h 1371571"/>
              <a:gd name="connsiteX2" fmla="*/ 2205539 w 2211176"/>
              <a:gd name="connsiteY2" fmla="*/ 1371571 h 1371571"/>
              <a:gd name="connsiteX3" fmla="*/ 25100 w 2211176"/>
              <a:gd name="connsiteY3" fmla="*/ 832126 h 1371571"/>
              <a:gd name="connsiteX4" fmla="*/ 0 w 2211176"/>
              <a:gd name="connsiteY4" fmla="*/ 0 h 1371571"/>
              <a:gd name="connsiteX0" fmla="*/ 52948 w 2264124"/>
              <a:gd name="connsiteY0" fmla="*/ 0 h 1371571"/>
              <a:gd name="connsiteX1" fmla="*/ 2263685 w 2264124"/>
              <a:gd name="connsiteY1" fmla="*/ 7306 h 1371571"/>
              <a:gd name="connsiteX2" fmla="*/ 2258487 w 2264124"/>
              <a:gd name="connsiteY2" fmla="*/ 1371571 h 1371571"/>
              <a:gd name="connsiteX3" fmla="*/ 29 w 2264124"/>
              <a:gd name="connsiteY3" fmla="*/ 844178 h 1371571"/>
              <a:gd name="connsiteX4" fmla="*/ 52948 w 2264124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40"/>
              <a:gd name="connsiteY0" fmla="*/ 0 h 1403137"/>
              <a:gd name="connsiteX1" fmla="*/ 2242448 w 2242840"/>
              <a:gd name="connsiteY1" fmla="*/ 7306 h 1403137"/>
              <a:gd name="connsiteX2" fmla="*/ 2235786 w 2242840"/>
              <a:gd name="connsiteY2" fmla="*/ 1403137 h 1403137"/>
              <a:gd name="connsiteX3" fmla="*/ 47 w 2242840"/>
              <a:gd name="connsiteY3" fmla="*/ 827573 h 1403137"/>
              <a:gd name="connsiteX4" fmla="*/ 31711 w 2242840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0310 w 2244920"/>
              <a:gd name="connsiteY0" fmla="*/ 0 h 1413420"/>
              <a:gd name="connsiteX1" fmla="*/ 2242449 w 2244920"/>
              <a:gd name="connsiteY1" fmla="*/ 17589 h 1413420"/>
              <a:gd name="connsiteX2" fmla="*/ 2235787 w 2244920"/>
              <a:gd name="connsiteY2" fmla="*/ 1413420 h 1413420"/>
              <a:gd name="connsiteX3" fmla="*/ 48 w 2244920"/>
              <a:gd name="connsiteY3" fmla="*/ 837856 h 1413420"/>
              <a:gd name="connsiteX4" fmla="*/ 30310 w 2244920"/>
              <a:gd name="connsiteY4" fmla="*/ 0 h 1413420"/>
              <a:gd name="connsiteX0" fmla="*/ 30310 w 2244053"/>
              <a:gd name="connsiteY0" fmla="*/ 0 h 1430865"/>
              <a:gd name="connsiteX1" fmla="*/ 2242449 w 2244053"/>
              <a:gd name="connsiteY1" fmla="*/ 17589 h 1430865"/>
              <a:gd name="connsiteX2" fmla="*/ 2233243 w 2244053"/>
              <a:gd name="connsiteY2" fmla="*/ 1430865 h 1430865"/>
              <a:gd name="connsiteX3" fmla="*/ 48 w 2244053"/>
              <a:gd name="connsiteY3" fmla="*/ 837856 h 1430865"/>
              <a:gd name="connsiteX4" fmla="*/ 30310 w 2244053"/>
              <a:gd name="connsiteY4" fmla="*/ 0 h 1430865"/>
              <a:gd name="connsiteX0" fmla="*/ 30604 w 2244347"/>
              <a:gd name="connsiteY0" fmla="*/ 0 h 1430865"/>
              <a:gd name="connsiteX1" fmla="*/ 2242743 w 2244347"/>
              <a:gd name="connsiteY1" fmla="*/ 17589 h 1430865"/>
              <a:gd name="connsiteX2" fmla="*/ 2233537 w 2244347"/>
              <a:gd name="connsiteY2" fmla="*/ 1430865 h 1430865"/>
              <a:gd name="connsiteX3" fmla="*/ 48 w 2244347"/>
              <a:gd name="connsiteY3" fmla="*/ 859770 h 1430865"/>
              <a:gd name="connsiteX4" fmla="*/ 30604 w 2244347"/>
              <a:gd name="connsiteY4" fmla="*/ 0 h 1430865"/>
              <a:gd name="connsiteX0" fmla="*/ 59504 w 2244326"/>
              <a:gd name="connsiteY0" fmla="*/ 0 h 1438568"/>
              <a:gd name="connsiteX1" fmla="*/ 2242722 w 2244326"/>
              <a:gd name="connsiteY1" fmla="*/ 25292 h 1438568"/>
              <a:gd name="connsiteX2" fmla="*/ 2233516 w 2244326"/>
              <a:gd name="connsiteY2" fmla="*/ 1438568 h 1438568"/>
              <a:gd name="connsiteX3" fmla="*/ 27 w 2244326"/>
              <a:gd name="connsiteY3" fmla="*/ 867473 h 1438568"/>
              <a:gd name="connsiteX4" fmla="*/ 59504 w 2244326"/>
              <a:gd name="connsiteY4" fmla="*/ 0 h 1438568"/>
              <a:gd name="connsiteX0" fmla="*/ 18466 w 2203288"/>
              <a:gd name="connsiteY0" fmla="*/ 0 h 1438568"/>
              <a:gd name="connsiteX1" fmla="*/ 2201684 w 2203288"/>
              <a:gd name="connsiteY1" fmla="*/ 25292 h 1438568"/>
              <a:gd name="connsiteX2" fmla="*/ 2192478 w 2203288"/>
              <a:gd name="connsiteY2" fmla="*/ 1438568 h 1438568"/>
              <a:gd name="connsiteX3" fmla="*/ 75 w 2203288"/>
              <a:gd name="connsiteY3" fmla="*/ 967290 h 1438568"/>
              <a:gd name="connsiteX4" fmla="*/ 18466 w 2203288"/>
              <a:gd name="connsiteY4" fmla="*/ 0 h 1438568"/>
              <a:gd name="connsiteX0" fmla="*/ 49119 w 2233941"/>
              <a:gd name="connsiteY0" fmla="*/ 0 h 1438568"/>
              <a:gd name="connsiteX1" fmla="*/ 2232337 w 2233941"/>
              <a:gd name="connsiteY1" fmla="*/ 25292 h 1438568"/>
              <a:gd name="connsiteX2" fmla="*/ 2223131 w 2233941"/>
              <a:gd name="connsiteY2" fmla="*/ 1438568 h 1438568"/>
              <a:gd name="connsiteX3" fmla="*/ 31 w 2233941"/>
              <a:gd name="connsiteY3" fmla="*/ 987214 h 1438568"/>
              <a:gd name="connsiteX4" fmla="*/ 49119 w 2233941"/>
              <a:gd name="connsiteY4" fmla="*/ 0 h 1438568"/>
              <a:gd name="connsiteX0" fmla="*/ 3377 w 2188199"/>
              <a:gd name="connsiteY0" fmla="*/ 0 h 1438568"/>
              <a:gd name="connsiteX1" fmla="*/ 2186595 w 2188199"/>
              <a:gd name="connsiteY1" fmla="*/ 25292 h 1438568"/>
              <a:gd name="connsiteX2" fmla="*/ 2177389 w 2188199"/>
              <a:gd name="connsiteY2" fmla="*/ 1438568 h 1438568"/>
              <a:gd name="connsiteX3" fmla="*/ 236 w 2188199"/>
              <a:gd name="connsiteY3" fmla="*/ 981898 h 1438568"/>
              <a:gd name="connsiteX4" fmla="*/ 3377 w 2188199"/>
              <a:gd name="connsiteY4" fmla="*/ 0 h 1438568"/>
              <a:gd name="connsiteX0" fmla="*/ 44651 w 2229473"/>
              <a:gd name="connsiteY0" fmla="*/ 0 h 1438568"/>
              <a:gd name="connsiteX1" fmla="*/ 2227869 w 2229473"/>
              <a:gd name="connsiteY1" fmla="*/ 25292 h 1438568"/>
              <a:gd name="connsiteX2" fmla="*/ 2218663 w 2229473"/>
              <a:gd name="connsiteY2" fmla="*/ 1438568 h 1438568"/>
              <a:gd name="connsiteX3" fmla="*/ 34 w 2229473"/>
              <a:gd name="connsiteY3" fmla="*/ 980359 h 1438568"/>
              <a:gd name="connsiteX4" fmla="*/ 44651 w 2229473"/>
              <a:gd name="connsiteY4" fmla="*/ 0 h 1438568"/>
              <a:gd name="connsiteX0" fmla="*/ 44651 w 2232456"/>
              <a:gd name="connsiteY0" fmla="*/ 0 h 1440570"/>
              <a:gd name="connsiteX1" fmla="*/ 2227869 w 2232456"/>
              <a:gd name="connsiteY1" fmla="*/ 25292 h 1440570"/>
              <a:gd name="connsiteX2" fmla="*/ 2225323 w 2232456"/>
              <a:gd name="connsiteY2" fmla="*/ 1440570 h 1440570"/>
              <a:gd name="connsiteX3" fmla="*/ 34 w 2232456"/>
              <a:gd name="connsiteY3" fmla="*/ 980359 h 1440570"/>
              <a:gd name="connsiteX4" fmla="*/ 44651 w 2232456"/>
              <a:gd name="connsiteY4" fmla="*/ 0 h 1440570"/>
              <a:gd name="connsiteX0" fmla="*/ 37737 w 2232461"/>
              <a:gd name="connsiteY0" fmla="*/ 0 h 1433405"/>
              <a:gd name="connsiteX1" fmla="*/ 2227874 w 2232461"/>
              <a:gd name="connsiteY1" fmla="*/ 18127 h 1433405"/>
              <a:gd name="connsiteX2" fmla="*/ 2225328 w 2232461"/>
              <a:gd name="connsiteY2" fmla="*/ 1433405 h 1433405"/>
              <a:gd name="connsiteX3" fmla="*/ 39 w 2232461"/>
              <a:gd name="connsiteY3" fmla="*/ 973194 h 1433405"/>
              <a:gd name="connsiteX4" fmla="*/ 37737 w 2232461"/>
              <a:gd name="connsiteY4" fmla="*/ 0 h 1433405"/>
              <a:gd name="connsiteX0" fmla="*/ 37737 w 2232908"/>
              <a:gd name="connsiteY0" fmla="*/ 0 h 1433405"/>
              <a:gd name="connsiteX1" fmla="*/ 2228948 w 2232908"/>
              <a:gd name="connsiteY1" fmla="*/ 10745 h 1433405"/>
              <a:gd name="connsiteX2" fmla="*/ 2225328 w 2232908"/>
              <a:gd name="connsiteY2" fmla="*/ 1433405 h 1433405"/>
              <a:gd name="connsiteX3" fmla="*/ 39 w 2232908"/>
              <a:gd name="connsiteY3" fmla="*/ 973194 h 1433405"/>
              <a:gd name="connsiteX4" fmla="*/ 37737 w 2232908"/>
              <a:gd name="connsiteY4" fmla="*/ 0 h 1433405"/>
              <a:gd name="connsiteX0" fmla="*/ 37737 w 2230903"/>
              <a:gd name="connsiteY0" fmla="*/ 0 h 1443631"/>
              <a:gd name="connsiteX1" fmla="*/ 2228948 w 2230903"/>
              <a:gd name="connsiteY1" fmla="*/ 10745 h 1443631"/>
              <a:gd name="connsiteX2" fmla="*/ 2220903 w 2230903"/>
              <a:gd name="connsiteY2" fmla="*/ 1443631 h 1443631"/>
              <a:gd name="connsiteX3" fmla="*/ 39 w 2230903"/>
              <a:gd name="connsiteY3" fmla="*/ 973194 h 1443631"/>
              <a:gd name="connsiteX4" fmla="*/ 37737 w 2230903"/>
              <a:gd name="connsiteY4" fmla="*/ 0 h 1443631"/>
              <a:gd name="connsiteX0" fmla="*/ 33828 w 2226994"/>
              <a:gd name="connsiteY0" fmla="*/ 0 h 1443631"/>
              <a:gd name="connsiteX1" fmla="*/ 2225039 w 2226994"/>
              <a:gd name="connsiteY1" fmla="*/ 10745 h 1443631"/>
              <a:gd name="connsiteX2" fmla="*/ 2216994 w 2226994"/>
              <a:gd name="connsiteY2" fmla="*/ 1443631 h 1443631"/>
              <a:gd name="connsiteX3" fmla="*/ 44 w 2226994"/>
              <a:gd name="connsiteY3" fmla="*/ 986698 h 1443631"/>
              <a:gd name="connsiteX4" fmla="*/ 33828 w 2226994"/>
              <a:gd name="connsiteY4" fmla="*/ 0 h 1443631"/>
              <a:gd name="connsiteX0" fmla="*/ 31767 w 2224933"/>
              <a:gd name="connsiteY0" fmla="*/ 0 h 1443631"/>
              <a:gd name="connsiteX1" fmla="*/ 2222978 w 2224933"/>
              <a:gd name="connsiteY1" fmla="*/ 10745 h 1443631"/>
              <a:gd name="connsiteX2" fmla="*/ 2214933 w 2224933"/>
              <a:gd name="connsiteY2" fmla="*/ 1443631 h 1443631"/>
              <a:gd name="connsiteX3" fmla="*/ 47 w 2224933"/>
              <a:gd name="connsiteY3" fmla="*/ 992712 h 1443631"/>
              <a:gd name="connsiteX4" fmla="*/ 31767 w 2224933"/>
              <a:gd name="connsiteY4" fmla="*/ 0 h 1443631"/>
              <a:gd name="connsiteX0" fmla="*/ 36961 w 2230127"/>
              <a:gd name="connsiteY0" fmla="*/ 0 h 1443631"/>
              <a:gd name="connsiteX1" fmla="*/ 2228172 w 2230127"/>
              <a:gd name="connsiteY1" fmla="*/ 10745 h 1443631"/>
              <a:gd name="connsiteX2" fmla="*/ 2220127 w 2230127"/>
              <a:gd name="connsiteY2" fmla="*/ 1443631 h 1443631"/>
              <a:gd name="connsiteX3" fmla="*/ 40 w 2230127"/>
              <a:gd name="connsiteY3" fmla="*/ 988065 h 1443631"/>
              <a:gd name="connsiteX4" fmla="*/ 36961 w 2230127"/>
              <a:gd name="connsiteY4" fmla="*/ 0 h 144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0127" h="1443631">
                <a:moveTo>
                  <a:pt x="36961" y="0"/>
                </a:moveTo>
                <a:lnTo>
                  <a:pt x="2228172" y="10745"/>
                </a:lnTo>
                <a:cubicBezTo>
                  <a:pt x="2230850" y="439656"/>
                  <a:pt x="2232723" y="651647"/>
                  <a:pt x="2220127" y="1443631"/>
                </a:cubicBezTo>
                <a:lnTo>
                  <a:pt x="40" y="988065"/>
                </a:lnTo>
                <a:cubicBezTo>
                  <a:pt x="-1448" y="706509"/>
                  <a:pt x="38449" y="281556"/>
                  <a:pt x="36961" y="0"/>
                </a:cubicBezTo>
                <a:close/>
              </a:path>
            </a:pathLst>
          </a:custGeom>
          <a:solidFill>
            <a:srgbClr val="711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1"/>
          <p:cNvSpPr>
            <a:spLocks noChangeArrowheads="1"/>
          </p:cNvSpPr>
          <p:nvPr userDrawn="1"/>
        </p:nvSpPr>
        <p:spPr bwMode="gray">
          <a:xfrm rot="21365145">
            <a:off x="8001453" y="1892353"/>
            <a:ext cx="4287149" cy="2583107"/>
          </a:xfrm>
          <a:custGeom>
            <a:avLst/>
            <a:gdLst>
              <a:gd name="connsiteX0" fmla="*/ 0 w 5430865"/>
              <a:gd name="connsiteY0" fmla="*/ 0 h 979284"/>
              <a:gd name="connsiteX1" fmla="*/ 5430865 w 5430865"/>
              <a:gd name="connsiteY1" fmla="*/ 0 h 979284"/>
              <a:gd name="connsiteX2" fmla="*/ 5430865 w 5430865"/>
              <a:gd name="connsiteY2" fmla="*/ 979284 h 979284"/>
              <a:gd name="connsiteX3" fmla="*/ 0 w 5430865"/>
              <a:gd name="connsiteY3" fmla="*/ 979284 h 979284"/>
              <a:gd name="connsiteX4" fmla="*/ 0 w 5430865"/>
              <a:gd name="connsiteY4" fmla="*/ 0 h 979284"/>
              <a:gd name="connsiteX0" fmla="*/ 0 w 5434373"/>
              <a:gd name="connsiteY0" fmla="*/ 2897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0 w 5434373"/>
              <a:gd name="connsiteY4" fmla="*/ 28971 h 1008255"/>
              <a:gd name="connsiteX0" fmla="*/ 0 w 5434373"/>
              <a:gd name="connsiteY0" fmla="*/ 28971 h 1011057"/>
              <a:gd name="connsiteX1" fmla="*/ 5434373 w 5434373"/>
              <a:gd name="connsiteY1" fmla="*/ 0 h 1011057"/>
              <a:gd name="connsiteX2" fmla="*/ 3575489 w 5434373"/>
              <a:gd name="connsiteY2" fmla="*/ 1011057 h 1011057"/>
              <a:gd name="connsiteX3" fmla="*/ 0 w 5434373"/>
              <a:gd name="connsiteY3" fmla="*/ 1008255 h 1011057"/>
              <a:gd name="connsiteX4" fmla="*/ 0 w 5434373"/>
              <a:gd name="connsiteY4" fmla="*/ 28971 h 1011057"/>
              <a:gd name="connsiteX0" fmla="*/ 0 w 3710877"/>
              <a:gd name="connsiteY0" fmla="*/ 21612 h 1003698"/>
              <a:gd name="connsiteX1" fmla="*/ 3710878 w 3710877"/>
              <a:gd name="connsiteY1" fmla="*/ 0 h 1003698"/>
              <a:gd name="connsiteX2" fmla="*/ 3575489 w 3710877"/>
              <a:gd name="connsiteY2" fmla="*/ 1003698 h 1003698"/>
              <a:gd name="connsiteX3" fmla="*/ 0 w 3710877"/>
              <a:gd name="connsiteY3" fmla="*/ 1000896 h 1003698"/>
              <a:gd name="connsiteX4" fmla="*/ 0 w 3710877"/>
              <a:gd name="connsiteY4" fmla="*/ 21612 h 1003698"/>
              <a:gd name="connsiteX0" fmla="*/ 0 w 3710878"/>
              <a:gd name="connsiteY0" fmla="*/ 21612 h 1003698"/>
              <a:gd name="connsiteX1" fmla="*/ 3710878 w 3710878"/>
              <a:gd name="connsiteY1" fmla="*/ 0 h 1003698"/>
              <a:gd name="connsiteX2" fmla="*/ 3575489 w 3710878"/>
              <a:gd name="connsiteY2" fmla="*/ 1003698 h 1003698"/>
              <a:gd name="connsiteX3" fmla="*/ 0 w 3710878"/>
              <a:gd name="connsiteY3" fmla="*/ 1000896 h 1003698"/>
              <a:gd name="connsiteX4" fmla="*/ 0 w 3710878"/>
              <a:gd name="connsiteY4" fmla="*/ 21612 h 1003698"/>
              <a:gd name="connsiteX0" fmla="*/ 0 w 3710878"/>
              <a:gd name="connsiteY0" fmla="*/ 21612 h 1003698"/>
              <a:gd name="connsiteX1" fmla="*/ 3710878 w 3710878"/>
              <a:gd name="connsiteY1" fmla="*/ 0 h 1003698"/>
              <a:gd name="connsiteX2" fmla="*/ 3575489 w 3710878"/>
              <a:gd name="connsiteY2" fmla="*/ 1003698 h 1003698"/>
              <a:gd name="connsiteX3" fmla="*/ 0 w 3710878"/>
              <a:gd name="connsiteY3" fmla="*/ 1000896 h 1003698"/>
              <a:gd name="connsiteX4" fmla="*/ 0 w 3710878"/>
              <a:gd name="connsiteY4" fmla="*/ 21612 h 1003698"/>
              <a:gd name="connsiteX0" fmla="*/ 0 w 3719612"/>
              <a:gd name="connsiteY0" fmla="*/ 6729 h 988815"/>
              <a:gd name="connsiteX1" fmla="*/ 3719612 w 3719612"/>
              <a:gd name="connsiteY1" fmla="*/ 0 h 988815"/>
              <a:gd name="connsiteX2" fmla="*/ 3575489 w 3719612"/>
              <a:gd name="connsiteY2" fmla="*/ 988815 h 988815"/>
              <a:gd name="connsiteX3" fmla="*/ 0 w 3719612"/>
              <a:gd name="connsiteY3" fmla="*/ 986013 h 988815"/>
              <a:gd name="connsiteX4" fmla="*/ 0 w 3719612"/>
              <a:gd name="connsiteY4" fmla="*/ 6729 h 98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9612" h="988815">
                <a:moveTo>
                  <a:pt x="0" y="6729"/>
                </a:moveTo>
                <a:lnTo>
                  <a:pt x="3719612" y="0"/>
                </a:lnTo>
                <a:cubicBezTo>
                  <a:pt x="3686881" y="338931"/>
                  <a:pt x="3631493" y="650689"/>
                  <a:pt x="3575489" y="988815"/>
                </a:cubicBezTo>
                <a:lnTo>
                  <a:pt x="0" y="986013"/>
                </a:lnTo>
                <a:lnTo>
                  <a:pt x="0" y="6729"/>
                </a:lnTo>
                <a:close/>
              </a:path>
            </a:pathLst>
          </a:custGeom>
          <a:solidFill>
            <a:srgbClr val="1B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2" tIns="45672" rIns="91342" bIns="456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408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gray">
          <a:xfrm rot="21365145">
            <a:off x="10268950" y="3156039"/>
            <a:ext cx="1322420" cy="456773"/>
          </a:xfrm>
          <a:custGeom>
            <a:avLst/>
            <a:gdLst>
              <a:gd name="connsiteX0" fmla="*/ 0 w 855342"/>
              <a:gd name="connsiteY0" fmla="*/ 0 h 519360"/>
              <a:gd name="connsiteX1" fmla="*/ 855342 w 855342"/>
              <a:gd name="connsiteY1" fmla="*/ 0 h 519360"/>
              <a:gd name="connsiteX2" fmla="*/ 855342 w 855342"/>
              <a:gd name="connsiteY2" fmla="*/ 519360 h 519360"/>
              <a:gd name="connsiteX3" fmla="*/ 0 w 855342"/>
              <a:gd name="connsiteY3" fmla="*/ 519360 h 519360"/>
              <a:gd name="connsiteX4" fmla="*/ 0 w 855342"/>
              <a:gd name="connsiteY4" fmla="*/ 0 h 519360"/>
              <a:gd name="connsiteX0" fmla="*/ 0 w 855342"/>
              <a:gd name="connsiteY0" fmla="*/ 0 h 519360"/>
              <a:gd name="connsiteX1" fmla="*/ 569438 w 855342"/>
              <a:gd name="connsiteY1" fmla="*/ 14374 h 519360"/>
              <a:gd name="connsiteX2" fmla="*/ 855342 w 855342"/>
              <a:gd name="connsiteY2" fmla="*/ 519360 h 519360"/>
              <a:gd name="connsiteX3" fmla="*/ 0 w 855342"/>
              <a:gd name="connsiteY3" fmla="*/ 519360 h 519360"/>
              <a:gd name="connsiteX4" fmla="*/ 0 w 855342"/>
              <a:gd name="connsiteY4" fmla="*/ 0 h 519360"/>
              <a:gd name="connsiteX0" fmla="*/ 0 w 848589"/>
              <a:gd name="connsiteY0" fmla="*/ 0 h 519360"/>
              <a:gd name="connsiteX1" fmla="*/ 569438 w 848589"/>
              <a:gd name="connsiteY1" fmla="*/ 14374 h 519360"/>
              <a:gd name="connsiteX2" fmla="*/ 848589 w 848589"/>
              <a:gd name="connsiteY2" fmla="*/ 332367 h 519360"/>
              <a:gd name="connsiteX3" fmla="*/ 0 w 848589"/>
              <a:gd name="connsiteY3" fmla="*/ 519360 h 519360"/>
              <a:gd name="connsiteX4" fmla="*/ 0 w 848589"/>
              <a:gd name="connsiteY4" fmla="*/ 0 h 519360"/>
              <a:gd name="connsiteX0" fmla="*/ 0 w 1144262"/>
              <a:gd name="connsiteY0" fmla="*/ 0 h 569570"/>
              <a:gd name="connsiteX1" fmla="*/ 569438 w 1144262"/>
              <a:gd name="connsiteY1" fmla="*/ 14374 h 569570"/>
              <a:gd name="connsiteX2" fmla="*/ 1144262 w 1144262"/>
              <a:gd name="connsiteY2" fmla="*/ 569571 h 569570"/>
              <a:gd name="connsiteX3" fmla="*/ 0 w 1144262"/>
              <a:gd name="connsiteY3" fmla="*/ 519360 h 569570"/>
              <a:gd name="connsiteX4" fmla="*/ 0 w 1144262"/>
              <a:gd name="connsiteY4" fmla="*/ 0 h 569570"/>
              <a:gd name="connsiteX0" fmla="*/ 3094 w 1147356"/>
              <a:gd name="connsiteY0" fmla="*/ 0 h 586267"/>
              <a:gd name="connsiteX1" fmla="*/ 572532 w 1147356"/>
              <a:gd name="connsiteY1" fmla="*/ 14374 h 586267"/>
              <a:gd name="connsiteX2" fmla="*/ 1147356 w 1147356"/>
              <a:gd name="connsiteY2" fmla="*/ 569571 h 586267"/>
              <a:gd name="connsiteX3" fmla="*/ 0 w 1147356"/>
              <a:gd name="connsiteY3" fmla="*/ 586268 h 586267"/>
              <a:gd name="connsiteX4" fmla="*/ 3094 w 1147356"/>
              <a:gd name="connsiteY4" fmla="*/ 0 h 58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356" h="586267">
                <a:moveTo>
                  <a:pt x="3094" y="0"/>
                </a:moveTo>
                <a:lnTo>
                  <a:pt x="572532" y="14374"/>
                </a:lnTo>
                <a:lnTo>
                  <a:pt x="1147356" y="569571"/>
                </a:lnTo>
                <a:lnTo>
                  <a:pt x="0" y="586268"/>
                </a:lnTo>
                <a:cubicBezTo>
                  <a:pt x="1031" y="390845"/>
                  <a:pt x="2063" y="195423"/>
                  <a:pt x="309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2" tIns="45672" rIns="91342" bIns="456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408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gray">
          <a:xfrm rot="21421882">
            <a:off x="760175" y="662755"/>
            <a:ext cx="10315949" cy="4083648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1"/>
          <p:cNvSpPr>
            <a:spLocks noChangeArrowheads="1"/>
          </p:cNvSpPr>
          <p:nvPr userDrawn="1"/>
        </p:nvSpPr>
        <p:spPr bwMode="gray">
          <a:xfrm rot="21365145">
            <a:off x="4862432" y="3752223"/>
            <a:ext cx="6801460" cy="1484321"/>
          </a:xfrm>
          <a:custGeom>
            <a:avLst/>
            <a:gdLst>
              <a:gd name="connsiteX0" fmla="*/ 0 w 5430865"/>
              <a:gd name="connsiteY0" fmla="*/ 0 h 979284"/>
              <a:gd name="connsiteX1" fmla="*/ 5430865 w 5430865"/>
              <a:gd name="connsiteY1" fmla="*/ 0 h 979284"/>
              <a:gd name="connsiteX2" fmla="*/ 5430865 w 5430865"/>
              <a:gd name="connsiteY2" fmla="*/ 979284 h 979284"/>
              <a:gd name="connsiteX3" fmla="*/ 0 w 5430865"/>
              <a:gd name="connsiteY3" fmla="*/ 979284 h 979284"/>
              <a:gd name="connsiteX4" fmla="*/ 0 w 5430865"/>
              <a:gd name="connsiteY4" fmla="*/ 0 h 979284"/>
              <a:gd name="connsiteX0" fmla="*/ 0 w 5434373"/>
              <a:gd name="connsiteY0" fmla="*/ 2897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0 w 5434373"/>
              <a:gd name="connsiteY4" fmla="*/ 28971 h 1008255"/>
              <a:gd name="connsiteX0" fmla="*/ 1138 w 5434373"/>
              <a:gd name="connsiteY0" fmla="*/ 1452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1138 w 5434373"/>
              <a:gd name="connsiteY4" fmla="*/ 14521 h 1008255"/>
              <a:gd name="connsiteX0" fmla="*/ 1138 w 5434373"/>
              <a:gd name="connsiteY0" fmla="*/ 1452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1138 w 5434373"/>
              <a:gd name="connsiteY4" fmla="*/ 14521 h 1008255"/>
              <a:gd name="connsiteX0" fmla="*/ 1138 w 5434373"/>
              <a:gd name="connsiteY0" fmla="*/ 1452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1138 w 5434373"/>
              <a:gd name="connsiteY4" fmla="*/ 14521 h 1008255"/>
              <a:gd name="connsiteX0" fmla="*/ 1138 w 5434373"/>
              <a:gd name="connsiteY0" fmla="*/ 1452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1138 w 5434373"/>
              <a:gd name="connsiteY4" fmla="*/ 14521 h 1008255"/>
              <a:gd name="connsiteX0" fmla="*/ 82 w 5434770"/>
              <a:gd name="connsiteY0" fmla="*/ 0 h 1023513"/>
              <a:gd name="connsiteX1" fmla="*/ 5434770 w 5434770"/>
              <a:gd name="connsiteY1" fmla="*/ 15258 h 1023513"/>
              <a:gd name="connsiteX2" fmla="*/ 5431262 w 5434770"/>
              <a:gd name="connsiteY2" fmla="*/ 1023513 h 1023513"/>
              <a:gd name="connsiteX3" fmla="*/ 397 w 5434770"/>
              <a:gd name="connsiteY3" fmla="*/ 1023513 h 1023513"/>
              <a:gd name="connsiteX4" fmla="*/ 82 w 5434770"/>
              <a:gd name="connsiteY4" fmla="*/ 0 h 1023513"/>
              <a:gd name="connsiteX0" fmla="*/ 3983 w 5434373"/>
              <a:gd name="connsiteY0" fmla="*/ 0 h 1029855"/>
              <a:gd name="connsiteX1" fmla="*/ 5434373 w 5434373"/>
              <a:gd name="connsiteY1" fmla="*/ 21600 h 1029855"/>
              <a:gd name="connsiteX2" fmla="*/ 5430865 w 5434373"/>
              <a:gd name="connsiteY2" fmla="*/ 1029855 h 1029855"/>
              <a:gd name="connsiteX3" fmla="*/ 0 w 5434373"/>
              <a:gd name="connsiteY3" fmla="*/ 1029855 h 1029855"/>
              <a:gd name="connsiteX4" fmla="*/ 3983 w 5434373"/>
              <a:gd name="connsiteY4" fmla="*/ 0 h 1029855"/>
              <a:gd name="connsiteX0" fmla="*/ 3983 w 5434373"/>
              <a:gd name="connsiteY0" fmla="*/ 0 h 1029855"/>
              <a:gd name="connsiteX1" fmla="*/ 5434373 w 5434373"/>
              <a:gd name="connsiteY1" fmla="*/ 21600 h 1029855"/>
              <a:gd name="connsiteX2" fmla="*/ 5430865 w 5434373"/>
              <a:gd name="connsiteY2" fmla="*/ 1029855 h 1029855"/>
              <a:gd name="connsiteX3" fmla="*/ 0 w 5434373"/>
              <a:gd name="connsiteY3" fmla="*/ 1029855 h 1029855"/>
              <a:gd name="connsiteX4" fmla="*/ 3983 w 5434373"/>
              <a:gd name="connsiteY4" fmla="*/ 0 h 1029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4373" h="1029855">
                <a:moveTo>
                  <a:pt x="3983" y="0"/>
                </a:moveTo>
                <a:lnTo>
                  <a:pt x="5434373" y="21600"/>
                </a:lnTo>
                <a:cubicBezTo>
                  <a:pt x="5433204" y="357685"/>
                  <a:pt x="5432034" y="693770"/>
                  <a:pt x="5430865" y="1029855"/>
                </a:cubicBezTo>
                <a:lnTo>
                  <a:pt x="0" y="1029855"/>
                </a:lnTo>
                <a:cubicBezTo>
                  <a:pt x="379" y="698610"/>
                  <a:pt x="3604" y="331245"/>
                  <a:pt x="3983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2" tIns="45672" rIns="91342" bIns="456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408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 bwMode="gray">
          <a:xfrm rot="21366623">
            <a:off x="5218650" y="4086635"/>
            <a:ext cx="5810111" cy="849929"/>
          </a:xfrm>
          <a:prstGeom prst="rect">
            <a:avLst/>
          </a:prstGeom>
        </p:spPr>
        <p:txBody>
          <a:bodyPr lIns="121765" tIns="60882" rIns="121765" bIns="60882" anchor="ctr" anchorCtr="0"/>
          <a:lstStyle>
            <a:lvl1pPr marL="0" indent="0" algn="l" defTabSz="12176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8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1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0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</a:t>
            </a:r>
            <a:endParaRPr lang="en-US" dirty="0"/>
          </a:p>
        </p:txBody>
      </p:sp>
      <p:sp>
        <p:nvSpPr>
          <p:cNvPr id="6" name="Title 16"/>
          <p:cNvSpPr>
            <a:spLocks noGrp="1"/>
          </p:cNvSpPr>
          <p:nvPr>
            <p:ph type="title" hasCustomPrompt="1"/>
          </p:nvPr>
        </p:nvSpPr>
        <p:spPr bwMode="gray">
          <a:xfrm rot="21404489">
            <a:off x="1069971" y="870342"/>
            <a:ext cx="9730361" cy="2790117"/>
          </a:xfrm>
          <a:prstGeom prst="rect">
            <a:avLst/>
          </a:prstGeom>
        </p:spPr>
        <p:txBody>
          <a:bodyPr lIns="121765" tIns="60882" rIns="121765" bIns="60882" anchor="ctr" anchorCtr="0"/>
          <a:lstStyle>
            <a:lvl1pPr marL="0" algn="l" defTabSz="1217665" rtl="0" eaLnBrk="1" latinLnBrk="0" hangingPunct="1">
              <a:lnSpc>
                <a:spcPts val="6397"/>
              </a:lnSpc>
              <a:spcBef>
                <a:spcPct val="0"/>
              </a:spcBef>
              <a:buNone/>
              <a:defRPr lang="en-US" sz="55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grpSp>
        <p:nvGrpSpPr>
          <p:cNvPr id="94" name="Group 93"/>
          <p:cNvGrpSpPr/>
          <p:nvPr userDrawn="1"/>
        </p:nvGrpSpPr>
        <p:grpSpPr>
          <a:xfrm rot="21328392">
            <a:off x="10625464" y="5993056"/>
            <a:ext cx="521668" cy="279839"/>
            <a:chOff x="6196013" y="2970213"/>
            <a:chExt cx="787400" cy="422275"/>
          </a:xfrm>
        </p:grpSpPr>
        <p:sp>
          <p:nvSpPr>
            <p:cNvPr id="95" name="Freeform 24"/>
            <p:cNvSpPr>
              <a:spLocks noEditPoints="1"/>
            </p:cNvSpPr>
            <p:nvPr userDrawn="1"/>
          </p:nvSpPr>
          <p:spPr bwMode="gray">
            <a:xfrm>
              <a:off x="6559550" y="3033713"/>
              <a:ext cx="250825" cy="290513"/>
            </a:xfrm>
            <a:custGeom>
              <a:avLst/>
              <a:gdLst>
                <a:gd name="T0" fmla="*/ 41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1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1 w 51"/>
                <a:gd name="T33" fmla="*/ 2 h 59"/>
                <a:gd name="T34" fmla="*/ 40 w 51"/>
                <a:gd name="T35" fmla="*/ 44 h 59"/>
                <a:gd name="T36" fmla="*/ 39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1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1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39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1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1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6" name="Rectangle 25"/>
            <p:cNvSpPr>
              <a:spLocks noChangeArrowheads="1"/>
            </p:cNvSpPr>
            <p:nvPr userDrawn="1"/>
          </p:nvSpPr>
          <p:spPr bwMode="gray">
            <a:xfrm>
              <a:off x="6864350" y="3270250"/>
              <a:ext cx="60325" cy="53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7" name="Freeform 26"/>
            <p:cNvSpPr>
              <a:spLocks noEditPoints="1"/>
            </p:cNvSpPr>
            <p:nvPr userDrawn="1"/>
          </p:nvSpPr>
          <p:spPr bwMode="gray">
            <a:xfrm>
              <a:off x="6275388" y="3033713"/>
              <a:ext cx="220663" cy="290513"/>
            </a:xfrm>
            <a:custGeom>
              <a:avLst/>
              <a:gdLst>
                <a:gd name="T0" fmla="*/ 36 w 45"/>
                <a:gd name="T1" fmla="*/ 2 h 59"/>
                <a:gd name="T2" fmla="*/ 32 w 45"/>
                <a:gd name="T3" fmla="*/ 0 h 59"/>
                <a:gd name="T4" fmla="*/ 0 w 45"/>
                <a:gd name="T5" fmla="*/ 0 h 59"/>
                <a:gd name="T6" fmla="*/ 0 w 45"/>
                <a:gd name="T7" fmla="*/ 59 h 59"/>
                <a:gd name="T8" fmla="*/ 32 w 45"/>
                <a:gd name="T9" fmla="*/ 59 h 59"/>
                <a:gd name="T10" fmla="*/ 36 w 45"/>
                <a:gd name="T11" fmla="*/ 58 h 59"/>
                <a:gd name="T12" fmla="*/ 44 w 45"/>
                <a:gd name="T13" fmla="*/ 50 h 59"/>
                <a:gd name="T14" fmla="*/ 45 w 45"/>
                <a:gd name="T15" fmla="*/ 46 h 59"/>
                <a:gd name="T16" fmla="*/ 45 w 45"/>
                <a:gd name="T17" fmla="*/ 14 h 59"/>
                <a:gd name="T18" fmla="*/ 44 w 45"/>
                <a:gd name="T19" fmla="*/ 9 h 59"/>
                <a:gd name="T20" fmla="*/ 36 w 45"/>
                <a:gd name="T21" fmla="*/ 2 h 59"/>
                <a:gd name="T22" fmla="*/ 35 w 45"/>
                <a:gd name="T23" fmla="*/ 44 h 59"/>
                <a:gd name="T24" fmla="*/ 34 w 45"/>
                <a:gd name="T25" fmla="*/ 45 h 59"/>
                <a:gd name="T26" fmla="*/ 31 w 45"/>
                <a:gd name="T27" fmla="*/ 49 h 59"/>
                <a:gd name="T28" fmla="*/ 29 w 45"/>
                <a:gd name="T29" fmla="*/ 49 h 59"/>
                <a:gd name="T30" fmla="*/ 11 w 45"/>
                <a:gd name="T31" fmla="*/ 49 h 59"/>
                <a:gd name="T32" fmla="*/ 11 w 45"/>
                <a:gd name="T33" fmla="*/ 10 h 59"/>
                <a:gd name="T34" fmla="*/ 29 w 45"/>
                <a:gd name="T35" fmla="*/ 10 h 59"/>
                <a:gd name="T36" fmla="*/ 31 w 45"/>
                <a:gd name="T37" fmla="*/ 11 h 59"/>
                <a:gd name="T38" fmla="*/ 34 w 45"/>
                <a:gd name="T39" fmla="*/ 14 h 59"/>
                <a:gd name="T40" fmla="*/ 35 w 45"/>
                <a:gd name="T41" fmla="*/ 15 h 59"/>
                <a:gd name="T42" fmla="*/ 35 w 45"/>
                <a:gd name="T43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59">
                  <a:moveTo>
                    <a:pt x="36" y="2"/>
                  </a:moveTo>
                  <a:cubicBezTo>
                    <a:pt x="35" y="1"/>
                    <a:pt x="33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3" y="59"/>
                    <a:pt x="35" y="59"/>
                    <a:pt x="36" y="58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5" y="49"/>
                    <a:pt x="45" y="48"/>
                    <a:pt x="45" y="46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2"/>
                    <a:pt x="45" y="10"/>
                    <a:pt x="44" y="9"/>
                  </a:cubicBezTo>
                  <a:lnTo>
                    <a:pt x="36" y="2"/>
                  </a:lnTo>
                  <a:close/>
                  <a:moveTo>
                    <a:pt x="35" y="44"/>
                  </a:moveTo>
                  <a:cubicBezTo>
                    <a:pt x="35" y="45"/>
                    <a:pt x="35" y="45"/>
                    <a:pt x="34" y="45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0" y="49"/>
                    <a:pt x="30" y="49"/>
                    <a:pt x="29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0" y="10"/>
                    <a:pt x="30" y="10"/>
                    <a:pt x="31" y="11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5" y="15"/>
                    <a:pt x="35" y="15"/>
                    <a:pt x="35" y="15"/>
                  </a:cubicBezTo>
                  <a:lnTo>
                    <a:pt x="35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8" name="Freeform 27"/>
            <p:cNvSpPr>
              <a:spLocks noEditPoints="1"/>
            </p:cNvSpPr>
            <p:nvPr userDrawn="1"/>
          </p:nvSpPr>
          <p:spPr bwMode="gray">
            <a:xfrm>
              <a:off x="6196013" y="2970213"/>
              <a:ext cx="787400" cy="422275"/>
            </a:xfrm>
            <a:custGeom>
              <a:avLst/>
              <a:gdLst>
                <a:gd name="T0" fmla="*/ 0 w 160"/>
                <a:gd name="T1" fmla="*/ 86 h 86"/>
                <a:gd name="T2" fmla="*/ 160 w 160"/>
                <a:gd name="T3" fmla="*/ 86 h 86"/>
                <a:gd name="T4" fmla="*/ 160 w 160"/>
                <a:gd name="T5" fmla="*/ 0 h 86"/>
                <a:gd name="T6" fmla="*/ 0 w 160"/>
                <a:gd name="T7" fmla="*/ 0 h 86"/>
                <a:gd name="T8" fmla="*/ 0 w 160"/>
                <a:gd name="T9" fmla="*/ 86 h 86"/>
                <a:gd name="T10" fmla="*/ 61 w 160"/>
                <a:gd name="T11" fmla="*/ 59 h 86"/>
                <a:gd name="T12" fmla="*/ 60 w 160"/>
                <a:gd name="T13" fmla="*/ 63 h 86"/>
                <a:gd name="T14" fmla="*/ 52 w 160"/>
                <a:gd name="T15" fmla="*/ 71 h 86"/>
                <a:gd name="T16" fmla="*/ 48 w 160"/>
                <a:gd name="T17" fmla="*/ 72 h 86"/>
                <a:gd name="T18" fmla="*/ 16 w 160"/>
                <a:gd name="T19" fmla="*/ 72 h 86"/>
                <a:gd name="T20" fmla="*/ 16 w 160"/>
                <a:gd name="T21" fmla="*/ 13 h 86"/>
                <a:gd name="T22" fmla="*/ 48 w 160"/>
                <a:gd name="T23" fmla="*/ 13 h 86"/>
                <a:gd name="T24" fmla="*/ 52 w 160"/>
                <a:gd name="T25" fmla="*/ 15 h 86"/>
                <a:gd name="T26" fmla="*/ 60 w 160"/>
                <a:gd name="T27" fmla="*/ 22 h 86"/>
                <a:gd name="T28" fmla="*/ 61 w 160"/>
                <a:gd name="T29" fmla="*/ 27 h 86"/>
                <a:gd name="T30" fmla="*/ 61 w 160"/>
                <a:gd name="T31" fmla="*/ 59 h 86"/>
                <a:gd name="T32" fmla="*/ 125 w 160"/>
                <a:gd name="T33" fmla="*/ 59 h 86"/>
                <a:gd name="T34" fmla="*/ 123 w 160"/>
                <a:gd name="T35" fmla="*/ 63 h 86"/>
                <a:gd name="T36" fmla="*/ 115 w 160"/>
                <a:gd name="T37" fmla="*/ 71 h 86"/>
                <a:gd name="T38" fmla="*/ 111 w 160"/>
                <a:gd name="T39" fmla="*/ 72 h 86"/>
                <a:gd name="T40" fmla="*/ 88 w 160"/>
                <a:gd name="T41" fmla="*/ 72 h 86"/>
                <a:gd name="T42" fmla="*/ 83 w 160"/>
                <a:gd name="T43" fmla="*/ 71 h 86"/>
                <a:gd name="T44" fmla="*/ 76 w 160"/>
                <a:gd name="T45" fmla="*/ 63 h 86"/>
                <a:gd name="T46" fmla="*/ 74 w 160"/>
                <a:gd name="T47" fmla="*/ 59 h 86"/>
                <a:gd name="T48" fmla="*/ 74 w 160"/>
                <a:gd name="T49" fmla="*/ 27 h 86"/>
                <a:gd name="T50" fmla="*/ 76 w 160"/>
                <a:gd name="T51" fmla="*/ 22 h 86"/>
                <a:gd name="T52" fmla="*/ 83 w 160"/>
                <a:gd name="T53" fmla="*/ 15 h 86"/>
                <a:gd name="T54" fmla="*/ 88 w 160"/>
                <a:gd name="T55" fmla="*/ 13 h 86"/>
                <a:gd name="T56" fmla="*/ 111 w 160"/>
                <a:gd name="T57" fmla="*/ 13 h 86"/>
                <a:gd name="T58" fmla="*/ 115 w 160"/>
                <a:gd name="T59" fmla="*/ 15 h 86"/>
                <a:gd name="T60" fmla="*/ 123 w 160"/>
                <a:gd name="T61" fmla="*/ 22 h 86"/>
                <a:gd name="T62" fmla="*/ 125 w 160"/>
                <a:gd name="T63" fmla="*/ 27 h 86"/>
                <a:gd name="T64" fmla="*/ 125 w 160"/>
                <a:gd name="T65" fmla="*/ 59 h 86"/>
                <a:gd name="T66" fmla="*/ 148 w 160"/>
                <a:gd name="T67" fmla="*/ 72 h 86"/>
                <a:gd name="T68" fmla="*/ 136 w 160"/>
                <a:gd name="T69" fmla="*/ 72 h 86"/>
                <a:gd name="T70" fmla="*/ 136 w 160"/>
                <a:gd name="T71" fmla="*/ 61 h 86"/>
                <a:gd name="T72" fmla="*/ 148 w 160"/>
                <a:gd name="T73" fmla="*/ 61 h 86"/>
                <a:gd name="T74" fmla="*/ 148 w 160"/>
                <a:gd name="T75" fmla="*/ 7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0" h="86">
                  <a:moveTo>
                    <a:pt x="0" y="86"/>
                  </a:moveTo>
                  <a:cubicBezTo>
                    <a:pt x="160" y="86"/>
                    <a:pt x="160" y="86"/>
                    <a:pt x="160" y="86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61" y="59"/>
                  </a:moveTo>
                  <a:cubicBezTo>
                    <a:pt x="61" y="61"/>
                    <a:pt x="61" y="62"/>
                    <a:pt x="60" y="63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49" y="72"/>
                    <a:pt x="48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9" y="13"/>
                    <a:pt x="51" y="14"/>
                    <a:pt x="52" y="15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23"/>
                    <a:pt x="61" y="25"/>
                    <a:pt x="61" y="27"/>
                  </a:cubicBezTo>
                  <a:lnTo>
                    <a:pt x="61" y="59"/>
                  </a:lnTo>
                  <a:close/>
                  <a:moveTo>
                    <a:pt x="125" y="59"/>
                  </a:moveTo>
                  <a:cubicBezTo>
                    <a:pt x="125" y="61"/>
                    <a:pt x="124" y="62"/>
                    <a:pt x="123" y="63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14" y="72"/>
                    <a:pt x="113" y="72"/>
                    <a:pt x="111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6" y="72"/>
                    <a:pt x="85" y="72"/>
                    <a:pt x="83" y="71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5" y="62"/>
                    <a:pt x="74" y="61"/>
                    <a:pt x="74" y="5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74" y="25"/>
                    <a:pt x="75" y="23"/>
                    <a:pt x="76" y="22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5" y="14"/>
                    <a:pt x="86" y="13"/>
                    <a:pt x="88" y="13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3" y="13"/>
                    <a:pt x="114" y="14"/>
                    <a:pt x="115" y="15"/>
                  </a:cubicBezTo>
                  <a:cubicBezTo>
                    <a:pt x="123" y="22"/>
                    <a:pt x="123" y="22"/>
                    <a:pt x="123" y="22"/>
                  </a:cubicBezTo>
                  <a:cubicBezTo>
                    <a:pt x="124" y="23"/>
                    <a:pt x="125" y="25"/>
                    <a:pt x="125" y="27"/>
                  </a:cubicBezTo>
                  <a:lnTo>
                    <a:pt x="125" y="59"/>
                  </a:lnTo>
                  <a:close/>
                  <a:moveTo>
                    <a:pt x="148" y="72"/>
                  </a:moveTo>
                  <a:cubicBezTo>
                    <a:pt x="136" y="72"/>
                    <a:pt x="136" y="72"/>
                    <a:pt x="136" y="72"/>
                  </a:cubicBezTo>
                  <a:cubicBezTo>
                    <a:pt x="136" y="61"/>
                    <a:pt x="136" y="61"/>
                    <a:pt x="136" y="61"/>
                  </a:cubicBezTo>
                  <a:cubicBezTo>
                    <a:pt x="148" y="61"/>
                    <a:pt x="148" y="61"/>
                    <a:pt x="148" y="61"/>
                  </a:cubicBezTo>
                  <a:lnTo>
                    <a:pt x="148" y="72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9" name="Freeform 28"/>
            <p:cNvSpPr>
              <a:spLocks/>
            </p:cNvSpPr>
            <p:nvPr userDrawn="1"/>
          </p:nvSpPr>
          <p:spPr bwMode="gray">
            <a:xfrm>
              <a:off x="6329363" y="3082925"/>
              <a:ext cx="117475" cy="192088"/>
            </a:xfrm>
            <a:custGeom>
              <a:avLst/>
              <a:gdLst>
                <a:gd name="T0" fmla="*/ 20 w 24"/>
                <a:gd name="T1" fmla="*/ 1 h 39"/>
                <a:gd name="T2" fmla="*/ 18 w 24"/>
                <a:gd name="T3" fmla="*/ 0 h 39"/>
                <a:gd name="T4" fmla="*/ 0 w 24"/>
                <a:gd name="T5" fmla="*/ 0 h 39"/>
                <a:gd name="T6" fmla="*/ 0 w 24"/>
                <a:gd name="T7" fmla="*/ 39 h 39"/>
                <a:gd name="T8" fmla="*/ 18 w 24"/>
                <a:gd name="T9" fmla="*/ 39 h 39"/>
                <a:gd name="T10" fmla="*/ 20 w 24"/>
                <a:gd name="T11" fmla="*/ 39 h 39"/>
                <a:gd name="T12" fmla="*/ 23 w 24"/>
                <a:gd name="T13" fmla="*/ 35 h 39"/>
                <a:gd name="T14" fmla="*/ 24 w 24"/>
                <a:gd name="T15" fmla="*/ 34 h 39"/>
                <a:gd name="T16" fmla="*/ 24 w 24"/>
                <a:gd name="T17" fmla="*/ 5 h 39"/>
                <a:gd name="T18" fmla="*/ 23 w 24"/>
                <a:gd name="T19" fmla="*/ 4 h 39"/>
                <a:gd name="T20" fmla="*/ 20 w 24"/>
                <a:gd name="T2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39">
                  <a:moveTo>
                    <a:pt x="20" y="1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4" y="35"/>
                    <a:pt x="24" y="35"/>
                    <a:pt x="24" y="3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3" y="4"/>
                  </a:cubicBezTo>
                  <a:lnTo>
                    <a:pt x="20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0" name="Freeform 29"/>
            <p:cNvSpPr>
              <a:spLocks/>
            </p:cNvSpPr>
            <p:nvPr userDrawn="1"/>
          </p:nvSpPr>
          <p:spPr bwMode="gray">
            <a:xfrm>
              <a:off x="661352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8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1" name="Group 100"/>
          <p:cNvGrpSpPr/>
          <p:nvPr userDrawn="1"/>
        </p:nvGrpSpPr>
        <p:grpSpPr>
          <a:xfrm rot="21328392">
            <a:off x="9833508" y="6046652"/>
            <a:ext cx="752001" cy="279839"/>
            <a:chOff x="4997450" y="2970213"/>
            <a:chExt cx="1135063" cy="422275"/>
          </a:xfrm>
        </p:grpSpPr>
        <p:sp>
          <p:nvSpPr>
            <p:cNvPr id="102" name="Freeform 19"/>
            <p:cNvSpPr>
              <a:spLocks/>
            </p:cNvSpPr>
            <p:nvPr userDrawn="1"/>
          </p:nvSpPr>
          <p:spPr bwMode="gray">
            <a:xfrm>
              <a:off x="5499100" y="3033713"/>
              <a:ext cx="225425" cy="290513"/>
            </a:xfrm>
            <a:custGeom>
              <a:avLst/>
              <a:gdLst>
                <a:gd name="T0" fmla="*/ 108 w 142"/>
                <a:gd name="T1" fmla="*/ 77 h 183"/>
                <a:gd name="T2" fmla="*/ 34 w 142"/>
                <a:gd name="T3" fmla="*/ 77 h 183"/>
                <a:gd name="T4" fmla="*/ 34 w 142"/>
                <a:gd name="T5" fmla="*/ 0 h 183"/>
                <a:gd name="T6" fmla="*/ 0 w 142"/>
                <a:gd name="T7" fmla="*/ 0 h 183"/>
                <a:gd name="T8" fmla="*/ 0 w 142"/>
                <a:gd name="T9" fmla="*/ 183 h 183"/>
                <a:gd name="T10" fmla="*/ 34 w 142"/>
                <a:gd name="T11" fmla="*/ 183 h 183"/>
                <a:gd name="T12" fmla="*/ 34 w 142"/>
                <a:gd name="T13" fmla="*/ 108 h 183"/>
                <a:gd name="T14" fmla="*/ 108 w 142"/>
                <a:gd name="T15" fmla="*/ 108 h 183"/>
                <a:gd name="T16" fmla="*/ 108 w 142"/>
                <a:gd name="T17" fmla="*/ 183 h 183"/>
                <a:gd name="T18" fmla="*/ 142 w 142"/>
                <a:gd name="T19" fmla="*/ 183 h 183"/>
                <a:gd name="T20" fmla="*/ 142 w 142"/>
                <a:gd name="T21" fmla="*/ 0 h 183"/>
                <a:gd name="T22" fmla="*/ 108 w 142"/>
                <a:gd name="T23" fmla="*/ 0 h 183"/>
                <a:gd name="T24" fmla="*/ 108 w 142"/>
                <a:gd name="T25" fmla="*/ 7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183">
                  <a:moveTo>
                    <a:pt x="108" y="77"/>
                  </a:moveTo>
                  <a:lnTo>
                    <a:pt x="34" y="77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3"/>
                  </a:lnTo>
                  <a:lnTo>
                    <a:pt x="34" y="183"/>
                  </a:lnTo>
                  <a:lnTo>
                    <a:pt x="34" y="108"/>
                  </a:lnTo>
                  <a:lnTo>
                    <a:pt x="108" y="108"/>
                  </a:lnTo>
                  <a:lnTo>
                    <a:pt x="108" y="183"/>
                  </a:lnTo>
                  <a:lnTo>
                    <a:pt x="142" y="183"/>
                  </a:lnTo>
                  <a:lnTo>
                    <a:pt x="142" y="0"/>
                  </a:lnTo>
                  <a:lnTo>
                    <a:pt x="108" y="0"/>
                  </a:lnTo>
                  <a:lnTo>
                    <a:pt x="108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3" name="Freeform 20"/>
            <p:cNvSpPr>
              <a:spLocks/>
            </p:cNvSpPr>
            <p:nvPr userDrawn="1"/>
          </p:nvSpPr>
          <p:spPr bwMode="gray">
            <a:xfrm>
              <a:off x="5086350" y="3033713"/>
              <a:ext cx="358775" cy="290513"/>
            </a:xfrm>
            <a:custGeom>
              <a:avLst/>
              <a:gdLst>
                <a:gd name="T0" fmla="*/ 164 w 226"/>
                <a:gd name="T1" fmla="*/ 149 h 183"/>
                <a:gd name="T2" fmla="*/ 136 w 226"/>
                <a:gd name="T3" fmla="*/ 0 h 183"/>
                <a:gd name="T4" fmla="*/ 89 w 226"/>
                <a:gd name="T5" fmla="*/ 0 h 183"/>
                <a:gd name="T6" fmla="*/ 61 w 226"/>
                <a:gd name="T7" fmla="*/ 149 h 183"/>
                <a:gd name="T8" fmla="*/ 31 w 226"/>
                <a:gd name="T9" fmla="*/ 0 h 183"/>
                <a:gd name="T10" fmla="*/ 0 w 226"/>
                <a:gd name="T11" fmla="*/ 0 h 183"/>
                <a:gd name="T12" fmla="*/ 40 w 226"/>
                <a:gd name="T13" fmla="*/ 183 h 183"/>
                <a:gd name="T14" fmla="*/ 83 w 226"/>
                <a:gd name="T15" fmla="*/ 183 h 183"/>
                <a:gd name="T16" fmla="*/ 111 w 226"/>
                <a:gd name="T17" fmla="*/ 40 h 183"/>
                <a:gd name="T18" fmla="*/ 142 w 226"/>
                <a:gd name="T19" fmla="*/ 183 h 183"/>
                <a:gd name="T20" fmla="*/ 185 w 226"/>
                <a:gd name="T21" fmla="*/ 183 h 183"/>
                <a:gd name="T22" fmla="*/ 226 w 226"/>
                <a:gd name="T23" fmla="*/ 0 h 183"/>
                <a:gd name="T24" fmla="*/ 192 w 226"/>
                <a:gd name="T25" fmla="*/ 0 h 183"/>
                <a:gd name="T26" fmla="*/ 164 w 226"/>
                <a:gd name="T27" fmla="*/ 14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6" h="183">
                  <a:moveTo>
                    <a:pt x="164" y="149"/>
                  </a:moveTo>
                  <a:lnTo>
                    <a:pt x="136" y="0"/>
                  </a:lnTo>
                  <a:lnTo>
                    <a:pt x="89" y="0"/>
                  </a:lnTo>
                  <a:lnTo>
                    <a:pt x="61" y="149"/>
                  </a:lnTo>
                  <a:lnTo>
                    <a:pt x="31" y="0"/>
                  </a:lnTo>
                  <a:lnTo>
                    <a:pt x="0" y="0"/>
                  </a:lnTo>
                  <a:lnTo>
                    <a:pt x="40" y="183"/>
                  </a:lnTo>
                  <a:lnTo>
                    <a:pt x="83" y="183"/>
                  </a:lnTo>
                  <a:lnTo>
                    <a:pt x="111" y="40"/>
                  </a:lnTo>
                  <a:lnTo>
                    <a:pt x="142" y="183"/>
                  </a:lnTo>
                  <a:lnTo>
                    <a:pt x="185" y="183"/>
                  </a:lnTo>
                  <a:lnTo>
                    <a:pt x="226" y="0"/>
                  </a:lnTo>
                  <a:lnTo>
                    <a:pt x="192" y="0"/>
                  </a:lnTo>
                  <a:lnTo>
                    <a:pt x="164" y="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4" name="Freeform 21"/>
            <p:cNvSpPr>
              <a:spLocks noEditPoints="1"/>
            </p:cNvSpPr>
            <p:nvPr userDrawn="1"/>
          </p:nvSpPr>
          <p:spPr bwMode="gray">
            <a:xfrm>
              <a:off x="5778500" y="3033713"/>
              <a:ext cx="250825" cy="290513"/>
            </a:xfrm>
            <a:custGeom>
              <a:avLst/>
              <a:gdLst>
                <a:gd name="T0" fmla="*/ 42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2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2 w 51"/>
                <a:gd name="T33" fmla="*/ 2 h 59"/>
                <a:gd name="T34" fmla="*/ 40 w 51"/>
                <a:gd name="T35" fmla="*/ 44 h 59"/>
                <a:gd name="T36" fmla="*/ 40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2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2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40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2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2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2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40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2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5" name="Freeform 22"/>
            <p:cNvSpPr>
              <a:spLocks noEditPoints="1"/>
            </p:cNvSpPr>
            <p:nvPr userDrawn="1"/>
          </p:nvSpPr>
          <p:spPr bwMode="gray">
            <a:xfrm>
              <a:off x="4997450" y="2970213"/>
              <a:ext cx="1135063" cy="422275"/>
            </a:xfrm>
            <a:custGeom>
              <a:avLst/>
              <a:gdLst>
                <a:gd name="T0" fmla="*/ 0 w 231"/>
                <a:gd name="T1" fmla="*/ 86 h 86"/>
                <a:gd name="T2" fmla="*/ 231 w 231"/>
                <a:gd name="T3" fmla="*/ 86 h 86"/>
                <a:gd name="T4" fmla="*/ 231 w 231"/>
                <a:gd name="T5" fmla="*/ 0 h 86"/>
                <a:gd name="T6" fmla="*/ 0 w 231"/>
                <a:gd name="T7" fmla="*/ 0 h 86"/>
                <a:gd name="T8" fmla="*/ 0 w 231"/>
                <a:gd name="T9" fmla="*/ 86 h 86"/>
                <a:gd name="T10" fmla="*/ 78 w 231"/>
                <a:gd name="T11" fmla="*/ 72 h 86"/>
                <a:gd name="T12" fmla="*/ 64 w 231"/>
                <a:gd name="T13" fmla="*/ 72 h 86"/>
                <a:gd name="T14" fmla="*/ 54 w 231"/>
                <a:gd name="T15" fmla="*/ 26 h 86"/>
                <a:gd name="T16" fmla="*/ 45 w 231"/>
                <a:gd name="T17" fmla="*/ 72 h 86"/>
                <a:gd name="T18" fmla="*/ 31 w 231"/>
                <a:gd name="T19" fmla="*/ 72 h 86"/>
                <a:gd name="T20" fmla="*/ 18 w 231"/>
                <a:gd name="T21" fmla="*/ 13 h 86"/>
                <a:gd name="T22" fmla="*/ 28 w 231"/>
                <a:gd name="T23" fmla="*/ 13 h 86"/>
                <a:gd name="T24" fmla="*/ 38 w 231"/>
                <a:gd name="T25" fmla="*/ 61 h 86"/>
                <a:gd name="T26" fmla="*/ 47 w 231"/>
                <a:gd name="T27" fmla="*/ 13 h 86"/>
                <a:gd name="T28" fmla="*/ 62 w 231"/>
                <a:gd name="T29" fmla="*/ 13 h 86"/>
                <a:gd name="T30" fmla="*/ 71 w 231"/>
                <a:gd name="T31" fmla="*/ 61 h 86"/>
                <a:gd name="T32" fmla="*/ 80 w 231"/>
                <a:gd name="T33" fmla="*/ 13 h 86"/>
                <a:gd name="T34" fmla="*/ 91 w 231"/>
                <a:gd name="T35" fmla="*/ 13 h 86"/>
                <a:gd name="T36" fmla="*/ 78 w 231"/>
                <a:gd name="T37" fmla="*/ 72 h 86"/>
                <a:gd name="T38" fmla="*/ 148 w 231"/>
                <a:gd name="T39" fmla="*/ 72 h 86"/>
                <a:gd name="T40" fmla="*/ 137 w 231"/>
                <a:gd name="T41" fmla="*/ 72 h 86"/>
                <a:gd name="T42" fmla="*/ 137 w 231"/>
                <a:gd name="T43" fmla="*/ 48 h 86"/>
                <a:gd name="T44" fmla="*/ 113 w 231"/>
                <a:gd name="T45" fmla="*/ 48 h 86"/>
                <a:gd name="T46" fmla="*/ 113 w 231"/>
                <a:gd name="T47" fmla="*/ 72 h 86"/>
                <a:gd name="T48" fmla="*/ 102 w 231"/>
                <a:gd name="T49" fmla="*/ 72 h 86"/>
                <a:gd name="T50" fmla="*/ 102 w 231"/>
                <a:gd name="T51" fmla="*/ 13 h 86"/>
                <a:gd name="T52" fmla="*/ 113 w 231"/>
                <a:gd name="T53" fmla="*/ 13 h 86"/>
                <a:gd name="T54" fmla="*/ 113 w 231"/>
                <a:gd name="T55" fmla="*/ 38 h 86"/>
                <a:gd name="T56" fmla="*/ 137 w 231"/>
                <a:gd name="T57" fmla="*/ 38 h 86"/>
                <a:gd name="T58" fmla="*/ 137 w 231"/>
                <a:gd name="T59" fmla="*/ 13 h 86"/>
                <a:gd name="T60" fmla="*/ 148 w 231"/>
                <a:gd name="T61" fmla="*/ 13 h 86"/>
                <a:gd name="T62" fmla="*/ 148 w 231"/>
                <a:gd name="T63" fmla="*/ 72 h 86"/>
                <a:gd name="T64" fmla="*/ 210 w 231"/>
                <a:gd name="T65" fmla="*/ 59 h 86"/>
                <a:gd name="T66" fmla="*/ 208 w 231"/>
                <a:gd name="T67" fmla="*/ 63 h 86"/>
                <a:gd name="T68" fmla="*/ 201 w 231"/>
                <a:gd name="T69" fmla="*/ 71 h 86"/>
                <a:gd name="T70" fmla="*/ 196 w 231"/>
                <a:gd name="T71" fmla="*/ 72 h 86"/>
                <a:gd name="T72" fmla="*/ 173 w 231"/>
                <a:gd name="T73" fmla="*/ 72 h 86"/>
                <a:gd name="T74" fmla="*/ 168 w 231"/>
                <a:gd name="T75" fmla="*/ 71 h 86"/>
                <a:gd name="T76" fmla="*/ 161 w 231"/>
                <a:gd name="T77" fmla="*/ 63 h 86"/>
                <a:gd name="T78" fmla="*/ 159 w 231"/>
                <a:gd name="T79" fmla="*/ 59 h 86"/>
                <a:gd name="T80" fmla="*/ 159 w 231"/>
                <a:gd name="T81" fmla="*/ 27 h 86"/>
                <a:gd name="T82" fmla="*/ 161 w 231"/>
                <a:gd name="T83" fmla="*/ 22 h 86"/>
                <a:gd name="T84" fmla="*/ 168 w 231"/>
                <a:gd name="T85" fmla="*/ 15 h 86"/>
                <a:gd name="T86" fmla="*/ 173 w 231"/>
                <a:gd name="T87" fmla="*/ 13 h 86"/>
                <a:gd name="T88" fmla="*/ 196 w 231"/>
                <a:gd name="T89" fmla="*/ 13 h 86"/>
                <a:gd name="T90" fmla="*/ 201 w 231"/>
                <a:gd name="T91" fmla="*/ 15 h 86"/>
                <a:gd name="T92" fmla="*/ 208 w 231"/>
                <a:gd name="T93" fmla="*/ 22 h 86"/>
                <a:gd name="T94" fmla="*/ 210 w 231"/>
                <a:gd name="T95" fmla="*/ 27 h 86"/>
                <a:gd name="T96" fmla="*/ 210 w 231"/>
                <a:gd name="T97" fmla="*/ 5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1" h="86">
                  <a:moveTo>
                    <a:pt x="0" y="86"/>
                  </a:moveTo>
                  <a:cubicBezTo>
                    <a:pt x="231" y="86"/>
                    <a:pt x="231" y="86"/>
                    <a:pt x="231" y="86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78" y="72"/>
                  </a:moveTo>
                  <a:cubicBezTo>
                    <a:pt x="64" y="72"/>
                    <a:pt x="64" y="72"/>
                    <a:pt x="64" y="72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91" y="13"/>
                    <a:pt x="91" y="13"/>
                    <a:pt x="91" y="13"/>
                  </a:cubicBezTo>
                  <a:lnTo>
                    <a:pt x="78" y="72"/>
                  </a:lnTo>
                  <a:close/>
                  <a:moveTo>
                    <a:pt x="148" y="72"/>
                  </a:moveTo>
                  <a:cubicBezTo>
                    <a:pt x="137" y="72"/>
                    <a:pt x="137" y="72"/>
                    <a:pt x="137" y="72"/>
                  </a:cubicBezTo>
                  <a:cubicBezTo>
                    <a:pt x="137" y="48"/>
                    <a:pt x="137" y="48"/>
                    <a:pt x="137" y="48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13" y="72"/>
                    <a:pt x="113" y="72"/>
                    <a:pt x="113" y="72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48" y="13"/>
                    <a:pt x="148" y="13"/>
                    <a:pt x="148" y="13"/>
                  </a:cubicBezTo>
                  <a:lnTo>
                    <a:pt x="148" y="72"/>
                  </a:lnTo>
                  <a:close/>
                  <a:moveTo>
                    <a:pt x="210" y="59"/>
                  </a:moveTo>
                  <a:cubicBezTo>
                    <a:pt x="210" y="61"/>
                    <a:pt x="209" y="62"/>
                    <a:pt x="208" y="63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199" y="72"/>
                    <a:pt x="198" y="72"/>
                    <a:pt x="196" y="72"/>
                  </a:cubicBezTo>
                  <a:cubicBezTo>
                    <a:pt x="173" y="72"/>
                    <a:pt x="173" y="72"/>
                    <a:pt x="173" y="72"/>
                  </a:cubicBezTo>
                  <a:cubicBezTo>
                    <a:pt x="171" y="72"/>
                    <a:pt x="170" y="72"/>
                    <a:pt x="168" y="71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0" y="62"/>
                    <a:pt x="159" y="61"/>
                    <a:pt x="159" y="59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159" y="25"/>
                    <a:pt x="160" y="23"/>
                    <a:pt x="161" y="22"/>
                  </a:cubicBezTo>
                  <a:cubicBezTo>
                    <a:pt x="168" y="15"/>
                    <a:pt x="168" y="15"/>
                    <a:pt x="168" y="15"/>
                  </a:cubicBezTo>
                  <a:cubicBezTo>
                    <a:pt x="170" y="14"/>
                    <a:pt x="171" y="13"/>
                    <a:pt x="173" y="13"/>
                  </a:cubicBezTo>
                  <a:cubicBezTo>
                    <a:pt x="196" y="13"/>
                    <a:pt x="196" y="13"/>
                    <a:pt x="196" y="13"/>
                  </a:cubicBezTo>
                  <a:cubicBezTo>
                    <a:pt x="198" y="13"/>
                    <a:pt x="199" y="14"/>
                    <a:pt x="201" y="15"/>
                  </a:cubicBezTo>
                  <a:cubicBezTo>
                    <a:pt x="208" y="22"/>
                    <a:pt x="208" y="22"/>
                    <a:pt x="208" y="22"/>
                  </a:cubicBezTo>
                  <a:cubicBezTo>
                    <a:pt x="209" y="23"/>
                    <a:pt x="210" y="25"/>
                    <a:pt x="210" y="27"/>
                  </a:cubicBezTo>
                  <a:lnTo>
                    <a:pt x="210" y="59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6" name="Freeform 23"/>
            <p:cNvSpPr>
              <a:spLocks/>
            </p:cNvSpPr>
            <p:nvPr userDrawn="1"/>
          </p:nvSpPr>
          <p:spPr bwMode="gray">
            <a:xfrm>
              <a:off x="583247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1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1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9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9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7" name="Group 106"/>
          <p:cNvGrpSpPr/>
          <p:nvPr userDrawn="1"/>
        </p:nvGrpSpPr>
        <p:grpSpPr>
          <a:xfrm rot="21328392">
            <a:off x="9680052" y="5716944"/>
            <a:ext cx="1006524" cy="284045"/>
            <a:chOff x="4791075" y="2478088"/>
            <a:chExt cx="1519238" cy="428625"/>
          </a:xfrm>
        </p:grpSpPr>
        <p:sp>
          <p:nvSpPr>
            <p:cNvPr id="108" name="Freeform 12"/>
            <p:cNvSpPr>
              <a:spLocks noEditPoints="1"/>
            </p:cNvSpPr>
            <p:nvPr userDrawn="1"/>
          </p:nvSpPr>
          <p:spPr bwMode="gray">
            <a:xfrm>
              <a:off x="5414963" y="2547938"/>
              <a:ext cx="246063" cy="288925"/>
            </a:xfrm>
            <a:custGeom>
              <a:avLst/>
              <a:gdLst>
                <a:gd name="T0" fmla="*/ 41 w 50"/>
                <a:gd name="T1" fmla="*/ 2 h 59"/>
                <a:gd name="T2" fmla="*/ 37 w 50"/>
                <a:gd name="T3" fmla="*/ 0 h 59"/>
                <a:gd name="T4" fmla="*/ 13 w 50"/>
                <a:gd name="T5" fmla="*/ 0 h 59"/>
                <a:gd name="T6" fmla="*/ 9 w 50"/>
                <a:gd name="T7" fmla="*/ 2 h 59"/>
                <a:gd name="T8" fmla="*/ 2 w 50"/>
                <a:gd name="T9" fmla="*/ 9 h 59"/>
                <a:gd name="T10" fmla="*/ 0 w 50"/>
                <a:gd name="T11" fmla="*/ 13 h 59"/>
                <a:gd name="T12" fmla="*/ 0 w 50"/>
                <a:gd name="T13" fmla="*/ 45 h 59"/>
                <a:gd name="T14" fmla="*/ 2 w 50"/>
                <a:gd name="T15" fmla="*/ 50 h 59"/>
                <a:gd name="T16" fmla="*/ 9 w 50"/>
                <a:gd name="T17" fmla="*/ 57 h 59"/>
                <a:gd name="T18" fmla="*/ 13 w 50"/>
                <a:gd name="T19" fmla="*/ 59 h 59"/>
                <a:gd name="T20" fmla="*/ 37 w 50"/>
                <a:gd name="T21" fmla="*/ 59 h 59"/>
                <a:gd name="T22" fmla="*/ 41 w 50"/>
                <a:gd name="T23" fmla="*/ 57 h 59"/>
                <a:gd name="T24" fmla="*/ 48 w 50"/>
                <a:gd name="T25" fmla="*/ 50 h 59"/>
                <a:gd name="T26" fmla="*/ 50 w 50"/>
                <a:gd name="T27" fmla="*/ 45 h 59"/>
                <a:gd name="T28" fmla="*/ 50 w 50"/>
                <a:gd name="T29" fmla="*/ 13 h 59"/>
                <a:gd name="T30" fmla="*/ 48 w 50"/>
                <a:gd name="T31" fmla="*/ 9 h 59"/>
                <a:gd name="T32" fmla="*/ 41 w 50"/>
                <a:gd name="T33" fmla="*/ 2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5 w 50"/>
                <a:gd name="T41" fmla="*/ 49 h 59"/>
                <a:gd name="T42" fmla="*/ 16 w 50"/>
                <a:gd name="T43" fmla="*/ 49 h 59"/>
                <a:gd name="T44" fmla="*/ 15 w 50"/>
                <a:gd name="T45" fmla="*/ 48 h 59"/>
                <a:gd name="T46" fmla="*/ 11 w 50"/>
                <a:gd name="T47" fmla="*/ 45 h 59"/>
                <a:gd name="T48" fmla="*/ 11 w 50"/>
                <a:gd name="T49" fmla="*/ 44 h 59"/>
                <a:gd name="T50" fmla="*/ 11 w 50"/>
                <a:gd name="T51" fmla="*/ 15 h 59"/>
                <a:gd name="T52" fmla="*/ 11 w 50"/>
                <a:gd name="T53" fmla="*/ 14 h 59"/>
                <a:gd name="T54" fmla="*/ 15 w 50"/>
                <a:gd name="T55" fmla="*/ 10 h 59"/>
                <a:gd name="T56" fmla="*/ 16 w 50"/>
                <a:gd name="T57" fmla="*/ 10 h 59"/>
                <a:gd name="T58" fmla="*/ 35 w 50"/>
                <a:gd name="T59" fmla="*/ 10 h 59"/>
                <a:gd name="T60" fmla="*/ 36 w 50"/>
                <a:gd name="T61" fmla="*/ 10 h 59"/>
                <a:gd name="T62" fmla="*/ 39 w 50"/>
                <a:gd name="T63" fmla="*/ 14 h 59"/>
                <a:gd name="T64" fmla="*/ 40 w 50"/>
                <a:gd name="T65" fmla="*/ 15 h 59"/>
                <a:gd name="T66" fmla="*/ 40 w 50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0" h="59">
                  <a:moveTo>
                    <a:pt x="41" y="2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7"/>
                    <a:pt x="0" y="49"/>
                    <a:pt x="2" y="50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0" y="58"/>
                    <a:pt x="12" y="59"/>
                    <a:pt x="13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2"/>
                    <a:pt x="50" y="10"/>
                    <a:pt x="48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8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4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0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9" name="Freeform 13"/>
            <p:cNvSpPr>
              <a:spLocks/>
            </p:cNvSpPr>
            <p:nvPr userDrawn="1"/>
          </p:nvSpPr>
          <p:spPr bwMode="gray">
            <a:xfrm>
              <a:off x="4864100" y="2547938"/>
              <a:ext cx="222250" cy="288925"/>
            </a:xfrm>
            <a:custGeom>
              <a:avLst/>
              <a:gdLst>
                <a:gd name="T0" fmla="*/ 0 w 140"/>
                <a:gd name="T1" fmla="*/ 31 h 182"/>
                <a:gd name="T2" fmla="*/ 53 w 140"/>
                <a:gd name="T3" fmla="*/ 31 h 182"/>
                <a:gd name="T4" fmla="*/ 53 w 140"/>
                <a:gd name="T5" fmla="*/ 182 h 182"/>
                <a:gd name="T6" fmla="*/ 84 w 140"/>
                <a:gd name="T7" fmla="*/ 182 h 182"/>
                <a:gd name="T8" fmla="*/ 84 w 140"/>
                <a:gd name="T9" fmla="*/ 31 h 182"/>
                <a:gd name="T10" fmla="*/ 140 w 140"/>
                <a:gd name="T11" fmla="*/ 31 h 182"/>
                <a:gd name="T12" fmla="*/ 140 w 140"/>
                <a:gd name="T13" fmla="*/ 0 h 182"/>
                <a:gd name="T14" fmla="*/ 0 w 140"/>
                <a:gd name="T15" fmla="*/ 0 h 182"/>
                <a:gd name="T16" fmla="*/ 0 w 140"/>
                <a:gd name="T17" fmla="*/ 3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2">
                  <a:moveTo>
                    <a:pt x="0" y="31"/>
                  </a:moveTo>
                  <a:lnTo>
                    <a:pt x="53" y="31"/>
                  </a:lnTo>
                  <a:lnTo>
                    <a:pt x="53" y="182"/>
                  </a:lnTo>
                  <a:lnTo>
                    <a:pt x="84" y="182"/>
                  </a:lnTo>
                  <a:lnTo>
                    <a:pt x="84" y="31"/>
                  </a:lnTo>
                  <a:lnTo>
                    <a:pt x="140" y="31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0" name="Freeform 14"/>
            <p:cNvSpPr>
              <a:spLocks/>
            </p:cNvSpPr>
            <p:nvPr userDrawn="1"/>
          </p:nvSpPr>
          <p:spPr bwMode="gray">
            <a:xfrm>
              <a:off x="5135563" y="2547938"/>
              <a:ext cx="220663" cy="288925"/>
            </a:xfrm>
            <a:custGeom>
              <a:avLst/>
              <a:gdLst>
                <a:gd name="T0" fmla="*/ 105 w 139"/>
                <a:gd name="T1" fmla="*/ 74 h 182"/>
                <a:gd name="T2" fmla="*/ 34 w 139"/>
                <a:gd name="T3" fmla="*/ 74 h 182"/>
                <a:gd name="T4" fmla="*/ 34 w 139"/>
                <a:gd name="T5" fmla="*/ 0 h 182"/>
                <a:gd name="T6" fmla="*/ 0 w 139"/>
                <a:gd name="T7" fmla="*/ 0 h 182"/>
                <a:gd name="T8" fmla="*/ 0 w 139"/>
                <a:gd name="T9" fmla="*/ 182 h 182"/>
                <a:gd name="T10" fmla="*/ 34 w 139"/>
                <a:gd name="T11" fmla="*/ 182 h 182"/>
                <a:gd name="T12" fmla="*/ 34 w 139"/>
                <a:gd name="T13" fmla="*/ 105 h 182"/>
                <a:gd name="T14" fmla="*/ 105 w 139"/>
                <a:gd name="T15" fmla="*/ 105 h 182"/>
                <a:gd name="T16" fmla="*/ 105 w 139"/>
                <a:gd name="T17" fmla="*/ 182 h 182"/>
                <a:gd name="T18" fmla="*/ 139 w 139"/>
                <a:gd name="T19" fmla="*/ 182 h 182"/>
                <a:gd name="T20" fmla="*/ 139 w 139"/>
                <a:gd name="T21" fmla="*/ 0 h 182"/>
                <a:gd name="T22" fmla="*/ 105 w 139"/>
                <a:gd name="T23" fmla="*/ 0 h 182"/>
                <a:gd name="T24" fmla="*/ 105 w 139"/>
                <a:gd name="T25" fmla="*/ 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82">
                  <a:moveTo>
                    <a:pt x="105" y="74"/>
                  </a:moveTo>
                  <a:lnTo>
                    <a:pt x="34" y="74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2"/>
                  </a:lnTo>
                  <a:lnTo>
                    <a:pt x="34" y="182"/>
                  </a:lnTo>
                  <a:lnTo>
                    <a:pt x="34" y="105"/>
                  </a:lnTo>
                  <a:lnTo>
                    <a:pt x="105" y="105"/>
                  </a:lnTo>
                  <a:lnTo>
                    <a:pt x="105" y="182"/>
                  </a:lnTo>
                  <a:lnTo>
                    <a:pt x="139" y="182"/>
                  </a:lnTo>
                  <a:lnTo>
                    <a:pt x="139" y="0"/>
                  </a:lnTo>
                  <a:lnTo>
                    <a:pt x="105" y="0"/>
                  </a:lnTo>
                  <a:lnTo>
                    <a:pt x="105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1" name="Freeform 15"/>
            <p:cNvSpPr>
              <a:spLocks/>
            </p:cNvSpPr>
            <p:nvPr userDrawn="1"/>
          </p:nvSpPr>
          <p:spPr bwMode="gray">
            <a:xfrm>
              <a:off x="6034088" y="2547938"/>
              <a:ext cx="196850" cy="288925"/>
            </a:xfrm>
            <a:custGeom>
              <a:avLst/>
              <a:gdLst>
                <a:gd name="T0" fmla="*/ 0 w 124"/>
                <a:gd name="T1" fmla="*/ 182 h 182"/>
                <a:gd name="T2" fmla="*/ 124 w 124"/>
                <a:gd name="T3" fmla="*/ 182 h 182"/>
                <a:gd name="T4" fmla="*/ 124 w 124"/>
                <a:gd name="T5" fmla="*/ 151 h 182"/>
                <a:gd name="T6" fmla="*/ 34 w 124"/>
                <a:gd name="T7" fmla="*/ 151 h 182"/>
                <a:gd name="T8" fmla="*/ 34 w 124"/>
                <a:gd name="T9" fmla="*/ 105 h 182"/>
                <a:gd name="T10" fmla="*/ 124 w 124"/>
                <a:gd name="T11" fmla="*/ 105 h 182"/>
                <a:gd name="T12" fmla="*/ 124 w 124"/>
                <a:gd name="T13" fmla="*/ 74 h 182"/>
                <a:gd name="T14" fmla="*/ 34 w 124"/>
                <a:gd name="T15" fmla="*/ 74 h 182"/>
                <a:gd name="T16" fmla="*/ 34 w 124"/>
                <a:gd name="T17" fmla="*/ 31 h 182"/>
                <a:gd name="T18" fmla="*/ 124 w 124"/>
                <a:gd name="T19" fmla="*/ 31 h 182"/>
                <a:gd name="T20" fmla="*/ 124 w 124"/>
                <a:gd name="T21" fmla="*/ 0 h 182"/>
                <a:gd name="T22" fmla="*/ 0 w 124"/>
                <a:gd name="T23" fmla="*/ 0 h 182"/>
                <a:gd name="T24" fmla="*/ 0 w 124"/>
                <a:gd name="T2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82">
                  <a:moveTo>
                    <a:pt x="0" y="182"/>
                  </a:moveTo>
                  <a:lnTo>
                    <a:pt x="124" y="182"/>
                  </a:lnTo>
                  <a:lnTo>
                    <a:pt x="124" y="151"/>
                  </a:lnTo>
                  <a:lnTo>
                    <a:pt x="34" y="151"/>
                  </a:lnTo>
                  <a:lnTo>
                    <a:pt x="34" y="105"/>
                  </a:lnTo>
                  <a:lnTo>
                    <a:pt x="124" y="105"/>
                  </a:lnTo>
                  <a:lnTo>
                    <a:pt x="124" y="74"/>
                  </a:lnTo>
                  <a:lnTo>
                    <a:pt x="34" y="74"/>
                  </a:lnTo>
                  <a:lnTo>
                    <a:pt x="34" y="31"/>
                  </a:lnTo>
                  <a:lnTo>
                    <a:pt x="124" y="31"/>
                  </a:lnTo>
                  <a:lnTo>
                    <a:pt x="124" y="0"/>
                  </a:lnTo>
                  <a:lnTo>
                    <a:pt x="0" y="0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2" name="Freeform 16"/>
            <p:cNvSpPr>
              <a:spLocks/>
            </p:cNvSpPr>
            <p:nvPr userDrawn="1"/>
          </p:nvSpPr>
          <p:spPr bwMode="gray">
            <a:xfrm>
              <a:off x="5719763" y="2547938"/>
              <a:ext cx="246063" cy="288925"/>
            </a:xfrm>
            <a:custGeom>
              <a:avLst/>
              <a:gdLst>
                <a:gd name="T0" fmla="*/ 11 w 50"/>
                <a:gd name="T1" fmla="*/ 14 h 59"/>
                <a:gd name="T2" fmla="*/ 14 w 50"/>
                <a:gd name="T3" fmla="*/ 10 h 59"/>
                <a:gd name="T4" fmla="*/ 16 w 50"/>
                <a:gd name="T5" fmla="*/ 10 h 59"/>
                <a:gd name="T6" fmla="*/ 36 w 50"/>
                <a:gd name="T7" fmla="*/ 10 h 59"/>
                <a:gd name="T8" fmla="*/ 37 w 50"/>
                <a:gd name="T9" fmla="*/ 10 h 59"/>
                <a:gd name="T10" fmla="*/ 43 w 50"/>
                <a:gd name="T11" fmla="*/ 16 h 59"/>
                <a:gd name="T12" fmla="*/ 50 w 50"/>
                <a:gd name="T13" fmla="*/ 9 h 59"/>
                <a:gd name="T14" fmla="*/ 43 w 50"/>
                <a:gd name="T15" fmla="*/ 2 h 59"/>
                <a:gd name="T16" fmla="*/ 38 w 50"/>
                <a:gd name="T17" fmla="*/ 0 h 59"/>
                <a:gd name="T18" fmla="*/ 13 w 50"/>
                <a:gd name="T19" fmla="*/ 0 h 59"/>
                <a:gd name="T20" fmla="*/ 9 w 50"/>
                <a:gd name="T21" fmla="*/ 2 h 59"/>
                <a:gd name="T22" fmla="*/ 2 w 50"/>
                <a:gd name="T23" fmla="*/ 9 h 59"/>
                <a:gd name="T24" fmla="*/ 0 w 50"/>
                <a:gd name="T25" fmla="*/ 13 h 59"/>
                <a:gd name="T26" fmla="*/ 0 w 50"/>
                <a:gd name="T27" fmla="*/ 25 h 59"/>
                <a:gd name="T28" fmla="*/ 6 w 50"/>
                <a:gd name="T29" fmla="*/ 32 h 59"/>
                <a:gd name="T30" fmla="*/ 38 w 50"/>
                <a:gd name="T31" fmla="*/ 36 h 59"/>
                <a:gd name="T32" fmla="*/ 40 w 50"/>
                <a:gd name="T33" fmla="*/ 38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4 w 50"/>
                <a:gd name="T41" fmla="*/ 49 h 59"/>
                <a:gd name="T42" fmla="*/ 14 w 50"/>
                <a:gd name="T43" fmla="*/ 49 h 59"/>
                <a:gd name="T44" fmla="*/ 13 w 50"/>
                <a:gd name="T45" fmla="*/ 48 h 59"/>
                <a:gd name="T46" fmla="*/ 7 w 50"/>
                <a:gd name="T47" fmla="*/ 42 h 59"/>
                <a:gd name="T48" fmla="*/ 0 w 50"/>
                <a:gd name="T49" fmla="*/ 50 h 59"/>
                <a:gd name="T50" fmla="*/ 7 w 50"/>
                <a:gd name="T51" fmla="*/ 57 h 59"/>
                <a:gd name="T52" fmla="*/ 12 w 50"/>
                <a:gd name="T53" fmla="*/ 59 h 59"/>
                <a:gd name="T54" fmla="*/ 37 w 50"/>
                <a:gd name="T55" fmla="*/ 59 h 59"/>
                <a:gd name="T56" fmla="*/ 41 w 50"/>
                <a:gd name="T57" fmla="*/ 57 h 59"/>
                <a:gd name="T58" fmla="*/ 48 w 50"/>
                <a:gd name="T59" fmla="*/ 50 h 59"/>
                <a:gd name="T60" fmla="*/ 50 w 50"/>
                <a:gd name="T61" fmla="*/ 45 h 59"/>
                <a:gd name="T62" fmla="*/ 50 w 50"/>
                <a:gd name="T63" fmla="*/ 34 h 59"/>
                <a:gd name="T64" fmla="*/ 44 w 50"/>
                <a:gd name="T65" fmla="*/ 27 h 59"/>
                <a:gd name="T66" fmla="*/ 12 w 50"/>
                <a:gd name="T67" fmla="*/ 23 h 59"/>
                <a:gd name="T68" fmla="*/ 10 w 50"/>
                <a:gd name="T69" fmla="*/ 21 h 59"/>
                <a:gd name="T70" fmla="*/ 10 w 50"/>
                <a:gd name="T71" fmla="*/ 15 h 59"/>
                <a:gd name="T72" fmla="*/ 11 w 50"/>
                <a:gd name="T73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" h="59">
                  <a:moveTo>
                    <a:pt x="11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5" y="10"/>
                    <a:pt x="16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7" y="10"/>
                    <a:pt x="37" y="10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1" y="0"/>
                    <a:pt x="40" y="0"/>
                    <a:pt x="38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2" y="31"/>
                    <a:pt x="6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6"/>
                    <a:pt x="40" y="37"/>
                    <a:pt x="40" y="38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39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49"/>
                    <a:pt x="13" y="49"/>
                    <a:pt x="13" y="48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9" y="58"/>
                    <a:pt x="10" y="59"/>
                    <a:pt x="12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0"/>
                    <a:pt x="48" y="27"/>
                    <a:pt x="44" y="27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2"/>
                    <a:pt x="10" y="22"/>
                    <a:pt x="10" y="2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1" y="14"/>
                    <a:pt x="11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3" name="Freeform 17"/>
            <p:cNvSpPr>
              <a:spLocks noEditPoints="1"/>
            </p:cNvSpPr>
            <p:nvPr userDrawn="1"/>
          </p:nvSpPr>
          <p:spPr bwMode="gray">
            <a:xfrm>
              <a:off x="4791075" y="2478088"/>
              <a:ext cx="1519238" cy="428625"/>
            </a:xfrm>
            <a:custGeom>
              <a:avLst/>
              <a:gdLst>
                <a:gd name="T0" fmla="*/ 309 w 309"/>
                <a:gd name="T1" fmla="*/ 87 h 87"/>
                <a:gd name="T2" fmla="*/ 0 w 309"/>
                <a:gd name="T3" fmla="*/ 0 h 87"/>
                <a:gd name="T4" fmla="*/ 60 w 309"/>
                <a:gd name="T5" fmla="*/ 24 h 87"/>
                <a:gd name="T6" fmla="*/ 42 w 309"/>
                <a:gd name="T7" fmla="*/ 73 h 87"/>
                <a:gd name="T8" fmla="*/ 32 w 309"/>
                <a:gd name="T9" fmla="*/ 24 h 87"/>
                <a:gd name="T10" fmla="*/ 15 w 309"/>
                <a:gd name="T11" fmla="*/ 14 h 87"/>
                <a:gd name="T12" fmla="*/ 60 w 309"/>
                <a:gd name="T13" fmla="*/ 24 h 87"/>
                <a:gd name="T14" fmla="*/ 104 w 309"/>
                <a:gd name="T15" fmla="*/ 73 h 87"/>
                <a:gd name="T16" fmla="*/ 81 w 309"/>
                <a:gd name="T17" fmla="*/ 48 h 87"/>
                <a:gd name="T18" fmla="*/ 70 w 309"/>
                <a:gd name="T19" fmla="*/ 73 h 87"/>
                <a:gd name="T20" fmla="*/ 81 w 309"/>
                <a:gd name="T21" fmla="*/ 14 h 87"/>
                <a:gd name="T22" fmla="*/ 104 w 309"/>
                <a:gd name="T23" fmla="*/ 38 h 87"/>
                <a:gd name="T24" fmla="*/ 115 w 309"/>
                <a:gd name="T25" fmla="*/ 14 h 87"/>
                <a:gd name="T26" fmla="*/ 177 w 309"/>
                <a:gd name="T27" fmla="*/ 59 h 87"/>
                <a:gd name="T28" fmla="*/ 168 w 309"/>
                <a:gd name="T29" fmla="*/ 71 h 87"/>
                <a:gd name="T30" fmla="*/ 140 w 309"/>
                <a:gd name="T31" fmla="*/ 73 h 87"/>
                <a:gd name="T32" fmla="*/ 129 w 309"/>
                <a:gd name="T33" fmla="*/ 64 h 87"/>
                <a:gd name="T34" fmla="*/ 127 w 309"/>
                <a:gd name="T35" fmla="*/ 27 h 87"/>
                <a:gd name="T36" fmla="*/ 136 w 309"/>
                <a:gd name="T37" fmla="*/ 16 h 87"/>
                <a:gd name="T38" fmla="*/ 164 w 309"/>
                <a:gd name="T39" fmla="*/ 14 h 87"/>
                <a:gd name="T40" fmla="*/ 175 w 309"/>
                <a:gd name="T41" fmla="*/ 23 h 87"/>
                <a:gd name="T42" fmla="*/ 177 w 309"/>
                <a:gd name="T43" fmla="*/ 59 h 87"/>
                <a:gd name="T44" fmla="*/ 233 w 309"/>
                <a:gd name="T45" fmla="*/ 41 h 87"/>
                <a:gd name="T46" fmla="*/ 239 w 309"/>
                <a:gd name="T47" fmla="*/ 59 h 87"/>
                <a:gd name="T48" fmla="*/ 230 w 309"/>
                <a:gd name="T49" fmla="*/ 71 h 87"/>
                <a:gd name="T50" fmla="*/ 201 w 309"/>
                <a:gd name="T51" fmla="*/ 73 h 87"/>
                <a:gd name="T52" fmla="*/ 189 w 309"/>
                <a:gd name="T53" fmla="*/ 64 h 87"/>
                <a:gd name="T54" fmla="*/ 202 w 309"/>
                <a:gd name="T55" fmla="*/ 62 h 87"/>
                <a:gd name="T56" fmla="*/ 223 w 309"/>
                <a:gd name="T57" fmla="*/ 63 h 87"/>
                <a:gd name="T58" fmla="*/ 228 w 309"/>
                <a:gd name="T59" fmla="*/ 59 h 87"/>
                <a:gd name="T60" fmla="*/ 229 w 309"/>
                <a:gd name="T61" fmla="*/ 52 h 87"/>
                <a:gd name="T62" fmla="*/ 195 w 309"/>
                <a:gd name="T63" fmla="*/ 46 h 87"/>
                <a:gd name="T64" fmla="*/ 189 w 309"/>
                <a:gd name="T65" fmla="*/ 27 h 87"/>
                <a:gd name="T66" fmla="*/ 198 w 309"/>
                <a:gd name="T67" fmla="*/ 16 h 87"/>
                <a:gd name="T68" fmla="*/ 227 w 309"/>
                <a:gd name="T69" fmla="*/ 14 h 87"/>
                <a:gd name="T70" fmla="*/ 239 w 309"/>
                <a:gd name="T71" fmla="*/ 23 h 87"/>
                <a:gd name="T72" fmla="*/ 226 w 309"/>
                <a:gd name="T73" fmla="*/ 24 h 87"/>
                <a:gd name="T74" fmla="*/ 205 w 309"/>
                <a:gd name="T75" fmla="*/ 24 h 87"/>
                <a:gd name="T76" fmla="*/ 200 w 309"/>
                <a:gd name="T77" fmla="*/ 28 h 87"/>
                <a:gd name="T78" fmla="*/ 199 w 309"/>
                <a:gd name="T79" fmla="*/ 35 h 87"/>
                <a:gd name="T80" fmla="*/ 293 w 309"/>
                <a:gd name="T81" fmla="*/ 24 h 87"/>
                <a:gd name="T82" fmla="*/ 264 w 309"/>
                <a:gd name="T83" fmla="*/ 38 h 87"/>
                <a:gd name="T84" fmla="*/ 293 w 309"/>
                <a:gd name="T85" fmla="*/ 48 h 87"/>
                <a:gd name="T86" fmla="*/ 264 w 309"/>
                <a:gd name="T87" fmla="*/ 63 h 87"/>
                <a:gd name="T88" fmla="*/ 293 w 309"/>
                <a:gd name="T89" fmla="*/ 73 h 87"/>
                <a:gd name="T90" fmla="*/ 253 w 309"/>
                <a:gd name="T91" fmla="*/ 14 h 87"/>
                <a:gd name="T92" fmla="*/ 293 w 309"/>
                <a:gd name="T93" fmla="*/ 2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9" h="87">
                  <a:moveTo>
                    <a:pt x="0" y="87"/>
                  </a:moveTo>
                  <a:cubicBezTo>
                    <a:pt x="309" y="87"/>
                    <a:pt x="309" y="87"/>
                    <a:pt x="309" y="87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7"/>
                  </a:lnTo>
                  <a:close/>
                  <a:moveTo>
                    <a:pt x="60" y="24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60" y="14"/>
                    <a:pt x="60" y="14"/>
                    <a:pt x="60" y="14"/>
                  </a:cubicBezTo>
                  <a:lnTo>
                    <a:pt x="60" y="24"/>
                  </a:lnTo>
                  <a:close/>
                  <a:moveTo>
                    <a:pt x="115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4" y="48"/>
                    <a:pt x="104" y="48"/>
                    <a:pt x="104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15" y="14"/>
                    <a:pt x="115" y="14"/>
                    <a:pt x="115" y="14"/>
                  </a:cubicBezTo>
                  <a:lnTo>
                    <a:pt x="115" y="73"/>
                  </a:lnTo>
                  <a:close/>
                  <a:moveTo>
                    <a:pt x="177" y="59"/>
                  </a:moveTo>
                  <a:cubicBezTo>
                    <a:pt x="177" y="61"/>
                    <a:pt x="177" y="63"/>
                    <a:pt x="175" y="64"/>
                  </a:cubicBezTo>
                  <a:cubicBezTo>
                    <a:pt x="168" y="71"/>
                    <a:pt x="168" y="71"/>
                    <a:pt x="168" y="71"/>
                  </a:cubicBezTo>
                  <a:cubicBezTo>
                    <a:pt x="167" y="72"/>
                    <a:pt x="165" y="73"/>
                    <a:pt x="164" y="73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39" y="73"/>
                    <a:pt x="137" y="72"/>
                    <a:pt x="136" y="71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7" y="63"/>
                    <a:pt x="127" y="61"/>
                    <a:pt x="127" y="59"/>
                  </a:cubicBezTo>
                  <a:cubicBezTo>
                    <a:pt x="127" y="27"/>
                    <a:pt x="127" y="27"/>
                    <a:pt x="127" y="27"/>
                  </a:cubicBezTo>
                  <a:cubicBezTo>
                    <a:pt x="127" y="26"/>
                    <a:pt x="127" y="24"/>
                    <a:pt x="129" y="23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7" y="14"/>
                    <a:pt x="139" y="14"/>
                    <a:pt x="140" y="14"/>
                  </a:cubicBezTo>
                  <a:cubicBezTo>
                    <a:pt x="164" y="14"/>
                    <a:pt x="164" y="14"/>
                    <a:pt x="164" y="14"/>
                  </a:cubicBezTo>
                  <a:cubicBezTo>
                    <a:pt x="165" y="14"/>
                    <a:pt x="167" y="14"/>
                    <a:pt x="168" y="16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7" y="24"/>
                    <a:pt x="177" y="26"/>
                    <a:pt x="177" y="27"/>
                  </a:cubicBezTo>
                  <a:lnTo>
                    <a:pt x="177" y="59"/>
                  </a:lnTo>
                  <a:close/>
                  <a:moveTo>
                    <a:pt x="201" y="37"/>
                  </a:moveTo>
                  <a:cubicBezTo>
                    <a:pt x="233" y="41"/>
                    <a:pt x="233" y="41"/>
                    <a:pt x="233" y="41"/>
                  </a:cubicBezTo>
                  <a:cubicBezTo>
                    <a:pt x="237" y="41"/>
                    <a:pt x="239" y="44"/>
                    <a:pt x="239" y="48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239" y="61"/>
                    <a:pt x="239" y="63"/>
                    <a:pt x="237" y="64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29" y="72"/>
                    <a:pt x="227" y="73"/>
                    <a:pt x="226" y="73"/>
                  </a:cubicBezTo>
                  <a:cubicBezTo>
                    <a:pt x="201" y="73"/>
                    <a:pt x="201" y="73"/>
                    <a:pt x="201" y="73"/>
                  </a:cubicBezTo>
                  <a:cubicBezTo>
                    <a:pt x="199" y="73"/>
                    <a:pt x="198" y="72"/>
                    <a:pt x="196" y="71"/>
                  </a:cubicBezTo>
                  <a:cubicBezTo>
                    <a:pt x="189" y="64"/>
                    <a:pt x="189" y="64"/>
                    <a:pt x="189" y="64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202" y="62"/>
                    <a:pt x="202" y="62"/>
                    <a:pt x="202" y="62"/>
                  </a:cubicBezTo>
                  <a:cubicBezTo>
                    <a:pt x="202" y="63"/>
                    <a:pt x="203" y="63"/>
                    <a:pt x="203" y="63"/>
                  </a:cubicBezTo>
                  <a:cubicBezTo>
                    <a:pt x="223" y="63"/>
                    <a:pt x="223" y="63"/>
                    <a:pt x="223" y="63"/>
                  </a:cubicBezTo>
                  <a:cubicBezTo>
                    <a:pt x="224" y="63"/>
                    <a:pt x="224" y="63"/>
                    <a:pt x="225" y="62"/>
                  </a:cubicBezTo>
                  <a:cubicBezTo>
                    <a:pt x="228" y="59"/>
                    <a:pt x="228" y="59"/>
                    <a:pt x="228" y="59"/>
                  </a:cubicBezTo>
                  <a:cubicBezTo>
                    <a:pt x="228" y="59"/>
                    <a:pt x="229" y="58"/>
                    <a:pt x="229" y="58"/>
                  </a:cubicBezTo>
                  <a:cubicBezTo>
                    <a:pt x="229" y="52"/>
                    <a:pt x="229" y="52"/>
                    <a:pt x="229" y="52"/>
                  </a:cubicBezTo>
                  <a:cubicBezTo>
                    <a:pt x="229" y="51"/>
                    <a:pt x="228" y="50"/>
                    <a:pt x="227" y="50"/>
                  </a:cubicBezTo>
                  <a:cubicBezTo>
                    <a:pt x="195" y="46"/>
                    <a:pt x="195" y="46"/>
                    <a:pt x="195" y="46"/>
                  </a:cubicBezTo>
                  <a:cubicBezTo>
                    <a:pt x="191" y="45"/>
                    <a:pt x="189" y="42"/>
                    <a:pt x="189" y="39"/>
                  </a:cubicBezTo>
                  <a:cubicBezTo>
                    <a:pt x="189" y="27"/>
                    <a:pt x="189" y="27"/>
                    <a:pt x="189" y="27"/>
                  </a:cubicBezTo>
                  <a:cubicBezTo>
                    <a:pt x="189" y="26"/>
                    <a:pt x="189" y="24"/>
                    <a:pt x="191" y="23"/>
                  </a:cubicBezTo>
                  <a:cubicBezTo>
                    <a:pt x="198" y="16"/>
                    <a:pt x="198" y="16"/>
                    <a:pt x="198" y="16"/>
                  </a:cubicBezTo>
                  <a:cubicBezTo>
                    <a:pt x="199" y="14"/>
                    <a:pt x="201" y="14"/>
                    <a:pt x="202" y="14"/>
                  </a:cubicBezTo>
                  <a:cubicBezTo>
                    <a:pt x="227" y="14"/>
                    <a:pt x="227" y="14"/>
                    <a:pt x="227" y="14"/>
                  </a:cubicBezTo>
                  <a:cubicBezTo>
                    <a:pt x="229" y="14"/>
                    <a:pt x="230" y="14"/>
                    <a:pt x="232" y="16"/>
                  </a:cubicBezTo>
                  <a:cubicBezTo>
                    <a:pt x="239" y="23"/>
                    <a:pt x="239" y="23"/>
                    <a:pt x="239" y="23"/>
                  </a:cubicBezTo>
                  <a:cubicBezTo>
                    <a:pt x="232" y="30"/>
                    <a:pt x="232" y="30"/>
                    <a:pt x="232" y="30"/>
                  </a:cubicBezTo>
                  <a:cubicBezTo>
                    <a:pt x="226" y="24"/>
                    <a:pt x="226" y="24"/>
                    <a:pt x="226" y="24"/>
                  </a:cubicBezTo>
                  <a:cubicBezTo>
                    <a:pt x="226" y="24"/>
                    <a:pt x="225" y="24"/>
                    <a:pt x="225" y="24"/>
                  </a:cubicBezTo>
                  <a:cubicBezTo>
                    <a:pt x="205" y="24"/>
                    <a:pt x="205" y="24"/>
                    <a:pt x="205" y="24"/>
                  </a:cubicBezTo>
                  <a:cubicBezTo>
                    <a:pt x="204" y="24"/>
                    <a:pt x="204" y="24"/>
                    <a:pt x="203" y="24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8"/>
                    <a:pt x="199" y="29"/>
                    <a:pt x="199" y="29"/>
                  </a:cubicBezTo>
                  <a:cubicBezTo>
                    <a:pt x="199" y="35"/>
                    <a:pt x="199" y="35"/>
                    <a:pt x="199" y="35"/>
                  </a:cubicBezTo>
                  <a:cubicBezTo>
                    <a:pt x="199" y="36"/>
                    <a:pt x="200" y="36"/>
                    <a:pt x="201" y="37"/>
                  </a:cubicBezTo>
                  <a:moveTo>
                    <a:pt x="293" y="24"/>
                  </a:moveTo>
                  <a:cubicBezTo>
                    <a:pt x="264" y="24"/>
                    <a:pt x="264" y="24"/>
                    <a:pt x="264" y="24"/>
                  </a:cubicBezTo>
                  <a:cubicBezTo>
                    <a:pt x="264" y="38"/>
                    <a:pt x="264" y="38"/>
                    <a:pt x="264" y="38"/>
                  </a:cubicBezTo>
                  <a:cubicBezTo>
                    <a:pt x="293" y="38"/>
                    <a:pt x="293" y="38"/>
                    <a:pt x="293" y="38"/>
                  </a:cubicBezTo>
                  <a:cubicBezTo>
                    <a:pt x="293" y="48"/>
                    <a:pt x="293" y="48"/>
                    <a:pt x="293" y="48"/>
                  </a:cubicBezTo>
                  <a:cubicBezTo>
                    <a:pt x="264" y="48"/>
                    <a:pt x="264" y="48"/>
                    <a:pt x="264" y="48"/>
                  </a:cubicBezTo>
                  <a:cubicBezTo>
                    <a:pt x="264" y="63"/>
                    <a:pt x="264" y="63"/>
                    <a:pt x="264" y="63"/>
                  </a:cubicBezTo>
                  <a:cubicBezTo>
                    <a:pt x="293" y="63"/>
                    <a:pt x="293" y="63"/>
                    <a:pt x="293" y="63"/>
                  </a:cubicBezTo>
                  <a:cubicBezTo>
                    <a:pt x="293" y="73"/>
                    <a:pt x="293" y="73"/>
                    <a:pt x="293" y="73"/>
                  </a:cubicBezTo>
                  <a:cubicBezTo>
                    <a:pt x="253" y="73"/>
                    <a:pt x="253" y="73"/>
                    <a:pt x="253" y="73"/>
                  </a:cubicBezTo>
                  <a:cubicBezTo>
                    <a:pt x="253" y="14"/>
                    <a:pt x="253" y="14"/>
                    <a:pt x="253" y="14"/>
                  </a:cubicBezTo>
                  <a:cubicBezTo>
                    <a:pt x="293" y="14"/>
                    <a:pt x="293" y="14"/>
                    <a:pt x="293" y="14"/>
                  </a:cubicBezTo>
                  <a:lnTo>
                    <a:pt x="293" y="2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4" name="Freeform 18"/>
            <p:cNvSpPr>
              <a:spLocks/>
            </p:cNvSpPr>
            <p:nvPr userDrawn="1"/>
          </p:nvSpPr>
          <p:spPr bwMode="gray">
            <a:xfrm>
              <a:off x="5468938" y="2597150"/>
              <a:ext cx="142875" cy="190500"/>
            </a:xfrm>
            <a:custGeom>
              <a:avLst/>
              <a:gdLst>
                <a:gd name="T0" fmla="*/ 25 w 29"/>
                <a:gd name="T1" fmla="*/ 0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0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8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8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8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4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4"/>
                    <a:pt x="28" y="4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5" name="Group 114"/>
          <p:cNvGrpSpPr/>
          <p:nvPr userDrawn="1"/>
        </p:nvGrpSpPr>
        <p:grpSpPr>
          <a:xfrm rot="21328392">
            <a:off x="10473496" y="5350520"/>
            <a:ext cx="635256" cy="279839"/>
            <a:chOff x="6043613" y="1992313"/>
            <a:chExt cx="958850" cy="422275"/>
          </a:xfrm>
        </p:grpSpPr>
        <p:sp>
          <p:nvSpPr>
            <p:cNvPr id="116" name="Freeform 30"/>
            <p:cNvSpPr>
              <a:spLocks noEditPoints="1"/>
            </p:cNvSpPr>
            <p:nvPr userDrawn="1"/>
          </p:nvSpPr>
          <p:spPr bwMode="gray">
            <a:xfrm>
              <a:off x="6043613" y="1992313"/>
              <a:ext cx="958850" cy="422275"/>
            </a:xfrm>
            <a:custGeom>
              <a:avLst/>
              <a:gdLst>
                <a:gd name="T0" fmla="*/ 0 w 195"/>
                <a:gd name="T1" fmla="*/ 86 h 86"/>
                <a:gd name="T2" fmla="*/ 195 w 195"/>
                <a:gd name="T3" fmla="*/ 86 h 86"/>
                <a:gd name="T4" fmla="*/ 195 w 195"/>
                <a:gd name="T5" fmla="*/ 0 h 86"/>
                <a:gd name="T6" fmla="*/ 0 w 195"/>
                <a:gd name="T7" fmla="*/ 0 h 86"/>
                <a:gd name="T8" fmla="*/ 0 w 195"/>
                <a:gd name="T9" fmla="*/ 86 h 86"/>
                <a:gd name="T10" fmla="*/ 56 w 195"/>
                <a:gd name="T11" fmla="*/ 23 h 86"/>
                <a:gd name="T12" fmla="*/ 27 w 195"/>
                <a:gd name="T13" fmla="*/ 23 h 86"/>
                <a:gd name="T14" fmla="*/ 27 w 195"/>
                <a:gd name="T15" fmla="*/ 38 h 86"/>
                <a:gd name="T16" fmla="*/ 56 w 195"/>
                <a:gd name="T17" fmla="*/ 38 h 86"/>
                <a:gd name="T18" fmla="*/ 56 w 195"/>
                <a:gd name="T19" fmla="*/ 38 h 86"/>
                <a:gd name="T20" fmla="*/ 56 w 195"/>
                <a:gd name="T21" fmla="*/ 48 h 86"/>
                <a:gd name="T22" fmla="*/ 56 w 195"/>
                <a:gd name="T23" fmla="*/ 48 h 86"/>
                <a:gd name="T24" fmla="*/ 27 w 195"/>
                <a:gd name="T25" fmla="*/ 48 h 86"/>
                <a:gd name="T26" fmla="*/ 27 w 195"/>
                <a:gd name="T27" fmla="*/ 73 h 86"/>
                <a:gd name="T28" fmla="*/ 27 w 195"/>
                <a:gd name="T29" fmla="*/ 73 h 86"/>
                <a:gd name="T30" fmla="*/ 17 w 195"/>
                <a:gd name="T31" fmla="*/ 73 h 86"/>
                <a:gd name="T32" fmla="*/ 17 w 195"/>
                <a:gd name="T33" fmla="*/ 73 h 86"/>
                <a:gd name="T34" fmla="*/ 17 w 195"/>
                <a:gd name="T35" fmla="*/ 13 h 86"/>
                <a:gd name="T36" fmla="*/ 56 w 195"/>
                <a:gd name="T37" fmla="*/ 13 h 86"/>
                <a:gd name="T38" fmla="*/ 56 w 195"/>
                <a:gd name="T39" fmla="*/ 13 h 86"/>
                <a:gd name="T40" fmla="*/ 56 w 195"/>
                <a:gd name="T41" fmla="*/ 23 h 86"/>
                <a:gd name="T42" fmla="*/ 117 w 195"/>
                <a:gd name="T43" fmla="*/ 59 h 86"/>
                <a:gd name="T44" fmla="*/ 115 w 195"/>
                <a:gd name="T45" fmla="*/ 63 h 86"/>
                <a:gd name="T46" fmla="*/ 108 w 195"/>
                <a:gd name="T47" fmla="*/ 71 h 86"/>
                <a:gd name="T48" fmla="*/ 104 w 195"/>
                <a:gd name="T49" fmla="*/ 73 h 86"/>
                <a:gd name="T50" fmla="*/ 80 w 195"/>
                <a:gd name="T51" fmla="*/ 73 h 86"/>
                <a:gd name="T52" fmla="*/ 77 w 195"/>
                <a:gd name="T53" fmla="*/ 71 h 86"/>
                <a:gd name="T54" fmla="*/ 76 w 195"/>
                <a:gd name="T55" fmla="*/ 71 h 86"/>
                <a:gd name="T56" fmla="*/ 69 w 195"/>
                <a:gd name="T57" fmla="*/ 63 h 86"/>
                <a:gd name="T58" fmla="*/ 67 w 195"/>
                <a:gd name="T59" fmla="*/ 61 h 86"/>
                <a:gd name="T60" fmla="*/ 67 w 195"/>
                <a:gd name="T61" fmla="*/ 59 h 86"/>
                <a:gd name="T62" fmla="*/ 67 w 195"/>
                <a:gd name="T63" fmla="*/ 27 h 86"/>
                <a:gd name="T64" fmla="*/ 67 w 195"/>
                <a:gd name="T65" fmla="*/ 25 h 86"/>
                <a:gd name="T66" fmla="*/ 69 w 195"/>
                <a:gd name="T67" fmla="*/ 22 h 86"/>
                <a:gd name="T68" fmla="*/ 76 w 195"/>
                <a:gd name="T69" fmla="*/ 15 h 86"/>
                <a:gd name="T70" fmla="*/ 78 w 195"/>
                <a:gd name="T71" fmla="*/ 14 h 86"/>
                <a:gd name="T72" fmla="*/ 80 w 195"/>
                <a:gd name="T73" fmla="*/ 13 h 86"/>
                <a:gd name="T74" fmla="*/ 80 w 195"/>
                <a:gd name="T75" fmla="*/ 13 h 86"/>
                <a:gd name="T76" fmla="*/ 104 w 195"/>
                <a:gd name="T77" fmla="*/ 13 h 86"/>
                <a:gd name="T78" fmla="*/ 104 w 195"/>
                <a:gd name="T79" fmla="*/ 13 h 86"/>
                <a:gd name="T80" fmla="*/ 106 w 195"/>
                <a:gd name="T81" fmla="*/ 14 h 86"/>
                <a:gd name="T82" fmla="*/ 108 w 195"/>
                <a:gd name="T83" fmla="*/ 15 h 86"/>
                <a:gd name="T84" fmla="*/ 115 w 195"/>
                <a:gd name="T85" fmla="*/ 22 h 86"/>
                <a:gd name="T86" fmla="*/ 117 w 195"/>
                <a:gd name="T87" fmla="*/ 27 h 86"/>
                <a:gd name="T88" fmla="*/ 117 w 195"/>
                <a:gd name="T89" fmla="*/ 59 h 86"/>
                <a:gd name="T90" fmla="*/ 165 w 195"/>
                <a:gd name="T91" fmla="*/ 73 h 86"/>
                <a:gd name="T92" fmla="*/ 148 w 195"/>
                <a:gd name="T93" fmla="*/ 50 h 86"/>
                <a:gd name="T94" fmla="*/ 146 w 195"/>
                <a:gd name="T95" fmla="*/ 49 h 86"/>
                <a:gd name="T96" fmla="*/ 140 w 195"/>
                <a:gd name="T97" fmla="*/ 49 h 86"/>
                <a:gd name="T98" fmla="*/ 140 w 195"/>
                <a:gd name="T99" fmla="*/ 73 h 86"/>
                <a:gd name="T100" fmla="*/ 129 w 195"/>
                <a:gd name="T101" fmla="*/ 73 h 86"/>
                <a:gd name="T102" fmla="*/ 129 w 195"/>
                <a:gd name="T103" fmla="*/ 13 h 86"/>
                <a:gd name="T104" fmla="*/ 162 w 195"/>
                <a:gd name="T105" fmla="*/ 13 h 86"/>
                <a:gd name="T106" fmla="*/ 166 w 195"/>
                <a:gd name="T107" fmla="*/ 15 h 86"/>
                <a:gd name="T108" fmla="*/ 172 w 195"/>
                <a:gd name="T109" fmla="*/ 21 h 86"/>
                <a:gd name="T110" fmla="*/ 174 w 195"/>
                <a:gd name="T111" fmla="*/ 25 h 86"/>
                <a:gd name="T112" fmla="*/ 174 w 195"/>
                <a:gd name="T113" fmla="*/ 37 h 86"/>
                <a:gd name="T114" fmla="*/ 172 w 195"/>
                <a:gd name="T115" fmla="*/ 42 h 86"/>
                <a:gd name="T116" fmla="*/ 166 w 195"/>
                <a:gd name="T117" fmla="*/ 47 h 86"/>
                <a:gd name="T118" fmla="*/ 162 w 195"/>
                <a:gd name="T119" fmla="*/ 49 h 86"/>
                <a:gd name="T120" fmla="*/ 160 w 195"/>
                <a:gd name="T121" fmla="*/ 49 h 86"/>
                <a:gd name="T122" fmla="*/ 178 w 195"/>
                <a:gd name="T123" fmla="*/ 73 h 86"/>
                <a:gd name="T124" fmla="*/ 165 w 195"/>
                <a:gd name="T125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5" h="86">
                  <a:moveTo>
                    <a:pt x="0" y="86"/>
                  </a:moveTo>
                  <a:cubicBezTo>
                    <a:pt x="195" y="86"/>
                    <a:pt x="195" y="86"/>
                    <a:pt x="195" y="86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56" y="2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13"/>
                    <a:pt x="56" y="13"/>
                    <a:pt x="56" y="13"/>
                  </a:cubicBezTo>
                  <a:lnTo>
                    <a:pt x="56" y="23"/>
                  </a:lnTo>
                  <a:close/>
                  <a:moveTo>
                    <a:pt x="117" y="59"/>
                  </a:moveTo>
                  <a:cubicBezTo>
                    <a:pt x="117" y="61"/>
                    <a:pt x="117" y="62"/>
                    <a:pt x="115" y="63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7" y="72"/>
                    <a:pt x="105" y="73"/>
                    <a:pt x="104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9" y="73"/>
                    <a:pt x="78" y="72"/>
                    <a:pt x="77" y="71"/>
                  </a:cubicBezTo>
                  <a:cubicBezTo>
                    <a:pt x="77" y="71"/>
                    <a:pt x="76" y="71"/>
                    <a:pt x="76" y="71"/>
                  </a:cubicBezTo>
                  <a:cubicBezTo>
                    <a:pt x="69" y="63"/>
                    <a:pt x="69" y="63"/>
                    <a:pt x="69" y="63"/>
                  </a:cubicBezTo>
                  <a:cubicBezTo>
                    <a:pt x="68" y="63"/>
                    <a:pt x="67" y="62"/>
                    <a:pt x="67" y="61"/>
                  </a:cubicBezTo>
                  <a:cubicBezTo>
                    <a:pt x="67" y="60"/>
                    <a:pt x="67" y="60"/>
                    <a:pt x="67" y="59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7" y="26"/>
                    <a:pt x="67" y="26"/>
                    <a:pt x="67" y="25"/>
                  </a:cubicBezTo>
                  <a:cubicBezTo>
                    <a:pt x="67" y="24"/>
                    <a:pt x="68" y="23"/>
                    <a:pt x="69" y="22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7" y="14"/>
                    <a:pt x="78" y="14"/>
                  </a:cubicBezTo>
                  <a:cubicBezTo>
                    <a:pt x="79" y="13"/>
                    <a:pt x="79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5" y="13"/>
                    <a:pt x="106" y="14"/>
                  </a:cubicBezTo>
                  <a:cubicBezTo>
                    <a:pt x="107" y="14"/>
                    <a:pt x="107" y="14"/>
                    <a:pt x="108" y="15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7" y="24"/>
                    <a:pt x="117" y="25"/>
                    <a:pt x="117" y="27"/>
                  </a:cubicBezTo>
                  <a:lnTo>
                    <a:pt x="117" y="59"/>
                  </a:lnTo>
                  <a:close/>
                  <a:moveTo>
                    <a:pt x="165" y="73"/>
                  </a:moveTo>
                  <a:cubicBezTo>
                    <a:pt x="148" y="50"/>
                    <a:pt x="148" y="50"/>
                    <a:pt x="148" y="50"/>
                  </a:cubicBezTo>
                  <a:cubicBezTo>
                    <a:pt x="147" y="49"/>
                    <a:pt x="147" y="49"/>
                    <a:pt x="146" y="49"/>
                  </a:cubicBezTo>
                  <a:cubicBezTo>
                    <a:pt x="140" y="49"/>
                    <a:pt x="140" y="49"/>
                    <a:pt x="140" y="49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29" y="73"/>
                    <a:pt x="129" y="73"/>
                    <a:pt x="129" y="73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4" y="13"/>
                    <a:pt x="165" y="14"/>
                    <a:pt x="166" y="15"/>
                  </a:cubicBezTo>
                  <a:cubicBezTo>
                    <a:pt x="172" y="21"/>
                    <a:pt x="172" y="21"/>
                    <a:pt x="172" y="21"/>
                  </a:cubicBezTo>
                  <a:cubicBezTo>
                    <a:pt x="173" y="22"/>
                    <a:pt x="174" y="24"/>
                    <a:pt x="174" y="25"/>
                  </a:cubicBezTo>
                  <a:cubicBezTo>
                    <a:pt x="174" y="37"/>
                    <a:pt x="174" y="37"/>
                    <a:pt x="174" y="37"/>
                  </a:cubicBezTo>
                  <a:cubicBezTo>
                    <a:pt x="174" y="39"/>
                    <a:pt x="173" y="40"/>
                    <a:pt x="172" y="42"/>
                  </a:cubicBezTo>
                  <a:cubicBezTo>
                    <a:pt x="166" y="47"/>
                    <a:pt x="166" y="47"/>
                    <a:pt x="166" y="47"/>
                  </a:cubicBezTo>
                  <a:cubicBezTo>
                    <a:pt x="165" y="49"/>
                    <a:pt x="164" y="49"/>
                    <a:pt x="162" y="49"/>
                  </a:cubicBezTo>
                  <a:cubicBezTo>
                    <a:pt x="160" y="49"/>
                    <a:pt x="160" y="49"/>
                    <a:pt x="160" y="49"/>
                  </a:cubicBezTo>
                  <a:cubicBezTo>
                    <a:pt x="178" y="73"/>
                    <a:pt x="178" y="73"/>
                    <a:pt x="178" y="73"/>
                  </a:cubicBezTo>
                  <a:lnTo>
                    <a:pt x="165" y="73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7" name="Freeform 31"/>
            <p:cNvSpPr>
              <a:spLocks/>
            </p:cNvSpPr>
            <p:nvPr userDrawn="1"/>
          </p:nvSpPr>
          <p:spPr bwMode="gray">
            <a:xfrm>
              <a:off x="6127750" y="2055813"/>
              <a:ext cx="192088" cy="295275"/>
            </a:xfrm>
            <a:custGeom>
              <a:avLst/>
              <a:gdLst>
                <a:gd name="T0" fmla="*/ 121 w 121"/>
                <a:gd name="T1" fmla="*/ 31 h 186"/>
                <a:gd name="T2" fmla="*/ 121 w 121"/>
                <a:gd name="T3" fmla="*/ 0 h 186"/>
                <a:gd name="T4" fmla="*/ 0 w 121"/>
                <a:gd name="T5" fmla="*/ 0 h 186"/>
                <a:gd name="T6" fmla="*/ 0 w 121"/>
                <a:gd name="T7" fmla="*/ 186 h 186"/>
                <a:gd name="T8" fmla="*/ 31 w 121"/>
                <a:gd name="T9" fmla="*/ 186 h 186"/>
                <a:gd name="T10" fmla="*/ 31 w 121"/>
                <a:gd name="T11" fmla="*/ 108 h 186"/>
                <a:gd name="T12" fmla="*/ 121 w 121"/>
                <a:gd name="T13" fmla="*/ 108 h 186"/>
                <a:gd name="T14" fmla="*/ 121 w 121"/>
                <a:gd name="T15" fmla="*/ 77 h 186"/>
                <a:gd name="T16" fmla="*/ 31 w 121"/>
                <a:gd name="T17" fmla="*/ 77 h 186"/>
                <a:gd name="T18" fmla="*/ 31 w 121"/>
                <a:gd name="T19" fmla="*/ 31 h 186"/>
                <a:gd name="T20" fmla="*/ 31 w 121"/>
                <a:gd name="T21" fmla="*/ 31 h 186"/>
                <a:gd name="T22" fmla="*/ 121 w 121"/>
                <a:gd name="T23" fmla="*/ 3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" h="186">
                  <a:moveTo>
                    <a:pt x="121" y="31"/>
                  </a:moveTo>
                  <a:lnTo>
                    <a:pt x="121" y="0"/>
                  </a:lnTo>
                  <a:lnTo>
                    <a:pt x="0" y="0"/>
                  </a:lnTo>
                  <a:lnTo>
                    <a:pt x="0" y="186"/>
                  </a:lnTo>
                  <a:lnTo>
                    <a:pt x="31" y="186"/>
                  </a:lnTo>
                  <a:lnTo>
                    <a:pt x="31" y="108"/>
                  </a:lnTo>
                  <a:lnTo>
                    <a:pt x="121" y="108"/>
                  </a:lnTo>
                  <a:lnTo>
                    <a:pt x="121" y="77"/>
                  </a:lnTo>
                  <a:lnTo>
                    <a:pt x="31" y="77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121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8" name="Freeform 32"/>
            <p:cNvSpPr>
              <a:spLocks noEditPoints="1"/>
            </p:cNvSpPr>
            <p:nvPr userDrawn="1"/>
          </p:nvSpPr>
          <p:spPr bwMode="gray">
            <a:xfrm>
              <a:off x="6373813" y="2055813"/>
              <a:ext cx="246063" cy="295275"/>
            </a:xfrm>
            <a:custGeom>
              <a:avLst/>
              <a:gdLst>
                <a:gd name="T0" fmla="*/ 50 w 50"/>
                <a:gd name="T1" fmla="*/ 14 h 60"/>
                <a:gd name="T2" fmla="*/ 48 w 50"/>
                <a:gd name="T3" fmla="*/ 9 h 60"/>
                <a:gd name="T4" fmla="*/ 41 w 50"/>
                <a:gd name="T5" fmla="*/ 2 h 60"/>
                <a:gd name="T6" fmla="*/ 39 w 50"/>
                <a:gd name="T7" fmla="*/ 1 h 60"/>
                <a:gd name="T8" fmla="*/ 37 w 50"/>
                <a:gd name="T9" fmla="*/ 0 h 60"/>
                <a:gd name="T10" fmla="*/ 13 w 50"/>
                <a:gd name="T11" fmla="*/ 0 h 60"/>
                <a:gd name="T12" fmla="*/ 11 w 50"/>
                <a:gd name="T13" fmla="*/ 1 h 60"/>
                <a:gd name="T14" fmla="*/ 11 w 50"/>
                <a:gd name="T15" fmla="*/ 1 h 60"/>
                <a:gd name="T16" fmla="*/ 9 w 50"/>
                <a:gd name="T17" fmla="*/ 2 h 60"/>
                <a:gd name="T18" fmla="*/ 2 w 50"/>
                <a:gd name="T19" fmla="*/ 9 h 60"/>
                <a:gd name="T20" fmla="*/ 0 w 50"/>
                <a:gd name="T21" fmla="*/ 14 h 60"/>
                <a:gd name="T22" fmla="*/ 0 w 50"/>
                <a:gd name="T23" fmla="*/ 46 h 60"/>
                <a:gd name="T24" fmla="*/ 2 w 50"/>
                <a:gd name="T25" fmla="*/ 50 h 60"/>
                <a:gd name="T26" fmla="*/ 9 w 50"/>
                <a:gd name="T27" fmla="*/ 58 h 60"/>
                <a:gd name="T28" fmla="*/ 10 w 50"/>
                <a:gd name="T29" fmla="*/ 58 h 60"/>
                <a:gd name="T30" fmla="*/ 11 w 50"/>
                <a:gd name="T31" fmla="*/ 59 h 60"/>
                <a:gd name="T32" fmla="*/ 13 w 50"/>
                <a:gd name="T33" fmla="*/ 60 h 60"/>
                <a:gd name="T34" fmla="*/ 37 w 50"/>
                <a:gd name="T35" fmla="*/ 60 h 60"/>
                <a:gd name="T36" fmla="*/ 39 w 50"/>
                <a:gd name="T37" fmla="*/ 59 h 60"/>
                <a:gd name="T38" fmla="*/ 41 w 50"/>
                <a:gd name="T39" fmla="*/ 58 h 60"/>
                <a:gd name="T40" fmla="*/ 48 w 50"/>
                <a:gd name="T41" fmla="*/ 50 h 60"/>
                <a:gd name="T42" fmla="*/ 50 w 50"/>
                <a:gd name="T43" fmla="*/ 46 h 60"/>
                <a:gd name="T44" fmla="*/ 50 w 50"/>
                <a:gd name="T45" fmla="*/ 14 h 60"/>
                <a:gd name="T46" fmla="*/ 40 w 50"/>
                <a:gd name="T47" fmla="*/ 44 h 60"/>
                <a:gd name="T48" fmla="*/ 40 w 50"/>
                <a:gd name="T49" fmla="*/ 44 h 60"/>
                <a:gd name="T50" fmla="*/ 39 w 50"/>
                <a:gd name="T51" fmla="*/ 45 h 60"/>
                <a:gd name="T52" fmla="*/ 36 w 50"/>
                <a:gd name="T53" fmla="*/ 49 h 60"/>
                <a:gd name="T54" fmla="*/ 34 w 50"/>
                <a:gd name="T55" fmla="*/ 49 h 60"/>
                <a:gd name="T56" fmla="*/ 16 w 50"/>
                <a:gd name="T57" fmla="*/ 49 h 60"/>
                <a:gd name="T58" fmla="*/ 14 w 50"/>
                <a:gd name="T59" fmla="*/ 49 h 60"/>
                <a:gd name="T60" fmla="*/ 11 w 50"/>
                <a:gd name="T61" fmla="*/ 45 h 60"/>
                <a:gd name="T62" fmla="*/ 10 w 50"/>
                <a:gd name="T63" fmla="*/ 44 h 60"/>
                <a:gd name="T64" fmla="*/ 10 w 50"/>
                <a:gd name="T65" fmla="*/ 16 h 60"/>
                <a:gd name="T66" fmla="*/ 11 w 50"/>
                <a:gd name="T67" fmla="*/ 15 h 60"/>
                <a:gd name="T68" fmla="*/ 11 w 50"/>
                <a:gd name="T69" fmla="*/ 14 h 60"/>
                <a:gd name="T70" fmla="*/ 14 w 50"/>
                <a:gd name="T71" fmla="*/ 11 h 60"/>
                <a:gd name="T72" fmla="*/ 16 w 50"/>
                <a:gd name="T73" fmla="*/ 10 h 60"/>
                <a:gd name="T74" fmla="*/ 34 w 50"/>
                <a:gd name="T75" fmla="*/ 10 h 60"/>
                <a:gd name="T76" fmla="*/ 36 w 50"/>
                <a:gd name="T77" fmla="*/ 11 h 60"/>
                <a:gd name="T78" fmla="*/ 39 w 50"/>
                <a:gd name="T79" fmla="*/ 14 h 60"/>
                <a:gd name="T80" fmla="*/ 40 w 50"/>
                <a:gd name="T81" fmla="*/ 16 h 60"/>
                <a:gd name="T82" fmla="*/ 40 w 50"/>
                <a:gd name="T83" fmla="*/ 4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60">
                  <a:moveTo>
                    <a:pt x="50" y="14"/>
                  </a:moveTo>
                  <a:cubicBezTo>
                    <a:pt x="50" y="12"/>
                    <a:pt x="50" y="11"/>
                    <a:pt x="48" y="9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8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1"/>
                    <a:pt x="9" y="2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0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8"/>
                    <a:pt x="10" y="58"/>
                    <a:pt x="10" y="58"/>
                  </a:cubicBezTo>
                  <a:cubicBezTo>
                    <a:pt x="10" y="59"/>
                    <a:pt x="11" y="59"/>
                    <a:pt x="11" y="59"/>
                  </a:cubicBezTo>
                  <a:cubicBezTo>
                    <a:pt x="12" y="59"/>
                    <a:pt x="13" y="60"/>
                    <a:pt x="1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8" y="60"/>
                    <a:pt x="38" y="59"/>
                    <a:pt x="39" y="59"/>
                  </a:cubicBezTo>
                  <a:cubicBezTo>
                    <a:pt x="40" y="59"/>
                    <a:pt x="41" y="58"/>
                    <a:pt x="41" y="5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8"/>
                    <a:pt x="50" y="46"/>
                  </a:cubicBezTo>
                  <a:lnTo>
                    <a:pt x="50" y="14"/>
                  </a:lnTo>
                  <a:close/>
                  <a:moveTo>
                    <a:pt x="40" y="44"/>
                  </a:moveTo>
                  <a:cubicBezTo>
                    <a:pt x="40" y="44"/>
                    <a:pt x="40" y="44"/>
                    <a:pt x="40" y="44"/>
                  </a:cubicBezTo>
                  <a:cubicBezTo>
                    <a:pt x="40" y="45"/>
                    <a:pt x="39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49"/>
                    <a:pt x="15" y="49"/>
                    <a:pt x="14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0" y="45"/>
                    <a:pt x="10" y="44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1"/>
                    <a:pt x="15" y="10"/>
                    <a:pt x="16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10"/>
                    <a:pt x="35" y="11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40" y="15"/>
                    <a:pt x="40" y="16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9" name="Freeform 33"/>
            <p:cNvSpPr>
              <a:spLocks noEditPoints="1"/>
            </p:cNvSpPr>
            <p:nvPr userDrawn="1"/>
          </p:nvSpPr>
          <p:spPr bwMode="gray">
            <a:xfrm>
              <a:off x="6678613" y="2055813"/>
              <a:ext cx="239713" cy="295275"/>
            </a:xfrm>
            <a:custGeom>
              <a:avLst/>
              <a:gdLst>
                <a:gd name="T0" fmla="*/ 33 w 49"/>
                <a:gd name="T1" fmla="*/ 36 h 60"/>
                <a:gd name="T2" fmla="*/ 37 w 49"/>
                <a:gd name="T3" fmla="*/ 34 h 60"/>
                <a:gd name="T4" fmla="*/ 43 w 49"/>
                <a:gd name="T5" fmla="*/ 29 h 60"/>
                <a:gd name="T6" fmla="*/ 45 w 49"/>
                <a:gd name="T7" fmla="*/ 24 h 60"/>
                <a:gd name="T8" fmla="*/ 45 w 49"/>
                <a:gd name="T9" fmla="*/ 12 h 60"/>
                <a:gd name="T10" fmla="*/ 43 w 49"/>
                <a:gd name="T11" fmla="*/ 8 h 60"/>
                <a:gd name="T12" fmla="*/ 37 w 49"/>
                <a:gd name="T13" fmla="*/ 2 h 60"/>
                <a:gd name="T14" fmla="*/ 33 w 49"/>
                <a:gd name="T15" fmla="*/ 0 h 60"/>
                <a:gd name="T16" fmla="*/ 0 w 49"/>
                <a:gd name="T17" fmla="*/ 0 h 60"/>
                <a:gd name="T18" fmla="*/ 0 w 49"/>
                <a:gd name="T19" fmla="*/ 60 h 60"/>
                <a:gd name="T20" fmla="*/ 11 w 49"/>
                <a:gd name="T21" fmla="*/ 60 h 60"/>
                <a:gd name="T22" fmla="*/ 11 w 49"/>
                <a:gd name="T23" fmla="*/ 36 h 60"/>
                <a:gd name="T24" fmla="*/ 17 w 49"/>
                <a:gd name="T25" fmla="*/ 36 h 60"/>
                <a:gd name="T26" fmla="*/ 19 w 49"/>
                <a:gd name="T27" fmla="*/ 37 h 60"/>
                <a:gd name="T28" fmla="*/ 36 w 49"/>
                <a:gd name="T29" fmla="*/ 60 h 60"/>
                <a:gd name="T30" fmla="*/ 49 w 49"/>
                <a:gd name="T31" fmla="*/ 60 h 60"/>
                <a:gd name="T32" fmla="*/ 31 w 49"/>
                <a:gd name="T33" fmla="*/ 36 h 60"/>
                <a:gd name="T34" fmla="*/ 33 w 49"/>
                <a:gd name="T35" fmla="*/ 36 h 60"/>
                <a:gd name="T36" fmla="*/ 11 w 49"/>
                <a:gd name="T37" fmla="*/ 26 h 60"/>
                <a:gd name="T38" fmla="*/ 11 w 49"/>
                <a:gd name="T39" fmla="*/ 10 h 60"/>
                <a:gd name="T40" fmla="*/ 31 w 49"/>
                <a:gd name="T41" fmla="*/ 10 h 60"/>
                <a:gd name="T42" fmla="*/ 32 w 49"/>
                <a:gd name="T43" fmla="*/ 11 h 60"/>
                <a:gd name="T44" fmla="*/ 34 w 49"/>
                <a:gd name="T45" fmla="*/ 13 h 60"/>
                <a:gd name="T46" fmla="*/ 34 w 49"/>
                <a:gd name="T47" fmla="*/ 14 h 60"/>
                <a:gd name="T48" fmla="*/ 34 w 49"/>
                <a:gd name="T49" fmla="*/ 22 h 60"/>
                <a:gd name="T50" fmla="*/ 34 w 49"/>
                <a:gd name="T51" fmla="*/ 24 h 60"/>
                <a:gd name="T52" fmla="*/ 32 w 49"/>
                <a:gd name="T53" fmla="*/ 25 h 60"/>
                <a:gd name="T54" fmla="*/ 31 w 49"/>
                <a:gd name="T55" fmla="*/ 26 h 60"/>
                <a:gd name="T56" fmla="*/ 11 w 49"/>
                <a:gd name="T57" fmla="*/ 2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9" h="60">
                  <a:moveTo>
                    <a:pt x="33" y="36"/>
                  </a:moveTo>
                  <a:cubicBezTo>
                    <a:pt x="35" y="36"/>
                    <a:pt x="36" y="36"/>
                    <a:pt x="37" y="34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4" y="27"/>
                    <a:pt x="45" y="26"/>
                    <a:pt x="45" y="24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1"/>
                    <a:pt x="44" y="9"/>
                    <a:pt x="43" y="8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0"/>
                    <a:pt x="3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6"/>
                    <a:pt x="18" y="36"/>
                    <a:pt x="19" y="37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31" y="36"/>
                    <a:pt x="31" y="36"/>
                    <a:pt x="31" y="36"/>
                  </a:cubicBezTo>
                  <a:lnTo>
                    <a:pt x="33" y="36"/>
                  </a:lnTo>
                  <a:close/>
                  <a:moveTo>
                    <a:pt x="11" y="26"/>
                  </a:moveTo>
                  <a:cubicBezTo>
                    <a:pt x="11" y="10"/>
                    <a:pt x="11" y="10"/>
                    <a:pt x="1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2" y="11"/>
                    <a:pt x="32" y="11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3"/>
                    <a:pt x="34" y="23"/>
                    <a:pt x="34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1" y="26"/>
                    <a:pt x="31" y="26"/>
                  </a:cubicBezTo>
                  <a:lnTo>
                    <a:pt x="11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0" name="Freeform 34"/>
            <p:cNvSpPr>
              <a:spLocks/>
            </p:cNvSpPr>
            <p:nvPr userDrawn="1"/>
          </p:nvSpPr>
          <p:spPr bwMode="gray">
            <a:xfrm>
              <a:off x="6732588" y="2105025"/>
              <a:ext cx="112713" cy="79375"/>
            </a:xfrm>
            <a:custGeom>
              <a:avLst/>
              <a:gdLst>
                <a:gd name="T0" fmla="*/ 23 w 23"/>
                <a:gd name="T1" fmla="*/ 14 h 16"/>
                <a:gd name="T2" fmla="*/ 23 w 23"/>
                <a:gd name="T3" fmla="*/ 12 h 16"/>
                <a:gd name="T4" fmla="*/ 23 w 23"/>
                <a:gd name="T5" fmla="*/ 4 h 16"/>
                <a:gd name="T6" fmla="*/ 23 w 23"/>
                <a:gd name="T7" fmla="*/ 3 h 16"/>
                <a:gd name="T8" fmla="*/ 21 w 23"/>
                <a:gd name="T9" fmla="*/ 1 h 16"/>
                <a:gd name="T10" fmla="*/ 20 w 23"/>
                <a:gd name="T11" fmla="*/ 0 h 16"/>
                <a:gd name="T12" fmla="*/ 0 w 23"/>
                <a:gd name="T13" fmla="*/ 0 h 16"/>
                <a:gd name="T14" fmla="*/ 0 w 23"/>
                <a:gd name="T15" fmla="*/ 16 h 16"/>
                <a:gd name="T16" fmla="*/ 20 w 23"/>
                <a:gd name="T17" fmla="*/ 16 h 16"/>
                <a:gd name="T18" fmla="*/ 21 w 23"/>
                <a:gd name="T19" fmla="*/ 15 h 16"/>
                <a:gd name="T20" fmla="*/ 23 w 23"/>
                <a:gd name="T2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6">
                  <a:moveTo>
                    <a:pt x="23" y="14"/>
                  </a:moveTo>
                  <a:cubicBezTo>
                    <a:pt x="23" y="13"/>
                    <a:pt x="23" y="13"/>
                    <a:pt x="23" y="12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3"/>
                    <a:pt x="23" y="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1" y="16"/>
                    <a:pt x="21" y="15"/>
                  </a:cubicBezTo>
                  <a:lnTo>
                    <a:pt x="23" y="1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1" name="Freeform 35"/>
            <p:cNvSpPr>
              <a:spLocks/>
            </p:cNvSpPr>
            <p:nvPr userDrawn="1"/>
          </p:nvSpPr>
          <p:spPr bwMode="gray">
            <a:xfrm>
              <a:off x="6423025" y="2105025"/>
              <a:ext cx="147638" cy="192088"/>
            </a:xfrm>
            <a:custGeom>
              <a:avLst/>
              <a:gdLst>
                <a:gd name="T0" fmla="*/ 29 w 30"/>
                <a:gd name="T1" fmla="*/ 4 h 39"/>
                <a:gd name="T2" fmla="*/ 26 w 30"/>
                <a:gd name="T3" fmla="*/ 1 h 39"/>
                <a:gd name="T4" fmla="*/ 24 w 30"/>
                <a:gd name="T5" fmla="*/ 0 h 39"/>
                <a:gd name="T6" fmla="*/ 6 w 30"/>
                <a:gd name="T7" fmla="*/ 0 h 39"/>
                <a:gd name="T8" fmla="*/ 4 w 30"/>
                <a:gd name="T9" fmla="*/ 1 h 39"/>
                <a:gd name="T10" fmla="*/ 1 w 30"/>
                <a:gd name="T11" fmla="*/ 4 h 39"/>
                <a:gd name="T12" fmla="*/ 1 w 30"/>
                <a:gd name="T13" fmla="*/ 5 h 39"/>
                <a:gd name="T14" fmla="*/ 0 w 30"/>
                <a:gd name="T15" fmla="*/ 6 h 39"/>
                <a:gd name="T16" fmla="*/ 0 w 30"/>
                <a:gd name="T17" fmla="*/ 34 h 39"/>
                <a:gd name="T18" fmla="*/ 1 w 30"/>
                <a:gd name="T19" fmla="*/ 35 h 39"/>
                <a:gd name="T20" fmla="*/ 4 w 30"/>
                <a:gd name="T21" fmla="*/ 39 h 39"/>
                <a:gd name="T22" fmla="*/ 6 w 30"/>
                <a:gd name="T23" fmla="*/ 39 h 39"/>
                <a:gd name="T24" fmla="*/ 24 w 30"/>
                <a:gd name="T25" fmla="*/ 39 h 39"/>
                <a:gd name="T26" fmla="*/ 26 w 30"/>
                <a:gd name="T27" fmla="*/ 39 h 39"/>
                <a:gd name="T28" fmla="*/ 29 w 30"/>
                <a:gd name="T29" fmla="*/ 35 h 39"/>
                <a:gd name="T30" fmla="*/ 30 w 30"/>
                <a:gd name="T31" fmla="*/ 34 h 39"/>
                <a:gd name="T32" fmla="*/ 30 w 30"/>
                <a:gd name="T33" fmla="*/ 6 h 39"/>
                <a:gd name="T34" fmla="*/ 29 w 30"/>
                <a:gd name="T35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9">
                  <a:moveTo>
                    <a:pt x="29" y="4"/>
                  </a:move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5" y="0"/>
                    <a:pt x="2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1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5" y="39"/>
                    <a:pt x="5" y="39"/>
                    <a:pt x="6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5" y="39"/>
                    <a:pt x="25" y="39"/>
                    <a:pt x="26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30" y="35"/>
                    <a:pt x="30" y="34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5"/>
                    <a:pt x="29" y="5"/>
                    <a:pt x="29" y="4"/>
                  </a:cubicBezTo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2" name="Group 121"/>
          <p:cNvGrpSpPr/>
          <p:nvPr userDrawn="1"/>
        </p:nvGrpSpPr>
        <p:grpSpPr>
          <a:xfrm rot="21328392">
            <a:off x="7824049" y="5321067"/>
            <a:ext cx="2551543" cy="416600"/>
            <a:chOff x="2047875" y="1746250"/>
            <a:chExt cx="3851275" cy="628650"/>
          </a:xfrm>
        </p:grpSpPr>
        <p:sp>
          <p:nvSpPr>
            <p:cNvPr id="123" name="Freeform 5"/>
            <p:cNvSpPr>
              <a:spLocks/>
            </p:cNvSpPr>
            <p:nvPr userDrawn="1"/>
          </p:nvSpPr>
          <p:spPr bwMode="gray">
            <a:xfrm>
              <a:off x="2047875" y="1746250"/>
              <a:ext cx="422275" cy="604838"/>
            </a:xfrm>
            <a:custGeom>
              <a:avLst/>
              <a:gdLst>
                <a:gd name="T0" fmla="*/ 35 w 86"/>
                <a:gd name="T1" fmla="*/ 0 h 123"/>
                <a:gd name="T2" fmla="*/ 86 w 86"/>
                <a:gd name="T3" fmla="*/ 0 h 123"/>
                <a:gd name="T4" fmla="*/ 50 w 86"/>
                <a:gd name="T5" fmla="*/ 123 h 123"/>
                <a:gd name="T6" fmla="*/ 0 w 86"/>
                <a:gd name="T7" fmla="*/ 123 h 123"/>
                <a:gd name="T8" fmla="*/ 35 w 86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23">
                  <a:moveTo>
                    <a:pt x="35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6" y="0"/>
                    <a:pt x="59" y="91"/>
                    <a:pt x="50" y="123"/>
                  </a:cubicBezTo>
                  <a:cubicBezTo>
                    <a:pt x="0" y="123"/>
                    <a:pt x="0" y="123"/>
                    <a:pt x="0" y="123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4" name="Freeform 6"/>
            <p:cNvSpPr>
              <a:spLocks noEditPoints="1"/>
            </p:cNvSpPr>
            <p:nvPr userDrawn="1"/>
          </p:nvSpPr>
          <p:spPr bwMode="gray">
            <a:xfrm>
              <a:off x="2333625" y="1874838"/>
              <a:ext cx="776288" cy="495300"/>
            </a:xfrm>
            <a:custGeom>
              <a:avLst/>
              <a:gdLst>
                <a:gd name="T0" fmla="*/ 145 w 158"/>
                <a:gd name="T1" fmla="*/ 51 h 101"/>
                <a:gd name="T2" fmla="*/ 123 w 158"/>
                <a:gd name="T3" fmla="*/ 14 h 101"/>
                <a:gd name="T4" fmla="*/ 29 w 158"/>
                <a:gd name="T5" fmla="*/ 32 h 101"/>
                <a:gd name="T6" fmla="*/ 18 w 158"/>
                <a:gd name="T7" fmla="*/ 86 h 101"/>
                <a:gd name="T8" fmla="*/ 74 w 158"/>
                <a:gd name="T9" fmla="*/ 99 h 101"/>
                <a:gd name="T10" fmla="*/ 120 w 158"/>
                <a:gd name="T11" fmla="*/ 91 h 101"/>
                <a:gd name="T12" fmla="*/ 129 w 158"/>
                <a:gd name="T13" fmla="*/ 68 h 101"/>
                <a:gd name="T14" fmla="*/ 80 w 158"/>
                <a:gd name="T15" fmla="*/ 83 h 101"/>
                <a:gd name="T16" fmla="*/ 58 w 158"/>
                <a:gd name="T17" fmla="*/ 71 h 101"/>
                <a:gd name="T18" fmla="*/ 145 w 158"/>
                <a:gd name="T19" fmla="*/ 51 h 101"/>
                <a:gd name="T20" fmla="*/ 64 w 158"/>
                <a:gd name="T21" fmla="*/ 45 h 101"/>
                <a:gd name="T22" fmla="*/ 90 w 158"/>
                <a:gd name="T23" fmla="*/ 25 h 101"/>
                <a:gd name="T24" fmla="*/ 105 w 158"/>
                <a:gd name="T25" fmla="*/ 42 h 101"/>
                <a:gd name="T26" fmla="*/ 59 w 158"/>
                <a:gd name="T27" fmla="*/ 65 h 101"/>
                <a:gd name="T28" fmla="*/ 64 w 158"/>
                <a:gd name="T29" fmla="*/ 4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8" h="101">
                  <a:moveTo>
                    <a:pt x="145" y="51"/>
                  </a:moveTo>
                  <a:cubicBezTo>
                    <a:pt x="145" y="51"/>
                    <a:pt x="158" y="24"/>
                    <a:pt x="123" y="14"/>
                  </a:cubicBezTo>
                  <a:cubicBezTo>
                    <a:pt x="123" y="14"/>
                    <a:pt x="66" y="0"/>
                    <a:pt x="29" y="32"/>
                  </a:cubicBezTo>
                  <a:cubicBezTo>
                    <a:pt x="29" y="32"/>
                    <a:pt x="0" y="62"/>
                    <a:pt x="18" y="86"/>
                  </a:cubicBezTo>
                  <a:cubicBezTo>
                    <a:pt x="18" y="86"/>
                    <a:pt x="29" y="101"/>
                    <a:pt x="74" y="99"/>
                  </a:cubicBezTo>
                  <a:cubicBezTo>
                    <a:pt x="74" y="99"/>
                    <a:pt x="110" y="97"/>
                    <a:pt x="120" y="91"/>
                  </a:cubicBezTo>
                  <a:cubicBezTo>
                    <a:pt x="129" y="68"/>
                    <a:pt x="129" y="68"/>
                    <a:pt x="129" y="68"/>
                  </a:cubicBezTo>
                  <a:cubicBezTo>
                    <a:pt x="129" y="68"/>
                    <a:pt x="105" y="82"/>
                    <a:pt x="80" y="83"/>
                  </a:cubicBezTo>
                  <a:cubicBezTo>
                    <a:pt x="80" y="83"/>
                    <a:pt x="54" y="85"/>
                    <a:pt x="58" y="71"/>
                  </a:cubicBezTo>
                  <a:lnTo>
                    <a:pt x="145" y="51"/>
                  </a:lnTo>
                  <a:close/>
                  <a:moveTo>
                    <a:pt x="64" y="45"/>
                  </a:moveTo>
                  <a:cubicBezTo>
                    <a:pt x="70" y="23"/>
                    <a:pt x="90" y="25"/>
                    <a:pt x="90" y="25"/>
                  </a:cubicBezTo>
                  <a:cubicBezTo>
                    <a:pt x="109" y="25"/>
                    <a:pt x="105" y="42"/>
                    <a:pt x="105" y="42"/>
                  </a:cubicBezTo>
                  <a:cubicBezTo>
                    <a:pt x="59" y="65"/>
                    <a:pt x="59" y="65"/>
                    <a:pt x="59" y="65"/>
                  </a:cubicBezTo>
                  <a:lnTo>
                    <a:pt x="64" y="4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5" name="Freeform 7"/>
            <p:cNvSpPr>
              <a:spLocks/>
            </p:cNvSpPr>
            <p:nvPr userDrawn="1"/>
          </p:nvSpPr>
          <p:spPr bwMode="gray">
            <a:xfrm>
              <a:off x="3030538" y="1898650"/>
              <a:ext cx="762000" cy="452438"/>
            </a:xfrm>
            <a:custGeom>
              <a:avLst/>
              <a:gdLst>
                <a:gd name="T0" fmla="*/ 23 w 155"/>
                <a:gd name="T1" fmla="*/ 13 h 92"/>
                <a:gd name="T2" fmla="*/ 0 w 155"/>
                <a:gd name="T3" fmla="*/ 92 h 92"/>
                <a:gd name="T4" fmla="*/ 51 w 155"/>
                <a:gd name="T5" fmla="*/ 92 h 92"/>
                <a:gd name="T6" fmla="*/ 71 w 155"/>
                <a:gd name="T7" fmla="*/ 22 h 92"/>
                <a:gd name="T8" fmla="*/ 92 w 155"/>
                <a:gd name="T9" fmla="*/ 23 h 92"/>
                <a:gd name="T10" fmla="*/ 97 w 155"/>
                <a:gd name="T11" fmla="*/ 36 h 92"/>
                <a:gd name="T12" fmla="*/ 89 w 155"/>
                <a:gd name="T13" fmla="*/ 65 h 92"/>
                <a:gd name="T14" fmla="*/ 81 w 155"/>
                <a:gd name="T15" fmla="*/ 92 h 92"/>
                <a:gd name="T16" fmla="*/ 130 w 155"/>
                <a:gd name="T17" fmla="*/ 92 h 92"/>
                <a:gd name="T18" fmla="*/ 147 w 155"/>
                <a:gd name="T19" fmla="*/ 36 h 92"/>
                <a:gd name="T20" fmla="*/ 133 w 155"/>
                <a:gd name="T21" fmla="*/ 11 h 92"/>
                <a:gd name="T22" fmla="*/ 23 w 155"/>
                <a:gd name="T23" fmla="*/ 1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5" h="92">
                  <a:moveTo>
                    <a:pt x="23" y="13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22"/>
                    <a:pt x="82" y="20"/>
                    <a:pt x="92" y="23"/>
                  </a:cubicBezTo>
                  <a:cubicBezTo>
                    <a:pt x="92" y="23"/>
                    <a:pt x="101" y="25"/>
                    <a:pt x="97" y="36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130" y="92"/>
                    <a:pt x="130" y="92"/>
                    <a:pt x="130" y="92"/>
                  </a:cubicBezTo>
                  <a:cubicBezTo>
                    <a:pt x="147" y="36"/>
                    <a:pt x="147" y="36"/>
                    <a:pt x="147" y="36"/>
                  </a:cubicBezTo>
                  <a:cubicBezTo>
                    <a:pt x="147" y="36"/>
                    <a:pt x="155" y="16"/>
                    <a:pt x="133" y="11"/>
                  </a:cubicBezTo>
                  <a:cubicBezTo>
                    <a:pt x="133" y="11"/>
                    <a:pt x="95" y="0"/>
                    <a:pt x="23" y="13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6" name="Freeform 8"/>
            <p:cNvSpPr>
              <a:spLocks noEditPoints="1"/>
            </p:cNvSpPr>
            <p:nvPr userDrawn="1"/>
          </p:nvSpPr>
          <p:spPr bwMode="gray">
            <a:xfrm>
              <a:off x="3689350" y="1917700"/>
              <a:ext cx="836613" cy="457200"/>
            </a:xfrm>
            <a:custGeom>
              <a:avLst/>
              <a:gdLst>
                <a:gd name="T0" fmla="*/ 99 w 170"/>
                <a:gd name="T1" fmla="*/ 3 h 93"/>
                <a:gd name="T2" fmla="*/ 17 w 170"/>
                <a:gd name="T3" fmla="*/ 46 h 93"/>
                <a:gd name="T4" fmla="*/ 71 w 170"/>
                <a:gd name="T5" fmla="*/ 90 h 93"/>
                <a:gd name="T6" fmla="*/ 158 w 170"/>
                <a:gd name="T7" fmla="*/ 44 h 93"/>
                <a:gd name="T8" fmla="*/ 99 w 170"/>
                <a:gd name="T9" fmla="*/ 3 h 93"/>
                <a:gd name="T10" fmla="*/ 106 w 170"/>
                <a:gd name="T11" fmla="*/ 50 h 93"/>
                <a:gd name="T12" fmla="*/ 73 w 170"/>
                <a:gd name="T13" fmla="*/ 73 h 93"/>
                <a:gd name="T14" fmla="*/ 70 w 170"/>
                <a:gd name="T15" fmla="*/ 41 h 93"/>
                <a:gd name="T16" fmla="*/ 95 w 170"/>
                <a:gd name="T17" fmla="*/ 18 h 93"/>
                <a:gd name="T18" fmla="*/ 106 w 170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93">
                  <a:moveTo>
                    <a:pt x="99" y="3"/>
                  </a:moveTo>
                  <a:cubicBezTo>
                    <a:pt x="28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1" y="91"/>
                    <a:pt x="147" y="89"/>
                    <a:pt x="158" y="44"/>
                  </a:cubicBezTo>
                  <a:cubicBezTo>
                    <a:pt x="170" y="0"/>
                    <a:pt x="99" y="3"/>
                    <a:pt x="99" y="3"/>
                  </a:cubicBezTo>
                  <a:moveTo>
                    <a:pt x="106" y="50"/>
                  </a:moveTo>
                  <a:cubicBezTo>
                    <a:pt x="106" y="50"/>
                    <a:pt x="95" y="82"/>
                    <a:pt x="73" y="73"/>
                  </a:cubicBezTo>
                  <a:cubicBezTo>
                    <a:pt x="68" y="71"/>
                    <a:pt x="62" y="60"/>
                    <a:pt x="70" y="41"/>
                  </a:cubicBezTo>
                  <a:cubicBezTo>
                    <a:pt x="70" y="41"/>
                    <a:pt x="79" y="17"/>
                    <a:pt x="95" y="18"/>
                  </a:cubicBezTo>
                  <a:cubicBezTo>
                    <a:pt x="95" y="18"/>
                    <a:pt x="117" y="16"/>
                    <a:pt x="106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7" name="Freeform 9"/>
            <p:cNvSpPr>
              <a:spLocks noEditPoints="1"/>
            </p:cNvSpPr>
            <p:nvPr userDrawn="1"/>
          </p:nvSpPr>
          <p:spPr bwMode="gray">
            <a:xfrm>
              <a:off x="5026025" y="1917700"/>
              <a:ext cx="831850" cy="457200"/>
            </a:xfrm>
            <a:custGeom>
              <a:avLst/>
              <a:gdLst>
                <a:gd name="T0" fmla="*/ 98 w 169"/>
                <a:gd name="T1" fmla="*/ 3 h 93"/>
                <a:gd name="T2" fmla="*/ 17 w 169"/>
                <a:gd name="T3" fmla="*/ 46 h 93"/>
                <a:gd name="T4" fmla="*/ 71 w 169"/>
                <a:gd name="T5" fmla="*/ 90 h 93"/>
                <a:gd name="T6" fmla="*/ 158 w 169"/>
                <a:gd name="T7" fmla="*/ 44 h 93"/>
                <a:gd name="T8" fmla="*/ 98 w 169"/>
                <a:gd name="T9" fmla="*/ 3 h 93"/>
                <a:gd name="T10" fmla="*/ 105 w 169"/>
                <a:gd name="T11" fmla="*/ 50 h 93"/>
                <a:gd name="T12" fmla="*/ 73 w 169"/>
                <a:gd name="T13" fmla="*/ 73 h 93"/>
                <a:gd name="T14" fmla="*/ 70 w 169"/>
                <a:gd name="T15" fmla="*/ 41 h 93"/>
                <a:gd name="T16" fmla="*/ 95 w 169"/>
                <a:gd name="T17" fmla="*/ 18 h 93"/>
                <a:gd name="T18" fmla="*/ 105 w 169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93">
                  <a:moveTo>
                    <a:pt x="98" y="3"/>
                  </a:moveTo>
                  <a:cubicBezTo>
                    <a:pt x="27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0" y="91"/>
                    <a:pt x="146" y="89"/>
                    <a:pt x="158" y="44"/>
                  </a:cubicBezTo>
                  <a:cubicBezTo>
                    <a:pt x="169" y="0"/>
                    <a:pt x="98" y="3"/>
                    <a:pt x="98" y="3"/>
                  </a:cubicBezTo>
                  <a:moveTo>
                    <a:pt x="105" y="50"/>
                  </a:moveTo>
                  <a:cubicBezTo>
                    <a:pt x="105" y="50"/>
                    <a:pt x="95" y="82"/>
                    <a:pt x="73" y="73"/>
                  </a:cubicBezTo>
                  <a:cubicBezTo>
                    <a:pt x="67" y="71"/>
                    <a:pt x="62" y="60"/>
                    <a:pt x="70" y="41"/>
                  </a:cubicBezTo>
                  <a:cubicBezTo>
                    <a:pt x="70" y="41"/>
                    <a:pt x="78" y="17"/>
                    <a:pt x="95" y="18"/>
                  </a:cubicBezTo>
                  <a:cubicBezTo>
                    <a:pt x="95" y="18"/>
                    <a:pt x="117" y="16"/>
                    <a:pt x="105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8" name="Freeform 10"/>
            <p:cNvSpPr>
              <a:spLocks/>
            </p:cNvSpPr>
            <p:nvPr userDrawn="1"/>
          </p:nvSpPr>
          <p:spPr bwMode="gray">
            <a:xfrm>
              <a:off x="4495800" y="1943100"/>
              <a:ext cx="687388" cy="407988"/>
            </a:xfrm>
            <a:custGeom>
              <a:avLst/>
              <a:gdLst>
                <a:gd name="T0" fmla="*/ 0 w 433"/>
                <a:gd name="T1" fmla="*/ 0 h 257"/>
                <a:gd name="T2" fmla="*/ 139 w 433"/>
                <a:gd name="T3" fmla="*/ 0 h 257"/>
                <a:gd name="T4" fmla="*/ 164 w 433"/>
                <a:gd name="T5" fmla="*/ 176 h 257"/>
                <a:gd name="T6" fmla="*/ 285 w 433"/>
                <a:gd name="T7" fmla="*/ 0 h 257"/>
                <a:gd name="T8" fmla="*/ 433 w 433"/>
                <a:gd name="T9" fmla="*/ 0 h 257"/>
                <a:gd name="T10" fmla="*/ 260 w 433"/>
                <a:gd name="T11" fmla="*/ 257 h 257"/>
                <a:gd name="T12" fmla="*/ 31 w 433"/>
                <a:gd name="T13" fmla="*/ 257 h 257"/>
                <a:gd name="T14" fmla="*/ 0 w 433"/>
                <a:gd name="T15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3" h="257">
                  <a:moveTo>
                    <a:pt x="0" y="0"/>
                  </a:moveTo>
                  <a:lnTo>
                    <a:pt x="139" y="0"/>
                  </a:lnTo>
                  <a:lnTo>
                    <a:pt x="164" y="176"/>
                  </a:lnTo>
                  <a:lnTo>
                    <a:pt x="285" y="0"/>
                  </a:lnTo>
                  <a:lnTo>
                    <a:pt x="433" y="0"/>
                  </a:lnTo>
                  <a:lnTo>
                    <a:pt x="260" y="257"/>
                  </a:lnTo>
                  <a:lnTo>
                    <a:pt x="31" y="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29" name="Picture 37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786437" y="2238375"/>
              <a:ext cx="112713" cy="112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0" name="Picture 29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021882">
            <a:off x="7748902" y="-748427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C:\Users\Kathy\Documents\Corporate PPT Template\Phase 2\TM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21300000">
            <a:off x="11053714" y="5925313"/>
            <a:ext cx="73152" cy="373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116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3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3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36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1"/>
          <p:cNvSpPr>
            <a:spLocks noChangeArrowheads="1"/>
          </p:cNvSpPr>
          <p:nvPr userDrawn="1"/>
        </p:nvSpPr>
        <p:spPr bwMode="gray">
          <a:xfrm rot="21365145">
            <a:off x="-140872" y="2200086"/>
            <a:ext cx="4075162" cy="3988084"/>
          </a:xfrm>
          <a:custGeom>
            <a:avLst/>
            <a:gdLst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0 w 3379965"/>
              <a:gd name="connsiteY3" fmla="*/ 2242254 h 2242254"/>
              <a:gd name="connsiteX4" fmla="*/ 0 w 3379965"/>
              <a:gd name="connsiteY4" fmla="*/ 0 h 2242254"/>
              <a:gd name="connsiteX0" fmla="*/ 11697 w 3391662"/>
              <a:gd name="connsiteY0" fmla="*/ 0 h 2270705"/>
              <a:gd name="connsiteX1" fmla="*/ 3391662 w 3391662"/>
              <a:gd name="connsiteY1" fmla="*/ 0 h 2270705"/>
              <a:gd name="connsiteX2" fmla="*/ 3391662 w 3391662"/>
              <a:gd name="connsiteY2" fmla="*/ 2242254 h 2270705"/>
              <a:gd name="connsiteX3" fmla="*/ 0 w 3391662"/>
              <a:gd name="connsiteY3" fmla="*/ 2270705 h 2270705"/>
              <a:gd name="connsiteX4" fmla="*/ 11697 w 3391662"/>
              <a:gd name="connsiteY4" fmla="*/ 0 h 2270705"/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314410 w 3379965"/>
              <a:gd name="connsiteY3" fmla="*/ 2232365 h 2242254"/>
              <a:gd name="connsiteX4" fmla="*/ 0 w 3379965"/>
              <a:gd name="connsiteY4" fmla="*/ 0 h 2242254"/>
              <a:gd name="connsiteX0" fmla="*/ 157893 w 3065555"/>
              <a:gd name="connsiteY0" fmla="*/ 0 h 2250373"/>
              <a:gd name="connsiteX1" fmla="*/ 3065555 w 3065555"/>
              <a:gd name="connsiteY1" fmla="*/ 8119 h 2250373"/>
              <a:gd name="connsiteX2" fmla="*/ 3065555 w 3065555"/>
              <a:gd name="connsiteY2" fmla="*/ 2250373 h 2250373"/>
              <a:gd name="connsiteX3" fmla="*/ 0 w 3065555"/>
              <a:gd name="connsiteY3" fmla="*/ 2240484 h 2250373"/>
              <a:gd name="connsiteX4" fmla="*/ 157893 w 3065555"/>
              <a:gd name="connsiteY4" fmla="*/ 0 h 2250373"/>
              <a:gd name="connsiteX0" fmla="*/ 213098 w 3065555"/>
              <a:gd name="connsiteY0" fmla="*/ 0 h 2251124"/>
              <a:gd name="connsiteX1" fmla="*/ 3065555 w 3065555"/>
              <a:gd name="connsiteY1" fmla="*/ 8870 h 2251124"/>
              <a:gd name="connsiteX2" fmla="*/ 3065555 w 3065555"/>
              <a:gd name="connsiteY2" fmla="*/ 2251124 h 2251124"/>
              <a:gd name="connsiteX3" fmla="*/ 0 w 3065555"/>
              <a:gd name="connsiteY3" fmla="*/ 2241235 h 2251124"/>
              <a:gd name="connsiteX4" fmla="*/ 213098 w 3065555"/>
              <a:gd name="connsiteY4" fmla="*/ 0 h 2251124"/>
              <a:gd name="connsiteX0" fmla="*/ 204711 w 3057168"/>
              <a:gd name="connsiteY0" fmla="*/ 0 h 2251556"/>
              <a:gd name="connsiteX1" fmla="*/ 3057168 w 3057168"/>
              <a:gd name="connsiteY1" fmla="*/ 8870 h 2251556"/>
              <a:gd name="connsiteX2" fmla="*/ 3057168 w 3057168"/>
              <a:gd name="connsiteY2" fmla="*/ 2251124 h 2251556"/>
              <a:gd name="connsiteX3" fmla="*/ 0 w 3057168"/>
              <a:gd name="connsiteY3" fmla="*/ 2251556 h 2251556"/>
              <a:gd name="connsiteX4" fmla="*/ 204711 w 3057168"/>
              <a:gd name="connsiteY4" fmla="*/ 0 h 225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168" h="2251556">
                <a:moveTo>
                  <a:pt x="204711" y="0"/>
                </a:moveTo>
                <a:lnTo>
                  <a:pt x="3057168" y="8870"/>
                </a:lnTo>
                <a:lnTo>
                  <a:pt x="3057168" y="2251124"/>
                </a:lnTo>
                <a:lnTo>
                  <a:pt x="0" y="2251556"/>
                </a:lnTo>
                <a:lnTo>
                  <a:pt x="204711" y="0"/>
                </a:lnTo>
                <a:close/>
              </a:path>
            </a:pathLst>
          </a:cu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r>
              <a:rPr lang="en-US" dirty="0" smtClean="0">
                <a:solidFill>
                  <a:prstClr val="white"/>
                </a:solidFill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1"/>
          <p:cNvSpPr>
            <a:spLocks noChangeArrowheads="1"/>
          </p:cNvSpPr>
          <p:nvPr userDrawn="1"/>
        </p:nvSpPr>
        <p:spPr bwMode="gray">
          <a:xfrm rot="21347964">
            <a:off x="824954" y="2163539"/>
            <a:ext cx="3112447" cy="3989900"/>
          </a:xfrm>
          <a:custGeom>
            <a:avLst/>
            <a:gdLst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0 w 2245057"/>
              <a:gd name="connsiteY3" fmla="*/ 1263771 h 1263771"/>
              <a:gd name="connsiteX4" fmla="*/ 0 w 2245057"/>
              <a:gd name="connsiteY4" fmla="*/ 0 h 1263771"/>
              <a:gd name="connsiteX0" fmla="*/ 9525 w 2254582"/>
              <a:gd name="connsiteY0" fmla="*/ 0 h 1263771"/>
              <a:gd name="connsiteX1" fmla="*/ 2254582 w 2254582"/>
              <a:gd name="connsiteY1" fmla="*/ 0 h 1263771"/>
              <a:gd name="connsiteX2" fmla="*/ 2254582 w 2254582"/>
              <a:gd name="connsiteY2" fmla="*/ 1263771 h 1263771"/>
              <a:gd name="connsiteX3" fmla="*/ 0 w 2254582"/>
              <a:gd name="connsiteY3" fmla="*/ 606546 h 1263771"/>
              <a:gd name="connsiteX4" fmla="*/ 9525 w 2254582"/>
              <a:gd name="connsiteY4" fmla="*/ 0 h 1263771"/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4465 w 2245057"/>
              <a:gd name="connsiteY3" fmla="*/ 844669 h 1263771"/>
              <a:gd name="connsiteX4" fmla="*/ 0 w 2245057"/>
              <a:gd name="connsiteY4" fmla="*/ 0 h 1263771"/>
              <a:gd name="connsiteX0" fmla="*/ 29905 w 2240642"/>
              <a:gd name="connsiteY0" fmla="*/ 0 h 1271077"/>
              <a:gd name="connsiteX1" fmla="*/ 2240642 w 2240642"/>
              <a:gd name="connsiteY1" fmla="*/ 7306 h 1271077"/>
              <a:gd name="connsiteX2" fmla="*/ 2240642 w 2240642"/>
              <a:gd name="connsiteY2" fmla="*/ 1271077 h 1271077"/>
              <a:gd name="connsiteX3" fmla="*/ 50 w 2240642"/>
              <a:gd name="connsiteY3" fmla="*/ 851975 h 1271077"/>
              <a:gd name="connsiteX4" fmla="*/ 29905 w 2240642"/>
              <a:gd name="connsiteY4" fmla="*/ 0 h 1271077"/>
              <a:gd name="connsiteX0" fmla="*/ 34440 w 2245177"/>
              <a:gd name="connsiteY0" fmla="*/ 0 h 1271077"/>
              <a:gd name="connsiteX1" fmla="*/ 2245177 w 2245177"/>
              <a:gd name="connsiteY1" fmla="*/ 7306 h 1271077"/>
              <a:gd name="connsiteX2" fmla="*/ 2245177 w 2245177"/>
              <a:gd name="connsiteY2" fmla="*/ 1271077 h 1271077"/>
              <a:gd name="connsiteX3" fmla="*/ 43 w 2245177"/>
              <a:gd name="connsiteY3" fmla="*/ 885836 h 1271077"/>
              <a:gd name="connsiteX4" fmla="*/ 34440 w 2245177"/>
              <a:gd name="connsiteY4" fmla="*/ 0 h 1271077"/>
              <a:gd name="connsiteX0" fmla="*/ 34440 w 2253211"/>
              <a:gd name="connsiteY0" fmla="*/ 0 h 1294038"/>
              <a:gd name="connsiteX1" fmla="*/ 2245177 w 2253211"/>
              <a:gd name="connsiteY1" fmla="*/ 7306 h 1294038"/>
              <a:gd name="connsiteX2" fmla="*/ 2253212 w 2253211"/>
              <a:gd name="connsiteY2" fmla="*/ 1294038 h 1294038"/>
              <a:gd name="connsiteX3" fmla="*/ 43 w 2253211"/>
              <a:gd name="connsiteY3" fmla="*/ 885836 h 1294038"/>
              <a:gd name="connsiteX4" fmla="*/ 34440 w 2253211"/>
              <a:gd name="connsiteY4" fmla="*/ 0 h 1294038"/>
              <a:gd name="connsiteX0" fmla="*/ 34440 w 2257608"/>
              <a:gd name="connsiteY0" fmla="*/ 0 h 1302696"/>
              <a:gd name="connsiteX1" fmla="*/ 2245177 w 2257608"/>
              <a:gd name="connsiteY1" fmla="*/ 7306 h 1302696"/>
              <a:gd name="connsiteX2" fmla="*/ 2257608 w 2257608"/>
              <a:gd name="connsiteY2" fmla="*/ 1302696 h 1302696"/>
              <a:gd name="connsiteX3" fmla="*/ 43 w 2257608"/>
              <a:gd name="connsiteY3" fmla="*/ 885836 h 1302696"/>
              <a:gd name="connsiteX4" fmla="*/ 34440 w 2257608"/>
              <a:gd name="connsiteY4" fmla="*/ 0 h 1302696"/>
              <a:gd name="connsiteX0" fmla="*/ 34440 w 2254840"/>
              <a:gd name="connsiteY0" fmla="*/ 0 h 1292011"/>
              <a:gd name="connsiteX1" fmla="*/ 2245177 w 2254840"/>
              <a:gd name="connsiteY1" fmla="*/ 7306 h 1292011"/>
              <a:gd name="connsiteX2" fmla="*/ 2254840 w 2254840"/>
              <a:gd name="connsiteY2" fmla="*/ 1292011 h 1292011"/>
              <a:gd name="connsiteX3" fmla="*/ 43 w 2254840"/>
              <a:gd name="connsiteY3" fmla="*/ 885836 h 1292011"/>
              <a:gd name="connsiteX4" fmla="*/ 34440 w 2254840"/>
              <a:gd name="connsiteY4" fmla="*/ 0 h 1292011"/>
              <a:gd name="connsiteX0" fmla="*/ 34440 w 2250105"/>
              <a:gd name="connsiteY0" fmla="*/ 0 h 1296113"/>
              <a:gd name="connsiteX1" fmla="*/ 2245177 w 2250105"/>
              <a:gd name="connsiteY1" fmla="*/ 7306 h 1296113"/>
              <a:gd name="connsiteX2" fmla="*/ 2250106 w 2250105"/>
              <a:gd name="connsiteY2" fmla="*/ 1296113 h 1296113"/>
              <a:gd name="connsiteX3" fmla="*/ 43 w 2250105"/>
              <a:gd name="connsiteY3" fmla="*/ 885836 h 1296113"/>
              <a:gd name="connsiteX4" fmla="*/ 34440 w 2250105"/>
              <a:gd name="connsiteY4" fmla="*/ 0 h 1296113"/>
              <a:gd name="connsiteX0" fmla="*/ 34440 w 2249536"/>
              <a:gd name="connsiteY0" fmla="*/ 0 h 1300359"/>
              <a:gd name="connsiteX1" fmla="*/ 2245177 w 2249536"/>
              <a:gd name="connsiteY1" fmla="*/ 7306 h 1300359"/>
              <a:gd name="connsiteX2" fmla="*/ 2249536 w 2249536"/>
              <a:gd name="connsiteY2" fmla="*/ 1300359 h 1300359"/>
              <a:gd name="connsiteX3" fmla="*/ 43 w 2249536"/>
              <a:gd name="connsiteY3" fmla="*/ 885836 h 1300359"/>
              <a:gd name="connsiteX4" fmla="*/ 34440 w 2249536"/>
              <a:gd name="connsiteY4" fmla="*/ 0 h 1300359"/>
              <a:gd name="connsiteX0" fmla="*/ 47409 w 2262505"/>
              <a:gd name="connsiteY0" fmla="*/ 0 h 1300359"/>
              <a:gd name="connsiteX1" fmla="*/ 2258146 w 2262505"/>
              <a:gd name="connsiteY1" fmla="*/ 7306 h 1300359"/>
              <a:gd name="connsiteX2" fmla="*/ 2262505 w 2262505"/>
              <a:gd name="connsiteY2" fmla="*/ 1300359 h 1300359"/>
              <a:gd name="connsiteX3" fmla="*/ 32 w 2262505"/>
              <a:gd name="connsiteY3" fmla="*/ 955046 h 1300359"/>
              <a:gd name="connsiteX4" fmla="*/ 47409 w 2262505"/>
              <a:gd name="connsiteY4" fmla="*/ 0 h 1300359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36392 w 2247568"/>
              <a:gd name="connsiteY0" fmla="*/ 0 h 1371571"/>
              <a:gd name="connsiteX1" fmla="*/ 2247129 w 2247568"/>
              <a:gd name="connsiteY1" fmla="*/ 7306 h 1371571"/>
              <a:gd name="connsiteX2" fmla="*/ 2241931 w 2247568"/>
              <a:gd name="connsiteY2" fmla="*/ 1371571 h 1371571"/>
              <a:gd name="connsiteX3" fmla="*/ 42 w 2247568"/>
              <a:gd name="connsiteY3" fmla="*/ 955430 h 1371571"/>
              <a:gd name="connsiteX4" fmla="*/ 36392 w 2247568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0 w 2211176"/>
              <a:gd name="connsiteY0" fmla="*/ 0 h 1371571"/>
              <a:gd name="connsiteX1" fmla="*/ 2210737 w 2211176"/>
              <a:gd name="connsiteY1" fmla="*/ 7306 h 1371571"/>
              <a:gd name="connsiteX2" fmla="*/ 2205539 w 2211176"/>
              <a:gd name="connsiteY2" fmla="*/ 1371571 h 1371571"/>
              <a:gd name="connsiteX3" fmla="*/ 25100 w 2211176"/>
              <a:gd name="connsiteY3" fmla="*/ 832126 h 1371571"/>
              <a:gd name="connsiteX4" fmla="*/ 0 w 2211176"/>
              <a:gd name="connsiteY4" fmla="*/ 0 h 1371571"/>
              <a:gd name="connsiteX0" fmla="*/ 52948 w 2264124"/>
              <a:gd name="connsiteY0" fmla="*/ 0 h 1371571"/>
              <a:gd name="connsiteX1" fmla="*/ 2263685 w 2264124"/>
              <a:gd name="connsiteY1" fmla="*/ 7306 h 1371571"/>
              <a:gd name="connsiteX2" fmla="*/ 2258487 w 2264124"/>
              <a:gd name="connsiteY2" fmla="*/ 1371571 h 1371571"/>
              <a:gd name="connsiteX3" fmla="*/ 29 w 2264124"/>
              <a:gd name="connsiteY3" fmla="*/ 844178 h 1371571"/>
              <a:gd name="connsiteX4" fmla="*/ 52948 w 2264124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40"/>
              <a:gd name="connsiteY0" fmla="*/ 0 h 1403137"/>
              <a:gd name="connsiteX1" fmla="*/ 2242448 w 2242840"/>
              <a:gd name="connsiteY1" fmla="*/ 7306 h 1403137"/>
              <a:gd name="connsiteX2" fmla="*/ 2235786 w 2242840"/>
              <a:gd name="connsiteY2" fmla="*/ 1403137 h 1403137"/>
              <a:gd name="connsiteX3" fmla="*/ 47 w 2242840"/>
              <a:gd name="connsiteY3" fmla="*/ 827573 h 1403137"/>
              <a:gd name="connsiteX4" fmla="*/ 31711 w 2242840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0310 w 2244920"/>
              <a:gd name="connsiteY0" fmla="*/ 0 h 1413420"/>
              <a:gd name="connsiteX1" fmla="*/ 2242449 w 2244920"/>
              <a:gd name="connsiteY1" fmla="*/ 17589 h 1413420"/>
              <a:gd name="connsiteX2" fmla="*/ 2235787 w 2244920"/>
              <a:gd name="connsiteY2" fmla="*/ 1413420 h 1413420"/>
              <a:gd name="connsiteX3" fmla="*/ 48 w 2244920"/>
              <a:gd name="connsiteY3" fmla="*/ 837856 h 1413420"/>
              <a:gd name="connsiteX4" fmla="*/ 30310 w 2244920"/>
              <a:gd name="connsiteY4" fmla="*/ 0 h 1413420"/>
              <a:gd name="connsiteX0" fmla="*/ 30310 w 2244053"/>
              <a:gd name="connsiteY0" fmla="*/ 0 h 1430865"/>
              <a:gd name="connsiteX1" fmla="*/ 2242449 w 2244053"/>
              <a:gd name="connsiteY1" fmla="*/ 17589 h 1430865"/>
              <a:gd name="connsiteX2" fmla="*/ 2233243 w 2244053"/>
              <a:gd name="connsiteY2" fmla="*/ 1430865 h 1430865"/>
              <a:gd name="connsiteX3" fmla="*/ 48 w 2244053"/>
              <a:gd name="connsiteY3" fmla="*/ 837856 h 1430865"/>
              <a:gd name="connsiteX4" fmla="*/ 30310 w 2244053"/>
              <a:gd name="connsiteY4" fmla="*/ 0 h 1430865"/>
              <a:gd name="connsiteX0" fmla="*/ 30604 w 2244347"/>
              <a:gd name="connsiteY0" fmla="*/ 0 h 1430865"/>
              <a:gd name="connsiteX1" fmla="*/ 2242743 w 2244347"/>
              <a:gd name="connsiteY1" fmla="*/ 17589 h 1430865"/>
              <a:gd name="connsiteX2" fmla="*/ 2233537 w 2244347"/>
              <a:gd name="connsiteY2" fmla="*/ 1430865 h 1430865"/>
              <a:gd name="connsiteX3" fmla="*/ 48 w 2244347"/>
              <a:gd name="connsiteY3" fmla="*/ 859770 h 1430865"/>
              <a:gd name="connsiteX4" fmla="*/ 30604 w 2244347"/>
              <a:gd name="connsiteY4" fmla="*/ 0 h 1430865"/>
              <a:gd name="connsiteX0" fmla="*/ 59504 w 2244326"/>
              <a:gd name="connsiteY0" fmla="*/ 0 h 1438568"/>
              <a:gd name="connsiteX1" fmla="*/ 2242722 w 2244326"/>
              <a:gd name="connsiteY1" fmla="*/ 25292 h 1438568"/>
              <a:gd name="connsiteX2" fmla="*/ 2233516 w 2244326"/>
              <a:gd name="connsiteY2" fmla="*/ 1438568 h 1438568"/>
              <a:gd name="connsiteX3" fmla="*/ 27 w 2244326"/>
              <a:gd name="connsiteY3" fmla="*/ 867473 h 1438568"/>
              <a:gd name="connsiteX4" fmla="*/ 59504 w 2244326"/>
              <a:gd name="connsiteY4" fmla="*/ 0 h 1438568"/>
              <a:gd name="connsiteX0" fmla="*/ 18466 w 2203288"/>
              <a:gd name="connsiteY0" fmla="*/ 0 h 1438568"/>
              <a:gd name="connsiteX1" fmla="*/ 2201684 w 2203288"/>
              <a:gd name="connsiteY1" fmla="*/ 25292 h 1438568"/>
              <a:gd name="connsiteX2" fmla="*/ 2192478 w 2203288"/>
              <a:gd name="connsiteY2" fmla="*/ 1438568 h 1438568"/>
              <a:gd name="connsiteX3" fmla="*/ 75 w 2203288"/>
              <a:gd name="connsiteY3" fmla="*/ 967290 h 1438568"/>
              <a:gd name="connsiteX4" fmla="*/ 18466 w 2203288"/>
              <a:gd name="connsiteY4" fmla="*/ 0 h 1438568"/>
              <a:gd name="connsiteX0" fmla="*/ 49119 w 2233941"/>
              <a:gd name="connsiteY0" fmla="*/ 0 h 1438568"/>
              <a:gd name="connsiteX1" fmla="*/ 2232337 w 2233941"/>
              <a:gd name="connsiteY1" fmla="*/ 25292 h 1438568"/>
              <a:gd name="connsiteX2" fmla="*/ 2223131 w 2233941"/>
              <a:gd name="connsiteY2" fmla="*/ 1438568 h 1438568"/>
              <a:gd name="connsiteX3" fmla="*/ 31 w 2233941"/>
              <a:gd name="connsiteY3" fmla="*/ 987214 h 1438568"/>
              <a:gd name="connsiteX4" fmla="*/ 49119 w 2233941"/>
              <a:gd name="connsiteY4" fmla="*/ 0 h 1438568"/>
              <a:gd name="connsiteX0" fmla="*/ 3377 w 2188199"/>
              <a:gd name="connsiteY0" fmla="*/ 0 h 1438568"/>
              <a:gd name="connsiteX1" fmla="*/ 2186595 w 2188199"/>
              <a:gd name="connsiteY1" fmla="*/ 25292 h 1438568"/>
              <a:gd name="connsiteX2" fmla="*/ 2177389 w 2188199"/>
              <a:gd name="connsiteY2" fmla="*/ 1438568 h 1438568"/>
              <a:gd name="connsiteX3" fmla="*/ 236 w 2188199"/>
              <a:gd name="connsiteY3" fmla="*/ 981898 h 1438568"/>
              <a:gd name="connsiteX4" fmla="*/ 3377 w 2188199"/>
              <a:gd name="connsiteY4" fmla="*/ 0 h 1438568"/>
              <a:gd name="connsiteX0" fmla="*/ 44651 w 2229473"/>
              <a:gd name="connsiteY0" fmla="*/ 0 h 1438568"/>
              <a:gd name="connsiteX1" fmla="*/ 2227869 w 2229473"/>
              <a:gd name="connsiteY1" fmla="*/ 25292 h 1438568"/>
              <a:gd name="connsiteX2" fmla="*/ 2218663 w 2229473"/>
              <a:gd name="connsiteY2" fmla="*/ 1438568 h 1438568"/>
              <a:gd name="connsiteX3" fmla="*/ 34 w 2229473"/>
              <a:gd name="connsiteY3" fmla="*/ 980359 h 1438568"/>
              <a:gd name="connsiteX4" fmla="*/ 44651 w 2229473"/>
              <a:gd name="connsiteY4" fmla="*/ 0 h 1438568"/>
              <a:gd name="connsiteX0" fmla="*/ 44651 w 2232456"/>
              <a:gd name="connsiteY0" fmla="*/ 0 h 1440570"/>
              <a:gd name="connsiteX1" fmla="*/ 2227869 w 2232456"/>
              <a:gd name="connsiteY1" fmla="*/ 25292 h 1440570"/>
              <a:gd name="connsiteX2" fmla="*/ 2225323 w 2232456"/>
              <a:gd name="connsiteY2" fmla="*/ 1440570 h 1440570"/>
              <a:gd name="connsiteX3" fmla="*/ 34 w 2232456"/>
              <a:gd name="connsiteY3" fmla="*/ 980359 h 1440570"/>
              <a:gd name="connsiteX4" fmla="*/ 44651 w 2232456"/>
              <a:gd name="connsiteY4" fmla="*/ 0 h 1440570"/>
              <a:gd name="connsiteX0" fmla="*/ 37737 w 2232461"/>
              <a:gd name="connsiteY0" fmla="*/ 0 h 1433405"/>
              <a:gd name="connsiteX1" fmla="*/ 2227874 w 2232461"/>
              <a:gd name="connsiteY1" fmla="*/ 18127 h 1433405"/>
              <a:gd name="connsiteX2" fmla="*/ 2225328 w 2232461"/>
              <a:gd name="connsiteY2" fmla="*/ 1433405 h 1433405"/>
              <a:gd name="connsiteX3" fmla="*/ 39 w 2232461"/>
              <a:gd name="connsiteY3" fmla="*/ 973194 h 1433405"/>
              <a:gd name="connsiteX4" fmla="*/ 37737 w 2232461"/>
              <a:gd name="connsiteY4" fmla="*/ 0 h 1433405"/>
              <a:gd name="connsiteX0" fmla="*/ 37737 w 2232908"/>
              <a:gd name="connsiteY0" fmla="*/ 0 h 1433405"/>
              <a:gd name="connsiteX1" fmla="*/ 2228948 w 2232908"/>
              <a:gd name="connsiteY1" fmla="*/ 10745 h 1433405"/>
              <a:gd name="connsiteX2" fmla="*/ 2225328 w 2232908"/>
              <a:gd name="connsiteY2" fmla="*/ 1433405 h 1433405"/>
              <a:gd name="connsiteX3" fmla="*/ 39 w 2232908"/>
              <a:gd name="connsiteY3" fmla="*/ 973194 h 1433405"/>
              <a:gd name="connsiteX4" fmla="*/ 37737 w 2232908"/>
              <a:gd name="connsiteY4" fmla="*/ 0 h 1433405"/>
              <a:gd name="connsiteX0" fmla="*/ 37737 w 2230903"/>
              <a:gd name="connsiteY0" fmla="*/ 0 h 1443631"/>
              <a:gd name="connsiteX1" fmla="*/ 2228948 w 2230903"/>
              <a:gd name="connsiteY1" fmla="*/ 10745 h 1443631"/>
              <a:gd name="connsiteX2" fmla="*/ 2220903 w 2230903"/>
              <a:gd name="connsiteY2" fmla="*/ 1443631 h 1443631"/>
              <a:gd name="connsiteX3" fmla="*/ 39 w 2230903"/>
              <a:gd name="connsiteY3" fmla="*/ 973194 h 1443631"/>
              <a:gd name="connsiteX4" fmla="*/ 37737 w 2230903"/>
              <a:gd name="connsiteY4" fmla="*/ 0 h 1443631"/>
              <a:gd name="connsiteX0" fmla="*/ 33828 w 2226994"/>
              <a:gd name="connsiteY0" fmla="*/ 0 h 1443631"/>
              <a:gd name="connsiteX1" fmla="*/ 2225039 w 2226994"/>
              <a:gd name="connsiteY1" fmla="*/ 10745 h 1443631"/>
              <a:gd name="connsiteX2" fmla="*/ 2216994 w 2226994"/>
              <a:gd name="connsiteY2" fmla="*/ 1443631 h 1443631"/>
              <a:gd name="connsiteX3" fmla="*/ 44 w 2226994"/>
              <a:gd name="connsiteY3" fmla="*/ 986698 h 1443631"/>
              <a:gd name="connsiteX4" fmla="*/ 33828 w 2226994"/>
              <a:gd name="connsiteY4" fmla="*/ 0 h 1443631"/>
              <a:gd name="connsiteX0" fmla="*/ 31767 w 2224933"/>
              <a:gd name="connsiteY0" fmla="*/ 0 h 1443631"/>
              <a:gd name="connsiteX1" fmla="*/ 2222978 w 2224933"/>
              <a:gd name="connsiteY1" fmla="*/ 10745 h 1443631"/>
              <a:gd name="connsiteX2" fmla="*/ 2214933 w 2224933"/>
              <a:gd name="connsiteY2" fmla="*/ 1443631 h 1443631"/>
              <a:gd name="connsiteX3" fmla="*/ 47 w 2224933"/>
              <a:gd name="connsiteY3" fmla="*/ 992712 h 1443631"/>
              <a:gd name="connsiteX4" fmla="*/ 31767 w 2224933"/>
              <a:gd name="connsiteY4" fmla="*/ 0 h 1443631"/>
              <a:gd name="connsiteX0" fmla="*/ 36961 w 2230127"/>
              <a:gd name="connsiteY0" fmla="*/ 0 h 1443631"/>
              <a:gd name="connsiteX1" fmla="*/ 2228172 w 2230127"/>
              <a:gd name="connsiteY1" fmla="*/ 10745 h 1443631"/>
              <a:gd name="connsiteX2" fmla="*/ 2220127 w 2230127"/>
              <a:gd name="connsiteY2" fmla="*/ 1443631 h 1443631"/>
              <a:gd name="connsiteX3" fmla="*/ 40 w 2230127"/>
              <a:gd name="connsiteY3" fmla="*/ 988065 h 1443631"/>
              <a:gd name="connsiteX4" fmla="*/ 36961 w 2230127"/>
              <a:gd name="connsiteY4" fmla="*/ 0 h 144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0127" h="1443631">
                <a:moveTo>
                  <a:pt x="36961" y="0"/>
                </a:moveTo>
                <a:lnTo>
                  <a:pt x="2228172" y="10745"/>
                </a:lnTo>
                <a:cubicBezTo>
                  <a:pt x="2230850" y="439656"/>
                  <a:pt x="2232723" y="651647"/>
                  <a:pt x="2220127" y="1443631"/>
                </a:cubicBezTo>
                <a:lnTo>
                  <a:pt x="40" y="988065"/>
                </a:lnTo>
                <a:cubicBezTo>
                  <a:pt x="-1448" y="706509"/>
                  <a:pt x="38449" y="281556"/>
                  <a:pt x="36961" y="0"/>
                </a:cubicBezTo>
                <a:close/>
              </a:path>
            </a:pathLst>
          </a:custGeom>
          <a:solidFill>
            <a:srgbClr val="711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gray">
          <a:xfrm rot="21421882">
            <a:off x="760175" y="662755"/>
            <a:ext cx="10315949" cy="4083648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3" name="Picture 29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021882">
            <a:off x="7748902" y="-748427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6"/>
          <p:cNvSpPr>
            <a:spLocks noGrp="1"/>
          </p:cNvSpPr>
          <p:nvPr>
            <p:ph type="title" hasCustomPrompt="1"/>
          </p:nvPr>
        </p:nvSpPr>
        <p:spPr bwMode="gray">
          <a:xfrm rot="21404489">
            <a:off x="1094462" y="910719"/>
            <a:ext cx="9712062" cy="3570463"/>
          </a:xfrm>
          <a:prstGeom prst="rect">
            <a:avLst/>
          </a:prstGeom>
        </p:spPr>
        <p:txBody>
          <a:bodyPr lIns="121765" tIns="60882" rIns="121765" bIns="60882" anchor="ctr" anchorCtr="0"/>
          <a:lstStyle>
            <a:lvl1pPr marL="0" algn="l" defTabSz="1217665" rtl="0" eaLnBrk="1" latinLnBrk="0" hangingPunct="1">
              <a:lnSpc>
                <a:spcPts val="6477"/>
              </a:lnSpc>
              <a:spcBef>
                <a:spcPct val="0"/>
              </a:spcBef>
              <a:buNone/>
              <a:defRPr lang="en-US" sz="55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grpSp>
        <p:nvGrpSpPr>
          <p:cNvPr id="94" name="Group 93"/>
          <p:cNvGrpSpPr/>
          <p:nvPr userDrawn="1"/>
        </p:nvGrpSpPr>
        <p:grpSpPr>
          <a:xfrm rot="21328392">
            <a:off x="10625464" y="5993056"/>
            <a:ext cx="521668" cy="279839"/>
            <a:chOff x="6196013" y="2970213"/>
            <a:chExt cx="787400" cy="422275"/>
          </a:xfrm>
        </p:grpSpPr>
        <p:sp>
          <p:nvSpPr>
            <p:cNvPr id="95" name="Freeform 24"/>
            <p:cNvSpPr>
              <a:spLocks noEditPoints="1"/>
            </p:cNvSpPr>
            <p:nvPr userDrawn="1"/>
          </p:nvSpPr>
          <p:spPr bwMode="gray">
            <a:xfrm>
              <a:off x="6559550" y="3033713"/>
              <a:ext cx="250825" cy="290513"/>
            </a:xfrm>
            <a:custGeom>
              <a:avLst/>
              <a:gdLst>
                <a:gd name="T0" fmla="*/ 41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1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1 w 51"/>
                <a:gd name="T33" fmla="*/ 2 h 59"/>
                <a:gd name="T34" fmla="*/ 40 w 51"/>
                <a:gd name="T35" fmla="*/ 44 h 59"/>
                <a:gd name="T36" fmla="*/ 39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1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1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39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1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1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6" name="Rectangle 25"/>
            <p:cNvSpPr>
              <a:spLocks noChangeArrowheads="1"/>
            </p:cNvSpPr>
            <p:nvPr userDrawn="1"/>
          </p:nvSpPr>
          <p:spPr bwMode="gray">
            <a:xfrm>
              <a:off x="6864350" y="3270250"/>
              <a:ext cx="60325" cy="53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7" name="Freeform 26"/>
            <p:cNvSpPr>
              <a:spLocks noEditPoints="1"/>
            </p:cNvSpPr>
            <p:nvPr userDrawn="1"/>
          </p:nvSpPr>
          <p:spPr bwMode="gray">
            <a:xfrm>
              <a:off x="6275388" y="3033713"/>
              <a:ext cx="220663" cy="290513"/>
            </a:xfrm>
            <a:custGeom>
              <a:avLst/>
              <a:gdLst>
                <a:gd name="T0" fmla="*/ 36 w 45"/>
                <a:gd name="T1" fmla="*/ 2 h 59"/>
                <a:gd name="T2" fmla="*/ 32 w 45"/>
                <a:gd name="T3" fmla="*/ 0 h 59"/>
                <a:gd name="T4" fmla="*/ 0 w 45"/>
                <a:gd name="T5" fmla="*/ 0 h 59"/>
                <a:gd name="T6" fmla="*/ 0 w 45"/>
                <a:gd name="T7" fmla="*/ 59 h 59"/>
                <a:gd name="T8" fmla="*/ 32 w 45"/>
                <a:gd name="T9" fmla="*/ 59 h 59"/>
                <a:gd name="T10" fmla="*/ 36 w 45"/>
                <a:gd name="T11" fmla="*/ 58 h 59"/>
                <a:gd name="T12" fmla="*/ 44 w 45"/>
                <a:gd name="T13" fmla="*/ 50 h 59"/>
                <a:gd name="T14" fmla="*/ 45 w 45"/>
                <a:gd name="T15" fmla="*/ 46 h 59"/>
                <a:gd name="T16" fmla="*/ 45 w 45"/>
                <a:gd name="T17" fmla="*/ 14 h 59"/>
                <a:gd name="T18" fmla="*/ 44 w 45"/>
                <a:gd name="T19" fmla="*/ 9 h 59"/>
                <a:gd name="T20" fmla="*/ 36 w 45"/>
                <a:gd name="T21" fmla="*/ 2 h 59"/>
                <a:gd name="T22" fmla="*/ 35 w 45"/>
                <a:gd name="T23" fmla="*/ 44 h 59"/>
                <a:gd name="T24" fmla="*/ 34 w 45"/>
                <a:gd name="T25" fmla="*/ 45 h 59"/>
                <a:gd name="T26" fmla="*/ 31 w 45"/>
                <a:gd name="T27" fmla="*/ 49 h 59"/>
                <a:gd name="T28" fmla="*/ 29 w 45"/>
                <a:gd name="T29" fmla="*/ 49 h 59"/>
                <a:gd name="T30" fmla="*/ 11 w 45"/>
                <a:gd name="T31" fmla="*/ 49 h 59"/>
                <a:gd name="T32" fmla="*/ 11 w 45"/>
                <a:gd name="T33" fmla="*/ 10 h 59"/>
                <a:gd name="T34" fmla="*/ 29 w 45"/>
                <a:gd name="T35" fmla="*/ 10 h 59"/>
                <a:gd name="T36" fmla="*/ 31 w 45"/>
                <a:gd name="T37" fmla="*/ 11 h 59"/>
                <a:gd name="T38" fmla="*/ 34 w 45"/>
                <a:gd name="T39" fmla="*/ 14 h 59"/>
                <a:gd name="T40" fmla="*/ 35 w 45"/>
                <a:gd name="T41" fmla="*/ 15 h 59"/>
                <a:gd name="T42" fmla="*/ 35 w 45"/>
                <a:gd name="T43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59">
                  <a:moveTo>
                    <a:pt x="36" y="2"/>
                  </a:moveTo>
                  <a:cubicBezTo>
                    <a:pt x="35" y="1"/>
                    <a:pt x="33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3" y="59"/>
                    <a:pt x="35" y="59"/>
                    <a:pt x="36" y="58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5" y="49"/>
                    <a:pt x="45" y="48"/>
                    <a:pt x="45" y="46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2"/>
                    <a:pt x="45" y="10"/>
                    <a:pt x="44" y="9"/>
                  </a:cubicBezTo>
                  <a:lnTo>
                    <a:pt x="36" y="2"/>
                  </a:lnTo>
                  <a:close/>
                  <a:moveTo>
                    <a:pt x="35" y="44"/>
                  </a:moveTo>
                  <a:cubicBezTo>
                    <a:pt x="35" y="45"/>
                    <a:pt x="35" y="45"/>
                    <a:pt x="34" y="45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0" y="49"/>
                    <a:pt x="30" y="49"/>
                    <a:pt x="29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0" y="10"/>
                    <a:pt x="30" y="10"/>
                    <a:pt x="31" y="11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5" y="15"/>
                    <a:pt x="35" y="15"/>
                    <a:pt x="35" y="15"/>
                  </a:cubicBezTo>
                  <a:lnTo>
                    <a:pt x="35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8" name="Freeform 27"/>
            <p:cNvSpPr>
              <a:spLocks noEditPoints="1"/>
            </p:cNvSpPr>
            <p:nvPr userDrawn="1"/>
          </p:nvSpPr>
          <p:spPr bwMode="gray">
            <a:xfrm>
              <a:off x="6196013" y="2970213"/>
              <a:ext cx="787400" cy="422275"/>
            </a:xfrm>
            <a:custGeom>
              <a:avLst/>
              <a:gdLst>
                <a:gd name="T0" fmla="*/ 0 w 160"/>
                <a:gd name="T1" fmla="*/ 86 h 86"/>
                <a:gd name="T2" fmla="*/ 160 w 160"/>
                <a:gd name="T3" fmla="*/ 86 h 86"/>
                <a:gd name="T4" fmla="*/ 160 w 160"/>
                <a:gd name="T5" fmla="*/ 0 h 86"/>
                <a:gd name="T6" fmla="*/ 0 w 160"/>
                <a:gd name="T7" fmla="*/ 0 h 86"/>
                <a:gd name="T8" fmla="*/ 0 w 160"/>
                <a:gd name="T9" fmla="*/ 86 h 86"/>
                <a:gd name="T10" fmla="*/ 61 w 160"/>
                <a:gd name="T11" fmla="*/ 59 h 86"/>
                <a:gd name="T12" fmla="*/ 60 w 160"/>
                <a:gd name="T13" fmla="*/ 63 h 86"/>
                <a:gd name="T14" fmla="*/ 52 w 160"/>
                <a:gd name="T15" fmla="*/ 71 h 86"/>
                <a:gd name="T16" fmla="*/ 48 w 160"/>
                <a:gd name="T17" fmla="*/ 72 h 86"/>
                <a:gd name="T18" fmla="*/ 16 w 160"/>
                <a:gd name="T19" fmla="*/ 72 h 86"/>
                <a:gd name="T20" fmla="*/ 16 w 160"/>
                <a:gd name="T21" fmla="*/ 13 h 86"/>
                <a:gd name="T22" fmla="*/ 48 w 160"/>
                <a:gd name="T23" fmla="*/ 13 h 86"/>
                <a:gd name="T24" fmla="*/ 52 w 160"/>
                <a:gd name="T25" fmla="*/ 15 h 86"/>
                <a:gd name="T26" fmla="*/ 60 w 160"/>
                <a:gd name="T27" fmla="*/ 22 h 86"/>
                <a:gd name="T28" fmla="*/ 61 w 160"/>
                <a:gd name="T29" fmla="*/ 27 h 86"/>
                <a:gd name="T30" fmla="*/ 61 w 160"/>
                <a:gd name="T31" fmla="*/ 59 h 86"/>
                <a:gd name="T32" fmla="*/ 125 w 160"/>
                <a:gd name="T33" fmla="*/ 59 h 86"/>
                <a:gd name="T34" fmla="*/ 123 w 160"/>
                <a:gd name="T35" fmla="*/ 63 h 86"/>
                <a:gd name="T36" fmla="*/ 115 w 160"/>
                <a:gd name="T37" fmla="*/ 71 h 86"/>
                <a:gd name="T38" fmla="*/ 111 w 160"/>
                <a:gd name="T39" fmla="*/ 72 h 86"/>
                <a:gd name="T40" fmla="*/ 88 w 160"/>
                <a:gd name="T41" fmla="*/ 72 h 86"/>
                <a:gd name="T42" fmla="*/ 83 w 160"/>
                <a:gd name="T43" fmla="*/ 71 h 86"/>
                <a:gd name="T44" fmla="*/ 76 w 160"/>
                <a:gd name="T45" fmla="*/ 63 h 86"/>
                <a:gd name="T46" fmla="*/ 74 w 160"/>
                <a:gd name="T47" fmla="*/ 59 h 86"/>
                <a:gd name="T48" fmla="*/ 74 w 160"/>
                <a:gd name="T49" fmla="*/ 27 h 86"/>
                <a:gd name="T50" fmla="*/ 76 w 160"/>
                <a:gd name="T51" fmla="*/ 22 h 86"/>
                <a:gd name="T52" fmla="*/ 83 w 160"/>
                <a:gd name="T53" fmla="*/ 15 h 86"/>
                <a:gd name="T54" fmla="*/ 88 w 160"/>
                <a:gd name="T55" fmla="*/ 13 h 86"/>
                <a:gd name="T56" fmla="*/ 111 w 160"/>
                <a:gd name="T57" fmla="*/ 13 h 86"/>
                <a:gd name="T58" fmla="*/ 115 w 160"/>
                <a:gd name="T59" fmla="*/ 15 h 86"/>
                <a:gd name="T60" fmla="*/ 123 w 160"/>
                <a:gd name="T61" fmla="*/ 22 h 86"/>
                <a:gd name="T62" fmla="*/ 125 w 160"/>
                <a:gd name="T63" fmla="*/ 27 h 86"/>
                <a:gd name="T64" fmla="*/ 125 w 160"/>
                <a:gd name="T65" fmla="*/ 59 h 86"/>
                <a:gd name="T66" fmla="*/ 148 w 160"/>
                <a:gd name="T67" fmla="*/ 72 h 86"/>
                <a:gd name="T68" fmla="*/ 136 w 160"/>
                <a:gd name="T69" fmla="*/ 72 h 86"/>
                <a:gd name="T70" fmla="*/ 136 w 160"/>
                <a:gd name="T71" fmla="*/ 61 h 86"/>
                <a:gd name="T72" fmla="*/ 148 w 160"/>
                <a:gd name="T73" fmla="*/ 61 h 86"/>
                <a:gd name="T74" fmla="*/ 148 w 160"/>
                <a:gd name="T75" fmla="*/ 7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0" h="86">
                  <a:moveTo>
                    <a:pt x="0" y="86"/>
                  </a:moveTo>
                  <a:cubicBezTo>
                    <a:pt x="160" y="86"/>
                    <a:pt x="160" y="86"/>
                    <a:pt x="160" y="86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61" y="59"/>
                  </a:moveTo>
                  <a:cubicBezTo>
                    <a:pt x="61" y="61"/>
                    <a:pt x="61" y="62"/>
                    <a:pt x="60" y="63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49" y="72"/>
                    <a:pt x="48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9" y="13"/>
                    <a:pt x="51" y="14"/>
                    <a:pt x="52" y="15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23"/>
                    <a:pt x="61" y="25"/>
                    <a:pt x="61" y="27"/>
                  </a:cubicBezTo>
                  <a:lnTo>
                    <a:pt x="61" y="59"/>
                  </a:lnTo>
                  <a:close/>
                  <a:moveTo>
                    <a:pt x="125" y="59"/>
                  </a:moveTo>
                  <a:cubicBezTo>
                    <a:pt x="125" y="61"/>
                    <a:pt x="124" y="62"/>
                    <a:pt x="123" y="63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14" y="72"/>
                    <a:pt x="113" y="72"/>
                    <a:pt x="111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6" y="72"/>
                    <a:pt x="85" y="72"/>
                    <a:pt x="83" y="71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5" y="62"/>
                    <a:pt x="74" y="61"/>
                    <a:pt x="74" y="5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74" y="25"/>
                    <a:pt x="75" y="23"/>
                    <a:pt x="76" y="22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5" y="14"/>
                    <a:pt x="86" y="13"/>
                    <a:pt x="88" y="13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3" y="13"/>
                    <a:pt x="114" y="14"/>
                    <a:pt x="115" y="15"/>
                  </a:cubicBezTo>
                  <a:cubicBezTo>
                    <a:pt x="123" y="22"/>
                    <a:pt x="123" y="22"/>
                    <a:pt x="123" y="22"/>
                  </a:cubicBezTo>
                  <a:cubicBezTo>
                    <a:pt x="124" y="23"/>
                    <a:pt x="125" y="25"/>
                    <a:pt x="125" y="27"/>
                  </a:cubicBezTo>
                  <a:lnTo>
                    <a:pt x="125" y="59"/>
                  </a:lnTo>
                  <a:close/>
                  <a:moveTo>
                    <a:pt x="148" y="72"/>
                  </a:moveTo>
                  <a:cubicBezTo>
                    <a:pt x="136" y="72"/>
                    <a:pt x="136" y="72"/>
                    <a:pt x="136" y="72"/>
                  </a:cubicBezTo>
                  <a:cubicBezTo>
                    <a:pt x="136" y="61"/>
                    <a:pt x="136" y="61"/>
                    <a:pt x="136" y="61"/>
                  </a:cubicBezTo>
                  <a:cubicBezTo>
                    <a:pt x="148" y="61"/>
                    <a:pt x="148" y="61"/>
                    <a:pt x="148" y="61"/>
                  </a:cubicBezTo>
                  <a:lnTo>
                    <a:pt x="148" y="72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9" name="Freeform 28"/>
            <p:cNvSpPr>
              <a:spLocks/>
            </p:cNvSpPr>
            <p:nvPr userDrawn="1"/>
          </p:nvSpPr>
          <p:spPr bwMode="gray">
            <a:xfrm>
              <a:off x="6329363" y="3082925"/>
              <a:ext cx="117475" cy="192088"/>
            </a:xfrm>
            <a:custGeom>
              <a:avLst/>
              <a:gdLst>
                <a:gd name="T0" fmla="*/ 20 w 24"/>
                <a:gd name="T1" fmla="*/ 1 h 39"/>
                <a:gd name="T2" fmla="*/ 18 w 24"/>
                <a:gd name="T3" fmla="*/ 0 h 39"/>
                <a:gd name="T4" fmla="*/ 0 w 24"/>
                <a:gd name="T5" fmla="*/ 0 h 39"/>
                <a:gd name="T6" fmla="*/ 0 w 24"/>
                <a:gd name="T7" fmla="*/ 39 h 39"/>
                <a:gd name="T8" fmla="*/ 18 w 24"/>
                <a:gd name="T9" fmla="*/ 39 h 39"/>
                <a:gd name="T10" fmla="*/ 20 w 24"/>
                <a:gd name="T11" fmla="*/ 39 h 39"/>
                <a:gd name="T12" fmla="*/ 23 w 24"/>
                <a:gd name="T13" fmla="*/ 35 h 39"/>
                <a:gd name="T14" fmla="*/ 24 w 24"/>
                <a:gd name="T15" fmla="*/ 34 h 39"/>
                <a:gd name="T16" fmla="*/ 24 w 24"/>
                <a:gd name="T17" fmla="*/ 5 h 39"/>
                <a:gd name="T18" fmla="*/ 23 w 24"/>
                <a:gd name="T19" fmla="*/ 4 h 39"/>
                <a:gd name="T20" fmla="*/ 20 w 24"/>
                <a:gd name="T2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39">
                  <a:moveTo>
                    <a:pt x="20" y="1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4" y="35"/>
                    <a:pt x="24" y="35"/>
                    <a:pt x="24" y="3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3" y="4"/>
                  </a:cubicBezTo>
                  <a:lnTo>
                    <a:pt x="20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0" name="Freeform 29"/>
            <p:cNvSpPr>
              <a:spLocks/>
            </p:cNvSpPr>
            <p:nvPr userDrawn="1"/>
          </p:nvSpPr>
          <p:spPr bwMode="gray">
            <a:xfrm>
              <a:off x="661352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8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1" name="Group 100"/>
          <p:cNvGrpSpPr/>
          <p:nvPr userDrawn="1"/>
        </p:nvGrpSpPr>
        <p:grpSpPr>
          <a:xfrm rot="21328392">
            <a:off x="9833508" y="6046652"/>
            <a:ext cx="752001" cy="279839"/>
            <a:chOff x="4997450" y="2970213"/>
            <a:chExt cx="1135063" cy="422275"/>
          </a:xfrm>
        </p:grpSpPr>
        <p:sp>
          <p:nvSpPr>
            <p:cNvPr id="102" name="Freeform 19"/>
            <p:cNvSpPr>
              <a:spLocks/>
            </p:cNvSpPr>
            <p:nvPr userDrawn="1"/>
          </p:nvSpPr>
          <p:spPr bwMode="gray">
            <a:xfrm>
              <a:off x="5499100" y="3033713"/>
              <a:ext cx="225425" cy="290513"/>
            </a:xfrm>
            <a:custGeom>
              <a:avLst/>
              <a:gdLst>
                <a:gd name="T0" fmla="*/ 108 w 142"/>
                <a:gd name="T1" fmla="*/ 77 h 183"/>
                <a:gd name="T2" fmla="*/ 34 w 142"/>
                <a:gd name="T3" fmla="*/ 77 h 183"/>
                <a:gd name="T4" fmla="*/ 34 w 142"/>
                <a:gd name="T5" fmla="*/ 0 h 183"/>
                <a:gd name="T6" fmla="*/ 0 w 142"/>
                <a:gd name="T7" fmla="*/ 0 h 183"/>
                <a:gd name="T8" fmla="*/ 0 w 142"/>
                <a:gd name="T9" fmla="*/ 183 h 183"/>
                <a:gd name="T10" fmla="*/ 34 w 142"/>
                <a:gd name="T11" fmla="*/ 183 h 183"/>
                <a:gd name="T12" fmla="*/ 34 w 142"/>
                <a:gd name="T13" fmla="*/ 108 h 183"/>
                <a:gd name="T14" fmla="*/ 108 w 142"/>
                <a:gd name="T15" fmla="*/ 108 h 183"/>
                <a:gd name="T16" fmla="*/ 108 w 142"/>
                <a:gd name="T17" fmla="*/ 183 h 183"/>
                <a:gd name="T18" fmla="*/ 142 w 142"/>
                <a:gd name="T19" fmla="*/ 183 h 183"/>
                <a:gd name="T20" fmla="*/ 142 w 142"/>
                <a:gd name="T21" fmla="*/ 0 h 183"/>
                <a:gd name="T22" fmla="*/ 108 w 142"/>
                <a:gd name="T23" fmla="*/ 0 h 183"/>
                <a:gd name="T24" fmla="*/ 108 w 142"/>
                <a:gd name="T25" fmla="*/ 7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183">
                  <a:moveTo>
                    <a:pt x="108" y="77"/>
                  </a:moveTo>
                  <a:lnTo>
                    <a:pt x="34" y="77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3"/>
                  </a:lnTo>
                  <a:lnTo>
                    <a:pt x="34" y="183"/>
                  </a:lnTo>
                  <a:lnTo>
                    <a:pt x="34" y="108"/>
                  </a:lnTo>
                  <a:lnTo>
                    <a:pt x="108" y="108"/>
                  </a:lnTo>
                  <a:lnTo>
                    <a:pt x="108" y="183"/>
                  </a:lnTo>
                  <a:lnTo>
                    <a:pt x="142" y="183"/>
                  </a:lnTo>
                  <a:lnTo>
                    <a:pt x="142" y="0"/>
                  </a:lnTo>
                  <a:lnTo>
                    <a:pt x="108" y="0"/>
                  </a:lnTo>
                  <a:lnTo>
                    <a:pt x="108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3" name="Freeform 20"/>
            <p:cNvSpPr>
              <a:spLocks/>
            </p:cNvSpPr>
            <p:nvPr userDrawn="1"/>
          </p:nvSpPr>
          <p:spPr bwMode="gray">
            <a:xfrm>
              <a:off x="5086350" y="3033713"/>
              <a:ext cx="358775" cy="290513"/>
            </a:xfrm>
            <a:custGeom>
              <a:avLst/>
              <a:gdLst>
                <a:gd name="T0" fmla="*/ 164 w 226"/>
                <a:gd name="T1" fmla="*/ 149 h 183"/>
                <a:gd name="T2" fmla="*/ 136 w 226"/>
                <a:gd name="T3" fmla="*/ 0 h 183"/>
                <a:gd name="T4" fmla="*/ 89 w 226"/>
                <a:gd name="T5" fmla="*/ 0 h 183"/>
                <a:gd name="T6" fmla="*/ 61 w 226"/>
                <a:gd name="T7" fmla="*/ 149 h 183"/>
                <a:gd name="T8" fmla="*/ 31 w 226"/>
                <a:gd name="T9" fmla="*/ 0 h 183"/>
                <a:gd name="T10" fmla="*/ 0 w 226"/>
                <a:gd name="T11" fmla="*/ 0 h 183"/>
                <a:gd name="T12" fmla="*/ 40 w 226"/>
                <a:gd name="T13" fmla="*/ 183 h 183"/>
                <a:gd name="T14" fmla="*/ 83 w 226"/>
                <a:gd name="T15" fmla="*/ 183 h 183"/>
                <a:gd name="T16" fmla="*/ 111 w 226"/>
                <a:gd name="T17" fmla="*/ 40 h 183"/>
                <a:gd name="T18" fmla="*/ 142 w 226"/>
                <a:gd name="T19" fmla="*/ 183 h 183"/>
                <a:gd name="T20" fmla="*/ 185 w 226"/>
                <a:gd name="T21" fmla="*/ 183 h 183"/>
                <a:gd name="T22" fmla="*/ 226 w 226"/>
                <a:gd name="T23" fmla="*/ 0 h 183"/>
                <a:gd name="T24" fmla="*/ 192 w 226"/>
                <a:gd name="T25" fmla="*/ 0 h 183"/>
                <a:gd name="T26" fmla="*/ 164 w 226"/>
                <a:gd name="T27" fmla="*/ 14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6" h="183">
                  <a:moveTo>
                    <a:pt x="164" y="149"/>
                  </a:moveTo>
                  <a:lnTo>
                    <a:pt x="136" y="0"/>
                  </a:lnTo>
                  <a:lnTo>
                    <a:pt x="89" y="0"/>
                  </a:lnTo>
                  <a:lnTo>
                    <a:pt x="61" y="149"/>
                  </a:lnTo>
                  <a:lnTo>
                    <a:pt x="31" y="0"/>
                  </a:lnTo>
                  <a:lnTo>
                    <a:pt x="0" y="0"/>
                  </a:lnTo>
                  <a:lnTo>
                    <a:pt x="40" y="183"/>
                  </a:lnTo>
                  <a:lnTo>
                    <a:pt x="83" y="183"/>
                  </a:lnTo>
                  <a:lnTo>
                    <a:pt x="111" y="40"/>
                  </a:lnTo>
                  <a:lnTo>
                    <a:pt x="142" y="183"/>
                  </a:lnTo>
                  <a:lnTo>
                    <a:pt x="185" y="183"/>
                  </a:lnTo>
                  <a:lnTo>
                    <a:pt x="226" y="0"/>
                  </a:lnTo>
                  <a:lnTo>
                    <a:pt x="192" y="0"/>
                  </a:lnTo>
                  <a:lnTo>
                    <a:pt x="164" y="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4" name="Freeform 21"/>
            <p:cNvSpPr>
              <a:spLocks noEditPoints="1"/>
            </p:cNvSpPr>
            <p:nvPr userDrawn="1"/>
          </p:nvSpPr>
          <p:spPr bwMode="gray">
            <a:xfrm>
              <a:off x="5778500" y="3033713"/>
              <a:ext cx="250825" cy="290513"/>
            </a:xfrm>
            <a:custGeom>
              <a:avLst/>
              <a:gdLst>
                <a:gd name="T0" fmla="*/ 42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2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2 w 51"/>
                <a:gd name="T33" fmla="*/ 2 h 59"/>
                <a:gd name="T34" fmla="*/ 40 w 51"/>
                <a:gd name="T35" fmla="*/ 44 h 59"/>
                <a:gd name="T36" fmla="*/ 40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2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2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40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2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2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2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40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2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5" name="Freeform 22"/>
            <p:cNvSpPr>
              <a:spLocks noEditPoints="1"/>
            </p:cNvSpPr>
            <p:nvPr userDrawn="1"/>
          </p:nvSpPr>
          <p:spPr bwMode="gray">
            <a:xfrm>
              <a:off x="4997450" y="2970213"/>
              <a:ext cx="1135063" cy="422275"/>
            </a:xfrm>
            <a:custGeom>
              <a:avLst/>
              <a:gdLst>
                <a:gd name="T0" fmla="*/ 0 w 231"/>
                <a:gd name="T1" fmla="*/ 86 h 86"/>
                <a:gd name="T2" fmla="*/ 231 w 231"/>
                <a:gd name="T3" fmla="*/ 86 h 86"/>
                <a:gd name="T4" fmla="*/ 231 w 231"/>
                <a:gd name="T5" fmla="*/ 0 h 86"/>
                <a:gd name="T6" fmla="*/ 0 w 231"/>
                <a:gd name="T7" fmla="*/ 0 h 86"/>
                <a:gd name="T8" fmla="*/ 0 w 231"/>
                <a:gd name="T9" fmla="*/ 86 h 86"/>
                <a:gd name="T10" fmla="*/ 78 w 231"/>
                <a:gd name="T11" fmla="*/ 72 h 86"/>
                <a:gd name="T12" fmla="*/ 64 w 231"/>
                <a:gd name="T13" fmla="*/ 72 h 86"/>
                <a:gd name="T14" fmla="*/ 54 w 231"/>
                <a:gd name="T15" fmla="*/ 26 h 86"/>
                <a:gd name="T16" fmla="*/ 45 w 231"/>
                <a:gd name="T17" fmla="*/ 72 h 86"/>
                <a:gd name="T18" fmla="*/ 31 w 231"/>
                <a:gd name="T19" fmla="*/ 72 h 86"/>
                <a:gd name="T20" fmla="*/ 18 w 231"/>
                <a:gd name="T21" fmla="*/ 13 h 86"/>
                <a:gd name="T22" fmla="*/ 28 w 231"/>
                <a:gd name="T23" fmla="*/ 13 h 86"/>
                <a:gd name="T24" fmla="*/ 38 w 231"/>
                <a:gd name="T25" fmla="*/ 61 h 86"/>
                <a:gd name="T26" fmla="*/ 47 w 231"/>
                <a:gd name="T27" fmla="*/ 13 h 86"/>
                <a:gd name="T28" fmla="*/ 62 w 231"/>
                <a:gd name="T29" fmla="*/ 13 h 86"/>
                <a:gd name="T30" fmla="*/ 71 w 231"/>
                <a:gd name="T31" fmla="*/ 61 h 86"/>
                <a:gd name="T32" fmla="*/ 80 w 231"/>
                <a:gd name="T33" fmla="*/ 13 h 86"/>
                <a:gd name="T34" fmla="*/ 91 w 231"/>
                <a:gd name="T35" fmla="*/ 13 h 86"/>
                <a:gd name="T36" fmla="*/ 78 w 231"/>
                <a:gd name="T37" fmla="*/ 72 h 86"/>
                <a:gd name="T38" fmla="*/ 148 w 231"/>
                <a:gd name="T39" fmla="*/ 72 h 86"/>
                <a:gd name="T40" fmla="*/ 137 w 231"/>
                <a:gd name="T41" fmla="*/ 72 h 86"/>
                <a:gd name="T42" fmla="*/ 137 w 231"/>
                <a:gd name="T43" fmla="*/ 48 h 86"/>
                <a:gd name="T44" fmla="*/ 113 w 231"/>
                <a:gd name="T45" fmla="*/ 48 h 86"/>
                <a:gd name="T46" fmla="*/ 113 w 231"/>
                <a:gd name="T47" fmla="*/ 72 h 86"/>
                <a:gd name="T48" fmla="*/ 102 w 231"/>
                <a:gd name="T49" fmla="*/ 72 h 86"/>
                <a:gd name="T50" fmla="*/ 102 w 231"/>
                <a:gd name="T51" fmla="*/ 13 h 86"/>
                <a:gd name="T52" fmla="*/ 113 w 231"/>
                <a:gd name="T53" fmla="*/ 13 h 86"/>
                <a:gd name="T54" fmla="*/ 113 w 231"/>
                <a:gd name="T55" fmla="*/ 38 h 86"/>
                <a:gd name="T56" fmla="*/ 137 w 231"/>
                <a:gd name="T57" fmla="*/ 38 h 86"/>
                <a:gd name="T58" fmla="*/ 137 w 231"/>
                <a:gd name="T59" fmla="*/ 13 h 86"/>
                <a:gd name="T60" fmla="*/ 148 w 231"/>
                <a:gd name="T61" fmla="*/ 13 h 86"/>
                <a:gd name="T62" fmla="*/ 148 w 231"/>
                <a:gd name="T63" fmla="*/ 72 h 86"/>
                <a:gd name="T64" fmla="*/ 210 w 231"/>
                <a:gd name="T65" fmla="*/ 59 h 86"/>
                <a:gd name="T66" fmla="*/ 208 w 231"/>
                <a:gd name="T67" fmla="*/ 63 h 86"/>
                <a:gd name="T68" fmla="*/ 201 w 231"/>
                <a:gd name="T69" fmla="*/ 71 h 86"/>
                <a:gd name="T70" fmla="*/ 196 w 231"/>
                <a:gd name="T71" fmla="*/ 72 h 86"/>
                <a:gd name="T72" fmla="*/ 173 w 231"/>
                <a:gd name="T73" fmla="*/ 72 h 86"/>
                <a:gd name="T74" fmla="*/ 168 w 231"/>
                <a:gd name="T75" fmla="*/ 71 h 86"/>
                <a:gd name="T76" fmla="*/ 161 w 231"/>
                <a:gd name="T77" fmla="*/ 63 h 86"/>
                <a:gd name="T78" fmla="*/ 159 w 231"/>
                <a:gd name="T79" fmla="*/ 59 h 86"/>
                <a:gd name="T80" fmla="*/ 159 w 231"/>
                <a:gd name="T81" fmla="*/ 27 h 86"/>
                <a:gd name="T82" fmla="*/ 161 w 231"/>
                <a:gd name="T83" fmla="*/ 22 h 86"/>
                <a:gd name="T84" fmla="*/ 168 w 231"/>
                <a:gd name="T85" fmla="*/ 15 h 86"/>
                <a:gd name="T86" fmla="*/ 173 w 231"/>
                <a:gd name="T87" fmla="*/ 13 h 86"/>
                <a:gd name="T88" fmla="*/ 196 w 231"/>
                <a:gd name="T89" fmla="*/ 13 h 86"/>
                <a:gd name="T90" fmla="*/ 201 w 231"/>
                <a:gd name="T91" fmla="*/ 15 h 86"/>
                <a:gd name="T92" fmla="*/ 208 w 231"/>
                <a:gd name="T93" fmla="*/ 22 h 86"/>
                <a:gd name="T94" fmla="*/ 210 w 231"/>
                <a:gd name="T95" fmla="*/ 27 h 86"/>
                <a:gd name="T96" fmla="*/ 210 w 231"/>
                <a:gd name="T97" fmla="*/ 5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1" h="86">
                  <a:moveTo>
                    <a:pt x="0" y="86"/>
                  </a:moveTo>
                  <a:cubicBezTo>
                    <a:pt x="231" y="86"/>
                    <a:pt x="231" y="86"/>
                    <a:pt x="231" y="86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78" y="72"/>
                  </a:moveTo>
                  <a:cubicBezTo>
                    <a:pt x="64" y="72"/>
                    <a:pt x="64" y="72"/>
                    <a:pt x="64" y="72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91" y="13"/>
                    <a:pt x="91" y="13"/>
                    <a:pt x="91" y="13"/>
                  </a:cubicBezTo>
                  <a:lnTo>
                    <a:pt x="78" y="72"/>
                  </a:lnTo>
                  <a:close/>
                  <a:moveTo>
                    <a:pt x="148" y="72"/>
                  </a:moveTo>
                  <a:cubicBezTo>
                    <a:pt x="137" y="72"/>
                    <a:pt x="137" y="72"/>
                    <a:pt x="137" y="72"/>
                  </a:cubicBezTo>
                  <a:cubicBezTo>
                    <a:pt x="137" y="48"/>
                    <a:pt x="137" y="48"/>
                    <a:pt x="137" y="48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13" y="72"/>
                    <a:pt x="113" y="72"/>
                    <a:pt x="113" y="72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48" y="13"/>
                    <a:pt x="148" y="13"/>
                    <a:pt x="148" y="13"/>
                  </a:cubicBezTo>
                  <a:lnTo>
                    <a:pt x="148" y="72"/>
                  </a:lnTo>
                  <a:close/>
                  <a:moveTo>
                    <a:pt x="210" y="59"/>
                  </a:moveTo>
                  <a:cubicBezTo>
                    <a:pt x="210" y="61"/>
                    <a:pt x="209" y="62"/>
                    <a:pt x="208" y="63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199" y="72"/>
                    <a:pt x="198" y="72"/>
                    <a:pt x="196" y="72"/>
                  </a:cubicBezTo>
                  <a:cubicBezTo>
                    <a:pt x="173" y="72"/>
                    <a:pt x="173" y="72"/>
                    <a:pt x="173" y="72"/>
                  </a:cubicBezTo>
                  <a:cubicBezTo>
                    <a:pt x="171" y="72"/>
                    <a:pt x="170" y="72"/>
                    <a:pt x="168" y="71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0" y="62"/>
                    <a:pt x="159" y="61"/>
                    <a:pt x="159" y="59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159" y="25"/>
                    <a:pt x="160" y="23"/>
                    <a:pt x="161" y="22"/>
                  </a:cubicBezTo>
                  <a:cubicBezTo>
                    <a:pt x="168" y="15"/>
                    <a:pt x="168" y="15"/>
                    <a:pt x="168" y="15"/>
                  </a:cubicBezTo>
                  <a:cubicBezTo>
                    <a:pt x="170" y="14"/>
                    <a:pt x="171" y="13"/>
                    <a:pt x="173" y="13"/>
                  </a:cubicBezTo>
                  <a:cubicBezTo>
                    <a:pt x="196" y="13"/>
                    <a:pt x="196" y="13"/>
                    <a:pt x="196" y="13"/>
                  </a:cubicBezTo>
                  <a:cubicBezTo>
                    <a:pt x="198" y="13"/>
                    <a:pt x="199" y="14"/>
                    <a:pt x="201" y="15"/>
                  </a:cubicBezTo>
                  <a:cubicBezTo>
                    <a:pt x="208" y="22"/>
                    <a:pt x="208" y="22"/>
                    <a:pt x="208" y="22"/>
                  </a:cubicBezTo>
                  <a:cubicBezTo>
                    <a:pt x="209" y="23"/>
                    <a:pt x="210" y="25"/>
                    <a:pt x="210" y="27"/>
                  </a:cubicBezTo>
                  <a:lnTo>
                    <a:pt x="210" y="59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6" name="Freeform 23"/>
            <p:cNvSpPr>
              <a:spLocks/>
            </p:cNvSpPr>
            <p:nvPr userDrawn="1"/>
          </p:nvSpPr>
          <p:spPr bwMode="gray">
            <a:xfrm>
              <a:off x="583247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1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1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9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9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7" name="Group 106"/>
          <p:cNvGrpSpPr/>
          <p:nvPr userDrawn="1"/>
        </p:nvGrpSpPr>
        <p:grpSpPr>
          <a:xfrm rot="21328392">
            <a:off x="9680052" y="5716944"/>
            <a:ext cx="1006524" cy="284045"/>
            <a:chOff x="4791075" y="2478088"/>
            <a:chExt cx="1519238" cy="428625"/>
          </a:xfrm>
        </p:grpSpPr>
        <p:sp>
          <p:nvSpPr>
            <p:cNvPr id="108" name="Freeform 12"/>
            <p:cNvSpPr>
              <a:spLocks noEditPoints="1"/>
            </p:cNvSpPr>
            <p:nvPr userDrawn="1"/>
          </p:nvSpPr>
          <p:spPr bwMode="gray">
            <a:xfrm>
              <a:off x="5414963" y="2547938"/>
              <a:ext cx="246063" cy="288925"/>
            </a:xfrm>
            <a:custGeom>
              <a:avLst/>
              <a:gdLst>
                <a:gd name="T0" fmla="*/ 41 w 50"/>
                <a:gd name="T1" fmla="*/ 2 h 59"/>
                <a:gd name="T2" fmla="*/ 37 w 50"/>
                <a:gd name="T3" fmla="*/ 0 h 59"/>
                <a:gd name="T4" fmla="*/ 13 w 50"/>
                <a:gd name="T5" fmla="*/ 0 h 59"/>
                <a:gd name="T6" fmla="*/ 9 w 50"/>
                <a:gd name="T7" fmla="*/ 2 h 59"/>
                <a:gd name="T8" fmla="*/ 2 w 50"/>
                <a:gd name="T9" fmla="*/ 9 h 59"/>
                <a:gd name="T10" fmla="*/ 0 w 50"/>
                <a:gd name="T11" fmla="*/ 13 h 59"/>
                <a:gd name="T12" fmla="*/ 0 w 50"/>
                <a:gd name="T13" fmla="*/ 45 h 59"/>
                <a:gd name="T14" fmla="*/ 2 w 50"/>
                <a:gd name="T15" fmla="*/ 50 h 59"/>
                <a:gd name="T16" fmla="*/ 9 w 50"/>
                <a:gd name="T17" fmla="*/ 57 h 59"/>
                <a:gd name="T18" fmla="*/ 13 w 50"/>
                <a:gd name="T19" fmla="*/ 59 h 59"/>
                <a:gd name="T20" fmla="*/ 37 w 50"/>
                <a:gd name="T21" fmla="*/ 59 h 59"/>
                <a:gd name="T22" fmla="*/ 41 w 50"/>
                <a:gd name="T23" fmla="*/ 57 h 59"/>
                <a:gd name="T24" fmla="*/ 48 w 50"/>
                <a:gd name="T25" fmla="*/ 50 h 59"/>
                <a:gd name="T26" fmla="*/ 50 w 50"/>
                <a:gd name="T27" fmla="*/ 45 h 59"/>
                <a:gd name="T28" fmla="*/ 50 w 50"/>
                <a:gd name="T29" fmla="*/ 13 h 59"/>
                <a:gd name="T30" fmla="*/ 48 w 50"/>
                <a:gd name="T31" fmla="*/ 9 h 59"/>
                <a:gd name="T32" fmla="*/ 41 w 50"/>
                <a:gd name="T33" fmla="*/ 2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5 w 50"/>
                <a:gd name="T41" fmla="*/ 49 h 59"/>
                <a:gd name="T42" fmla="*/ 16 w 50"/>
                <a:gd name="T43" fmla="*/ 49 h 59"/>
                <a:gd name="T44" fmla="*/ 15 w 50"/>
                <a:gd name="T45" fmla="*/ 48 h 59"/>
                <a:gd name="T46" fmla="*/ 11 w 50"/>
                <a:gd name="T47" fmla="*/ 45 h 59"/>
                <a:gd name="T48" fmla="*/ 11 w 50"/>
                <a:gd name="T49" fmla="*/ 44 h 59"/>
                <a:gd name="T50" fmla="*/ 11 w 50"/>
                <a:gd name="T51" fmla="*/ 15 h 59"/>
                <a:gd name="T52" fmla="*/ 11 w 50"/>
                <a:gd name="T53" fmla="*/ 14 h 59"/>
                <a:gd name="T54" fmla="*/ 15 w 50"/>
                <a:gd name="T55" fmla="*/ 10 h 59"/>
                <a:gd name="T56" fmla="*/ 16 w 50"/>
                <a:gd name="T57" fmla="*/ 10 h 59"/>
                <a:gd name="T58" fmla="*/ 35 w 50"/>
                <a:gd name="T59" fmla="*/ 10 h 59"/>
                <a:gd name="T60" fmla="*/ 36 w 50"/>
                <a:gd name="T61" fmla="*/ 10 h 59"/>
                <a:gd name="T62" fmla="*/ 39 w 50"/>
                <a:gd name="T63" fmla="*/ 14 h 59"/>
                <a:gd name="T64" fmla="*/ 40 w 50"/>
                <a:gd name="T65" fmla="*/ 15 h 59"/>
                <a:gd name="T66" fmla="*/ 40 w 50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0" h="59">
                  <a:moveTo>
                    <a:pt x="41" y="2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7"/>
                    <a:pt x="0" y="49"/>
                    <a:pt x="2" y="50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0" y="58"/>
                    <a:pt x="12" y="59"/>
                    <a:pt x="13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2"/>
                    <a:pt x="50" y="10"/>
                    <a:pt x="48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8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4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0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9" name="Freeform 13"/>
            <p:cNvSpPr>
              <a:spLocks/>
            </p:cNvSpPr>
            <p:nvPr userDrawn="1"/>
          </p:nvSpPr>
          <p:spPr bwMode="gray">
            <a:xfrm>
              <a:off x="4864100" y="2547938"/>
              <a:ext cx="222250" cy="288925"/>
            </a:xfrm>
            <a:custGeom>
              <a:avLst/>
              <a:gdLst>
                <a:gd name="T0" fmla="*/ 0 w 140"/>
                <a:gd name="T1" fmla="*/ 31 h 182"/>
                <a:gd name="T2" fmla="*/ 53 w 140"/>
                <a:gd name="T3" fmla="*/ 31 h 182"/>
                <a:gd name="T4" fmla="*/ 53 w 140"/>
                <a:gd name="T5" fmla="*/ 182 h 182"/>
                <a:gd name="T6" fmla="*/ 84 w 140"/>
                <a:gd name="T7" fmla="*/ 182 h 182"/>
                <a:gd name="T8" fmla="*/ 84 w 140"/>
                <a:gd name="T9" fmla="*/ 31 h 182"/>
                <a:gd name="T10" fmla="*/ 140 w 140"/>
                <a:gd name="T11" fmla="*/ 31 h 182"/>
                <a:gd name="T12" fmla="*/ 140 w 140"/>
                <a:gd name="T13" fmla="*/ 0 h 182"/>
                <a:gd name="T14" fmla="*/ 0 w 140"/>
                <a:gd name="T15" fmla="*/ 0 h 182"/>
                <a:gd name="T16" fmla="*/ 0 w 140"/>
                <a:gd name="T17" fmla="*/ 3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2">
                  <a:moveTo>
                    <a:pt x="0" y="31"/>
                  </a:moveTo>
                  <a:lnTo>
                    <a:pt x="53" y="31"/>
                  </a:lnTo>
                  <a:lnTo>
                    <a:pt x="53" y="182"/>
                  </a:lnTo>
                  <a:lnTo>
                    <a:pt x="84" y="182"/>
                  </a:lnTo>
                  <a:lnTo>
                    <a:pt x="84" y="31"/>
                  </a:lnTo>
                  <a:lnTo>
                    <a:pt x="140" y="31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0" name="Freeform 14"/>
            <p:cNvSpPr>
              <a:spLocks/>
            </p:cNvSpPr>
            <p:nvPr userDrawn="1"/>
          </p:nvSpPr>
          <p:spPr bwMode="gray">
            <a:xfrm>
              <a:off x="5135563" y="2547938"/>
              <a:ext cx="220663" cy="288925"/>
            </a:xfrm>
            <a:custGeom>
              <a:avLst/>
              <a:gdLst>
                <a:gd name="T0" fmla="*/ 105 w 139"/>
                <a:gd name="T1" fmla="*/ 74 h 182"/>
                <a:gd name="T2" fmla="*/ 34 w 139"/>
                <a:gd name="T3" fmla="*/ 74 h 182"/>
                <a:gd name="T4" fmla="*/ 34 w 139"/>
                <a:gd name="T5" fmla="*/ 0 h 182"/>
                <a:gd name="T6" fmla="*/ 0 w 139"/>
                <a:gd name="T7" fmla="*/ 0 h 182"/>
                <a:gd name="T8" fmla="*/ 0 w 139"/>
                <a:gd name="T9" fmla="*/ 182 h 182"/>
                <a:gd name="T10" fmla="*/ 34 w 139"/>
                <a:gd name="T11" fmla="*/ 182 h 182"/>
                <a:gd name="T12" fmla="*/ 34 w 139"/>
                <a:gd name="T13" fmla="*/ 105 h 182"/>
                <a:gd name="T14" fmla="*/ 105 w 139"/>
                <a:gd name="T15" fmla="*/ 105 h 182"/>
                <a:gd name="T16" fmla="*/ 105 w 139"/>
                <a:gd name="T17" fmla="*/ 182 h 182"/>
                <a:gd name="T18" fmla="*/ 139 w 139"/>
                <a:gd name="T19" fmla="*/ 182 h 182"/>
                <a:gd name="T20" fmla="*/ 139 w 139"/>
                <a:gd name="T21" fmla="*/ 0 h 182"/>
                <a:gd name="T22" fmla="*/ 105 w 139"/>
                <a:gd name="T23" fmla="*/ 0 h 182"/>
                <a:gd name="T24" fmla="*/ 105 w 139"/>
                <a:gd name="T25" fmla="*/ 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82">
                  <a:moveTo>
                    <a:pt x="105" y="74"/>
                  </a:moveTo>
                  <a:lnTo>
                    <a:pt x="34" y="74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2"/>
                  </a:lnTo>
                  <a:lnTo>
                    <a:pt x="34" y="182"/>
                  </a:lnTo>
                  <a:lnTo>
                    <a:pt x="34" y="105"/>
                  </a:lnTo>
                  <a:lnTo>
                    <a:pt x="105" y="105"/>
                  </a:lnTo>
                  <a:lnTo>
                    <a:pt x="105" y="182"/>
                  </a:lnTo>
                  <a:lnTo>
                    <a:pt x="139" y="182"/>
                  </a:lnTo>
                  <a:lnTo>
                    <a:pt x="139" y="0"/>
                  </a:lnTo>
                  <a:lnTo>
                    <a:pt x="105" y="0"/>
                  </a:lnTo>
                  <a:lnTo>
                    <a:pt x="105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1" name="Freeform 15"/>
            <p:cNvSpPr>
              <a:spLocks/>
            </p:cNvSpPr>
            <p:nvPr userDrawn="1"/>
          </p:nvSpPr>
          <p:spPr bwMode="gray">
            <a:xfrm>
              <a:off x="6034088" y="2547938"/>
              <a:ext cx="196850" cy="288925"/>
            </a:xfrm>
            <a:custGeom>
              <a:avLst/>
              <a:gdLst>
                <a:gd name="T0" fmla="*/ 0 w 124"/>
                <a:gd name="T1" fmla="*/ 182 h 182"/>
                <a:gd name="T2" fmla="*/ 124 w 124"/>
                <a:gd name="T3" fmla="*/ 182 h 182"/>
                <a:gd name="T4" fmla="*/ 124 w 124"/>
                <a:gd name="T5" fmla="*/ 151 h 182"/>
                <a:gd name="T6" fmla="*/ 34 w 124"/>
                <a:gd name="T7" fmla="*/ 151 h 182"/>
                <a:gd name="T8" fmla="*/ 34 w 124"/>
                <a:gd name="T9" fmla="*/ 105 h 182"/>
                <a:gd name="T10" fmla="*/ 124 w 124"/>
                <a:gd name="T11" fmla="*/ 105 h 182"/>
                <a:gd name="T12" fmla="*/ 124 w 124"/>
                <a:gd name="T13" fmla="*/ 74 h 182"/>
                <a:gd name="T14" fmla="*/ 34 w 124"/>
                <a:gd name="T15" fmla="*/ 74 h 182"/>
                <a:gd name="T16" fmla="*/ 34 w 124"/>
                <a:gd name="T17" fmla="*/ 31 h 182"/>
                <a:gd name="T18" fmla="*/ 124 w 124"/>
                <a:gd name="T19" fmla="*/ 31 h 182"/>
                <a:gd name="T20" fmla="*/ 124 w 124"/>
                <a:gd name="T21" fmla="*/ 0 h 182"/>
                <a:gd name="T22" fmla="*/ 0 w 124"/>
                <a:gd name="T23" fmla="*/ 0 h 182"/>
                <a:gd name="T24" fmla="*/ 0 w 124"/>
                <a:gd name="T2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82">
                  <a:moveTo>
                    <a:pt x="0" y="182"/>
                  </a:moveTo>
                  <a:lnTo>
                    <a:pt x="124" y="182"/>
                  </a:lnTo>
                  <a:lnTo>
                    <a:pt x="124" y="151"/>
                  </a:lnTo>
                  <a:lnTo>
                    <a:pt x="34" y="151"/>
                  </a:lnTo>
                  <a:lnTo>
                    <a:pt x="34" y="105"/>
                  </a:lnTo>
                  <a:lnTo>
                    <a:pt x="124" y="105"/>
                  </a:lnTo>
                  <a:lnTo>
                    <a:pt x="124" y="74"/>
                  </a:lnTo>
                  <a:lnTo>
                    <a:pt x="34" y="74"/>
                  </a:lnTo>
                  <a:lnTo>
                    <a:pt x="34" y="31"/>
                  </a:lnTo>
                  <a:lnTo>
                    <a:pt x="124" y="31"/>
                  </a:lnTo>
                  <a:lnTo>
                    <a:pt x="124" y="0"/>
                  </a:lnTo>
                  <a:lnTo>
                    <a:pt x="0" y="0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2" name="Freeform 16"/>
            <p:cNvSpPr>
              <a:spLocks/>
            </p:cNvSpPr>
            <p:nvPr userDrawn="1"/>
          </p:nvSpPr>
          <p:spPr bwMode="gray">
            <a:xfrm>
              <a:off x="5719763" y="2547938"/>
              <a:ext cx="246063" cy="288925"/>
            </a:xfrm>
            <a:custGeom>
              <a:avLst/>
              <a:gdLst>
                <a:gd name="T0" fmla="*/ 11 w 50"/>
                <a:gd name="T1" fmla="*/ 14 h 59"/>
                <a:gd name="T2" fmla="*/ 14 w 50"/>
                <a:gd name="T3" fmla="*/ 10 h 59"/>
                <a:gd name="T4" fmla="*/ 16 w 50"/>
                <a:gd name="T5" fmla="*/ 10 h 59"/>
                <a:gd name="T6" fmla="*/ 36 w 50"/>
                <a:gd name="T7" fmla="*/ 10 h 59"/>
                <a:gd name="T8" fmla="*/ 37 w 50"/>
                <a:gd name="T9" fmla="*/ 10 h 59"/>
                <a:gd name="T10" fmla="*/ 43 w 50"/>
                <a:gd name="T11" fmla="*/ 16 h 59"/>
                <a:gd name="T12" fmla="*/ 50 w 50"/>
                <a:gd name="T13" fmla="*/ 9 h 59"/>
                <a:gd name="T14" fmla="*/ 43 w 50"/>
                <a:gd name="T15" fmla="*/ 2 h 59"/>
                <a:gd name="T16" fmla="*/ 38 w 50"/>
                <a:gd name="T17" fmla="*/ 0 h 59"/>
                <a:gd name="T18" fmla="*/ 13 w 50"/>
                <a:gd name="T19" fmla="*/ 0 h 59"/>
                <a:gd name="T20" fmla="*/ 9 w 50"/>
                <a:gd name="T21" fmla="*/ 2 h 59"/>
                <a:gd name="T22" fmla="*/ 2 w 50"/>
                <a:gd name="T23" fmla="*/ 9 h 59"/>
                <a:gd name="T24" fmla="*/ 0 w 50"/>
                <a:gd name="T25" fmla="*/ 13 h 59"/>
                <a:gd name="T26" fmla="*/ 0 w 50"/>
                <a:gd name="T27" fmla="*/ 25 h 59"/>
                <a:gd name="T28" fmla="*/ 6 w 50"/>
                <a:gd name="T29" fmla="*/ 32 h 59"/>
                <a:gd name="T30" fmla="*/ 38 w 50"/>
                <a:gd name="T31" fmla="*/ 36 h 59"/>
                <a:gd name="T32" fmla="*/ 40 w 50"/>
                <a:gd name="T33" fmla="*/ 38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4 w 50"/>
                <a:gd name="T41" fmla="*/ 49 h 59"/>
                <a:gd name="T42" fmla="*/ 14 w 50"/>
                <a:gd name="T43" fmla="*/ 49 h 59"/>
                <a:gd name="T44" fmla="*/ 13 w 50"/>
                <a:gd name="T45" fmla="*/ 48 h 59"/>
                <a:gd name="T46" fmla="*/ 7 w 50"/>
                <a:gd name="T47" fmla="*/ 42 h 59"/>
                <a:gd name="T48" fmla="*/ 0 w 50"/>
                <a:gd name="T49" fmla="*/ 50 h 59"/>
                <a:gd name="T50" fmla="*/ 7 w 50"/>
                <a:gd name="T51" fmla="*/ 57 h 59"/>
                <a:gd name="T52" fmla="*/ 12 w 50"/>
                <a:gd name="T53" fmla="*/ 59 h 59"/>
                <a:gd name="T54" fmla="*/ 37 w 50"/>
                <a:gd name="T55" fmla="*/ 59 h 59"/>
                <a:gd name="T56" fmla="*/ 41 w 50"/>
                <a:gd name="T57" fmla="*/ 57 h 59"/>
                <a:gd name="T58" fmla="*/ 48 w 50"/>
                <a:gd name="T59" fmla="*/ 50 h 59"/>
                <a:gd name="T60" fmla="*/ 50 w 50"/>
                <a:gd name="T61" fmla="*/ 45 h 59"/>
                <a:gd name="T62" fmla="*/ 50 w 50"/>
                <a:gd name="T63" fmla="*/ 34 h 59"/>
                <a:gd name="T64" fmla="*/ 44 w 50"/>
                <a:gd name="T65" fmla="*/ 27 h 59"/>
                <a:gd name="T66" fmla="*/ 12 w 50"/>
                <a:gd name="T67" fmla="*/ 23 h 59"/>
                <a:gd name="T68" fmla="*/ 10 w 50"/>
                <a:gd name="T69" fmla="*/ 21 h 59"/>
                <a:gd name="T70" fmla="*/ 10 w 50"/>
                <a:gd name="T71" fmla="*/ 15 h 59"/>
                <a:gd name="T72" fmla="*/ 11 w 50"/>
                <a:gd name="T73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" h="59">
                  <a:moveTo>
                    <a:pt x="11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5" y="10"/>
                    <a:pt x="16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7" y="10"/>
                    <a:pt x="37" y="10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1" y="0"/>
                    <a:pt x="40" y="0"/>
                    <a:pt x="38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2" y="31"/>
                    <a:pt x="6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6"/>
                    <a:pt x="40" y="37"/>
                    <a:pt x="40" y="38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39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49"/>
                    <a:pt x="13" y="49"/>
                    <a:pt x="13" y="48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9" y="58"/>
                    <a:pt x="10" y="59"/>
                    <a:pt x="12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0"/>
                    <a:pt x="48" y="27"/>
                    <a:pt x="44" y="27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2"/>
                    <a:pt x="10" y="22"/>
                    <a:pt x="10" y="2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1" y="14"/>
                    <a:pt x="11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3" name="Freeform 17"/>
            <p:cNvSpPr>
              <a:spLocks noEditPoints="1"/>
            </p:cNvSpPr>
            <p:nvPr userDrawn="1"/>
          </p:nvSpPr>
          <p:spPr bwMode="gray">
            <a:xfrm>
              <a:off x="4791075" y="2478088"/>
              <a:ext cx="1519238" cy="428625"/>
            </a:xfrm>
            <a:custGeom>
              <a:avLst/>
              <a:gdLst>
                <a:gd name="T0" fmla="*/ 309 w 309"/>
                <a:gd name="T1" fmla="*/ 87 h 87"/>
                <a:gd name="T2" fmla="*/ 0 w 309"/>
                <a:gd name="T3" fmla="*/ 0 h 87"/>
                <a:gd name="T4" fmla="*/ 60 w 309"/>
                <a:gd name="T5" fmla="*/ 24 h 87"/>
                <a:gd name="T6" fmla="*/ 42 w 309"/>
                <a:gd name="T7" fmla="*/ 73 h 87"/>
                <a:gd name="T8" fmla="*/ 32 w 309"/>
                <a:gd name="T9" fmla="*/ 24 h 87"/>
                <a:gd name="T10" fmla="*/ 15 w 309"/>
                <a:gd name="T11" fmla="*/ 14 h 87"/>
                <a:gd name="T12" fmla="*/ 60 w 309"/>
                <a:gd name="T13" fmla="*/ 24 h 87"/>
                <a:gd name="T14" fmla="*/ 104 w 309"/>
                <a:gd name="T15" fmla="*/ 73 h 87"/>
                <a:gd name="T16" fmla="*/ 81 w 309"/>
                <a:gd name="T17" fmla="*/ 48 h 87"/>
                <a:gd name="T18" fmla="*/ 70 w 309"/>
                <a:gd name="T19" fmla="*/ 73 h 87"/>
                <a:gd name="T20" fmla="*/ 81 w 309"/>
                <a:gd name="T21" fmla="*/ 14 h 87"/>
                <a:gd name="T22" fmla="*/ 104 w 309"/>
                <a:gd name="T23" fmla="*/ 38 h 87"/>
                <a:gd name="T24" fmla="*/ 115 w 309"/>
                <a:gd name="T25" fmla="*/ 14 h 87"/>
                <a:gd name="T26" fmla="*/ 177 w 309"/>
                <a:gd name="T27" fmla="*/ 59 h 87"/>
                <a:gd name="T28" fmla="*/ 168 w 309"/>
                <a:gd name="T29" fmla="*/ 71 h 87"/>
                <a:gd name="T30" fmla="*/ 140 w 309"/>
                <a:gd name="T31" fmla="*/ 73 h 87"/>
                <a:gd name="T32" fmla="*/ 129 w 309"/>
                <a:gd name="T33" fmla="*/ 64 h 87"/>
                <a:gd name="T34" fmla="*/ 127 w 309"/>
                <a:gd name="T35" fmla="*/ 27 h 87"/>
                <a:gd name="T36" fmla="*/ 136 w 309"/>
                <a:gd name="T37" fmla="*/ 16 h 87"/>
                <a:gd name="T38" fmla="*/ 164 w 309"/>
                <a:gd name="T39" fmla="*/ 14 h 87"/>
                <a:gd name="T40" fmla="*/ 175 w 309"/>
                <a:gd name="T41" fmla="*/ 23 h 87"/>
                <a:gd name="T42" fmla="*/ 177 w 309"/>
                <a:gd name="T43" fmla="*/ 59 h 87"/>
                <a:gd name="T44" fmla="*/ 233 w 309"/>
                <a:gd name="T45" fmla="*/ 41 h 87"/>
                <a:gd name="T46" fmla="*/ 239 w 309"/>
                <a:gd name="T47" fmla="*/ 59 h 87"/>
                <a:gd name="T48" fmla="*/ 230 w 309"/>
                <a:gd name="T49" fmla="*/ 71 h 87"/>
                <a:gd name="T50" fmla="*/ 201 w 309"/>
                <a:gd name="T51" fmla="*/ 73 h 87"/>
                <a:gd name="T52" fmla="*/ 189 w 309"/>
                <a:gd name="T53" fmla="*/ 64 h 87"/>
                <a:gd name="T54" fmla="*/ 202 w 309"/>
                <a:gd name="T55" fmla="*/ 62 h 87"/>
                <a:gd name="T56" fmla="*/ 223 w 309"/>
                <a:gd name="T57" fmla="*/ 63 h 87"/>
                <a:gd name="T58" fmla="*/ 228 w 309"/>
                <a:gd name="T59" fmla="*/ 59 h 87"/>
                <a:gd name="T60" fmla="*/ 229 w 309"/>
                <a:gd name="T61" fmla="*/ 52 h 87"/>
                <a:gd name="T62" fmla="*/ 195 w 309"/>
                <a:gd name="T63" fmla="*/ 46 h 87"/>
                <a:gd name="T64" fmla="*/ 189 w 309"/>
                <a:gd name="T65" fmla="*/ 27 h 87"/>
                <a:gd name="T66" fmla="*/ 198 w 309"/>
                <a:gd name="T67" fmla="*/ 16 h 87"/>
                <a:gd name="T68" fmla="*/ 227 w 309"/>
                <a:gd name="T69" fmla="*/ 14 h 87"/>
                <a:gd name="T70" fmla="*/ 239 w 309"/>
                <a:gd name="T71" fmla="*/ 23 h 87"/>
                <a:gd name="T72" fmla="*/ 226 w 309"/>
                <a:gd name="T73" fmla="*/ 24 h 87"/>
                <a:gd name="T74" fmla="*/ 205 w 309"/>
                <a:gd name="T75" fmla="*/ 24 h 87"/>
                <a:gd name="T76" fmla="*/ 200 w 309"/>
                <a:gd name="T77" fmla="*/ 28 h 87"/>
                <a:gd name="T78" fmla="*/ 199 w 309"/>
                <a:gd name="T79" fmla="*/ 35 h 87"/>
                <a:gd name="T80" fmla="*/ 293 w 309"/>
                <a:gd name="T81" fmla="*/ 24 h 87"/>
                <a:gd name="T82" fmla="*/ 264 w 309"/>
                <a:gd name="T83" fmla="*/ 38 h 87"/>
                <a:gd name="T84" fmla="*/ 293 w 309"/>
                <a:gd name="T85" fmla="*/ 48 h 87"/>
                <a:gd name="T86" fmla="*/ 264 w 309"/>
                <a:gd name="T87" fmla="*/ 63 h 87"/>
                <a:gd name="T88" fmla="*/ 293 w 309"/>
                <a:gd name="T89" fmla="*/ 73 h 87"/>
                <a:gd name="T90" fmla="*/ 253 w 309"/>
                <a:gd name="T91" fmla="*/ 14 h 87"/>
                <a:gd name="T92" fmla="*/ 293 w 309"/>
                <a:gd name="T93" fmla="*/ 2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9" h="87">
                  <a:moveTo>
                    <a:pt x="0" y="87"/>
                  </a:moveTo>
                  <a:cubicBezTo>
                    <a:pt x="309" y="87"/>
                    <a:pt x="309" y="87"/>
                    <a:pt x="309" y="87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7"/>
                  </a:lnTo>
                  <a:close/>
                  <a:moveTo>
                    <a:pt x="60" y="24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60" y="14"/>
                    <a:pt x="60" y="14"/>
                    <a:pt x="60" y="14"/>
                  </a:cubicBezTo>
                  <a:lnTo>
                    <a:pt x="60" y="24"/>
                  </a:lnTo>
                  <a:close/>
                  <a:moveTo>
                    <a:pt x="115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4" y="48"/>
                    <a:pt x="104" y="48"/>
                    <a:pt x="104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15" y="14"/>
                    <a:pt x="115" y="14"/>
                    <a:pt x="115" y="14"/>
                  </a:cubicBezTo>
                  <a:lnTo>
                    <a:pt x="115" y="73"/>
                  </a:lnTo>
                  <a:close/>
                  <a:moveTo>
                    <a:pt x="177" y="59"/>
                  </a:moveTo>
                  <a:cubicBezTo>
                    <a:pt x="177" y="61"/>
                    <a:pt x="177" y="63"/>
                    <a:pt x="175" y="64"/>
                  </a:cubicBezTo>
                  <a:cubicBezTo>
                    <a:pt x="168" y="71"/>
                    <a:pt x="168" y="71"/>
                    <a:pt x="168" y="71"/>
                  </a:cubicBezTo>
                  <a:cubicBezTo>
                    <a:pt x="167" y="72"/>
                    <a:pt x="165" y="73"/>
                    <a:pt x="164" y="73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39" y="73"/>
                    <a:pt x="137" y="72"/>
                    <a:pt x="136" y="71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7" y="63"/>
                    <a:pt x="127" y="61"/>
                    <a:pt x="127" y="59"/>
                  </a:cubicBezTo>
                  <a:cubicBezTo>
                    <a:pt x="127" y="27"/>
                    <a:pt x="127" y="27"/>
                    <a:pt x="127" y="27"/>
                  </a:cubicBezTo>
                  <a:cubicBezTo>
                    <a:pt x="127" y="26"/>
                    <a:pt x="127" y="24"/>
                    <a:pt x="129" y="23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7" y="14"/>
                    <a:pt x="139" y="14"/>
                    <a:pt x="140" y="14"/>
                  </a:cubicBezTo>
                  <a:cubicBezTo>
                    <a:pt x="164" y="14"/>
                    <a:pt x="164" y="14"/>
                    <a:pt x="164" y="14"/>
                  </a:cubicBezTo>
                  <a:cubicBezTo>
                    <a:pt x="165" y="14"/>
                    <a:pt x="167" y="14"/>
                    <a:pt x="168" y="16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7" y="24"/>
                    <a:pt x="177" y="26"/>
                    <a:pt x="177" y="27"/>
                  </a:cubicBezTo>
                  <a:lnTo>
                    <a:pt x="177" y="59"/>
                  </a:lnTo>
                  <a:close/>
                  <a:moveTo>
                    <a:pt x="201" y="37"/>
                  </a:moveTo>
                  <a:cubicBezTo>
                    <a:pt x="233" y="41"/>
                    <a:pt x="233" y="41"/>
                    <a:pt x="233" y="41"/>
                  </a:cubicBezTo>
                  <a:cubicBezTo>
                    <a:pt x="237" y="41"/>
                    <a:pt x="239" y="44"/>
                    <a:pt x="239" y="48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239" y="61"/>
                    <a:pt x="239" y="63"/>
                    <a:pt x="237" y="64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29" y="72"/>
                    <a:pt x="227" y="73"/>
                    <a:pt x="226" y="73"/>
                  </a:cubicBezTo>
                  <a:cubicBezTo>
                    <a:pt x="201" y="73"/>
                    <a:pt x="201" y="73"/>
                    <a:pt x="201" y="73"/>
                  </a:cubicBezTo>
                  <a:cubicBezTo>
                    <a:pt x="199" y="73"/>
                    <a:pt x="198" y="72"/>
                    <a:pt x="196" y="71"/>
                  </a:cubicBezTo>
                  <a:cubicBezTo>
                    <a:pt x="189" y="64"/>
                    <a:pt x="189" y="64"/>
                    <a:pt x="189" y="64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202" y="62"/>
                    <a:pt x="202" y="62"/>
                    <a:pt x="202" y="62"/>
                  </a:cubicBezTo>
                  <a:cubicBezTo>
                    <a:pt x="202" y="63"/>
                    <a:pt x="203" y="63"/>
                    <a:pt x="203" y="63"/>
                  </a:cubicBezTo>
                  <a:cubicBezTo>
                    <a:pt x="223" y="63"/>
                    <a:pt x="223" y="63"/>
                    <a:pt x="223" y="63"/>
                  </a:cubicBezTo>
                  <a:cubicBezTo>
                    <a:pt x="224" y="63"/>
                    <a:pt x="224" y="63"/>
                    <a:pt x="225" y="62"/>
                  </a:cubicBezTo>
                  <a:cubicBezTo>
                    <a:pt x="228" y="59"/>
                    <a:pt x="228" y="59"/>
                    <a:pt x="228" y="59"/>
                  </a:cubicBezTo>
                  <a:cubicBezTo>
                    <a:pt x="228" y="59"/>
                    <a:pt x="229" y="58"/>
                    <a:pt x="229" y="58"/>
                  </a:cubicBezTo>
                  <a:cubicBezTo>
                    <a:pt x="229" y="52"/>
                    <a:pt x="229" y="52"/>
                    <a:pt x="229" y="52"/>
                  </a:cubicBezTo>
                  <a:cubicBezTo>
                    <a:pt x="229" y="51"/>
                    <a:pt x="228" y="50"/>
                    <a:pt x="227" y="50"/>
                  </a:cubicBezTo>
                  <a:cubicBezTo>
                    <a:pt x="195" y="46"/>
                    <a:pt x="195" y="46"/>
                    <a:pt x="195" y="46"/>
                  </a:cubicBezTo>
                  <a:cubicBezTo>
                    <a:pt x="191" y="45"/>
                    <a:pt x="189" y="42"/>
                    <a:pt x="189" y="39"/>
                  </a:cubicBezTo>
                  <a:cubicBezTo>
                    <a:pt x="189" y="27"/>
                    <a:pt x="189" y="27"/>
                    <a:pt x="189" y="27"/>
                  </a:cubicBezTo>
                  <a:cubicBezTo>
                    <a:pt x="189" y="26"/>
                    <a:pt x="189" y="24"/>
                    <a:pt x="191" y="23"/>
                  </a:cubicBezTo>
                  <a:cubicBezTo>
                    <a:pt x="198" y="16"/>
                    <a:pt x="198" y="16"/>
                    <a:pt x="198" y="16"/>
                  </a:cubicBezTo>
                  <a:cubicBezTo>
                    <a:pt x="199" y="14"/>
                    <a:pt x="201" y="14"/>
                    <a:pt x="202" y="14"/>
                  </a:cubicBezTo>
                  <a:cubicBezTo>
                    <a:pt x="227" y="14"/>
                    <a:pt x="227" y="14"/>
                    <a:pt x="227" y="14"/>
                  </a:cubicBezTo>
                  <a:cubicBezTo>
                    <a:pt x="229" y="14"/>
                    <a:pt x="230" y="14"/>
                    <a:pt x="232" y="16"/>
                  </a:cubicBezTo>
                  <a:cubicBezTo>
                    <a:pt x="239" y="23"/>
                    <a:pt x="239" y="23"/>
                    <a:pt x="239" y="23"/>
                  </a:cubicBezTo>
                  <a:cubicBezTo>
                    <a:pt x="232" y="30"/>
                    <a:pt x="232" y="30"/>
                    <a:pt x="232" y="30"/>
                  </a:cubicBezTo>
                  <a:cubicBezTo>
                    <a:pt x="226" y="24"/>
                    <a:pt x="226" y="24"/>
                    <a:pt x="226" y="24"/>
                  </a:cubicBezTo>
                  <a:cubicBezTo>
                    <a:pt x="226" y="24"/>
                    <a:pt x="225" y="24"/>
                    <a:pt x="225" y="24"/>
                  </a:cubicBezTo>
                  <a:cubicBezTo>
                    <a:pt x="205" y="24"/>
                    <a:pt x="205" y="24"/>
                    <a:pt x="205" y="24"/>
                  </a:cubicBezTo>
                  <a:cubicBezTo>
                    <a:pt x="204" y="24"/>
                    <a:pt x="204" y="24"/>
                    <a:pt x="203" y="24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8"/>
                    <a:pt x="199" y="29"/>
                    <a:pt x="199" y="29"/>
                  </a:cubicBezTo>
                  <a:cubicBezTo>
                    <a:pt x="199" y="35"/>
                    <a:pt x="199" y="35"/>
                    <a:pt x="199" y="35"/>
                  </a:cubicBezTo>
                  <a:cubicBezTo>
                    <a:pt x="199" y="36"/>
                    <a:pt x="200" y="36"/>
                    <a:pt x="201" y="37"/>
                  </a:cubicBezTo>
                  <a:moveTo>
                    <a:pt x="293" y="24"/>
                  </a:moveTo>
                  <a:cubicBezTo>
                    <a:pt x="264" y="24"/>
                    <a:pt x="264" y="24"/>
                    <a:pt x="264" y="24"/>
                  </a:cubicBezTo>
                  <a:cubicBezTo>
                    <a:pt x="264" y="38"/>
                    <a:pt x="264" y="38"/>
                    <a:pt x="264" y="38"/>
                  </a:cubicBezTo>
                  <a:cubicBezTo>
                    <a:pt x="293" y="38"/>
                    <a:pt x="293" y="38"/>
                    <a:pt x="293" y="38"/>
                  </a:cubicBezTo>
                  <a:cubicBezTo>
                    <a:pt x="293" y="48"/>
                    <a:pt x="293" y="48"/>
                    <a:pt x="293" y="48"/>
                  </a:cubicBezTo>
                  <a:cubicBezTo>
                    <a:pt x="264" y="48"/>
                    <a:pt x="264" y="48"/>
                    <a:pt x="264" y="48"/>
                  </a:cubicBezTo>
                  <a:cubicBezTo>
                    <a:pt x="264" y="63"/>
                    <a:pt x="264" y="63"/>
                    <a:pt x="264" y="63"/>
                  </a:cubicBezTo>
                  <a:cubicBezTo>
                    <a:pt x="293" y="63"/>
                    <a:pt x="293" y="63"/>
                    <a:pt x="293" y="63"/>
                  </a:cubicBezTo>
                  <a:cubicBezTo>
                    <a:pt x="293" y="73"/>
                    <a:pt x="293" y="73"/>
                    <a:pt x="293" y="73"/>
                  </a:cubicBezTo>
                  <a:cubicBezTo>
                    <a:pt x="253" y="73"/>
                    <a:pt x="253" y="73"/>
                    <a:pt x="253" y="73"/>
                  </a:cubicBezTo>
                  <a:cubicBezTo>
                    <a:pt x="253" y="14"/>
                    <a:pt x="253" y="14"/>
                    <a:pt x="253" y="14"/>
                  </a:cubicBezTo>
                  <a:cubicBezTo>
                    <a:pt x="293" y="14"/>
                    <a:pt x="293" y="14"/>
                    <a:pt x="293" y="14"/>
                  </a:cubicBezTo>
                  <a:lnTo>
                    <a:pt x="293" y="2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4" name="Freeform 18"/>
            <p:cNvSpPr>
              <a:spLocks/>
            </p:cNvSpPr>
            <p:nvPr userDrawn="1"/>
          </p:nvSpPr>
          <p:spPr bwMode="gray">
            <a:xfrm>
              <a:off x="5468938" y="2597150"/>
              <a:ext cx="142875" cy="190500"/>
            </a:xfrm>
            <a:custGeom>
              <a:avLst/>
              <a:gdLst>
                <a:gd name="T0" fmla="*/ 25 w 29"/>
                <a:gd name="T1" fmla="*/ 0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0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8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8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8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4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4"/>
                    <a:pt x="28" y="4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5" name="Group 114"/>
          <p:cNvGrpSpPr/>
          <p:nvPr userDrawn="1"/>
        </p:nvGrpSpPr>
        <p:grpSpPr>
          <a:xfrm rot="21328392">
            <a:off x="10473496" y="5350520"/>
            <a:ext cx="635256" cy="279839"/>
            <a:chOff x="6043613" y="1992313"/>
            <a:chExt cx="958850" cy="422275"/>
          </a:xfrm>
        </p:grpSpPr>
        <p:sp>
          <p:nvSpPr>
            <p:cNvPr id="116" name="Freeform 30"/>
            <p:cNvSpPr>
              <a:spLocks noEditPoints="1"/>
            </p:cNvSpPr>
            <p:nvPr userDrawn="1"/>
          </p:nvSpPr>
          <p:spPr bwMode="gray">
            <a:xfrm>
              <a:off x="6043613" y="1992313"/>
              <a:ext cx="958850" cy="422275"/>
            </a:xfrm>
            <a:custGeom>
              <a:avLst/>
              <a:gdLst>
                <a:gd name="T0" fmla="*/ 0 w 195"/>
                <a:gd name="T1" fmla="*/ 86 h 86"/>
                <a:gd name="T2" fmla="*/ 195 w 195"/>
                <a:gd name="T3" fmla="*/ 86 h 86"/>
                <a:gd name="T4" fmla="*/ 195 w 195"/>
                <a:gd name="T5" fmla="*/ 0 h 86"/>
                <a:gd name="T6" fmla="*/ 0 w 195"/>
                <a:gd name="T7" fmla="*/ 0 h 86"/>
                <a:gd name="T8" fmla="*/ 0 w 195"/>
                <a:gd name="T9" fmla="*/ 86 h 86"/>
                <a:gd name="T10" fmla="*/ 56 w 195"/>
                <a:gd name="T11" fmla="*/ 23 h 86"/>
                <a:gd name="T12" fmla="*/ 27 w 195"/>
                <a:gd name="T13" fmla="*/ 23 h 86"/>
                <a:gd name="T14" fmla="*/ 27 w 195"/>
                <a:gd name="T15" fmla="*/ 38 h 86"/>
                <a:gd name="T16" fmla="*/ 56 w 195"/>
                <a:gd name="T17" fmla="*/ 38 h 86"/>
                <a:gd name="T18" fmla="*/ 56 w 195"/>
                <a:gd name="T19" fmla="*/ 38 h 86"/>
                <a:gd name="T20" fmla="*/ 56 w 195"/>
                <a:gd name="T21" fmla="*/ 48 h 86"/>
                <a:gd name="T22" fmla="*/ 56 w 195"/>
                <a:gd name="T23" fmla="*/ 48 h 86"/>
                <a:gd name="T24" fmla="*/ 27 w 195"/>
                <a:gd name="T25" fmla="*/ 48 h 86"/>
                <a:gd name="T26" fmla="*/ 27 w 195"/>
                <a:gd name="T27" fmla="*/ 73 h 86"/>
                <a:gd name="T28" fmla="*/ 27 w 195"/>
                <a:gd name="T29" fmla="*/ 73 h 86"/>
                <a:gd name="T30" fmla="*/ 17 w 195"/>
                <a:gd name="T31" fmla="*/ 73 h 86"/>
                <a:gd name="T32" fmla="*/ 17 w 195"/>
                <a:gd name="T33" fmla="*/ 73 h 86"/>
                <a:gd name="T34" fmla="*/ 17 w 195"/>
                <a:gd name="T35" fmla="*/ 13 h 86"/>
                <a:gd name="T36" fmla="*/ 56 w 195"/>
                <a:gd name="T37" fmla="*/ 13 h 86"/>
                <a:gd name="T38" fmla="*/ 56 w 195"/>
                <a:gd name="T39" fmla="*/ 13 h 86"/>
                <a:gd name="T40" fmla="*/ 56 w 195"/>
                <a:gd name="T41" fmla="*/ 23 h 86"/>
                <a:gd name="T42" fmla="*/ 117 w 195"/>
                <a:gd name="T43" fmla="*/ 59 h 86"/>
                <a:gd name="T44" fmla="*/ 115 w 195"/>
                <a:gd name="T45" fmla="*/ 63 h 86"/>
                <a:gd name="T46" fmla="*/ 108 w 195"/>
                <a:gd name="T47" fmla="*/ 71 h 86"/>
                <a:gd name="T48" fmla="*/ 104 w 195"/>
                <a:gd name="T49" fmla="*/ 73 h 86"/>
                <a:gd name="T50" fmla="*/ 80 w 195"/>
                <a:gd name="T51" fmla="*/ 73 h 86"/>
                <a:gd name="T52" fmla="*/ 77 w 195"/>
                <a:gd name="T53" fmla="*/ 71 h 86"/>
                <a:gd name="T54" fmla="*/ 76 w 195"/>
                <a:gd name="T55" fmla="*/ 71 h 86"/>
                <a:gd name="T56" fmla="*/ 69 w 195"/>
                <a:gd name="T57" fmla="*/ 63 h 86"/>
                <a:gd name="T58" fmla="*/ 67 w 195"/>
                <a:gd name="T59" fmla="*/ 61 h 86"/>
                <a:gd name="T60" fmla="*/ 67 w 195"/>
                <a:gd name="T61" fmla="*/ 59 h 86"/>
                <a:gd name="T62" fmla="*/ 67 w 195"/>
                <a:gd name="T63" fmla="*/ 27 h 86"/>
                <a:gd name="T64" fmla="*/ 67 w 195"/>
                <a:gd name="T65" fmla="*/ 25 h 86"/>
                <a:gd name="T66" fmla="*/ 69 w 195"/>
                <a:gd name="T67" fmla="*/ 22 h 86"/>
                <a:gd name="T68" fmla="*/ 76 w 195"/>
                <a:gd name="T69" fmla="*/ 15 h 86"/>
                <a:gd name="T70" fmla="*/ 78 w 195"/>
                <a:gd name="T71" fmla="*/ 14 h 86"/>
                <a:gd name="T72" fmla="*/ 80 w 195"/>
                <a:gd name="T73" fmla="*/ 13 h 86"/>
                <a:gd name="T74" fmla="*/ 80 w 195"/>
                <a:gd name="T75" fmla="*/ 13 h 86"/>
                <a:gd name="T76" fmla="*/ 104 w 195"/>
                <a:gd name="T77" fmla="*/ 13 h 86"/>
                <a:gd name="T78" fmla="*/ 104 w 195"/>
                <a:gd name="T79" fmla="*/ 13 h 86"/>
                <a:gd name="T80" fmla="*/ 106 w 195"/>
                <a:gd name="T81" fmla="*/ 14 h 86"/>
                <a:gd name="T82" fmla="*/ 108 w 195"/>
                <a:gd name="T83" fmla="*/ 15 h 86"/>
                <a:gd name="T84" fmla="*/ 115 w 195"/>
                <a:gd name="T85" fmla="*/ 22 h 86"/>
                <a:gd name="T86" fmla="*/ 117 w 195"/>
                <a:gd name="T87" fmla="*/ 27 h 86"/>
                <a:gd name="T88" fmla="*/ 117 w 195"/>
                <a:gd name="T89" fmla="*/ 59 h 86"/>
                <a:gd name="T90" fmla="*/ 165 w 195"/>
                <a:gd name="T91" fmla="*/ 73 h 86"/>
                <a:gd name="T92" fmla="*/ 148 w 195"/>
                <a:gd name="T93" fmla="*/ 50 h 86"/>
                <a:gd name="T94" fmla="*/ 146 w 195"/>
                <a:gd name="T95" fmla="*/ 49 h 86"/>
                <a:gd name="T96" fmla="*/ 140 w 195"/>
                <a:gd name="T97" fmla="*/ 49 h 86"/>
                <a:gd name="T98" fmla="*/ 140 w 195"/>
                <a:gd name="T99" fmla="*/ 73 h 86"/>
                <a:gd name="T100" fmla="*/ 129 w 195"/>
                <a:gd name="T101" fmla="*/ 73 h 86"/>
                <a:gd name="T102" fmla="*/ 129 w 195"/>
                <a:gd name="T103" fmla="*/ 13 h 86"/>
                <a:gd name="T104" fmla="*/ 162 w 195"/>
                <a:gd name="T105" fmla="*/ 13 h 86"/>
                <a:gd name="T106" fmla="*/ 166 w 195"/>
                <a:gd name="T107" fmla="*/ 15 h 86"/>
                <a:gd name="T108" fmla="*/ 172 w 195"/>
                <a:gd name="T109" fmla="*/ 21 h 86"/>
                <a:gd name="T110" fmla="*/ 174 w 195"/>
                <a:gd name="T111" fmla="*/ 25 h 86"/>
                <a:gd name="T112" fmla="*/ 174 w 195"/>
                <a:gd name="T113" fmla="*/ 37 h 86"/>
                <a:gd name="T114" fmla="*/ 172 w 195"/>
                <a:gd name="T115" fmla="*/ 42 h 86"/>
                <a:gd name="T116" fmla="*/ 166 w 195"/>
                <a:gd name="T117" fmla="*/ 47 h 86"/>
                <a:gd name="T118" fmla="*/ 162 w 195"/>
                <a:gd name="T119" fmla="*/ 49 h 86"/>
                <a:gd name="T120" fmla="*/ 160 w 195"/>
                <a:gd name="T121" fmla="*/ 49 h 86"/>
                <a:gd name="T122" fmla="*/ 178 w 195"/>
                <a:gd name="T123" fmla="*/ 73 h 86"/>
                <a:gd name="T124" fmla="*/ 165 w 195"/>
                <a:gd name="T125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5" h="86">
                  <a:moveTo>
                    <a:pt x="0" y="86"/>
                  </a:moveTo>
                  <a:cubicBezTo>
                    <a:pt x="195" y="86"/>
                    <a:pt x="195" y="86"/>
                    <a:pt x="195" y="86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56" y="2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13"/>
                    <a:pt x="56" y="13"/>
                    <a:pt x="56" y="13"/>
                  </a:cubicBezTo>
                  <a:lnTo>
                    <a:pt x="56" y="23"/>
                  </a:lnTo>
                  <a:close/>
                  <a:moveTo>
                    <a:pt x="117" y="59"/>
                  </a:moveTo>
                  <a:cubicBezTo>
                    <a:pt x="117" y="61"/>
                    <a:pt x="117" y="62"/>
                    <a:pt x="115" y="63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7" y="72"/>
                    <a:pt x="105" y="73"/>
                    <a:pt x="104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9" y="73"/>
                    <a:pt x="78" y="72"/>
                    <a:pt x="77" y="71"/>
                  </a:cubicBezTo>
                  <a:cubicBezTo>
                    <a:pt x="77" y="71"/>
                    <a:pt x="76" y="71"/>
                    <a:pt x="76" y="71"/>
                  </a:cubicBezTo>
                  <a:cubicBezTo>
                    <a:pt x="69" y="63"/>
                    <a:pt x="69" y="63"/>
                    <a:pt x="69" y="63"/>
                  </a:cubicBezTo>
                  <a:cubicBezTo>
                    <a:pt x="68" y="63"/>
                    <a:pt x="67" y="62"/>
                    <a:pt x="67" y="61"/>
                  </a:cubicBezTo>
                  <a:cubicBezTo>
                    <a:pt x="67" y="60"/>
                    <a:pt x="67" y="60"/>
                    <a:pt x="67" y="59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7" y="26"/>
                    <a:pt x="67" y="26"/>
                    <a:pt x="67" y="25"/>
                  </a:cubicBezTo>
                  <a:cubicBezTo>
                    <a:pt x="67" y="24"/>
                    <a:pt x="68" y="23"/>
                    <a:pt x="69" y="22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7" y="14"/>
                    <a:pt x="78" y="14"/>
                  </a:cubicBezTo>
                  <a:cubicBezTo>
                    <a:pt x="79" y="13"/>
                    <a:pt x="79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5" y="13"/>
                    <a:pt x="106" y="14"/>
                  </a:cubicBezTo>
                  <a:cubicBezTo>
                    <a:pt x="107" y="14"/>
                    <a:pt x="107" y="14"/>
                    <a:pt x="108" y="15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7" y="24"/>
                    <a:pt x="117" y="25"/>
                    <a:pt x="117" y="27"/>
                  </a:cubicBezTo>
                  <a:lnTo>
                    <a:pt x="117" y="59"/>
                  </a:lnTo>
                  <a:close/>
                  <a:moveTo>
                    <a:pt x="165" y="73"/>
                  </a:moveTo>
                  <a:cubicBezTo>
                    <a:pt x="148" y="50"/>
                    <a:pt x="148" y="50"/>
                    <a:pt x="148" y="50"/>
                  </a:cubicBezTo>
                  <a:cubicBezTo>
                    <a:pt x="147" y="49"/>
                    <a:pt x="147" y="49"/>
                    <a:pt x="146" y="49"/>
                  </a:cubicBezTo>
                  <a:cubicBezTo>
                    <a:pt x="140" y="49"/>
                    <a:pt x="140" y="49"/>
                    <a:pt x="140" y="49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29" y="73"/>
                    <a:pt x="129" y="73"/>
                    <a:pt x="129" y="73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4" y="13"/>
                    <a:pt x="165" y="14"/>
                    <a:pt x="166" y="15"/>
                  </a:cubicBezTo>
                  <a:cubicBezTo>
                    <a:pt x="172" y="21"/>
                    <a:pt x="172" y="21"/>
                    <a:pt x="172" y="21"/>
                  </a:cubicBezTo>
                  <a:cubicBezTo>
                    <a:pt x="173" y="22"/>
                    <a:pt x="174" y="24"/>
                    <a:pt x="174" y="25"/>
                  </a:cubicBezTo>
                  <a:cubicBezTo>
                    <a:pt x="174" y="37"/>
                    <a:pt x="174" y="37"/>
                    <a:pt x="174" y="37"/>
                  </a:cubicBezTo>
                  <a:cubicBezTo>
                    <a:pt x="174" y="39"/>
                    <a:pt x="173" y="40"/>
                    <a:pt x="172" y="42"/>
                  </a:cubicBezTo>
                  <a:cubicBezTo>
                    <a:pt x="166" y="47"/>
                    <a:pt x="166" y="47"/>
                    <a:pt x="166" y="47"/>
                  </a:cubicBezTo>
                  <a:cubicBezTo>
                    <a:pt x="165" y="49"/>
                    <a:pt x="164" y="49"/>
                    <a:pt x="162" y="49"/>
                  </a:cubicBezTo>
                  <a:cubicBezTo>
                    <a:pt x="160" y="49"/>
                    <a:pt x="160" y="49"/>
                    <a:pt x="160" y="49"/>
                  </a:cubicBezTo>
                  <a:cubicBezTo>
                    <a:pt x="178" y="73"/>
                    <a:pt x="178" y="73"/>
                    <a:pt x="178" y="73"/>
                  </a:cubicBezTo>
                  <a:lnTo>
                    <a:pt x="165" y="73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7" name="Freeform 31"/>
            <p:cNvSpPr>
              <a:spLocks/>
            </p:cNvSpPr>
            <p:nvPr userDrawn="1"/>
          </p:nvSpPr>
          <p:spPr bwMode="gray">
            <a:xfrm>
              <a:off x="6127750" y="2055813"/>
              <a:ext cx="192088" cy="295275"/>
            </a:xfrm>
            <a:custGeom>
              <a:avLst/>
              <a:gdLst>
                <a:gd name="T0" fmla="*/ 121 w 121"/>
                <a:gd name="T1" fmla="*/ 31 h 186"/>
                <a:gd name="T2" fmla="*/ 121 w 121"/>
                <a:gd name="T3" fmla="*/ 0 h 186"/>
                <a:gd name="T4" fmla="*/ 0 w 121"/>
                <a:gd name="T5" fmla="*/ 0 h 186"/>
                <a:gd name="T6" fmla="*/ 0 w 121"/>
                <a:gd name="T7" fmla="*/ 186 h 186"/>
                <a:gd name="T8" fmla="*/ 31 w 121"/>
                <a:gd name="T9" fmla="*/ 186 h 186"/>
                <a:gd name="T10" fmla="*/ 31 w 121"/>
                <a:gd name="T11" fmla="*/ 108 h 186"/>
                <a:gd name="T12" fmla="*/ 121 w 121"/>
                <a:gd name="T13" fmla="*/ 108 h 186"/>
                <a:gd name="T14" fmla="*/ 121 w 121"/>
                <a:gd name="T15" fmla="*/ 77 h 186"/>
                <a:gd name="T16" fmla="*/ 31 w 121"/>
                <a:gd name="T17" fmla="*/ 77 h 186"/>
                <a:gd name="T18" fmla="*/ 31 w 121"/>
                <a:gd name="T19" fmla="*/ 31 h 186"/>
                <a:gd name="T20" fmla="*/ 31 w 121"/>
                <a:gd name="T21" fmla="*/ 31 h 186"/>
                <a:gd name="T22" fmla="*/ 121 w 121"/>
                <a:gd name="T23" fmla="*/ 3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" h="186">
                  <a:moveTo>
                    <a:pt x="121" y="31"/>
                  </a:moveTo>
                  <a:lnTo>
                    <a:pt x="121" y="0"/>
                  </a:lnTo>
                  <a:lnTo>
                    <a:pt x="0" y="0"/>
                  </a:lnTo>
                  <a:lnTo>
                    <a:pt x="0" y="186"/>
                  </a:lnTo>
                  <a:lnTo>
                    <a:pt x="31" y="186"/>
                  </a:lnTo>
                  <a:lnTo>
                    <a:pt x="31" y="108"/>
                  </a:lnTo>
                  <a:lnTo>
                    <a:pt x="121" y="108"/>
                  </a:lnTo>
                  <a:lnTo>
                    <a:pt x="121" y="77"/>
                  </a:lnTo>
                  <a:lnTo>
                    <a:pt x="31" y="77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121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8" name="Freeform 32"/>
            <p:cNvSpPr>
              <a:spLocks noEditPoints="1"/>
            </p:cNvSpPr>
            <p:nvPr userDrawn="1"/>
          </p:nvSpPr>
          <p:spPr bwMode="gray">
            <a:xfrm>
              <a:off x="6373813" y="2055813"/>
              <a:ext cx="246063" cy="295275"/>
            </a:xfrm>
            <a:custGeom>
              <a:avLst/>
              <a:gdLst>
                <a:gd name="T0" fmla="*/ 50 w 50"/>
                <a:gd name="T1" fmla="*/ 14 h 60"/>
                <a:gd name="T2" fmla="*/ 48 w 50"/>
                <a:gd name="T3" fmla="*/ 9 h 60"/>
                <a:gd name="T4" fmla="*/ 41 w 50"/>
                <a:gd name="T5" fmla="*/ 2 h 60"/>
                <a:gd name="T6" fmla="*/ 39 w 50"/>
                <a:gd name="T7" fmla="*/ 1 h 60"/>
                <a:gd name="T8" fmla="*/ 37 w 50"/>
                <a:gd name="T9" fmla="*/ 0 h 60"/>
                <a:gd name="T10" fmla="*/ 13 w 50"/>
                <a:gd name="T11" fmla="*/ 0 h 60"/>
                <a:gd name="T12" fmla="*/ 11 w 50"/>
                <a:gd name="T13" fmla="*/ 1 h 60"/>
                <a:gd name="T14" fmla="*/ 11 w 50"/>
                <a:gd name="T15" fmla="*/ 1 h 60"/>
                <a:gd name="T16" fmla="*/ 9 w 50"/>
                <a:gd name="T17" fmla="*/ 2 h 60"/>
                <a:gd name="T18" fmla="*/ 2 w 50"/>
                <a:gd name="T19" fmla="*/ 9 h 60"/>
                <a:gd name="T20" fmla="*/ 0 w 50"/>
                <a:gd name="T21" fmla="*/ 14 h 60"/>
                <a:gd name="T22" fmla="*/ 0 w 50"/>
                <a:gd name="T23" fmla="*/ 46 h 60"/>
                <a:gd name="T24" fmla="*/ 2 w 50"/>
                <a:gd name="T25" fmla="*/ 50 h 60"/>
                <a:gd name="T26" fmla="*/ 9 w 50"/>
                <a:gd name="T27" fmla="*/ 58 h 60"/>
                <a:gd name="T28" fmla="*/ 10 w 50"/>
                <a:gd name="T29" fmla="*/ 58 h 60"/>
                <a:gd name="T30" fmla="*/ 11 w 50"/>
                <a:gd name="T31" fmla="*/ 59 h 60"/>
                <a:gd name="T32" fmla="*/ 13 w 50"/>
                <a:gd name="T33" fmla="*/ 60 h 60"/>
                <a:gd name="T34" fmla="*/ 37 w 50"/>
                <a:gd name="T35" fmla="*/ 60 h 60"/>
                <a:gd name="T36" fmla="*/ 39 w 50"/>
                <a:gd name="T37" fmla="*/ 59 h 60"/>
                <a:gd name="T38" fmla="*/ 41 w 50"/>
                <a:gd name="T39" fmla="*/ 58 h 60"/>
                <a:gd name="T40" fmla="*/ 48 w 50"/>
                <a:gd name="T41" fmla="*/ 50 h 60"/>
                <a:gd name="T42" fmla="*/ 50 w 50"/>
                <a:gd name="T43" fmla="*/ 46 h 60"/>
                <a:gd name="T44" fmla="*/ 50 w 50"/>
                <a:gd name="T45" fmla="*/ 14 h 60"/>
                <a:gd name="T46" fmla="*/ 40 w 50"/>
                <a:gd name="T47" fmla="*/ 44 h 60"/>
                <a:gd name="T48" fmla="*/ 40 w 50"/>
                <a:gd name="T49" fmla="*/ 44 h 60"/>
                <a:gd name="T50" fmla="*/ 39 w 50"/>
                <a:gd name="T51" fmla="*/ 45 h 60"/>
                <a:gd name="T52" fmla="*/ 36 w 50"/>
                <a:gd name="T53" fmla="*/ 49 h 60"/>
                <a:gd name="T54" fmla="*/ 34 w 50"/>
                <a:gd name="T55" fmla="*/ 49 h 60"/>
                <a:gd name="T56" fmla="*/ 16 w 50"/>
                <a:gd name="T57" fmla="*/ 49 h 60"/>
                <a:gd name="T58" fmla="*/ 14 w 50"/>
                <a:gd name="T59" fmla="*/ 49 h 60"/>
                <a:gd name="T60" fmla="*/ 11 w 50"/>
                <a:gd name="T61" fmla="*/ 45 h 60"/>
                <a:gd name="T62" fmla="*/ 10 w 50"/>
                <a:gd name="T63" fmla="*/ 44 h 60"/>
                <a:gd name="T64" fmla="*/ 10 w 50"/>
                <a:gd name="T65" fmla="*/ 16 h 60"/>
                <a:gd name="T66" fmla="*/ 11 w 50"/>
                <a:gd name="T67" fmla="*/ 15 h 60"/>
                <a:gd name="T68" fmla="*/ 11 w 50"/>
                <a:gd name="T69" fmla="*/ 14 h 60"/>
                <a:gd name="T70" fmla="*/ 14 w 50"/>
                <a:gd name="T71" fmla="*/ 11 h 60"/>
                <a:gd name="T72" fmla="*/ 16 w 50"/>
                <a:gd name="T73" fmla="*/ 10 h 60"/>
                <a:gd name="T74" fmla="*/ 34 w 50"/>
                <a:gd name="T75" fmla="*/ 10 h 60"/>
                <a:gd name="T76" fmla="*/ 36 w 50"/>
                <a:gd name="T77" fmla="*/ 11 h 60"/>
                <a:gd name="T78" fmla="*/ 39 w 50"/>
                <a:gd name="T79" fmla="*/ 14 h 60"/>
                <a:gd name="T80" fmla="*/ 40 w 50"/>
                <a:gd name="T81" fmla="*/ 16 h 60"/>
                <a:gd name="T82" fmla="*/ 40 w 50"/>
                <a:gd name="T83" fmla="*/ 4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60">
                  <a:moveTo>
                    <a:pt x="50" y="14"/>
                  </a:moveTo>
                  <a:cubicBezTo>
                    <a:pt x="50" y="12"/>
                    <a:pt x="50" y="11"/>
                    <a:pt x="48" y="9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8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1"/>
                    <a:pt x="9" y="2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0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8"/>
                    <a:pt x="10" y="58"/>
                    <a:pt x="10" y="58"/>
                  </a:cubicBezTo>
                  <a:cubicBezTo>
                    <a:pt x="10" y="59"/>
                    <a:pt x="11" y="59"/>
                    <a:pt x="11" y="59"/>
                  </a:cubicBezTo>
                  <a:cubicBezTo>
                    <a:pt x="12" y="59"/>
                    <a:pt x="13" y="60"/>
                    <a:pt x="1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8" y="60"/>
                    <a:pt x="38" y="59"/>
                    <a:pt x="39" y="59"/>
                  </a:cubicBezTo>
                  <a:cubicBezTo>
                    <a:pt x="40" y="59"/>
                    <a:pt x="41" y="58"/>
                    <a:pt x="41" y="5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8"/>
                    <a:pt x="50" y="46"/>
                  </a:cubicBezTo>
                  <a:lnTo>
                    <a:pt x="50" y="14"/>
                  </a:lnTo>
                  <a:close/>
                  <a:moveTo>
                    <a:pt x="40" y="44"/>
                  </a:moveTo>
                  <a:cubicBezTo>
                    <a:pt x="40" y="44"/>
                    <a:pt x="40" y="44"/>
                    <a:pt x="40" y="44"/>
                  </a:cubicBezTo>
                  <a:cubicBezTo>
                    <a:pt x="40" y="45"/>
                    <a:pt x="39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49"/>
                    <a:pt x="15" y="49"/>
                    <a:pt x="14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0" y="45"/>
                    <a:pt x="10" y="44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1"/>
                    <a:pt x="15" y="10"/>
                    <a:pt x="16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10"/>
                    <a:pt x="35" y="11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40" y="15"/>
                    <a:pt x="40" y="16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9" name="Freeform 33"/>
            <p:cNvSpPr>
              <a:spLocks noEditPoints="1"/>
            </p:cNvSpPr>
            <p:nvPr userDrawn="1"/>
          </p:nvSpPr>
          <p:spPr bwMode="gray">
            <a:xfrm>
              <a:off x="6678613" y="2055813"/>
              <a:ext cx="239713" cy="295275"/>
            </a:xfrm>
            <a:custGeom>
              <a:avLst/>
              <a:gdLst>
                <a:gd name="T0" fmla="*/ 33 w 49"/>
                <a:gd name="T1" fmla="*/ 36 h 60"/>
                <a:gd name="T2" fmla="*/ 37 w 49"/>
                <a:gd name="T3" fmla="*/ 34 h 60"/>
                <a:gd name="T4" fmla="*/ 43 w 49"/>
                <a:gd name="T5" fmla="*/ 29 h 60"/>
                <a:gd name="T6" fmla="*/ 45 w 49"/>
                <a:gd name="T7" fmla="*/ 24 h 60"/>
                <a:gd name="T8" fmla="*/ 45 w 49"/>
                <a:gd name="T9" fmla="*/ 12 h 60"/>
                <a:gd name="T10" fmla="*/ 43 w 49"/>
                <a:gd name="T11" fmla="*/ 8 h 60"/>
                <a:gd name="T12" fmla="*/ 37 w 49"/>
                <a:gd name="T13" fmla="*/ 2 h 60"/>
                <a:gd name="T14" fmla="*/ 33 w 49"/>
                <a:gd name="T15" fmla="*/ 0 h 60"/>
                <a:gd name="T16" fmla="*/ 0 w 49"/>
                <a:gd name="T17" fmla="*/ 0 h 60"/>
                <a:gd name="T18" fmla="*/ 0 w 49"/>
                <a:gd name="T19" fmla="*/ 60 h 60"/>
                <a:gd name="T20" fmla="*/ 11 w 49"/>
                <a:gd name="T21" fmla="*/ 60 h 60"/>
                <a:gd name="T22" fmla="*/ 11 w 49"/>
                <a:gd name="T23" fmla="*/ 36 h 60"/>
                <a:gd name="T24" fmla="*/ 17 w 49"/>
                <a:gd name="T25" fmla="*/ 36 h 60"/>
                <a:gd name="T26" fmla="*/ 19 w 49"/>
                <a:gd name="T27" fmla="*/ 37 h 60"/>
                <a:gd name="T28" fmla="*/ 36 w 49"/>
                <a:gd name="T29" fmla="*/ 60 h 60"/>
                <a:gd name="T30" fmla="*/ 49 w 49"/>
                <a:gd name="T31" fmla="*/ 60 h 60"/>
                <a:gd name="T32" fmla="*/ 31 w 49"/>
                <a:gd name="T33" fmla="*/ 36 h 60"/>
                <a:gd name="T34" fmla="*/ 33 w 49"/>
                <a:gd name="T35" fmla="*/ 36 h 60"/>
                <a:gd name="T36" fmla="*/ 11 w 49"/>
                <a:gd name="T37" fmla="*/ 26 h 60"/>
                <a:gd name="T38" fmla="*/ 11 w 49"/>
                <a:gd name="T39" fmla="*/ 10 h 60"/>
                <a:gd name="T40" fmla="*/ 31 w 49"/>
                <a:gd name="T41" fmla="*/ 10 h 60"/>
                <a:gd name="T42" fmla="*/ 32 w 49"/>
                <a:gd name="T43" fmla="*/ 11 h 60"/>
                <a:gd name="T44" fmla="*/ 34 w 49"/>
                <a:gd name="T45" fmla="*/ 13 h 60"/>
                <a:gd name="T46" fmla="*/ 34 w 49"/>
                <a:gd name="T47" fmla="*/ 14 h 60"/>
                <a:gd name="T48" fmla="*/ 34 w 49"/>
                <a:gd name="T49" fmla="*/ 22 h 60"/>
                <a:gd name="T50" fmla="*/ 34 w 49"/>
                <a:gd name="T51" fmla="*/ 24 h 60"/>
                <a:gd name="T52" fmla="*/ 32 w 49"/>
                <a:gd name="T53" fmla="*/ 25 h 60"/>
                <a:gd name="T54" fmla="*/ 31 w 49"/>
                <a:gd name="T55" fmla="*/ 26 h 60"/>
                <a:gd name="T56" fmla="*/ 11 w 49"/>
                <a:gd name="T57" fmla="*/ 2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9" h="60">
                  <a:moveTo>
                    <a:pt x="33" y="36"/>
                  </a:moveTo>
                  <a:cubicBezTo>
                    <a:pt x="35" y="36"/>
                    <a:pt x="36" y="36"/>
                    <a:pt x="37" y="34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4" y="27"/>
                    <a:pt x="45" y="26"/>
                    <a:pt x="45" y="24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1"/>
                    <a:pt x="44" y="9"/>
                    <a:pt x="43" y="8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0"/>
                    <a:pt x="3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6"/>
                    <a:pt x="18" y="36"/>
                    <a:pt x="19" y="37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31" y="36"/>
                    <a:pt x="31" y="36"/>
                    <a:pt x="31" y="36"/>
                  </a:cubicBezTo>
                  <a:lnTo>
                    <a:pt x="33" y="36"/>
                  </a:lnTo>
                  <a:close/>
                  <a:moveTo>
                    <a:pt x="11" y="26"/>
                  </a:moveTo>
                  <a:cubicBezTo>
                    <a:pt x="11" y="10"/>
                    <a:pt x="11" y="10"/>
                    <a:pt x="1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2" y="11"/>
                    <a:pt x="32" y="11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3"/>
                    <a:pt x="34" y="23"/>
                    <a:pt x="34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1" y="26"/>
                    <a:pt x="31" y="26"/>
                  </a:cubicBezTo>
                  <a:lnTo>
                    <a:pt x="11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0" name="Freeform 34"/>
            <p:cNvSpPr>
              <a:spLocks/>
            </p:cNvSpPr>
            <p:nvPr userDrawn="1"/>
          </p:nvSpPr>
          <p:spPr bwMode="gray">
            <a:xfrm>
              <a:off x="6732588" y="2105025"/>
              <a:ext cx="112713" cy="79375"/>
            </a:xfrm>
            <a:custGeom>
              <a:avLst/>
              <a:gdLst>
                <a:gd name="T0" fmla="*/ 23 w 23"/>
                <a:gd name="T1" fmla="*/ 14 h 16"/>
                <a:gd name="T2" fmla="*/ 23 w 23"/>
                <a:gd name="T3" fmla="*/ 12 h 16"/>
                <a:gd name="T4" fmla="*/ 23 w 23"/>
                <a:gd name="T5" fmla="*/ 4 h 16"/>
                <a:gd name="T6" fmla="*/ 23 w 23"/>
                <a:gd name="T7" fmla="*/ 3 h 16"/>
                <a:gd name="T8" fmla="*/ 21 w 23"/>
                <a:gd name="T9" fmla="*/ 1 h 16"/>
                <a:gd name="T10" fmla="*/ 20 w 23"/>
                <a:gd name="T11" fmla="*/ 0 h 16"/>
                <a:gd name="T12" fmla="*/ 0 w 23"/>
                <a:gd name="T13" fmla="*/ 0 h 16"/>
                <a:gd name="T14" fmla="*/ 0 w 23"/>
                <a:gd name="T15" fmla="*/ 16 h 16"/>
                <a:gd name="T16" fmla="*/ 20 w 23"/>
                <a:gd name="T17" fmla="*/ 16 h 16"/>
                <a:gd name="T18" fmla="*/ 21 w 23"/>
                <a:gd name="T19" fmla="*/ 15 h 16"/>
                <a:gd name="T20" fmla="*/ 23 w 23"/>
                <a:gd name="T2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6">
                  <a:moveTo>
                    <a:pt x="23" y="14"/>
                  </a:moveTo>
                  <a:cubicBezTo>
                    <a:pt x="23" y="13"/>
                    <a:pt x="23" y="13"/>
                    <a:pt x="23" y="12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3"/>
                    <a:pt x="23" y="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1" y="16"/>
                    <a:pt x="21" y="15"/>
                  </a:cubicBezTo>
                  <a:lnTo>
                    <a:pt x="23" y="1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1" name="Freeform 35"/>
            <p:cNvSpPr>
              <a:spLocks/>
            </p:cNvSpPr>
            <p:nvPr userDrawn="1"/>
          </p:nvSpPr>
          <p:spPr bwMode="gray">
            <a:xfrm>
              <a:off x="6423025" y="2105025"/>
              <a:ext cx="147638" cy="192088"/>
            </a:xfrm>
            <a:custGeom>
              <a:avLst/>
              <a:gdLst>
                <a:gd name="T0" fmla="*/ 29 w 30"/>
                <a:gd name="T1" fmla="*/ 4 h 39"/>
                <a:gd name="T2" fmla="*/ 26 w 30"/>
                <a:gd name="T3" fmla="*/ 1 h 39"/>
                <a:gd name="T4" fmla="*/ 24 w 30"/>
                <a:gd name="T5" fmla="*/ 0 h 39"/>
                <a:gd name="T6" fmla="*/ 6 w 30"/>
                <a:gd name="T7" fmla="*/ 0 h 39"/>
                <a:gd name="T8" fmla="*/ 4 w 30"/>
                <a:gd name="T9" fmla="*/ 1 h 39"/>
                <a:gd name="T10" fmla="*/ 1 w 30"/>
                <a:gd name="T11" fmla="*/ 4 h 39"/>
                <a:gd name="T12" fmla="*/ 1 w 30"/>
                <a:gd name="T13" fmla="*/ 5 h 39"/>
                <a:gd name="T14" fmla="*/ 0 w 30"/>
                <a:gd name="T15" fmla="*/ 6 h 39"/>
                <a:gd name="T16" fmla="*/ 0 w 30"/>
                <a:gd name="T17" fmla="*/ 34 h 39"/>
                <a:gd name="T18" fmla="*/ 1 w 30"/>
                <a:gd name="T19" fmla="*/ 35 h 39"/>
                <a:gd name="T20" fmla="*/ 4 w 30"/>
                <a:gd name="T21" fmla="*/ 39 h 39"/>
                <a:gd name="T22" fmla="*/ 6 w 30"/>
                <a:gd name="T23" fmla="*/ 39 h 39"/>
                <a:gd name="T24" fmla="*/ 24 w 30"/>
                <a:gd name="T25" fmla="*/ 39 h 39"/>
                <a:gd name="T26" fmla="*/ 26 w 30"/>
                <a:gd name="T27" fmla="*/ 39 h 39"/>
                <a:gd name="T28" fmla="*/ 29 w 30"/>
                <a:gd name="T29" fmla="*/ 35 h 39"/>
                <a:gd name="T30" fmla="*/ 30 w 30"/>
                <a:gd name="T31" fmla="*/ 34 h 39"/>
                <a:gd name="T32" fmla="*/ 30 w 30"/>
                <a:gd name="T33" fmla="*/ 6 h 39"/>
                <a:gd name="T34" fmla="*/ 29 w 30"/>
                <a:gd name="T35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9">
                  <a:moveTo>
                    <a:pt x="29" y="4"/>
                  </a:move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5" y="0"/>
                    <a:pt x="2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1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5" y="39"/>
                    <a:pt x="5" y="39"/>
                    <a:pt x="6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5" y="39"/>
                    <a:pt x="25" y="39"/>
                    <a:pt x="26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30" y="35"/>
                    <a:pt x="30" y="34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5"/>
                    <a:pt x="29" y="5"/>
                    <a:pt x="29" y="4"/>
                  </a:cubicBezTo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2" name="Group 121"/>
          <p:cNvGrpSpPr/>
          <p:nvPr userDrawn="1"/>
        </p:nvGrpSpPr>
        <p:grpSpPr>
          <a:xfrm rot="21328392">
            <a:off x="7824049" y="5321067"/>
            <a:ext cx="2551543" cy="416600"/>
            <a:chOff x="2047875" y="1746250"/>
            <a:chExt cx="3851275" cy="628650"/>
          </a:xfrm>
        </p:grpSpPr>
        <p:sp>
          <p:nvSpPr>
            <p:cNvPr id="123" name="Freeform 5"/>
            <p:cNvSpPr>
              <a:spLocks/>
            </p:cNvSpPr>
            <p:nvPr userDrawn="1"/>
          </p:nvSpPr>
          <p:spPr bwMode="gray">
            <a:xfrm>
              <a:off x="2047875" y="1746250"/>
              <a:ext cx="422275" cy="604838"/>
            </a:xfrm>
            <a:custGeom>
              <a:avLst/>
              <a:gdLst>
                <a:gd name="T0" fmla="*/ 35 w 86"/>
                <a:gd name="T1" fmla="*/ 0 h 123"/>
                <a:gd name="T2" fmla="*/ 86 w 86"/>
                <a:gd name="T3" fmla="*/ 0 h 123"/>
                <a:gd name="T4" fmla="*/ 50 w 86"/>
                <a:gd name="T5" fmla="*/ 123 h 123"/>
                <a:gd name="T6" fmla="*/ 0 w 86"/>
                <a:gd name="T7" fmla="*/ 123 h 123"/>
                <a:gd name="T8" fmla="*/ 35 w 86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23">
                  <a:moveTo>
                    <a:pt x="35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6" y="0"/>
                    <a:pt x="59" y="91"/>
                    <a:pt x="50" y="123"/>
                  </a:cubicBezTo>
                  <a:cubicBezTo>
                    <a:pt x="0" y="123"/>
                    <a:pt x="0" y="123"/>
                    <a:pt x="0" y="123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4" name="Freeform 6"/>
            <p:cNvSpPr>
              <a:spLocks noEditPoints="1"/>
            </p:cNvSpPr>
            <p:nvPr userDrawn="1"/>
          </p:nvSpPr>
          <p:spPr bwMode="gray">
            <a:xfrm>
              <a:off x="2333625" y="1874838"/>
              <a:ext cx="776288" cy="495300"/>
            </a:xfrm>
            <a:custGeom>
              <a:avLst/>
              <a:gdLst>
                <a:gd name="T0" fmla="*/ 145 w 158"/>
                <a:gd name="T1" fmla="*/ 51 h 101"/>
                <a:gd name="T2" fmla="*/ 123 w 158"/>
                <a:gd name="T3" fmla="*/ 14 h 101"/>
                <a:gd name="T4" fmla="*/ 29 w 158"/>
                <a:gd name="T5" fmla="*/ 32 h 101"/>
                <a:gd name="T6" fmla="*/ 18 w 158"/>
                <a:gd name="T7" fmla="*/ 86 h 101"/>
                <a:gd name="T8" fmla="*/ 74 w 158"/>
                <a:gd name="T9" fmla="*/ 99 h 101"/>
                <a:gd name="T10" fmla="*/ 120 w 158"/>
                <a:gd name="T11" fmla="*/ 91 h 101"/>
                <a:gd name="T12" fmla="*/ 129 w 158"/>
                <a:gd name="T13" fmla="*/ 68 h 101"/>
                <a:gd name="T14" fmla="*/ 80 w 158"/>
                <a:gd name="T15" fmla="*/ 83 h 101"/>
                <a:gd name="T16" fmla="*/ 58 w 158"/>
                <a:gd name="T17" fmla="*/ 71 h 101"/>
                <a:gd name="T18" fmla="*/ 145 w 158"/>
                <a:gd name="T19" fmla="*/ 51 h 101"/>
                <a:gd name="T20" fmla="*/ 64 w 158"/>
                <a:gd name="T21" fmla="*/ 45 h 101"/>
                <a:gd name="T22" fmla="*/ 90 w 158"/>
                <a:gd name="T23" fmla="*/ 25 h 101"/>
                <a:gd name="T24" fmla="*/ 105 w 158"/>
                <a:gd name="T25" fmla="*/ 42 h 101"/>
                <a:gd name="T26" fmla="*/ 59 w 158"/>
                <a:gd name="T27" fmla="*/ 65 h 101"/>
                <a:gd name="T28" fmla="*/ 64 w 158"/>
                <a:gd name="T29" fmla="*/ 4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8" h="101">
                  <a:moveTo>
                    <a:pt x="145" y="51"/>
                  </a:moveTo>
                  <a:cubicBezTo>
                    <a:pt x="145" y="51"/>
                    <a:pt x="158" y="24"/>
                    <a:pt x="123" y="14"/>
                  </a:cubicBezTo>
                  <a:cubicBezTo>
                    <a:pt x="123" y="14"/>
                    <a:pt x="66" y="0"/>
                    <a:pt x="29" y="32"/>
                  </a:cubicBezTo>
                  <a:cubicBezTo>
                    <a:pt x="29" y="32"/>
                    <a:pt x="0" y="62"/>
                    <a:pt x="18" y="86"/>
                  </a:cubicBezTo>
                  <a:cubicBezTo>
                    <a:pt x="18" y="86"/>
                    <a:pt x="29" y="101"/>
                    <a:pt x="74" y="99"/>
                  </a:cubicBezTo>
                  <a:cubicBezTo>
                    <a:pt x="74" y="99"/>
                    <a:pt x="110" y="97"/>
                    <a:pt x="120" y="91"/>
                  </a:cubicBezTo>
                  <a:cubicBezTo>
                    <a:pt x="129" y="68"/>
                    <a:pt x="129" y="68"/>
                    <a:pt x="129" y="68"/>
                  </a:cubicBezTo>
                  <a:cubicBezTo>
                    <a:pt x="129" y="68"/>
                    <a:pt x="105" y="82"/>
                    <a:pt x="80" y="83"/>
                  </a:cubicBezTo>
                  <a:cubicBezTo>
                    <a:pt x="80" y="83"/>
                    <a:pt x="54" y="85"/>
                    <a:pt x="58" y="71"/>
                  </a:cubicBezTo>
                  <a:lnTo>
                    <a:pt x="145" y="51"/>
                  </a:lnTo>
                  <a:close/>
                  <a:moveTo>
                    <a:pt x="64" y="45"/>
                  </a:moveTo>
                  <a:cubicBezTo>
                    <a:pt x="70" y="23"/>
                    <a:pt x="90" y="25"/>
                    <a:pt x="90" y="25"/>
                  </a:cubicBezTo>
                  <a:cubicBezTo>
                    <a:pt x="109" y="25"/>
                    <a:pt x="105" y="42"/>
                    <a:pt x="105" y="42"/>
                  </a:cubicBezTo>
                  <a:cubicBezTo>
                    <a:pt x="59" y="65"/>
                    <a:pt x="59" y="65"/>
                    <a:pt x="59" y="65"/>
                  </a:cubicBezTo>
                  <a:lnTo>
                    <a:pt x="64" y="4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5" name="Freeform 7"/>
            <p:cNvSpPr>
              <a:spLocks/>
            </p:cNvSpPr>
            <p:nvPr userDrawn="1"/>
          </p:nvSpPr>
          <p:spPr bwMode="gray">
            <a:xfrm>
              <a:off x="3030538" y="1898650"/>
              <a:ext cx="762000" cy="452438"/>
            </a:xfrm>
            <a:custGeom>
              <a:avLst/>
              <a:gdLst>
                <a:gd name="T0" fmla="*/ 23 w 155"/>
                <a:gd name="T1" fmla="*/ 13 h 92"/>
                <a:gd name="T2" fmla="*/ 0 w 155"/>
                <a:gd name="T3" fmla="*/ 92 h 92"/>
                <a:gd name="T4" fmla="*/ 51 w 155"/>
                <a:gd name="T5" fmla="*/ 92 h 92"/>
                <a:gd name="T6" fmla="*/ 71 w 155"/>
                <a:gd name="T7" fmla="*/ 22 h 92"/>
                <a:gd name="T8" fmla="*/ 92 w 155"/>
                <a:gd name="T9" fmla="*/ 23 h 92"/>
                <a:gd name="T10" fmla="*/ 97 w 155"/>
                <a:gd name="T11" fmla="*/ 36 h 92"/>
                <a:gd name="T12" fmla="*/ 89 w 155"/>
                <a:gd name="T13" fmla="*/ 65 h 92"/>
                <a:gd name="T14" fmla="*/ 81 w 155"/>
                <a:gd name="T15" fmla="*/ 92 h 92"/>
                <a:gd name="T16" fmla="*/ 130 w 155"/>
                <a:gd name="T17" fmla="*/ 92 h 92"/>
                <a:gd name="T18" fmla="*/ 147 w 155"/>
                <a:gd name="T19" fmla="*/ 36 h 92"/>
                <a:gd name="T20" fmla="*/ 133 w 155"/>
                <a:gd name="T21" fmla="*/ 11 h 92"/>
                <a:gd name="T22" fmla="*/ 23 w 155"/>
                <a:gd name="T23" fmla="*/ 1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5" h="92">
                  <a:moveTo>
                    <a:pt x="23" y="13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22"/>
                    <a:pt x="82" y="20"/>
                    <a:pt x="92" y="23"/>
                  </a:cubicBezTo>
                  <a:cubicBezTo>
                    <a:pt x="92" y="23"/>
                    <a:pt x="101" y="25"/>
                    <a:pt x="97" y="36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130" y="92"/>
                    <a:pt x="130" y="92"/>
                    <a:pt x="130" y="92"/>
                  </a:cubicBezTo>
                  <a:cubicBezTo>
                    <a:pt x="147" y="36"/>
                    <a:pt x="147" y="36"/>
                    <a:pt x="147" y="36"/>
                  </a:cubicBezTo>
                  <a:cubicBezTo>
                    <a:pt x="147" y="36"/>
                    <a:pt x="155" y="16"/>
                    <a:pt x="133" y="11"/>
                  </a:cubicBezTo>
                  <a:cubicBezTo>
                    <a:pt x="133" y="11"/>
                    <a:pt x="95" y="0"/>
                    <a:pt x="23" y="13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6" name="Freeform 8"/>
            <p:cNvSpPr>
              <a:spLocks noEditPoints="1"/>
            </p:cNvSpPr>
            <p:nvPr userDrawn="1"/>
          </p:nvSpPr>
          <p:spPr bwMode="gray">
            <a:xfrm>
              <a:off x="3689350" y="1917700"/>
              <a:ext cx="836613" cy="457200"/>
            </a:xfrm>
            <a:custGeom>
              <a:avLst/>
              <a:gdLst>
                <a:gd name="T0" fmla="*/ 99 w 170"/>
                <a:gd name="T1" fmla="*/ 3 h 93"/>
                <a:gd name="T2" fmla="*/ 17 w 170"/>
                <a:gd name="T3" fmla="*/ 46 h 93"/>
                <a:gd name="T4" fmla="*/ 71 w 170"/>
                <a:gd name="T5" fmla="*/ 90 h 93"/>
                <a:gd name="T6" fmla="*/ 158 w 170"/>
                <a:gd name="T7" fmla="*/ 44 h 93"/>
                <a:gd name="T8" fmla="*/ 99 w 170"/>
                <a:gd name="T9" fmla="*/ 3 h 93"/>
                <a:gd name="T10" fmla="*/ 106 w 170"/>
                <a:gd name="T11" fmla="*/ 50 h 93"/>
                <a:gd name="T12" fmla="*/ 73 w 170"/>
                <a:gd name="T13" fmla="*/ 73 h 93"/>
                <a:gd name="T14" fmla="*/ 70 w 170"/>
                <a:gd name="T15" fmla="*/ 41 h 93"/>
                <a:gd name="T16" fmla="*/ 95 w 170"/>
                <a:gd name="T17" fmla="*/ 18 h 93"/>
                <a:gd name="T18" fmla="*/ 106 w 170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93">
                  <a:moveTo>
                    <a:pt x="99" y="3"/>
                  </a:moveTo>
                  <a:cubicBezTo>
                    <a:pt x="28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1" y="91"/>
                    <a:pt x="147" y="89"/>
                    <a:pt x="158" y="44"/>
                  </a:cubicBezTo>
                  <a:cubicBezTo>
                    <a:pt x="170" y="0"/>
                    <a:pt x="99" y="3"/>
                    <a:pt x="99" y="3"/>
                  </a:cubicBezTo>
                  <a:moveTo>
                    <a:pt x="106" y="50"/>
                  </a:moveTo>
                  <a:cubicBezTo>
                    <a:pt x="106" y="50"/>
                    <a:pt x="95" y="82"/>
                    <a:pt x="73" y="73"/>
                  </a:cubicBezTo>
                  <a:cubicBezTo>
                    <a:pt x="68" y="71"/>
                    <a:pt x="62" y="60"/>
                    <a:pt x="70" y="41"/>
                  </a:cubicBezTo>
                  <a:cubicBezTo>
                    <a:pt x="70" y="41"/>
                    <a:pt x="79" y="17"/>
                    <a:pt x="95" y="18"/>
                  </a:cubicBezTo>
                  <a:cubicBezTo>
                    <a:pt x="95" y="18"/>
                    <a:pt x="117" y="16"/>
                    <a:pt x="106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7" name="Freeform 9"/>
            <p:cNvSpPr>
              <a:spLocks noEditPoints="1"/>
            </p:cNvSpPr>
            <p:nvPr userDrawn="1"/>
          </p:nvSpPr>
          <p:spPr bwMode="gray">
            <a:xfrm>
              <a:off x="5026025" y="1917700"/>
              <a:ext cx="831850" cy="457200"/>
            </a:xfrm>
            <a:custGeom>
              <a:avLst/>
              <a:gdLst>
                <a:gd name="T0" fmla="*/ 98 w 169"/>
                <a:gd name="T1" fmla="*/ 3 h 93"/>
                <a:gd name="T2" fmla="*/ 17 w 169"/>
                <a:gd name="T3" fmla="*/ 46 h 93"/>
                <a:gd name="T4" fmla="*/ 71 w 169"/>
                <a:gd name="T5" fmla="*/ 90 h 93"/>
                <a:gd name="T6" fmla="*/ 158 w 169"/>
                <a:gd name="T7" fmla="*/ 44 h 93"/>
                <a:gd name="T8" fmla="*/ 98 w 169"/>
                <a:gd name="T9" fmla="*/ 3 h 93"/>
                <a:gd name="T10" fmla="*/ 105 w 169"/>
                <a:gd name="T11" fmla="*/ 50 h 93"/>
                <a:gd name="T12" fmla="*/ 73 w 169"/>
                <a:gd name="T13" fmla="*/ 73 h 93"/>
                <a:gd name="T14" fmla="*/ 70 w 169"/>
                <a:gd name="T15" fmla="*/ 41 h 93"/>
                <a:gd name="T16" fmla="*/ 95 w 169"/>
                <a:gd name="T17" fmla="*/ 18 h 93"/>
                <a:gd name="T18" fmla="*/ 105 w 169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93">
                  <a:moveTo>
                    <a:pt x="98" y="3"/>
                  </a:moveTo>
                  <a:cubicBezTo>
                    <a:pt x="27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0" y="91"/>
                    <a:pt x="146" y="89"/>
                    <a:pt x="158" y="44"/>
                  </a:cubicBezTo>
                  <a:cubicBezTo>
                    <a:pt x="169" y="0"/>
                    <a:pt x="98" y="3"/>
                    <a:pt x="98" y="3"/>
                  </a:cubicBezTo>
                  <a:moveTo>
                    <a:pt x="105" y="50"/>
                  </a:moveTo>
                  <a:cubicBezTo>
                    <a:pt x="105" y="50"/>
                    <a:pt x="95" y="82"/>
                    <a:pt x="73" y="73"/>
                  </a:cubicBezTo>
                  <a:cubicBezTo>
                    <a:pt x="67" y="71"/>
                    <a:pt x="62" y="60"/>
                    <a:pt x="70" y="41"/>
                  </a:cubicBezTo>
                  <a:cubicBezTo>
                    <a:pt x="70" y="41"/>
                    <a:pt x="78" y="17"/>
                    <a:pt x="95" y="18"/>
                  </a:cubicBezTo>
                  <a:cubicBezTo>
                    <a:pt x="95" y="18"/>
                    <a:pt x="117" y="16"/>
                    <a:pt x="105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8" name="Freeform 10"/>
            <p:cNvSpPr>
              <a:spLocks/>
            </p:cNvSpPr>
            <p:nvPr userDrawn="1"/>
          </p:nvSpPr>
          <p:spPr bwMode="gray">
            <a:xfrm>
              <a:off x="4495800" y="1943100"/>
              <a:ext cx="687388" cy="407988"/>
            </a:xfrm>
            <a:custGeom>
              <a:avLst/>
              <a:gdLst>
                <a:gd name="T0" fmla="*/ 0 w 433"/>
                <a:gd name="T1" fmla="*/ 0 h 257"/>
                <a:gd name="T2" fmla="*/ 139 w 433"/>
                <a:gd name="T3" fmla="*/ 0 h 257"/>
                <a:gd name="T4" fmla="*/ 164 w 433"/>
                <a:gd name="T5" fmla="*/ 176 h 257"/>
                <a:gd name="T6" fmla="*/ 285 w 433"/>
                <a:gd name="T7" fmla="*/ 0 h 257"/>
                <a:gd name="T8" fmla="*/ 433 w 433"/>
                <a:gd name="T9" fmla="*/ 0 h 257"/>
                <a:gd name="T10" fmla="*/ 260 w 433"/>
                <a:gd name="T11" fmla="*/ 257 h 257"/>
                <a:gd name="T12" fmla="*/ 31 w 433"/>
                <a:gd name="T13" fmla="*/ 257 h 257"/>
                <a:gd name="T14" fmla="*/ 0 w 433"/>
                <a:gd name="T15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3" h="257">
                  <a:moveTo>
                    <a:pt x="0" y="0"/>
                  </a:moveTo>
                  <a:lnTo>
                    <a:pt x="139" y="0"/>
                  </a:lnTo>
                  <a:lnTo>
                    <a:pt x="164" y="176"/>
                  </a:lnTo>
                  <a:lnTo>
                    <a:pt x="285" y="0"/>
                  </a:lnTo>
                  <a:lnTo>
                    <a:pt x="433" y="0"/>
                  </a:lnTo>
                  <a:lnTo>
                    <a:pt x="260" y="257"/>
                  </a:lnTo>
                  <a:lnTo>
                    <a:pt x="31" y="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665"/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29" name="Picture 37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786437" y="2238375"/>
              <a:ext cx="112713" cy="112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806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5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78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21765" tIns="60882" rIns="121765" bIns="60882" anchor="ctr" anchorCtr="0"/>
          <a:lstStyle>
            <a:lvl1pPr marL="0" algn="l" defTabSz="1217665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7665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9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78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7" y="1335043"/>
            <a:ext cx="11723382" cy="5039399"/>
          </a:xfrm>
          <a:prstGeom prst="rect">
            <a:avLst/>
          </a:prstGeom>
        </p:spPr>
        <p:txBody>
          <a:bodyPr lIns="121765" tIns="60882" rIns="121765" bIns="60882"/>
          <a:lstStyle>
            <a:lvl1pPr marL="226202" indent="-22620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833" indent="-228313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030" indent="-150097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5787" indent="-156435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3864" indent="-150097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21765" tIns="60882" rIns="121765" bIns="60882" anchor="ctr" anchorCtr="0"/>
          <a:lstStyle>
            <a:lvl1pPr marL="0" algn="l" defTabSz="1217665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7665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5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84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78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7" y="1974790"/>
            <a:ext cx="11723382" cy="4399636"/>
          </a:xfrm>
          <a:prstGeom prst="rect">
            <a:avLst/>
          </a:prstGeom>
        </p:spPr>
        <p:txBody>
          <a:bodyPr lIns="121765" tIns="60882" rIns="121765" bIns="60882"/>
          <a:lstStyle>
            <a:lvl1pPr marL="226202" indent="-22620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833" indent="-228313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030" indent="-150097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5787" indent="-156435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3864" indent="-150097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3" y="1335044"/>
            <a:ext cx="11723382" cy="639763"/>
          </a:xfrm>
          <a:prstGeom prst="rect">
            <a:avLst/>
          </a:prstGeom>
        </p:spPr>
        <p:txBody>
          <a:bodyPr lIns="121765" tIns="60882" rIns="121765" bIns="60882" anchor="t" anchorCtr="0">
            <a:normAutofit/>
          </a:bodyPr>
          <a:lstStyle>
            <a:lvl1pPr marL="0" indent="0">
              <a:buNone/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608833" indent="0">
              <a:buNone/>
              <a:defRPr sz="2700" b="1"/>
            </a:lvl2pPr>
            <a:lvl3pPr marL="1217665" indent="0">
              <a:buNone/>
              <a:defRPr sz="2400" b="1"/>
            </a:lvl3pPr>
            <a:lvl4pPr marL="1826498" indent="0">
              <a:buNone/>
              <a:defRPr sz="2100" b="1"/>
            </a:lvl4pPr>
            <a:lvl5pPr marL="2435331" indent="0">
              <a:buNone/>
              <a:defRPr sz="2100" b="1"/>
            </a:lvl5pPr>
            <a:lvl6pPr marL="3044158" indent="0">
              <a:buNone/>
              <a:defRPr sz="2100" b="1"/>
            </a:lvl6pPr>
            <a:lvl7pPr marL="3652994" indent="0">
              <a:buNone/>
              <a:defRPr sz="2100" b="1"/>
            </a:lvl7pPr>
            <a:lvl8pPr marL="4261821" indent="0">
              <a:buNone/>
              <a:defRPr sz="2100" b="1"/>
            </a:lvl8pPr>
            <a:lvl9pPr marL="4870653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21765" tIns="60882" rIns="121765" bIns="60882" anchor="ctr" anchorCtr="0"/>
          <a:lstStyle>
            <a:lvl1pPr marL="0" algn="l" defTabSz="1217665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7665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5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39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1"/>
          <p:cNvSpPr>
            <a:spLocks noChangeArrowheads="1"/>
          </p:cNvSpPr>
          <p:nvPr userDrawn="1"/>
        </p:nvSpPr>
        <p:spPr bwMode="gray">
          <a:xfrm flipH="1">
            <a:off x="205472" y="255907"/>
            <a:ext cx="5676981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2" tIns="45672" rIns="91342" bIns="456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72" y="1335045"/>
            <a:ext cx="5605289" cy="5048191"/>
          </a:xfrm>
          <a:prstGeom prst="rect">
            <a:avLst/>
          </a:prstGeom>
        </p:spPr>
        <p:txBody>
          <a:bodyPr lIns="121765" tIns="60882" rIns="121765" bIns="60882"/>
          <a:lstStyle>
            <a:lvl1pPr marL="226202" indent="-22620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833" indent="-228313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030" indent="-150097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5787" indent="-156435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3864" indent="-150097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 userDrawn="1">
            <p:ph type="body" idx="10" hasCustomPrompt="1"/>
          </p:nvPr>
        </p:nvSpPr>
        <p:spPr bwMode="gray">
          <a:xfrm>
            <a:off x="283464" y="255907"/>
            <a:ext cx="5598968" cy="597132"/>
          </a:xfrm>
          <a:prstGeom prst="rect">
            <a:avLst/>
          </a:prstGeom>
        </p:spPr>
        <p:txBody>
          <a:bodyPr lIns="121765" tIns="60882" rIns="121765" bIns="60882" anchor="ctr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8833" indent="0">
              <a:buNone/>
              <a:defRPr sz="2700" b="1"/>
            </a:lvl2pPr>
            <a:lvl3pPr marL="1217665" indent="0">
              <a:buNone/>
              <a:defRPr sz="2400" b="1"/>
            </a:lvl3pPr>
            <a:lvl4pPr marL="1826498" indent="0">
              <a:buNone/>
              <a:defRPr sz="2100" b="1"/>
            </a:lvl4pPr>
            <a:lvl5pPr marL="2435331" indent="0">
              <a:buNone/>
              <a:defRPr sz="2100" b="1"/>
            </a:lvl5pPr>
            <a:lvl6pPr marL="3044158" indent="0">
              <a:buNone/>
              <a:defRPr sz="2100" b="1"/>
            </a:lvl6pPr>
            <a:lvl7pPr marL="3652994" indent="0">
              <a:buNone/>
              <a:defRPr sz="2100" b="1"/>
            </a:lvl7pPr>
            <a:lvl8pPr marL="4261821" indent="0">
              <a:buNone/>
              <a:defRPr sz="2100" b="1"/>
            </a:lvl8pPr>
            <a:lvl9pPr marL="4870653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92" y="1335045"/>
            <a:ext cx="5735513" cy="5048191"/>
          </a:xfrm>
          <a:prstGeom prst="rect">
            <a:avLst/>
          </a:prstGeom>
        </p:spPr>
        <p:txBody>
          <a:bodyPr lIns="121765" tIns="60882" rIns="121765" bIns="60882"/>
          <a:lstStyle>
            <a:lvl1pPr marL="226202" indent="-22620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833" indent="-228313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030" indent="-150097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5787" indent="-156435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3864" indent="-150097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Rectangle 11"/>
          <p:cNvSpPr>
            <a:spLocks noChangeArrowheads="1"/>
          </p:cNvSpPr>
          <p:nvPr userDrawn="1"/>
        </p:nvSpPr>
        <p:spPr bwMode="gray">
          <a:xfrm rot="10800000" flipH="1">
            <a:off x="6247892" y="255907"/>
            <a:ext cx="573551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7" name="Text Placeholder 2"/>
          <p:cNvSpPr>
            <a:spLocks noGrp="1"/>
          </p:cNvSpPr>
          <p:nvPr userDrawn="1">
            <p:ph type="body" idx="11" hasCustomPrompt="1"/>
          </p:nvPr>
        </p:nvSpPr>
        <p:spPr bwMode="gray">
          <a:xfrm>
            <a:off x="6247892" y="255907"/>
            <a:ext cx="5735513" cy="597132"/>
          </a:xfrm>
          <a:prstGeom prst="rect">
            <a:avLst/>
          </a:prstGeom>
        </p:spPr>
        <p:txBody>
          <a:bodyPr lIns="121765" tIns="60882" rIns="121765" bIns="60882" anchor="ctr">
            <a:norm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8833" indent="0">
              <a:buNone/>
              <a:defRPr sz="2700" b="1"/>
            </a:lvl2pPr>
            <a:lvl3pPr marL="1217665" indent="0">
              <a:buNone/>
              <a:defRPr sz="2400" b="1"/>
            </a:lvl3pPr>
            <a:lvl4pPr marL="1826498" indent="0">
              <a:buNone/>
              <a:defRPr sz="2100" b="1"/>
            </a:lvl4pPr>
            <a:lvl5pPr marL="2435331" indent="0">
              <a:buNone/>
              <a:defRPr sz="2100" b="1"/>
            </a:lvl5pPr>
            <a:lvl6pPr marL="3044158" indent="0">
              <a:buNone/>
              <a:defRPr sz="2100" b="1"/>
            </a:lvl6pPr>
            <a:lvl7pPr marL="3652994" indent="0">
              <a:buNone/>
              <a:defRPr sz="2100" b="1"/>
            </a:lvl7pPr>
            <a:lvl8pPr marL="4261821" indent="0">
              <a:buNone/>
              <a:defRPr sz="2100" b="1"/>
            </a:lvl8pPr>
            <a:lvl9pPr marL="4870653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5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5" name="Freeform 12"/>
          <p:cNvSpPr>
            <a:spLocks/>
          </p:cNvSpPr>
          <p:nvPr userDrawn="1"/>
        </p:nvSpPr>
        <p:spPr bwMode="gray">
          <a:xfrm>
            <a:off x="11983383" y="60341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3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 bwMode="black">
          <a:xfrm>
            <a:off x="512884" y="6450868"/>
            <a:ext cx="4021175" cy="292329"/>
          </a:xfrm>
          <a:prstGeom prst="rect">
            <a:avLst/>
          </a:prstGeom>
          <a:noFill/>
        </p:spPr>
        <p:txBody>
          <a:bodyPr wrap="none" lIns="121765" tIns="60882" rIns="121765" bIns="60882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665"/>
            <a:r>
              <a:rPr lang="en-US" dirty="0" smtClean="0"/>
              <a:t>2012 LENOVO CONFIDENTIAL. All rights reserved.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12" y="650182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Freeform 8"/>
          <p:cNvSpPr>
            <a:spLocks/>
          </p:cNvSpPr>
          <p:nvPr userDrawn="1"/>
        </p:nvSpPr>
        <p:spPr bwMode="invGray">
          <a:xfrm flipH="1">
            <a:off x="-37009" y="6501816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Rectangle 13"/>
          <p:cNvSpPr/>
          <p:nvPr userDrawn="1"/>
        </p:nvSpPr>
        <p:spPr bwMode="invGray">
          <a:xfrm>
            <a:off x="92188" y="6445148"/>
            <a:ext cx="417623" cy="292329"/>
          </a:xfrm>
          <a:prstGeom prst="rect">
            <a:avLst/>
          </a:prstGeom>
        </p:spPr>
        <p:txBody>
          <a:bodyPr wrap="none" lIns="121765" tIns="60882" rIns="121765" bIns="60882">
            <a:spAutoFit/>
          </a:bodyPr>
          <a:lstStyle/>
          <a:p>
            <a:pPr algn="ctr" defTabSz="1217665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665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48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7"/>
          <p:cNvSpPr>
            <a:spLocks noChangeArrowheads="1"/>
          </p:cNvSpPr>
          <p:nvPr userDrawn="1"/>
        </p:nvSpPr>
        <p:spPr bwMode="gray">
          <a:xfrm rot="21422542">
            <a:off x="-98511" y="2461991"/>
            <a:ext cx="3323186" cy="3732692"/>
          </a:xfrm>
          <a:custGeom>
            <a:avLst/>
            <a:gdLst>
              <a:gd name="connsiteX0" fmla="*/ 0 w 3383749"/>
              <a:gd name="connsiteY0" fmla="*/ 0 h 3725641"/>
              <a:gd name="connsiteX1" fmla="*/ 3383749 w 3383749"/>
              <a:gd name="connsiteY1" fmla="*/ 0 h 3725641"/>
              <a:gd name="connsiteX2" fmla="*/ 3383749 w 3383749"/>
              <a:gd name="connsiteY2" fmla="*/ 3725641 h 3725641"/>
              <a:gd name="connsiteX3" fmla="*/ 0 w 3383749"/>
              <a:gd name="connsiteY3" fmla="*/ 3725641 h 3725641"/>
              <a:gd name="connsiteX4" fmla="*/ 0 w 3383749"/>
              <a:gd name="connsiteY4" fmla="*/ 0 h 3725641"/>
              <a:gd name="connsiteX0" fmla="*/ 253417 w 3383749"/>
              <a:gd name="connsiteY0" fmla="*/ 0 h 3729563"/>
              <a:gd name="connsiteX1" fmla="*/ 3383749 w 3383749"/>
              <a:gd name="connsiteY1" fmla="*/ 3922 h 3729563"/>
              <a:gd name="connsiteX2" fmla="*/ 3383749 w 3383749"/>
              <a:gd name="connsiteY2" fmla="*/ 3729563 h 3729563"/>
              <a:gd name="connsiteX3" fmla="*/ 0 w 3383749"/>
              <a:gd name="connsiteY3" fmla="*/ 3729563 h 3729563"/>
              <a:gd name="connsiteX4" fmla="*/ 253417 w 3383749"/>
              <a:gd name="connsiteY4" fmla="*/ 0 h 3729563"/>
              <a:gd name="connsiteX0" fmla="*/ 192855 w 3323187"/>
              <a:gd name="connsiteY0" fmla="*/ 0 h 3732692"/>
              <a:gd name="connsiteX1" fmla="*/ 3323187 w 3323187"/>
              <a:gd name="connsiteY1" fmla="*/ 3922 h 3732692"/>
              <a:gd name="connsiteX2" fmla="*/ 3323187 w 3323187"/>
              <a:gd name="connsiteY2" fmla="*/ 3729563 h 3732692"/>
              <a:gd name="connsiteX3" fmla="*/ 0 w 3323187"/>
              <a:gd name="connsiteY3" fmla="*/ 3732692 h 3732692"/>
              <a:gd name="connsiteX4" fmla="*/ 192855 w 3323187"/>
              <a:gd name="connsiteY4" fmla="*/ 0 h 373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3187" h="3732692">
                <a:moveTo>
                  <a:pt x="192855" y="0"/>
                </a:moveTo>
                <a:lnTo>
                  <a:pt x="3323187" y="3922"/>
                </a:lnTo>
                <a:lnTo>
                  <a:pt x="3323187" y="3729563"/>
                </a:lnTo>
                <a:lnTo>
                  <a:pt x="0" y="3732692"/>
                </a:lnTo>
                <a:lnTo>
                  <a:pt x="192855" y="0"/>
                </a:lnTo>
                <a:close/>
              </a:path>
            </a:pathLst>
          </a:cu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0" tIns="60879" rIns="121760" bIns="608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15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gray">
          <a:xfrm rot="21422542">
            <a:off x="1110800" y="4671680"/>
            <a:ext cx="2175444" cy="1488559"/>
          </a:xfrm>
          <a:custGeom>
            <a:avLst/>
            <a:gdLst>
              <a:gd name="connsiteX0" fmla="*/ 0 w 1685260"/>
              <a:gd name="connsiteY0" fmla="*/ 0 h 1116419"/>
              <a:gd name="connsiteX1" fmla="*/ 1685260 w 1685260"/>
              <a:gd name="connsiteY1" fmla="*/ 0 h 1116419"/>
              <a:gd name="connsiteX2" fmla="*/ 1685260 w 1685260"/>
              <a:gd name="connsiteY2" fmla="*/ 1116419 h 1116419"/>
              <a:gd name="connsiteX3" fmla="*/ 0 w 1685260"/>
              <a:gd name="connsiteY3" fmla="*/ 1116419 h 1116419"/>
              <a:gd name="connsiteX4" fmla="*/ 0 w 1685260"/>
              <a:gd name="connsiteY4" fmla="*/ 0 h 1116419"/>
              <a:gd name="connsiteX0" fmla="*/ 0 w 1685260"/>
              <a:gd name="connsiteY0" fmla="*/ 0 h 1116419"/>
              <a:gd name="connsiteX1" fmla="*/ 1685260 w 1685260"/>
              <a:gd name="connsiteY1" fmla="*/ 0 h 1116419"/>
              <a:gd name="connsiteX2" fmla="*/ 1685260 w 1685260"/>
              <a:gd name="connsiteY2" fmla="*/ 1116419 h 1116419"/>
              <a:gd name="connsiteX3" fmla="*/ 31897 w 1685260"/>
              <a:gd name="connsiteY3" fmla="*/ 393405 h 1116419"/>
              <a:gd name="connsiteX4" fmla="*/ 0 w 1685260"/>
              <a:gd name="connsiteY4" fmla="*/ 0 h 1116419"/>
              <a:gd name="connsiteX0" fmla="*/ 54251 w 1653364"/>
              <a:gd name="connsiteY0" fmla="*/ 0 h 1116419"/>
              <a:gd name="connsiteX1" fmla="*/ 1653364 w 1653364"/>
              <a:gd name="connsiteY1" fmla="*/ 0 h 1116419"/>
              <a:gd name="connsiteX2" fmla="*/ 1653364 w 1653364"/>
              <a:gd name="connsiteY2" fmla="*/ 1116419 h 1116419"/>
              <a:gd name="connsiteX3" fmla="*/ 1 w 1653364"/>
              <a:gd name="connsiteY3" fmla="*/ 393405 h 1116419"/>
              <a:gd name="connsiteX4" fmla="*/ 54251 w 1653364"/>
              <a:gd name="connsiteY4" fmla="*/ 0 h 1116419"/>
              <a:gd name="connsiteX0" fmla="*/ 53753 w 1652866"/>
              <a:gd name="connsiteY0" fmla="*/ 0 h 1116419"/>
              <a:gd name="connsiteX1" fmla="*/ 1652866 w 1652866"/>
              <a:gd name="connsiteY1" fmla="*/ 0 h 1116419"/>
              <a:gd name="connsiteX2" fmla="*/ 1652866 w 1652866"/>
              <a:gd name="connsiteY2" fmla="*/ 1116419 h 1116419"/>
              <a:gd name="connsiteX3" fmla="*/ 0 w 1652866"/>
              <a:gd name="connsiteY3" fmla="*/ 383893 h 1116419"/>
              <a:gd name="connsiteX4" fmla="*/ 53753 w 1652866"/>
              <a:gd name="connsiteY4" fmla="*/ 0 h 111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2866" h="1116419">
                <a:moveTo>
                  <a:pt x="53753" y="0"/>
                </a:moveTo>
                <a:lnTo>
                  <a:pt x="1652866" y="0"/>
                </a:lnTo>
                <a:lnTo>
                  <a:pt x="1652866" y="1116419"/>
                </a:lnTo>
                <a:lnTo>
                  <a:pt x="0" y="383893"/>
                </a:lnTo>
                <a:lnTo>
                  <a:pt x="53753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0" tIns="60879" rIns="121760" bIns="608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15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7"/>
          <p:cNvSpPr>
            <a:spLocks noChangeArrowheads="1"/>
          </p:cNvSpPr>
          <p:nvPr userDrawn="1"/>
        </p:nvSpPr>
        <p:spPr bwMode="gray">
          <a:xfrm rot="21422542">
            <a:off x="980389" y="622403"/>
            <a:ext cx="9531966" cy="4373045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0" tIns="60879" rIns="121760" bIns="608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15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9" name="Picture 29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022542">
            <a:off x="7183176" y="-767347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Placeholder 2"/>
          <p:cNvSpPr>
            <a:spLocks noGrp="1"/>
          </p:cNvSpPr>
          <p:nvPr>
            <p:ph type="body" idx="10"/>
          </p:nvPr>
        </p:nvSpPr>
        <p:spPr bwMode="gray">
          <a:xfrm rot="21420000">
            <a:off x="1265114" y="972756"/>
            <a:ext cx="8948182" cy="323101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lvl1pPr marL="154314" indent="-154314">
              <a:lnSpc>
                <a:spcPct val="100000"/>
              </a:lnSpc>
              <a:spcBef>
                <a:spcPts val="0"/>
              </a:spcBef>
              <a:buFontTx/>
              <a:buNone/>
              <a:defRPr lang="en-US" sz="3200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1"/>
          </p:nvPr>
        </p:nvSpPr>
        <p:spPr bwMode="gray">
          <a:xfrm rot="21420000">
            <a:off x="1564871" y="4340549"/>
            <a:ext cx="8734121" cy="3880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2000" b="1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33683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 userDrawn="1"/>
        </p:nvSpPr>
        <p:spPr bwMode="gray">
          <a:xfrm flipH="1">
            <a:off x="9918049" y="2340369"/>
            <a:ext cx="2270776" cy="2926915"/>
          </a:xfrm>
          <a:prstGeom prst="rect">
            <a:avLst/>
          </a:pr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gray">
          <a:xfrm flipH="1">
            <a:off x="9914419" y="4097853"/>
            <a:ext cx="1709573" cy="1169432"/>
          </a:xfrm>
          <a:custGeom>
            <a:avLst/>
            <a:gdLst>
              <a:gd name="connsiteX0" fmla="*/ 0 w 1685260"/>
              <a:gd name="connsiteY0" fmla="*/ 0 h 1116419"/>
              <a:gd name="connsiteX1" fmla="*/ 1685260 w 1685260"/>
              <a:gd name="connsiteY1" fmla="*/ 0 h 1116419"/>
              <a:gd name="connsiteX2" fmla="*/ 1685260 w 1685260"/>
              <a:gd name="connsiteY2" fmla="*/ 1116419 h 1116419"/>
              <a:gd name="connsiteX3" fmla="*/ 0 w 1685260"/>
              <a:gd name="connsiteY3" fmla="*/ 1116419 h 1116419"/>
              <a:gd name="connsiteX4" fmla="*/ 0 w 1685260"/>
              <a:gd name="connsiteY4" fmla="*/ 0 h 1116419"/>
              <a:gd name="connsiteX0" fmla="*/ 0 w 1685260"/>
              <a:gd name="connsiteY0" fmla="*/ 0 h 1116419"/>
              <a:gd name="connsiteX1" fmla="*/ 1685260 w 1685260"/>
              <a:gd name="connsiteY1" fmla="*/ 0 h 1116419"/>
              <a:gd name="connsiteX2" fmla="*/ 1685260 w 1685260"/>
              <a:gd name="connsiteY2" fmla="*/ 1116419 h 1116419"/>
              <a:gd name="connsiteX3" fmla="*/ 31897 w 1685260"/>
              <a:gd name="connsiteY3" fmla="*/ 393405 h 1116419"/>
              <a:gd name="connsiteX4" fmla="*/ 0 w 1685260"/>
              <a:gd name="connsiteY4" fmla="*/ 0 h 1116419"/>
              <a:gd name="connsiteX0" fmla="*/ 54251 w 1653364"/>
              <a:gd name="connsiteY0" fmla="*/ 0 h 1116419"/>
              <a:gd name="connsiteX1" fmla="*/ 1653364 w 1653364"/>
              <a:gd name="connsiteY1" fmla="*/ 0 h 1116419"/>
              <a:gd name="connsiteX2" fmla="*/ 1653364 w 1653364"/>
              <a:gd name="connsiteY2" fmla="*/ 1116419 h 1116419"/>
              <a:gd name="connsiteX3" fmla="*/ 1 w 1653364"/>
              <a:gd name="connsiteY3" fmla="*/ 393405 h 1116419"/>
              <a:gd name="connsiteX4" fmla="*/ 54251 w 1653364"/>
              <a:gd name="connsiteY4" fmla="*/ 0 h 111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3364" h="1116419">
                <a:moveTo>
                  <a:pt x="54251" y="0"/>
                </a:moveTo>
                <a:lnTo>
                  <a:pt x="1653364" y="0"/>
                </a:lnTo>
                <a:lnTo>
                  <a:pt x="1653364" y="1116419"/>
                </a:lnTo>
                <a:lnTo>
                  <a:pt x="1" y="393405"/>
                </a:lnTo>
                <a:lnTo>
                  <a:pt x="54251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gray">
          <a:xfrm flipH="1">
            <a:off x="6218557" y="584404"/>
            <a:ext cx="5405432" cy="3914431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423881" y="673018"/>
            <a:ext cx="5794697" cy="5541527"/>
          </a:xfrm>
          <a:prstGeom prst="rect">
            <a:avLst/>
          </a:prstGeom>
        </p:spPr>
        <p:txBody>
          <a:bodyPr lIns="121765" tIns="60882" rIns="121765" bIns="60882"/>
          <a:lstStyle>
            <a:lvl1pPr marL="226202" indent="-226202"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833" indent="-228313"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030" indent="-150097"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5787" indent="-156435"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3864" indent="-150097"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 bwMode="black">
          <a:xfrm>
            <a:off x="512884" y="6450868"/>
            <a:ext cx="4021175" cy="292329"/>
          </a:xfrm>
          <a:prstGeom prst="rect">
            <a:avLst/>
          </a:prstGeom>
          <a:noFill/>
        </p:spPr>
        <p:txBody>
          <a:bodyPr wrap="none" lIns="121765" tIns="60882" rIns="121765" bIns="60882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665"/>
            <a:r>
              <a:rPr lang="en-US" dirty="0" smtClean="0"/>
              <a:t>2012 LENOVO CONFIDENTIAL. All rights reserved.</a:t>
            </a:r>
            <a:endParaRPr lang="en-US" dirty="0"/>
          </a:p>
        </p:txBody>
      </p:sp>
      <p:sp>
        <p:nvSpPr>
          <p:cNvPr id="14" name="Rectangle 7"/>
          <p:cNvSpPr>
            <a:spLocks noChangeArrowheads="1"/>
          </p:cNvSpPr>
          <p:nvPr userDrawn="1"/>
        </p:nvSpPr>
        <p:spPr bwMode="invGray">
          <a:xfrm flipH="1">
            <a:off x="82812" y="650182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7" name="Freeform 8"/>
          <p:cNvSpPr>
            <a:spLocks/>
          </p:cNvSpPr>
          <p:nvPr userDrawn="1"/>
        </p:nvSpPr>
        <p:spPr bwMode="invGray">
          <a:xfrm flipH="1">
            <a:off x="-37009" y="6501816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8" name="Rectangle 17"/>
          <p:cNvSpPr/>
          <p:nvPr userDrawn="1"/>
        </p:nvSpPr>
        <p:spPr bwMode="invGray">
          <a:xfrm>
            <a:off x="92188" y="6445148"/>
            <a:ext cx="417623" cy="292329"/>
          </a:xfrm>
          <a:prstGeom prst="rect">
            <a:avLst/>
          </a:prstGeom>
        </p:spPr>
        <p:txBody>
          <a:bodyPr wrap="none" lIns="121765" tIns="60882" rIns="121765" bIns="60882">
            <a:spAutoFit/>
          </a:bodyPr>
          <a:lstStyle/>
          <a:p>
            <a:pPr algn="ctr" defTabSz="1217665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665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48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Placeholder 2"/>
          <p:cNvSpPr>
            <a:spLocks noGrp="1"/>
          </p:cNvSpPr>
          <p:nvPr userDrawn="1">
            <p:ph type="body" idx="11"/>
          </p:nvPr>
        </p:nvSpPr>
        <p:spPr bwMode="gray">
          <a:xfrm>
            <a:off x="6566431" y="3937009"/>
            <a:ext cx="4672383" cy="3880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2000" b="1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</a:t>
            </a:r>
          </a:p>
        </p:txBody>
      </p:sp>
      <p:pic>
        <p:nvPicPr>
          <p:cNvPr id="15" name="Picture 29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200000">
            <a:off x="8359979" y="-686803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Placeholder 2"/>
          <p:cNvSpPr>
            <a:spLocks noGrp="1"/>
          </p:cNvSpPr>
          <p:nvPr userDrawn="1">
            <p:ph type="body" idx="10"/>
          </p:nvPr>
        </p:nvSpPr>
        <p:spPr bwMode="gray">
          <a:xfrm>
            <a:off x="6425689" y="795690"/>
            <a:ext cx="4848974" cy="20002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lvl1pPr marL="154322" indent="-154322">
              <a:lnSpc>
                <a:spcPct val="95000"/>
              </a:lnSpc>
              <a:spcBef>
                <a:spcPts val="400"/>
              </a:spcBef>
              <a:buFontTx/>
              <a:buNone/>
              <a:defRPr lang="en-US" sz="2800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07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 userDrawn="1"/>
        </p:nvSpPr>
        <p:spPr bwMode="invGray">
          <a:xfrm flipH="1">
            <a:off x="82812" y="650182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4" name="Freeform 8"/>
          <p:cNvSpPr>
            <a:spLocks/>
          </p:cNvSpPr>
          <p:nvPr userDrawn="1"/>
        </p:nvSpPr>
        <p:spPr bwMode="invGray">
          <a:xfrm flipH="1">
            <a:off x="-37009" y="6501816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5" name="Rectangle 4"/>
          <p:cNvSpPr/>
          <p:nvPr userDrawn="1"/>
        </p:nvSpPr>
        <p:spPr bwMode="invGray">
          <a:xfrm>
            <a:off x="92188" y="6445148"/>
            <a:ext cx="417623" cy="292329"/>
          </a:xfrm>
          <a:prstGeom prst="rect">
            <a:avLst/>
          </a:prstGeom>
        </p:spPr>
        <p:txBody>
          <a:bodyPr wrap="none" lIns="121765" tIns="60882" rIns="121765" bIns="60882">
            <a:spAutoFit/>
          </a:bodyPr>
          <a:lstStyle/>
          <a:p>
            <a:pPr algn="ctr" defTabSz="1217665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665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48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 userDrawn="1"/>
        </p:nvSpPr>
        <p:spPr bwMode="black">
          <a:xfrm>
            <a:off x="512884" y="6450868"/>
            <a:ext cx="4021175" cy="292329"/>
          </a:xfrm>
          <a:prstGeom prst="rect">
            <a:avLst/>
          </a:prstGeom>
          <a:noFill/>
        </p:spPr>
        <p:txBody>
          <a:bodyPr wrap="none" lIns="121765" tIns="60882" rIns="121765" bIns="60882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665"/>
            <a:r>
              <a:rPr lang="en-US" dirty="0" smtClean="0"/>
              <a:t>2012 LENOVO CONFIDENTIAL.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13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78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765" tIns="852363" rIns="121765" bIns="60882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5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21765" tIns="60882" rIns="121765" bIns="60882" anchor="ctr" anchorCtr="0"/>
          <a:lstStyle>
            <a:lvl1pPr marL="0" algn="l" defTabSz="1217665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7665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55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49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77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21728" tIns="60863" rIns="121728" bIns="60863" anchor="ctr" anchorCtr="0"/>
          <a:lstStyle>
            <a:lvl1pPr marL="0" algn="l" defTabSz="1217311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7311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72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1"/>
          <p:cNvSpPr>
            <a:spLocks noChangeArrowheads="1"/>
          </p:cNvSpPr>
          <p:nvPr userDrawn="1"/>
        </p:nvSpPr>
        <p:spPr bwMode="gray">
          <a:xfrm>
            <a:off x="9196196" y="3483267"/>
            <a:ext cx="2992630" cy="1685028"/>
          </a:xfrm>
          <a:prstGeom prst="rect">
            <a:avLst/>
          </a:prstGeom>
          <a:solidFill>
            <a:srgbClr val="711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gray">
          <a:xfrm>
            <a:off x="9196195" y="3483479"/>
            <a:ext cx="2743029" cy="1466135"/>
          </a:xfrm>
          <a:custGeom>
            <a:avLst/>
            <a:gdLst>
              <a:gd name="connsiteX0" fmla="*/ 0 w 4746418"/>
              <a:gd name="connsiteY0" fmla="*/ 0 h 1263771"/>
              <a:gd name="connsiteX1" fmla="*/ 4746418 w 4746418"/>
              <a:gd name="connsiteY1" fmla="*/ 0 h 1263771"/>
              <a:gd name="connsiteX2" fmla="*/ 4746418 w 4746418"/>
              <a:gd name="connsiteY2" fmla="*/ 1263771 h 1263771"/>
              <a:gd name="connsiteX3" fmla="*/ 0 w 4746418"/>
              <a:gd name="connsiteY3" fmla="*/ 1263771 h 1263771"/>
              <a:gd name="connsiteX4" fmla="*/ 0 w 4746418"/>
              <a:gd name="connsiteY4" fmla="*/ 0 h 1263771"/>
              <a:gd name="connsiteX0" fmla="*/ 0 w 4746418"/>
              <a:gd name="connsiteY0" fmla="*/ 0 h 1891568"/>
              <a:gd name="connsiteX1" fmla="*/ 4746418 w 4746418"/>
              <a:gd name="connsiteY1" fmla="*/ 627797 h 1891568"/>
              <a:gd name="connsiteX2" fmla="*/ 4746418 w 4746418"/>
              <a:gd name="connsiteY2" fmla="*/ 1891568 h 1891568"/>
              <a:gd name="connsiteX3" fmla="*/ 0 w 4746418"/>
              <a:gd name="connsiteY3" fmla="*/ 1891568 h 1891568"/>
              <a:gd name="connsiteX4" fmla="*/ 0 w 4746418"/>
              <a:gd name="connsiteY4" fmla="*/ 0 h 189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6418" h="1891568">
                <a:moveTo>
                  <a:pt x="0" y="0"/>
                </a:moveTo>
                <a:lnTo>
                  <a:pt x="4746418" y="627797"/>
                </a:lnTo>
                <a:lnTo>
                  <a:pt x="4746418" y="1891568"/>
                </a:lnTo>
                <a:lnTo>
                  <a:pt x="0" y="1891568"/>
                </a:lnTo>
                <a:lnTo>
                  <a:pt x="0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 userDrawn="1"/>
        </p:nvSpPr>
        <p:spPr bwMode="gray">
          <a:xfrm>
            <a:off x="0" y="3966367"/>
            <a:ext cx="11939226" cy="1685028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 bwMode="gray">
          <a:xfrm>
            <a:off x="609448" y="5698900"/>
            <a:ext cx="10969943" cy="638756"/>
          </a:xfrm>
          <a:prstGeom prst="rect">
            <a:avLst/>
          </a:prstGeom>
        </p:spPr>
        <p:txBody>
          <a:bodyPr lIns="121765" tIns="60882" rIns="121765" bIns="60882" anchor="ctr">
            <a:normAutofit/>
          </a:bodyPr>
          <a:lstStyle>
            <a:lvl1pPr marL="0" indent="0" algn="r" defTabSz="1217665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400" kern="1200" cap="none" spc="0" dirty="0" smtClean="0">
                <a:solidFill>
                  <a:srgbClr val="961E1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883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6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4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3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41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299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18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06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>
          <a:xfrm>
            <a:off x="609448" y="4141177"/>
            <a:ext cx="10969943" cy="1321448"/>
          </a:xfrm>
          <a:prstGeom prst="rect">
            <a:avLst/>
          </a:prstGeom>
        </p:spPr>
        <p:txBody>
          <a:bodyPr lIns="121765" tIns="60882" rIns="121765" bIns="60882" anchor="ctr" anchorCtr="0"/>
          <a:lstStyle>
            <a:lvl1pPr marL="0" algn="r" defTabSz="1217665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4800" b="1" kern="1200" cap="all" spc="-20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45" name="Rectangle 7"/>
          <p:cNvSpPr>
            <a:spLocks noChangeArrowheads="1"/>
          </p:cNvSpPr>
          <p:nvPr userDrawn="1"/>
        </p:nvSpPr>
        <p:spPr bwMode="invGray">
          <a:xfrm flipH="1">
            <a:off x="82812" y="650182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46" name="Freeform 8"/>
          <p:cNvSpPr>
            <a:spLocks/>
          </p:cNvSpPr>
          <p:nvPr userDrawn="1"/>
        </p:nvSpPr>
        <p:spPr bwMode="invGray">
          <a:xfrm flipH="1">
            <a:off x="-37009" y="6501816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Rectangle 20"/>
          <p:cNvSpPr/>
          <p:nvPr userDrawn="1"/>
        </p:nvSpPr>
        <p:spPr bwMode="invGray">
          <a:xfrm>
            <a:off x="92188" y="6445148"/>
            <a:ext cx="417623" cy="292329"/>
          </a:xfrm>
          <a:prstGeom prst="rect">
            <a:avLst/>
          </a:prstGeom>
        </p:spPr>
        <p:txBody>
          <a:bodyPr wrap="none" lIns="121765" tIns="60882" rIns="121765" bIns="60882">
            <a:spAutoFit/>
          </a:bodyPr>
          <a:lstStyle/>
          <a:p>
            <a:pPr algn="ctr" defTabSz="1217665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665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3" name="Picture 29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5400000">
            <a:off x="1058553" y="2949869"/>
            <a:ext cx="1633535" cy="375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48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 userDrawn="1"/>
        </p:nvSpPr>
        <p:spPr bwMode="black">
          <a:xfrm>
            <a:off x="512884" y="6450868"/>
            <a:ext cx="4021175" cy="292329"/>
          </a:xfrm>
          <a:prstGeom prst="rect">
            <a:avLst/>
          </a:prstGeom>
          <a:noFill/>
        </p:spPr>
        <p:txBody>
          <a:bodyPr wrap="none" lIns="121765" tIns="60882" rIns="121765" bIns="60882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665"/>
            <a:r>
              <a:rPr lang="en-US" dirty="0" smtClean="0"/>
              <a:t>2012 LENOVO CONFIDENTIAL. All rights reserved.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5180259" y="621994"/>
            <a:ext cx="6083125" cy="270823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lvl1pPr marL="0" indent="0">
              <a:buFontTx/>
              <a:buNone/>
              <a:defRPr lang="en-US" sz="2400" dirty="0" smtClean="0">
                <a:solidFill>
                  <a:srgbClr val="414042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420412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graphy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gray">
          <a:xfrm>
            <a:off x="2" y="908"/>
            <a:ext cx="12188825" cy="6856215"/>
          </a:xfrm>
          <a:prstGeom prst="rect">
            <a:avLst/>
          </a:prstGeom>
        </p:spPr>
      </p:pic>
      <p:sp>
        <p:nvSpPr>
          <p:cNvPr id="4" name="Rectangle 11"/>
          <p:cNvSpPr>
            <a:spLocks noChangeArrowheads="1"/>
          </p:cNvSpPr>
          <p:nvPr userDrawn="1"/>
        </p:nvSpPr>
        <p:spPr bwMode="gray">
          <a:xfrm>
            <a:off x="10851692" y="4137011"/>
            <a:ext cx="1337132" cy="1685028"/>
          </a:xfrm>
          <a:prstGeom prst="rect">
            <a:avLst/>
          </a:prstGeom>
          <a:solidFill>
            <a:srgbClr val="711617"/>
          </a:solidFill>
          <a:ln>
            <a:noFill/>
          </a:ln>
          <a:effectLst>
            <a:outerShdw blurRad="50800" dist="38100" dir="8100000" algn="tr" rotWithShape="0">
              <a:prstClr val="black">
                <a:alpha val="5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 userDrawn="1"/>
        </p:nvSpPr>
        <p:spPr bwMode="gray">
          <a:xfrm>
            <a:off x="10851720" y="4137223"/>
            <a:ext cx="1087531" cy="1466135"/>
          </a:xfrm>
          <a:custGeom>
            <a:avLst/>
            <a:gdLst>
              <a:gd name="connsiteX0" fmla="*/ 0 w 4746418"/>
              <a:gd name="connsiteY0" fmla="*/ 0 h 1263771"/>
              <a:gd name="connsiteX1" fmla="*/ 4746418 w 4746418"/>
              <a:gd name="connsiteY1" fmla="*/ 0 h 1263771"/>
              <a:gd name="connsiteX2" fmla="*/ 4746418 w 4746418"/>
              <a:gd name="connsiteY2" fmla="*/ 1263771 h 1263771"/>
              <a:gd name="connsiteX3" fmla="*/ 0 w 4746418"/>
              <a:gd name="connsiteY3" fmla="*/ 1263771 h 1263771"/>
              <a:gd name="connsiteX4" fmla="*/ 0 w 4746418"/>
              <a:gd name="connsiteY4" fmla="*/ 0 h 1263771"/>
              <a:gd name="connsiteX0" fmla="*/ 0 w 4746418"/>
              <a:gd name="connsiteY0" fmla="*/ 0 h 1891568"/>
              <a:gd name="connsiteX1" fmla="*/ 4746418 w 4746418"/>
              <a:gd name="connsiteY1" fmla="*/ 627797 h 1891568"/>
              <a:gd name="connsiteX2" fmla="*/ 4746418 w 4746418"/>
              <a:gd name="connsiteY2" fmla="*/ 1891568 h 1891568"/>
              <a:gd name="connsiteX3" fmla="*/ 0 w 4746418"/>
              <a:gd name="connsiteY3" fmla="*/ 1891568 h 1891568"/>
              <a:gd name="connsiteX4" fmla="*/ 0 w 4746418"/>
              <a:gd name="connsiteY4" fmla="*/ 0 h 189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6418" h="1891568">
                <a:moveTo>
                  <a:pt x="0" y="0"/>
                </a:moveTo>
                <a:lnTo>
                  <a:pt x="4746418" y="627797"/>
                </a:lnTo>
                <a:lnTo>
                  <a:pt x="4746418" y="1891568"/>
                </a:lnTo>
                <a:lnTo>
                  <a:pt x="0" y="1891568"/>
                </a:lnTo>
                <a:lnTo>
                  <a:pt x="0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 userDrawn="1"/>
        </p:nvSpPr>
        <p:spPr bwMode="gray">
          <a:xfrm>
            <a:off x="2142830" y="4620111"/>
            <a:ext cx="9796396" cy="1685028"/>
          </a:xfrm>
          <a:prstGeom prst="rect">
            <a:avLst/>
          </a:prstGeom>
          <a:solidFill>
            <a:srgbClr val="EC2225"/>
          </a:solidFill>
          <a:ln>
            <a:noFill/>
          </a:ln>
          <a:effectLst>
            <a:outerShdw blurRad="76200" dist="50800" dir="8400000" algn="tr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Title 16"/>
          <p:cNvSpPr>
            <a:spLocks noGrp="1"/>
          </p:cNvSpPr>
          <p:nvPr>
            <p:ph type="title"/>
          </p:nvPr>
        </p:nvSpPr>
        <p:spPr bwMode="gray">
          <a:xfrm>
            <a:off x="2601496" y="4905633"/>
            <a:ext cx="8977888" cy="1143000"/>
          </a:xfrm>
          <a:prstGeom prst="rect">
            <a:avLst/>
          </a:prstGeom>
        </p:spPr>
        <p:txBody>
          <a:bodyPr lIns="121765" tIns="60882" rIns="121765" bIns="60882" anchor="ctr" anchorCtr="0"/>
          <a:lstStyle>
            <a:lvl1pPr marL="0" algn="r" defTabSz="121766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pic>
        <p:nvPicPr>
          <p:cNvPr id="8" name="Picture 29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5400000">
            <a:off x="3210174" y="3604304"/>
            <a:ext cx="1633535" cy="375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65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thy\Documents\Corporate PPT Template\FINAL\ppt-images\NoTexture_Closing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990984"/>
            <a:ext cx="12188826" cy="8760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117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 userDrawn="1"/>
        </p:nvSpPr>
        <p:spPr>
          <a:xfrm>
            <a:off x="0" y="2"/>
            <a:ext cx="12188823" cy="6857107"/>
          </a:xfrm>
          <a:prstGeom prst="rect">
            <a:avLst/>
          </a:prstGeom>
          <a:solidFill>
            <a:srgbClr val="7F7F7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5" rIns="91369" bIns="45685" rtlCol="0" anchor="ctr"/>
          <a:lstStyle/>
          <a:p>
            <a:pPr algn="ctr" defTabSz="1218021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" name="Picture 60" descr="title-back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894"/>
            <a:ext cx="12188824" cy="6856213"/>
          </a:xfrm>
          <a:prstGeom prst="rect">
            <a:avLst/>
          </a:prstGeom>
        </p:spPr>
      </p:pic>
      <p:sp>
        <p:nvSpPr>
          <p:cNvPr id="51" name="Freeform 50"/>
          <p:cNvSpPr/>
          <p:nvPr userDrawn="1"/>
        </p:nvSpPr>
        <p:spPr>
          <a:xfrm rot="-1260000">
            <a:off x="-937469" y="1197706"/>
            <a:ext cx="13624074" cy="2723194"/>
          </a:xfrm>
          <a:custGeom>
            <a:avLst/>
            <a:gdLst>
              <a:gd name="connsiteX0" fmla="*/ 0 w 12200027"/>
              <a:gd name="connsiteY0" fmla="*/ 0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0 w 12200027"/>
              <a:gd name="connsiteY4" fmla="*/ 0 h 2717800"/>
              <a:gd name="connsiteX0" fmla="*/ 167130 w 12200027"/>
              <a:gd name="connsiteY0" fmla="*/ 23345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167130 w 12200027"/>
              <a:gd name="connsiteY4" fmla="*/ 23345 h 2717800"/>
              <a:gd name="connsiteX0" fmla="*/ 1025170 w 13058067"/>
              <a:gd name="connsiteY0" fmla="*/ 23345 h 2717800"/>
              <a:gd name="connsiteX1" fmla="*/ 13058067 w 13058067"/>
              <a:gd name="connsiteY1" fmla="*/ 0 h 2717800"/>
              <a:gd name="connsiteX2" fmla="*/ 13058067 w 13058067"/>
              <a:gd name="connsiteY2" fmla="*/ 2717800 h 2717800"/>
              <a:gd name="connsiteX3" fmla="*/ 0 w 13058067"/>
              <a:gd name="connsiteY3" fmla="*/ 2694004 h 2717800"/>
              <a:gd name="connsiteX4" fmla="*/ 1025170 w 13058067"/>
              <a:gd name="connsiteY4" fmla="*/ 23345 h 2717800"/>
              <a:gd name="connsiteX0" fmla="*/ 1025170 w 13058067"/>
              <a:gd name="connsiteY0" fmla="*/ 0 h 2694455"/>
              <a:gd name="connsiteX1" fmla="*/ 12001451 w 13058067"/>
              <a:gd name="connsiteY1" fmla="*/ 992749 h 2694455"/>
              <a:gd name="connsiteX2" fmla="*/ 13058067 w 13058067"/>
              <a:gd name="connsiteY2" fmla="*/ 2694455 h 2694455"/>
              <a:gd name="connsiteX3" fmla="*/ 0 w 13058067"/>
              <a:gd name="connsiteY3" fmla="*/ 2670659 h 2694455"/>
              <a:gd name="connsiteX4" fmla="*/ 1025170 w 13058067"/>
              <a:gd name="connsiteY4" fmla="*/ 0 h 2694455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3058067 w 13058067"/>
              <a:gd name="connsiteY2" fmla="*/ 2739044 h 2739044"/>
              <a:gd name="connsiteX3" fmla="*/ 0 w 13058067"/>
              <a:gd name="connsiteY3" fmla="*/ 2715248 h 2739044"/>
              <a:gd name="connsiteX4" fmla="*/ 1025170 w 13058067"/>
              <a:gd name="connsiteY4" fmla="*/ 44589 h 2739044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1594561 w 13058067"/>
              <a:gd name="connsiteY2" fmla="*/ 1357272 h 2739044"/>
              <a:gd name="connsiteX3" fmla="*/ 13058067 w 13058067"/>
              <a:gd name="connsiteY3" fmla="*/ 2739044 h 2739044"/>
              <a:gd name="connsiteX4" fmla="*/ 0 w 13058067"/>
              <a:gd name="connsiteY4" fmla="*/ 2715248 h 2739044"/>
              <a:gd name="connsiteX5" fmla="*/ 1025170 w 13058067"/>
              <a:gd name="connsiteY5" fmla="*/ 44589 h 2739044"/>
              <a:gd name="connsiteX0" fmla="*/ 1025170 w 13595398"/>
              <a:gd name="connsiteY0" fmla="*/ 44589 h 2739044"/>
              <a:gd name="connsiteX1" fmla="*/ 10185052 w 13595398"/>
              <a:gd name="connsiteY1" fmla="*/ 0 h 2739044"/>
              <a:gd name="connsiteX2" fmla="*/ 13595398 w 13595398"/>
              <a:gd name="connsiteY2" fmla="*/ 1310066 h 2739044"/>
              <a:gd name="connsiteX3" fmla="*/ 13058067 w 13595398"/>
              <a:gd name="connsiteY3" fmla="*/ 2739044 h 2739044"/>
              <a:gd name="connsiteX4" fmla="*/ 0 w 13595398"/>
              <a:gd name="connsiteY4" fmla="*/ 2715248 h 2739044"/>
              <a:gd name="connsiteX5" fmla="*/ 1025170 w 13595398"/>
              <a:gd name="connsiteY5" fmla="*/ 44589 h 273904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112020 w 13595398"/>
              <a:gd name="connsiteY3" fmla="*/ 256930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47154"/>
              <a:gd name="connsiteX1" fmla="*/ 10185052 w 13595398"/>
              <a:gd name="connsiteY1" fmla="*/ 0 h 2747154"/>
              <a:gd name="connsiteX2" fmla="*/ 13595398 w 13595398"/>
              <a:gd name="connsiteY2" fmla="*/ 1310066 h 2747154"/>
              <a:gd name="connsiteX3" fmla="*/ 13043751 w 13595398"/>
              <a:gd name="connsiteY3" fmla="*/ 2747154 h 2747154"/>
              <a:gd name="connsiteX4" fmla="*/ 0 w 13595398"/>
              <a:gd name="connsiteY4" fmla="*/ 2715248 h 2747154"/>
              <a:gd name="connsiteX5" fmla="*/ 1025170 w 13595398"/>
              <a:gd name="connsiteY5" fmla="*/ 44589 h 274715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098366 w 13595398"/>
              <a:gd name="connsiteY3" fmla="*/ 260487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23442"/>
              <a:gd name="connsiteX1" fmla="*/ 10185052 w 13595398"/>
              <a:gd name="connsiteY1" fmla="*/ 0 h 2723442"/>
              <a:gd name="connsiteX2" fmla="*/ 13595398 w 13595398"/>
              <a:gd name="connsiteY2" fmla="*/ 1310066 h 2723442"/>
              <a:gd name="connsiteX3" fmla="*/ 13052853 w 13595398"/>
              <a:gd name="connsiteY3" fmla="*/ 2723442 h 2723442"/>
              <a:gd name="connsiteX4" fmla="*/ 0 w 13595398"/>
              <a:gd name="connsiteY4" fmla="*/ 2715248 h 2723442"/>
              <a:gd name="connsiteX5" fmla="*/ 1025170 w 13595398"/>
              <a:gd name="connsiteY5" fmla="*/ 44589 h 2723442"/>
              <a:gd name="connsiteX0" fmla="*/ 1025170 w 13595398"/>
              <a:gd name="connsiteY0" fmla="*/ 44341 h 2723194"/>
              <a:gd name="connsiteX1" fmla="*/ 10406499 w 13595398"/>
              <a:gd name="connsiteY1" fmla="*/ 0 h 2723194"/>
              <a:gd name="connsiteX2" fmla="*/ 13595398 w 13595398"/>
              <a:gd name="connsiteY2" fmla="*/ 1309818 h 2723194"/>
              <a:gd name="connsiteX3" fmla="*/ 13052853 w 13595398"/>
              <a:gd name="connsiteY3" fmla="*/ 2723194 h 2723194"/>
              <a:gd name="connsiteX4" fmla="*/ 0 w 13595398"/>
              <a:gd name="connsiteY4" fmla="*/ 2715000 h 2723194"/>
              <a:gd name="connsiteX5" fmla="*/ 1025170 w 13595398"/>
              <a:gd name="connsiteY5" fmla="*/ 44341 h 2723194"/>
              <a:gd name="connsiteX0" fmla="*/ 1025170 w 13624074"/>
              <a:gd name="connsiteY0" fmla="*/ 44341 h 2723194"/>
              <a:gd name="connsiteX1" fmla="*/ 10406499 w 13624074"/>
              <a:gd name="connsiteY1" fmla="*/ 0 h 2723194"/>
              <a:gd name="connsiteX2" fmla="*/ 13624074 w 13624074"/>
              <a:gd name="connsiteY2" fmla="*/ 1235111 h 2723194"/>
              <a:gd name="connsiteX3" fmla="*/ 13052853 w 13624074"/>
              <a:gd name="connsiteY3" fmla="*/ 2723194 h 2723194"/>
              <a:gd name="connsiteX4" fmla="*/ 0 w 13624074"/>
              <a:gd name="connsiteY4" fmla="*/ 2715000 h 2723194"/>
              <a:gd name="connsiteX5" fmla="*/ 1025170 w 13624074"/>
              <a:gd name="connsiteY5" fmla="*/ 44341 h 272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24074" h="2723194">
                <a:moveTo>
                  <a:pt x="1025170" y="44341"/>
                </a:moveTo>
                <a:lnTo>
                  <a:pt x="10406499" y="0"/>
                </a:lnTo>
                <a:lnTo>
                  <a:pt x="13624074" y="1235111"/>
                </a:lnTo>
                <a:lnTo>
                  <a:pt x="13052853" y="2723194"/>
                </a:lnTo>
                <a:lnTo>
                  <a:pt x="0" y="2715000"/>
                </a:lnTo>
                <a:lnTo>
                  <a:pt x="1025170" y="44341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5" rIns="91369" bIns="45685" rtlCol="0" anchor="ctr"/>
          <a:lstStyle/>
          <a:p>
            <a:pPr algn="ctr" defTabSz="1218021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Freeform 52"/>
          <p:cNvSpPr/>
          <p:nvPr userDrawn="1"/>
        </p:nvSpPr>
        <p:spPr>
          <a:xfrm rot="-1260000">
            <a:off x="2658988" y="3340394"/>
            <a:ext cx="9999997" cy="770511"/>
          </a:xfrm>
          <a:custGeom>
            <a:avLst/>
            <a:gdLst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10017679 w 10017679"/>
              <a:gd name="connsiteY2" fmla="*/ 763723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26277 w 10017679"/>
              <a:gd name="connsiteY2" fmla="*/ 706279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08073 w 10017679"/>
              <a:gd name="connsiteY2" fmla="*/ 753704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9999997"/>
              <a:gd name="connsiteY0" fmla="*/ 6788 h 770511"/>
              <a:gd name="connsiteX1" fmla="*/ 9999997 w 9999997"/>
              <a:gd name="connsiteY1" fmla="*/ 0 h 770511"/>
              <a:gd name="connsiteX2" fmla="*/ 9708073 w 9999997"/>
              <a:gd name="connsiteY2" fmla="*/ 760492 h 770511"/>
              <a:gd name="connsiteX3" fmla="*/ 0 w 9999997"/>
              <a:gd name="connsiteY3" fmla="*/ 770511 h 770511"/>
              <a:gd name="connsiteX4" fmla="*/ 0 w 9999997"/>
              <a:gd name="connsiteY4" fmla="*/ 6788 h 77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9997" h="770511">
                <a:moveTo>
                  <a:pt x="0" y="6788"/>
                </a:moveTo>
                <a:lnTo>
                  <a:pt x="9999997" y="0"/>
                </a:lnTo>
                <a:lnTo>
                  <a:pt x="9708073" y="760492"/>
                </a:lnTo>
                <a:lnTo>
                  <a:pt x="0" y="770511"/>
                </a:lnTo>
                <a:lnTo>
                  <a:pt x="0" y="6788"/>
                </a:lnTo>
                <a:close/>
              </a:path>
            </a:pathLst>
          </a:custGeom>
          <a:solidFill>
            <a:srgbClr val="414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5" rIns="91369" bIns="45685" rtlCol="0" anchor="ctr"/>
          <a:lstStyle/>
          <a:p>
            <a:pPr algn="ctr" defTabSz="1218021"/>
            <a:endParaRPr lang="en-US">
              <a:solidFill>
                <a:prstClr val="white"/>
              </a:solidFill>
            </a:endParaRPr>
          </a:p>
        </p:txBody>
      </p:sp>
      <p:pic>
        <p:nvPicPr>
          <p:cNvPr id="54" name="Picture 53" descr="LenovoLockup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-1260000">
            <a:off x="565953" y="715840"/>
            <a:ext cx="3245295" cy="1365846"/>
          </a:xfrm>
          <a:prstGeom prst="rect">
            <a:avLst/>
          </a:prstGeom>
        </p:spPr>
      </p:pic>
      <p:sp>
        <p:nvSpPr>
          <p:cNvPr id="55" name="Subtitle 2"/>
          <p:cNvSpPr>
            <a:spLocks noGrp="1"/>
          </p:cNvSpPr>
          <p:nvPr>
            <p:ph type="subTitle" idx="1"/>
          </p:nvPr>
        </p:nvSpPr>
        <p:spPr bwMode="gray">
          <a:xfrm rot="-1260000">
            <a:off x="2702616" y="3447160"/>
            <a:ext cx="9513216" cy="713913"/>
          </a:xfrm>
          <a:prstGeom prst="rect">
            <a:avLst/>
          </a:prstGeom>
        </p:spPr>
        <p:txBody>
          <a:bodyPr lIns="121803" tIns="60900" rIns="121803" bIns="60900" anchor="ctr" anchorCtr="0"/>
          <a:lstStyle>
            <a:lvl1pPr marL="0" indent="0" algn="l" defTabSz="121802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206975" y="1899207"/>
            <a:ext cx="9792873" cy="1972279"/>
          </a:xfrm>
          <a:prstGeom prst="rect">
            <a:avLst/>
          </a:prstGeom>
        </p:spPr>
        <p:txBody>
          <a:bodyPr lIns="121803" tIns="60900" rIns="121803" bIns="60900" anchor="ctr" anchorCtr="0"/>
          <a:lstStyle>
            <a:lvl1pPr marL="0" algn="l" defTabSz="1218021" rtl="0" eaLnBrk="1" latinLnBrk="0" hangingPunct="1">
              <a:lnSpc>
                <a:spcPts val="5798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pic>
        <p:nvPicPr>
          <p:cNvPr id="58" name="Picture 57" descr="Kickoff2013-POS-Color.png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8498531" y="4155129"/>
            <a:ext cx="3324786" cy="2489441"/>
          </a:xfrm>
          <a:prstGeom prst="rect">
            <a:avLst/>
          </a:prstGeom>
        </p:spPr>
      </p:pic>
      <p:sp>
        <p:nvSpPr>
          <p:cNvPr id="62" name="Footer Placeholder 6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99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2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5" rIns="91369" bIns="45685" rtlCol="0" anchor="ctr"/>
          <a:lstStyle/>
          <a:p>
            <a:pPr algn="ctr" defTabSz="1218021"/>
            <a:endParaRPr lang="en-US">
              <a:solidFill>
                <a:prstClr val="white"/>
              </a:solidFill>
            </a:endParaRPr>
          </a:p>
        </p:txBody>
      </p:sp>
      <p:pic>
        <p:nvPicPr>
          <p:cNvPr id="48" name="Picture 47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896"/>
            <a:ext cx="12188824" cy="6856214"/>
          </a:xfrm>
          <a:prstGeom prst="rect">
            <a:avLst/>
          </a:prstGeom>
        </p:spPr>
      </p:pic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125964" y="3113242"/>
            <a:ext cx="12251916" cy="737846"/>
          </a:xfrm>
          <a:prstGeom prst="rect">
            <a:avLst/>
          </a:prstGeom>
        </p:spPr>
        <p:txBody>
          <a:bodyPr lIns="121803" tIns="60900" rIns="121803" bIns="60900" anchor="ctr" anchorCtr="0"/>
          <a:lstStyle>
            <a:lvl1pPr marL="0" algn="l" defTabSz="1218021" rtl="0" eaLnBrk="1" latinLnBrk="0" hangingPunct="1">
              <a:lnSpc>
                <a:spcPts val="6477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z="1000" cap="all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prstClr val="white">
                  <a:lumMod val="75000"/>
                </a:prstClr>
              </a:solidFill>
              <a:cs typeface="Arial" pitchFamily="34" charset="0"/>
            </a:endParaRPr>
          </a:p>
        </p:txBody>
      </p:sp>
      <p:pic>
        <p:nvPicPr>
          <p:cNvPr id="7" name="Picture 6" descr="Kickoff2013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8498531" y="4155129"/>
            <a:ext cx="3324786" cy="248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9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9" name="Picture 8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6"/>
            <a:ext cx="11983364" cy="599514"/>
          </a:xfrm>
          <a:prstGeom prst="rect">
            <a:avLst/>
          </a:prstGeom>
        </p:spPr>
      </p:pic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31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6" y="255906"/>
            <a:ext cx="11905100" cy="597132"/>
          </a:xfrm>
          <a:prstGeom prst="rect">
            <a:avLst/>
          </a:prstGeom>
        </p:spPr>
        <p:txBody>
          <a:bodyPr wrap="square" lIns="121803" tIns="60900" rIns="121803" bIns="60900" anchor="ctr" anchorCtr="0"/>
          <a:lstStyle>
            <a:lvl1pPr marL="0" algn="l" defTabSz="1218021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021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12" y="6501801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2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7"/>
            <a:ext cx="403273" cy="276977"/>
          </a:xfrm>
          <a:prstGeom prst="rect">
            <a:avLst/>
          </a:prstGeom>
        </p:spPr>
        <p:txBody>
          <a:bodyPr wrap="none" lIns="121803" tIns="60900" rIns="121803" bIns="60900">
            <a:spAutoFit/>
          </a:bodyPr>
          <a:lstStyle/>
          <a:p>
            <a:pPr algn="ctr" defTabSz="1218021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 defTabSz="1218021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7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53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4"/>
            <a:ext cx="12188823" cy="6856213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9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31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6" y="255906"/>
            <a:ext cx="11905100" cy="597132"/>
          </a:xfrm>
          <a:prstGeom prst="rect">
            <a:avLst/>
          </a:prstGeom>
        </p:spPr>
        <p:txBody>
          <a:bodyPr wrap="square" lIns="121803" tIns="60900" rIns="121803" bIns="60900" anchor="ctr" anchorCtr="0"/>
          <a:lstStyle>
            <a:lvl1pPr marL="0" algn="l" defTabSz="1218021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021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12" y="6501801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2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7"/>
            <a:ext cx="403273" cy="276977"/>
          </a:xfrm>
          <a:prstGeom prst="rect">
            <a:avLst/>
          </a:prstGeom>
        </p:spPr>
        <p:txBody>
          <a:bodyPr wrap="none" lIns="121803" tIns="60900" rIns="121803" bIns="60900">
            <a:spAutoFit/>
          </a:bodyPr>
          <a:lstStyle/>
          <a:p>
            <a:pPr algn="ctr" defTabSz="1218021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 defTabSz="1218021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7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13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9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6"/>
            <a:ext cx="11983364" cy="59951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7" y="1335031"/>
            <a:ext cx="11723382" cy="5039399"/>
          </a:xfrm>
          <a:prstGeom prst="rect">
            <a:avLst/>
          </a:prstGeom>
        </p:spPr>
        <p:txBody>
          <a:bodyPr lIns="121803" tIns="60900" rIns="121803" bIns="60900"/>
          <a:lstStyle>
            <a:lvl1pPr marL="226267" indent="-226267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008" indent="-22837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74" indent="-150139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123" indent="-15648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283" indent="-150139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6" y="255906"/>
            <a:ext cx="11905100" cy="597132"/>
          </a:xfrm>
          <a:prstGeom prst="rect">
            <a:avLst/>
          </a:prstGeom>
        </p:spPr>
        <p:txBody>
          <a:bodyPr wrap="square" lIns="121803" tIns="60900" rIns="121803" bIns="60900" anchor="ctr" anchorCtr="0"/>
          <a:lstStyle>
            <a:lvl1pPr marL="0" algn="l" defTabSz="1218021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021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31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12" y="6501801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2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7"/>
            <a:ext cx="403273" cy="276977"/>
          </a:xfrm>
          <a:prstGeom prst="rect">
            <a:avLst/>
          </a:prstGeom>
        </p:spPr>
        <p:txBody>
          <a:bodyPr wrap="none" lIns="121803" tIns="60900" rIns="121803" bIns="60900">
            <a:spAutoFit/>
          </a:bodyPr>
          <a:lstStyle/>
          <a:p>
            <a:pPr algn="ctr" defTabSz="1218021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 defTabSz="1218021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7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17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4"/>
            <a:ext cx="12188823" cy="6856213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9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7" y="1335031"/>
            <a:ext cx="11723382" cy="5039399"/>
          </a:xfrm>
          <a:prstGeom prst="rect">
            <a:avLst/>
          </a:prstGeom>
        </p:spPr>
        <p:txBody>
          <a:bodyPr lIns="121803" tIns="60900" rIns="121803" bIns="60900"/>
          <a:lstStyle>
            <a:lvl1pPr marL="226267" indent="-226267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008" indent="-22837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74" indent="-150139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123" indent="-15648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283" indent="-150139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6" y="255906"/>
            <a:ext cx="11905100" cy="597132"/>
          </a:xfrm>
          <a:prstGeom prst="rect">
            <a:avLst/>
          </a:prstGeom>
        </p:spPr>
        <p:txBody>
          <a:bodyPr wrap="square" lIns="121803" tIns="60900" rIns="121803" bIns="60900" anchor="ctr" anchorCtr="0"/>
          <a:lstStyle>
            <a:lvl1pPr marL="0" algn="l" defTabSz="1218021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021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31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12" y="6501801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2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7"/>
            <a:ext cx="403273" cy="276977"/>
          </a:xfrm>
          <a:prstGeom prst="rect">
            <a:avLst/>
          </a:prstGeom>
        </p:spPr>
        <p:txBody>
          <a:bodyPr wrap="none" lIns="121803" tIns="60900" rIns="121803" bIns="60900">
            <a:spAutoFit/>
          </a:bodyPr>
          <a:lstStyle/>
          <a:p>
            <a:pPr algn="ctr" defTabSz="1218021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 defTabSz="1218021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7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57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9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6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7" y="1795891"/>
            <a:ext cx="11723382" cy="4649239"/>
          </a:xfrm>
          <a:prstGeom prst="rect">
            <a:avLst/>
          </a:prstGeom>
        </p:spPr>
        <p:txBody>
          <a:bodyPr lIns="121803" tIns="60900" rIns="121803" bIns="60900"/>
          <a:lstStyle>
            <a:lvl1pPr marL="226267" indent="-226267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008" indent="-22837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74" indent="-150139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123" indent="-15648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283" indent="-150139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3" y="853039"/>
            <a:ext cx="11723382" cy="639763"/>
          </a:xfrm>
          <a:prstGeom prst="rect">
            <a:avLst/>
          </a:prstGeom>
        </p:spPr>
        <p:txBody>
          <a:bodyPr lIns="121803" tIns="60900" rIns="121803" bIns="60900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008" indent="0">
              <a:buNone/>
              <a:defRPr sz="2700" b="1"/>
            </a:lvl2pPr>
            <a:lvl3pPr marL="1218021" indent="0">
              <a:buNone/>
              <a:defRPr sz="2400" b="1"/>
            </a:lvl3pPr>
            <a:lvl4pPr marL="1827030" indent="0">
              <a:buNone/>
              <a:defRPr sz="2100" b="1"/>
            </a:lvl4pPr>
            <a:lvl5pPr marL="2436039" indent="0">
              <a:buNone/>
              <a:defRPr sz="2100" b="1"/>
            </a:lvl5pPr>
            <a:lvl6pPr marL="3045051" indent="0">
              <a:buNone/>
              <a:defRPr sz="2100" b="1"/>
            </a:lvl6pPr>
            <a:lvl7pPr marL="3654057" indent="0">
              <a:buNone/>
              <a:defRPr sz="2100" b="1"/>
            </a:lvl7pPr>
            <a:lvl8pPr marL="4263066" indent="0">
              <a:buNone/>
              <a:defRPr sz="2100" b="1"/>
            </a:lvl8pPr>
            <a:lvl9pPr marL="487207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6" y="255906"/>
            <a:ext cx="11905100" cy="597132"/>
          </a:xfrm>
          <a:prstGeom prst="rect">
            <a:avLst/>
          </a:prstGeom>
        </p:spPr>
        <p:txBody>
          <a:bodyPr wrap="square" lIns="121803" tIns="60900" rIns="121803" bIns="60900" anchor="ctr" anchorCtr="0"/>
          <a:lstStyle>
            <a:lvl1pPr marL="0" algn="l" defTabSz="1218021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021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31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12" y="6501801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2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7"/>
            <a:ext cx="403273" cy="276977"/>
          </a:xfrm>
          <a:prstGeom prst="rect">
            <a:avLst/>
          </a:prstGeom>
        </p:spPr>
        <p:txBody>
          <a:bodyPr wrap="none" lIns="121803" tIns="60900" rIns="121803" bIns="60900">
            <a:spAutoFit/>
          </a:bodyPr>
          <a:lstStyle/>
          <a:p>
            <a:pPr algn="ctr" defTabSz="1218021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 defTabSz="1218021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7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1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Swir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 descr="Red Do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3363"/>
            <a:ext cx="873956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LenovoLogo_NEG_MED_GRAY_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731" y="6532563"/>
            <a:ext cx="1451655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Space Slide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red dot left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3366"/>
            <a:ext cx="873956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grid line detail pgs copy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555" y="3387725"/>
            <a:ext cx="4014270" cy="8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LenovoLogo_NEG_MED_GRAY_R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731" y="6532563"/>
            <a:ext cx="1451655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5787" y="3089311"/>
            <a:ext cx="10413597" cy="597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3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71A31-91E6-4E14-A96E-815C44CE646C}" type="datetime1">
              <a:rPr lang="en-US" altLang="zh-CN"/>
              <a:pPr>
                <a:defRPr/>
              </a:pPr>
              <a:t>6/10/2015</a:t>
            </a:fld>
            <a:endParaRPr lang="en-US" altLang="zh-CN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3"/>
            <a:ext cx="3859795" cy="365125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CONFIDENTIAL ©2009 Lenovo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6" y="6356353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0E2FF02E-7F19-4CC0-9DA6-57C11456445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2502642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4"/>
            <a:ext cx="12188823" cy="6856213"/>
          </a:xfrm>
          <a:prstGeom prst="rect">
            <a:avLst/>
          </a:prstGeom>
        </p:spPr>
      </p:pic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9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7" y="1795891"/>
            <a:ext cx="11723382" cy="4649239"/>
          </a:xfrm>
          <a:prstGeom prst="rect">
            <a:avLst/>
          </a:prstGeom>
        </p:spPr>
        <p:txBody>
          <a:bodyPr lIns="121803" tIns="60900" rIns="121803" bIns="60900"/>
          <a:lstStyle>
            <a:lvl1pPr marL="226267" indent="-226267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008" indent="-22837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74" indent="-150139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123" indent="-15648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283" indent="-150139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3" y="853039"/>
            <a:ext cx="11723382" cy="639763"/>
          </a:xfrm>
          <a:prstGeom prst="rect">
            <a:avLst/>
          </a:prstGeom>
        </p:spPr>
        <p:txBody>
          <a:bodyPr lIns="121803" tIns="60900" rIns="121803" bIns="60900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008" indent="0">
              <a:buNone/>
              <a:defRPr sz="2700" b="1"/>
            </a:lvl2pPr>
            <a:lvl3pPr marL="1218021" indent="0">
              <a:buNone/>
              <a:defRPr sz="2400" b="1"/>
            </a:lvl3pPr>
            <a:lvl4pPr marL="1827030" indent="0">
              <a:buNone/>
              <a:defRPr sz="2100" b="1"/>
            </a:lvl4pPr>
            <a:lvl5pPr marL="2436039" indent="0">
              <a:buNone/>
              <a:defRPr sz="2100" b="1"/>
            </a:lvl5pPr>
            <a:lvl6pPr marL="3045051" indent="0">
              <a:buNone/>
              <a:defRPr sz="2100" b="1"/>
            </a:lvl6pPr>
            <a:lvl7pPr marL="3654057" indent="0">
              <a:buNone/>
              <a:defRPr sz="2100" b="1"/>
            </a:lvl7pPr>
            <a:lvl8pPr marL="4263066" indent="0">
              <a:buNone/>
              <a:defRPr sz="2100" b="1"/>
            </a:lvl8pPr>
            <a:lvl9pPr marL="487207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6" y="255906"/>
            <a:ext cx="11905100" cy="597132"/>
          </a:xfrm>
          <a:prstGeom prst="rect">
            <a:avLst/>
          </a:prstGeom>
        </p:spPr>
        <p:txBody>
          <a:bodyPr wrap="square" lIns="121803" tIns="60900" rIns="121803" bIns="60900" anchor="ctr" anchorCtr="0"/>
          <a:lstStyle>
            <a:lvl1pPr marL="0" algn="l" defTabSz="1218021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021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31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12" y="6501801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2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7"/>
            <a:ext cx="403273" cy="276977"/>
          </a:xfrm>
          <a:prstGeom prst="rect">
            <a:avLst/>
          </a:prstGeom>
        </p:spPr>
        <p:txBody>
          <a:bodyPr wrap="none" lIns="121803" tIns="60900" rIns="121803" bIns="60900">
            <a:spAutoFit/>
          </a:bodyPr>
          <a:lstStyle/>
          <a:p>
            <a:pPr algn="ctr" defTabSz="1218021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 defTabSz="1218021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7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48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9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25" name="Picture 24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6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71" y="1335031"/>
            <a:ext cx="5605289" cy="5048191"/>
          </a:xfrm>
          <a:prstGeom prst="rect">
            <a:avLst/>
          </a:prstGeom>
        </p:spPr>
        <p:txBody>
          <a:bodyPr lIns="121803" tIns="60900" rIns="121803" bIns="60900"/>
          <a:lstStyle>
            <a:lvl1pPr marL="226267" indent="-226267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008" indent="-22837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74" indent="-150139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123" indent="-15648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283" indent="-150139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2" y="1335031"/>
            <a:ext cx="5735513" cy="5048191"/>
          </a:xfrm>
          <a:prstGeom prst="rect">
            <a:avLst/>
          </a:prstGeom>
        </p:spPr>
        <p:txBody>
          <a:bodyPr lIns="121803" tIns="60900" rIns="121803" bIns="60900"/>
          <a:lstStyle>
            <a:lvl1pPr marL="226267" indent="-226267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008" indent="-22837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74" indent="-150139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123" indent="-15648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283" indent="-150139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12" y="6501801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2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7"/>
            <a:ext cx="403273" cy="276977"/>
          </a:xfrm>
          <a:prstGeom prst="rect">
            <a:avLst/>
          </a:prstGeom>
        </p:spPr>
        <p:txBody>
          <a:bodyPr wrap="none" lIns="121803" tIns="60900" rIns="121803" bIns="60900">
            <a:spAutoFit/>
          </a:bodyPr>
          <a:lstStyle/>
          <a:p>
            <a:pPr algn="ctr" defTabSz="1218021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 defTabSz="1218021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7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6" y="255906"/>
            <a:ext cx="11905100" cy="597132"/>
          </a:xfrm>
          <a:prstGeom prst="rect">
            <a:avLst/>
          </a:prstGeom>
        </p:spPr>
        <p:txBody>
          <a:bodyPr wrap="square" lIns="121803" tIns="60900" rIns="121803" bIns="60900" anchor="ctr" anchorCtr="0"/>
          <a:lstStyle>
            <a:lvl1pPr marL="0" algn="l" defTabSz="1218021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021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31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91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4"/>
            <a:ext cx="12188823" cy="6856213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71" y="1335031"/>
            <a:ext cx="5605289" cy="5048191"/>
          </a:xfrm>
          <a:prstGeom prst="rect">
            <a:avLst/>
          </a:prstGeom>
        </p:spPr>
        <p:txBody>
          <a:bodyPr lIns="121803" tIns="60900" rIns="121803" bIns="60900"/>
          <a:lstStyle>
            <a:lvl1pPr marL="226267" indent="-226267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008" indent="-22837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74" indent="-150139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123" indent="-15648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283" indent="-150139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2" y="1335031"/>
            <a:ext cx="5735513" cy="5048191"/>
          </a:xfrm>
          <a:prstGeom prst="rect">
            <a:avLst/>
          </a:prstGeom>
        </p:spPr>
        <p:txBody>
          <a:bodyPr lIns="121803" tIns="60900" rIns="121803" bIns="60900"/>
          <a:lstStyle>
            <a:lvl1pPr marL="226267" indent="-226267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008" indent="-22837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74" indent="-150139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123" indent="-15648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283" indent="-150139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12" y="6501801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2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7"/>
            <a:ext cx="403273" cy="276977"/>
          </a:xfrm>
          <a:prstGeom prst="rect">
            <a:avLst/>
          </a:prstGeom>
        </p:spPr>
        <p:txBody>
          <a:bodyPr wrap="none" lIns="121803" tIns="60900" rIns="121803" bIns="60900">
            <a:spAutoFit/>
          </a:bodyPr>
          <a:lstStyle/>
          <a:p>
            <a:pPr algn="ctr" defTabSz="1218021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 defTabSz="1218021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7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9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6" y="255906"/>
            <a:ext cx="11905100" cy="597132"/>
          </a:xfrm>
          <a:prstGeom prst="rect">
            <a:avLst/>
          </a:prstGeom>
        </p:spPr>
        <p:txBody>
          <a:bodyPr wrap="square" lIns="121803" tIns="60900" rIns="121803" bIns="60900" anchor="ctr" anchorCtr="0"/>
          <a:lstStyle>
            <a:lvl1pPr marL="0" algn="l" defTabSz="1218021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021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31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18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9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3" name="Picture 12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6"/>
            <a:ext cx="11983364" cy="599514"/>
          </a:xfrm>
          <a:prstGeom prst="rect">
            <a:avLst/>
          </a:prstGeom>
        </p:spPr>
      </p:pic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03" tIns="852614" rIns="121803" bIns="60900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31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6" y="255906"/>
            <a:ext cx="11905100" cy="597132"/>
          </a:xfrm>
          <a:prstGeom prst="rect">
            <a:avLst/>
          </a:prstGeom>
        </p:spPr>
        <p:txBody>
          <a:bodyPr wrap="square" lIns="121803" tIns="60900" rIns="121803" bIns="60900" anchor="ctr" anchorCtr="0"/>
          <a:lstStyle>
            <a:lvl1pPr marL="0" algn="l" defTabSz="1218021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021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12" y="6501801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2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7"/>
            <a:ext cx="403273" cy="276977"/>
          </a:xfrm>
          <a:prstGeom prst="rect">
            <a:avLst/>
          </a:prstGeom>
        </p:spPr>
        <p:txBody>
          <a:bodyPr wrap="none" lIns="121803" tIns="60900" rIns="121803" bIns="60900">
            <a:spAutoFit/>
          </a:bodyPr>
          <a:lstStyle/>
          <a:p>
            <a:pPr algn="ctr" defTabSz="1218021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 defTabSz="1218021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7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24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4"/>
            <a:ext cx="12188823" cy="6856213"/>
          </a:xfrm>
          <a:prstGeom prst="rect">
            <a:avLst/>
          </a:prstGeom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9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03" tIns="852614" rIns="121803" bIns="60900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31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6" y="255906"/>
            <a:ext cx="11905100" cy="597132"/>
          </a:xfrm>
          <a:prstGeom prst="rect">
            <a:avLst/>
          </a:prstGeom>
        </p:spPr>
        <p:txBody>
          <a:bodyPr wrap="square" lIns="121803" tIns="60900" rIns="121803" bIns="60900" anchor="ctr" anchorCtr="0"/>
          <a:lstStyle>
            <a:lvl1pPr marL="0" algn="l" defTabSz="1218021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021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12" y="6501801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2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7"/>
            <a:ext cx="403273" cy="276977"/>
          </a:xfrm>
          <a:prstGeom prst="rect">
            <a:avLst/>
          </a:prstGeom>
        </p:spPr>
        <p:txBody>
          <a:bodyPr wrap="none" lIns="121803" tIns="60900" rIns="121803" bIns="60900">
            <a:spAutoFit/>
          </a:bodyPr>
          <a:lstStyle/>
          <a:p>
            <a:pPr algn="ctr" defTabSz="1218021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 defTabSz="1218021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7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58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12" y="6501801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2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7"/>
            <a:ext cx="403273" cy="276977"/>
          </a:xfrm>
          <a:prstGeom prst="rect">
            <a:avLst/>
          </a:prstGeom>
        </p:spPr>
        <p:txBody>
          <a:bodyPr wrap="none" lIns="121803" tIns="60900" rIns="121803" bIns="60900">
            <a:spAutoFit/>
          </a:bodyPr>
          <a:lstStyle/>
          <a:p>
            <a:pPr algn="ctr" defTabSz="1218021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 defTabSz="1218021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7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71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4"/>
            <a:ext cx="12188823" cy="6856213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12" y="6501801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2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3" tIns="60900" rIns="121803" bIns="60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7"/>
            <a:ext cx="403273" cy="276977"/>
          </a:xfrm>
          <a:prstGeom prst="rect">
            <a:avLst/>
          </a:prstGeom>
        </p:spPr>
        <p:txBody>
          <a:bodyPr wrap="none" lIns="121803" tIns="60900" rIns="121803" bIns="60900">
            <a:spAutoFit/>
          </a:bodyPr>
          <a:lstStyle/>
          <a:p>
            <a:pPr algn="ctr" defTabSz="1218021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 defTabSz="1218021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7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51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5" rIns="91369" bIns="45685" rtlCol="0" anchor="ctr"/>
          <a:lstStyle/>
          <a:p>
            <a:pPr algn="ctr" defTabSz="1218021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896"/>
            <a:ext cx="12188824" cy="6856214"/>
          </a:xfrm>
          <a:prstGeom prst="rect">
            <a:avLst/>
          </a:prstGeom>
        </p:spPr>
      </p:pic>
      <p:pic>
        <p:nvPicPr>
          <p:cNvPr id="4" name="Picture 2" descr="C:\Users\Kathy\Documents\Corporate PPT Template\FINAL\ppt-images\NoTexture_Closing.png"/>
          <p:cNvPicPr>
            <a:picLocks noChangeAspect="1" noChangeArrowheads="1"/>
          </p:cNvPicPr>
          <p:nvPr userDrawn="1"/>
        </p:nvPicPr>
        <p:blipFill>
          <a:blip r:embed="rId3" cstate="email"/>
          <a:stretch>
            <a:fillRect/>
          </a:stretch>
        </p:blipFill>
        <p:spPr bwMode="auto">
          <a:xfrm rot="-1260000">
            <a:off x="1019493" y="3186976"/>
            <a:ext cx="10149840" cy="762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681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49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77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02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21728" tIns="60863" rIns="121728" bIns="60863" anchor="ctr" anchorCtr="0"/>
          <a:lstStyle>
            <a:lvl1pPr marL="0" algn="l" defTabSz="1217311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7311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14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 userDrawn="1"/>
        </p:nvSpPr>
        <p:spPr>
          <a:xfrm>
            <a:off x="0" y="0"/>
            <a:ext cx="12188823" cy="6857107"/>
          </a:xfrm>
          <a:prstGeom prst="rect">
            <a:avLst/>
          </a:prstGeom>
          <a:solidFill>
            <a:srgbClr val="7F7F7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" name="Picture 60" descr="title-back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3"/>
          </a:xfrm>
          <a:prstGeom prst="rect">
            <a:avLst/>
          </a:prstGeom>
        </p:spPr>
      </p:pic>
      <p:sp>
        <p:nvSpPr>
          <p:cNvPr id="51" name="Freeform 50"/>
          <p:cNvSpPr/>
          <p:nvPr userDrawn="1"/>
        </p:nvSpPr>
        <p:spPr>
          <a:xfrm rot="-1260000">
            <a:off x="-937469" y="1197704"/>
            <a:ext cx="13624074" cy="2723194"/>
          </a:xfrm>
          <a:custGeom>
            <a:avLst/>
            <a:gdLst>
              <a:gd name="connsiteX0" fmla="*/ 0 w 12200027"/>
              <a:gd name="connsiteY0" fmla="*/ 0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0 w 12200027"/>
              <a:gd name="connsiteY4" fmla="*/ 0 h 2717800"/>
              <a:gd name="connsiteX0" fmla="*/ 167130 w 12200027"/>
              <a:gd name="connsiteY0" fmla="*/ 23345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167130 w 12200027"/>
              <a:gd name="connsiteY4" fmla="*/ 23345 h 2717800"/>
              <a:gd name="connsiteX0" fmla="*/ 1025170 w 13058067"/>
              <a:gd name="connsiteY0" fmla="*/ 23345 h 2717800"/>
              <a:gd name="connsiteX1" fmla="*/ 13058067 w 13058067"/>
              <a:gd name="connsiteY1" fmla="*/ 0 h 2717800"/>
              <a:gd name="connsiteX2" fmla="*/ 13058067 w 13058067"/>
              <a:gd name="connsiteY2" fmla="*/ 2717800 h 2717800"/>
              <a:gd name="connsiteX3" fmla="*/ 0 w 13058067"/>
              <a:gd name="connsiteY3" fmla="*/ 2694004 h 2717800"/>
              <a:gd name="connsiteX4" fmla="*/ 1025170 w 13058067"/>
              <a:gd name="connsiteY4" fmla="*/ 23345 h 2717800"/>
              <a:gd name="connsiteX0" fmla="*/ 1025170 w 13058067"/>
              <a:gd name="connsiteY0" fmla="*/ 0 h 2694455"/>
              <a:gd name="connsiteX1" fmla="*/ 12001451 w 13058067"/>
              <a:gd name="connsiteY1" fmla="*/ 992749 h 2694455"/>
              <a:gd name="connsiteX2" fmla="*/ 13058067 w 13058067"/>
              <a:gd name="connsiteY2" fmla="*/ 2694455 h 2694455"/>
              <a:gd name="connsiteX3" fmla="*/ 0 w 13058067"/>
              <a:gd name="connsiteY3" fmla="*/ 2670659 h 2694455"/>
              <a:gd name="connsiteX4" fmla="*/ 1025170 w 13058067"/>
              <a:gd name="connsiteY4" fmla="*/ 0 h 2694455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3058067 w 13058067"/>
              <a:gd name="connsiteY2" fmla="*/ 2739044 h 2739044"/>
              <a:gd name="connsiteX3" fmla="*/ 0 w 13058067"/>
              <a:gd name="connsiteY3" fmla="*/ 2715248 h 2739044"/>
              <a:gd name="connsiteX4" fmla="*/ 1025170 w 13058067"/>
              <a:gd name="connsiteY4" fmla="*/ 44589 h 2739044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1594561 w 13058067"/>
              <a:gd name="connsiteY2" fmla="*/ 1357272 h 2739044"/>
              <a:gd name="connsiteX3" fmla="*/ 13058067 w 13058067"/>
              <a:gd name="connsiteY3" fmla="*/ 2739044 h 2739044"/>
              <a:gd name="connsiteX4" fmla="*/ 0 w 13058067"/>
              <a:gd name="connsiteY4" fmla="*/ 2715248 h 2739044"/>
              <a:gd name="connsiteX5" fmla="*/ 1025170 w 13058067"/>
              <a:gd name="connsiteY5" fmla="*/ 44589 h 2739044"/>
              <a:gd name="connsiteX0" fmla="*/ 1025170 w 13595398"/>
              <a:gd name="connsiteY0" fmla="*/ 44589 h 2739044"/>
              <a:gd name="connsiteX1" fmla="*/ 10185052 w 13595398"/>
              <a:gd name="connsiteY1" fmla="*/ 0 h 2739044"/>
              <a:gd name="connsiteX2" fmla="*/ 13595398 w 13595398"/>
              <a:gd name="connsiteY2" fmla="*/ 1310066 h 2739044"/>
              <a:gd name="connsiteX3" fmla="*/ 13058067 w 13595398"/>
              <a:gd name="connsiteY3" fmla="*/ 2739044 h 2739044"/>
              <a:gd name="connsiteX4" fmla="*/ 0 w 13595398"/>
              <a:gd name="connsiteY4" fmla="*/ 2715248 h 2739044"/>
              <a:gd name="connsiteX5" fmla="*/ 1025170 w 13595398"/>
              <a:gd name="connsiteY5" fmla="*/ 44589 h 273904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112020 w 13595398"/>
              <a:gd name="connsiteY3" fmla="*/ 256930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47154"/>
              <a:gd name="connsiteX1" fmla="*/ 10185052 w 13595398"/>
              <a:gd name="connsiteY1" fmla="*/ 0 h 2747154"/>
              <a:gd name="connsiteX2" fmla="*/ 13595398 w 13595398"/>
              <a:gd name="connsiteY2" fmla="*/ 1310066 h 2747154"/>
              <a:gd name="connsiteX3" fmla="*/ 13043751 w 13595398"/>
              <a:gd name="connsiteY3" fmla="*/ 2747154 h 2747154"/>
              <a:gd name="connsiteX4" fmla="*/ 0 w 13595398"/>
              <a:gd name="connsiteY4" fmla="*/ 2715248 h 2747154"/>
              <a:gd name="connsiteX5" fmla="*/ 1025170 w 13595398"/>
              <a:gd name="connsiteY5" fmla="*/ 44589 h 274715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098366 w 13595398"/>
              <a:gd name="connsiteY3" fmla="*/ 260487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23442"/>
              <a:gd name="connsiteX1" fmla="*/ 10185052 w 13595398"/>
              <a:gd name="connsiteY1" fmla="*/ 0 h 2723442"/>
              <a:gd name="connsiteX2" fmla="*/ 13595398 w 13595398"/>
              <a:gd name="connsiteY2" fmla="*/ 1310066 h 2723442"/>
              <a:gd name="connsiteX3" fmla="*/ 13052853 w 13595398"/>
              <a:gd name="connsiteY3" fmla="*/ 2723442 h 2723442"/>
              <a:gd name="connsiteX4" fmla="*/ 0 w 13595398"/>
              <a:gd name="connsiteY4" fmla="*/ 2715248 h 2723442"/>
              <a:gd name="connsiteX5" fmla="*/ 1025170 w 13595398"/>
              <a:gd name="connsiteY5" fmla="*/ 44589 h 2723442"/>
              <a:gd name="connsiteX0" fmla="*/ 1025170 w 13595398"/>
              <a:gd name="connsiteY0" fmla="*/ 44341 h 2723194"/>
              <a:gd name="connsiteX1" fmla="*/ 10406499 w 13595398"/>
              <a:gd name="connsiteY1" fmla="*/ 0 h 2723194"/>
              <a:gd name="connsiteX2" fmla="*/ 13595398 w 13595398"/>
              <a:gd name="connsiteY2" fmla="*/ 1309818 h 2723194"/>
              <a:gd name="connsiteX3" fmla="*/ 13052853 w 13595398"/>
              <a:gd name="connsiteY3" fmla="*/ 2723194 h 2723194"/>
              <a:gd name="connsiteX4" fmla="*/ 0 w 13595398"/>
              <a:gd name="connsiteY4" fmla="*/ 2715000 h 2723194"/>
              <a:gd name="connsiteX5" fmla="*/ 1025170 w 13595398"/>
              <a:gd name="connsiteY5" fmla="*/ 44341 h 2723194"/>
              <a:gd name="connsiteX0" fmla="*/ 1025170 w 13624074"/>
              <a:gd name="connsiteY0" fmla="*/ 44341 h 2723194"/>
              <a:gd name="connsiteX1" fmla="*/ 10406499 w 13624074"/>
              <a:gd name="connsiteY1" fmla="*/ 0 h 2723194"/>
              <a:gd name="connsiteX2" fmla="*/ 13624074 w 13624074"/>
              <a:gd name="connsiteY2" fmla="*/ 1235111 h 2723194"/>
              <a:gd name="connsiteX3" fmla="*/ 13052853 w 13624074"/>
              <a:gd name="connsiteY3" fmla="*/ 2723194 h 2723194"/>
              <a:gd name="connsiteX4" fmla="*/ 0 w 13624074"/>
              <a:gd name="connsiteY4" fmla="*/ 2715000 h 2723194"/>
              <a:gd name="connsiteX5" fmla="*/ 1025170 w 13624074"/>
              <a:gd name="connsiteY5" fmla="*/ 44341 h 272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24074" h="2723194">
                <a:moveTo>
                  <a:pt x="1025170" y="44341"/>
                </a:moveTo>
                <a:lnTo>
                  <a:pt x="10406499" y="0"/>
                </a:lnTo>
                <a:lnTo>
                  <a:pt x="13624074" y="1235111"/>
                </a:lnTo>
                <a:lnTo>
                  <a:pt x="13052853" y="2723194"/>
                </a:lnTo>
                <a:lnTo>
                  <a:pt x="0" y="2715000"/>
                </a:lnTo>
                <a:lnTo>
                  <a:pt x="1025170" y="44341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Freeform 52"/>
          <p:cNvSpPr/>
          <p:nvPr userDrawn="1"/>
        </p:nvSpPr>
        <p:spPr>
          <a:xfrm rot="-1260000">
            <a:off x="2658988" y="3340387"/>
            <a:ext cx="9999997" cy="770511"/>
          </a:xfrm>
          <a:custGeom>
            <a:avLst/>
            <a:gdLst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10017679 w 10017679"/>
              <a:gd name="connsiteY2" fmla="*/ 763723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26277 w 10017679"/>
              <a:gd name="connsiteY2" fmla="*/ 706279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08073 w 10017679"/>
              <a:gd name="connsiteY2" fmla="*/ 753704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9999997"/>
              <a:gd name="connsiteY0" fmla="*/ 6788 h 770511"/>
              <a:gd name="connsiteX1" fmla="*/ 9999997 w 9999997"/>
              <a:gd name="connsiteY1" fmla="*/ 0 h 770511"/>
              <a:gd name="connsiteX2" fmla="*/ 9708073 w 9999997"/>
              <a:gd name="connsiteY2" fmla="*/ 760492 h 770511"/>
              <a:gd name="connsiteX3" fmla="*/ 0 w 9999997"/>
              <a:gd name="connsiteY3" fmla="*/ 770511 h 770511"/>
              <a:gd name="connsiteX4" fmla="*/ 0 w 9999997"/>
              <a:gd name="connsiteY4" fmla="*/ 6788 h 77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9997" h="770511">
                <a:moveTo>
                  <a:pt x="0" y="6788"/>
                </a:moveTo>
                <a:lnTo>
                  <a:pt x="9999997" y="0"/>
                </a:lnTo>
                <a:lnTo>
                  <a:pt x="9708073" y="760492"/>
                </a:lnTo>
                <a:lnTo>
                  <a:pt x="0" y="770511"/>
                </a:lnTo>
                <a:lnTo>
                  <a:pt x="0" y="6788"/>
                </a:lnTo>
                <a:close/>
              </a:path>
            </a:pathLst>
          </a:custGeom>
          <a:solidFill>
            <a:srgbClr val="414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4" name="Picture 53" descr="LenovoLockup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-1260000">
            <a:off x="565953" y="715838"/>
            <a:ext cx="3245295" cy="1365846"/>
          </a:xfrm>
          <a:prstGeom prst="rect">
            <a:avLst/>
          </a:prstGeom>
        </p:spPr>
      </p:pic>
      <p:sp>
        <p:nvSpPr>
          <p:cNvPr id="55" name="Subtitle 2"/>
          <p:cNvSpPr>
            <a:spLocks noGrp="1"/>
          </p:cNvSpPr>
          <p:nvPr>
            <p:ph type="subTitle" idx="1"/>
          </p:nvPr>
        </p:nvSpPr>
        <p:spPr bwMode="gray">
          <a:xfrm rot="-1260000">
            <a:off x="2702615" y="3447160"/>
            <a:ext cx="9513216" cy="713913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206968" y="1899200"/>
            <a:ext cx="9792873" cy="1972279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pic>
        <p:nvPicPr>
          <p:cNvPr id="58" name="Picture 57" descr="Kickoff2013-POS-Color.png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  <p:sp>
        <p:nvSpPr>
          <p:cNvPr id="62" name="Footer Placeholder 6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33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 userDrawn="1"/>
        </p:nvSpPr>
        <p:spPr>
          <a:xfrm>
            <a:off x="0" y="0"/>
            <a:ext cx="12188823" cy="6857107"/>
          </a:xfrm>
          <a:prstGeom prst="rect">
            <a:avLst/>
          </a:prstGeom>
          <a:solidFill>
            <a:srgbClr val="7F7F7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" name="Picture 60" descr="title-back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3"/>
          </a:xfrm>
          <a:prstGeom prst="rect">
            <a:avLst/>
          </a:prstGeom>
        </p:spPr>
      </p:pic>
      <p:sp>
        <p:nvSpPr>
          <p:cNvPr id="51" name="Freeform 50"/>
          <p:cNvSpPr/>
          <p:nvPr userDrawn="1"/>
        </p:nvSpPr>
        <p:spPr>
          <a:xfrm rot="-1260000">
            <a:off x="-937469" y="1197704"/>
            <a:ext cx="13624074" cy="2723194"/>
          </a:xfrm>
          <a:custGeom>
            <a:avLst/>
            <a:gdLst>
              <a:gd name="connsiteX0" fmla="*/ 0 w 12200027"/>
              <a:gd name="connsiteY0" fmla="*/ 0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0 w 12200027"/>
              <a:gd name="connsiteY4" fmla="*/ 0 h 2717800"/>
              <a:gd name="connsiteX0" fmla="*/ 167130 w 12200027"/>
              <a:gd name="connsiteY0" fmla="*/ 23345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167130 w 12200027"/>
              <a:gd name="connsiteY4" fmla="*/ 23345 h 2717800"/>
              <a:gd name="connsiteX0" fmla="*/ 1025170 w 13058067"/>
              <a:gd name="connsiteY0" fmla="*/ 23345 h 2717800"/>
              <a:gd name="connsiteX1" fmla="*/ 13058067 w 13058067"/>
              <a:gd name="connsiteY1" fmla="*/ 0 h 2717800"/>
              <a:gd name="connsiteX2" fmla="*/ 13058067 w 13058067"/>
              <a:gd name="connsiteY2" fmla="*/ 2717800 h 2717800"/>
              <a:gd name="connsiteX3" fmla="*/ 0 w 13058067"/>
              <a:gd name="connsiteY3" fmla="*/ 2694004 h 2717800"/>
              <a:gd name="connsiteX4" fmla="*/ 1025170 w 13058067"/>
              <a:gd name="connsiteY4" fmla="*/ 23345 h 2717800"/>
              <a:gd name="connsiteX0" fmla="*/ 1025170 w 13058067"/>
              <a:gd name="connsiteY0" fmla="*/ 0 h 2694455"/>
              <a:gd name="connsiteX1" fmla="*/ 12001451 w 13058067"/>
              <a:gd name="connsiteY1" fmla="*/ 992749 h 2694455"/>
              <a:gd name="connsiteX2" fmla="*/ 13058067 w 13058067"/>
              <a:gd name="connsiteY2" fmla="*/ 2694455 h 2694455"/>
              <a:gd name="connsiteX3" fmla="*/ 0 w 13058067"/>
              <a:gd name="connsiteY3" fmla="*/ 2670659 h 2694455"/>
              <a:gd name="connsiteX4" fmla="*/ 1025170 w 13058067"/>
              <a:gd name="connsiteY4" fmla="*/ 0 h 2694455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3058067 w 13058067"/>
              <a:gd name="connsiteY2" fmla="*/ 2739044 h 2739044"/>
              <a:gd name="connsiteX3" fmla="*/ 0 w 13058067"/>
              <a:gd name="connsiteY3" fmla="*/ 2715248 h 2739044"/>
              <a:gd name="connsiteX4" fmla="*/ 1025170 w 13058067"/>
              <a:gd name="connsiteY4" fmla="*/ 44589 h 2739044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1594561 w 13058067"/>
              <a:gd name="connsiteY2" fmla="*/ 1357272 h 2739044"/>
              <a:gd name="connsiteX3" fmla="*/ 13058067 w 13058067"/>
              <a:gd name="connsiteY3" fmla="*/ 2739044 h 2739044"/>
              <a:gd name="connsiteX4" fmla="*/ 0 w 13058067"/>
              <a:gd name="connsiteY4" fmla="*/ 2715248 h 2739044"/>
              <a:gd name="connsiteX5" fmla="*/ 1025170 w 13058067"/>
              <a:gd name="connsiteY5" fmla="*/ 44589 h 2739044"/>
              <a:gd name="connsiteX0" fmla="*/ 1025170 w 13595398"/>
              <a:gd name="connsiteY0" fmla="*/ 44589 h 2739044"/>
              <a:gd name="connsiteX1" fmla="*/ 10185052 w 13595398"/>
              <a:gd name="connsiteY1" fmla="*/ 0 h 2739044"/>
              <a:gd name="connsiteX2" fmla="*/ 13595398 w 13595398"/>
              <a:gd name="connsiteY2" fmla="*/ 1310066 h 2739044"/>
              <a:gd name="connsiteX3" fmla="*/ 13058067 w 13595398"/>
              <a:gd name="connsiteY3" fmla="*/ 2739044 h 2739044"/>
              <a:gd name="connsiteX4" fmla="*/ 0 w 13595398"/>
              <a:gd name="connsiteY4" fmla="*/ 2715248 h 2739044"/>
              <a:gd name="connsiteX5" fmla="*/ 1025170 w 13595398"/>
              <a:gd name="connsiteY5" fmla="*/ 44589 h 273904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112020 w 13595398"/>
              <a:gd name="connsiteY3" fmla="*/ 256930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47154"/>
              <a:gd name="connsiteX1" fmla="*/ 10185052 w 13595398"/>
              <a:gd name="connsiteY1" fmla="*/ 0 h 2747154"/>
              <a:gd name="connsiteX2" fmla="*/ 13595398 w 13595398"/>
              <a:gd name="connsiteY2" fmla="*/ 1310066 h 2747154"/>
              <a:gd name="connsiteX3" fmla="*/ 13043751 w 13595398"/>
              <a:gd name="connsiteY3" fmla="*/ 2747154 h 2747154"/>
              <a:gd name="connsiteX4" fmla="*/ 0 w 13595398"/>
              <a:gd name="connsiteY4" fmla="*/ 2715248 h 2747154"/>
              <a:gd name="connsiteX5" fmla="*/ 1025170 w 13595398"/>
              <a:gd name="connsiteY5" fmla="*/ 44589 h 274715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098366 w 13595398"/>
              <a:gd name="connsiteY3" fmla="*/ 260487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23442"/>
              <a:gd name="connsiteX1" fmla="*/ 10185052 w 13595398"/>
              <a:gd name="connsiteY1" fmla="*/ 0 h 2723442"/>
              <a:gd name="connsiteX2" fmla="*/ 13595398 w 13595398"/>
              <a:gd name="connsiteY2" fmla="*/ 1310066 h 2723442"/>
              <a:gd name="connsiteX3" fmla="*/ 13052853 w 13595398"/>
              <a:gd name="connsiteY3" fmla="*/ 2723442 h 2723442"/>
              <a:gd name="connsiteX4" fmla="*/ 0 w 13595398"/>
              <a:gd name="connsiteY4" fmla="*/ 2715248 h 2723442"/>
              <a:gd name="connsiteX5" fmla="*/ 1025170 w 13595398"/>
              <a:gd name="connsiteY5" fmla="*/ 44589 h 2723442"/>
              <a:gd name="connsiteX0" fmla="*/ 1025170 w 13595398"/>
              <a:gd name="connsiteY0" fmla="*/ 44341 h 2723194"/>
              <a:gd name="connsiteX1" fmla="*/ 10406499 w 13595398"/>
              <a:gd name="connsiteY1" fmla="*/ 0 h 2723194"/>
              <a:gd name="connsiteX2" fmla="*/ 13595398 w 13595398"/>
              <a:gd name="connsiteY2" fmla="*/ 1309818 h 2723194"/>
              <a:gd name="connsiteX3" fmla="*/ 13052853 w 13595398"/>
              <a:gd name="connsiteY3" fmla="*/ 2723194 h 2723194"/>
              <a:gd name="connsiteX4" fmla="*/ 0 w 13595398"/>
              <a:gd name="connsiteY4" fmla="*/ 2715000 h 2723194"/>
              <a:gd name="connsiteX5" fmla="*/ 1025170 w 13595398"/>
              <a:gd name="connsiteY5" fmla="*/ 44341 h 2723194"/>
              <a:gd name="connsiteX0" fmla="*/ 1025170 w 13624074"/>
              <a:gd name="connsiteY0" fmla="*/ 44341 h 2723194"/>
              <a:gd name="connsiteX1" fmla="*/ 10406499 w 13624074"/>
              <a:gd name="connsiteY1" fmla="*/ 0 h 2723194"/>
              <a:gd name="connsiteX2" fmla="*/ 13624074 w 13624074"/>
              <a:gd name="connsiteY2" fmla="*/ 1235111 h 2723194"/>
              <a:gd name="connsiteX3" fmla="*/ 13052853 w 13624074"/>
              <a:gd name="connsiteY3" fmla="*/ 2723194 h 2723194"/>
              <a:gd name="connsiteX4" fmla="*/ 0 w 13624074"/>
              <a:gd name="connsiteY4" fmla="*/ 2715000 h 2723194"/>
              <a:gd name="connsiteX5" fmla="*/ 1025170 w 13624074"/>
              <a:gd name="connsiteY5" fmla="*/ 44341 h 272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24074" h="2723194">
                <a:moveTo>
                  <a:pt x="1025170" y="44341"/>
                </a:moveTo>
                <a:lnTo>
                  <a:pt x="10406499" y="0"/>
                </a:lnTo>
                <a:lnTo>
                  <a:pt x="13624074" y="1235111"/>
                </a:lnTo>
                <a:lnTo>
                  <a:pt x="13052853" y="2723194"/>
                </a:lnTo>
                <a:lnTo>
                  <a:pt x="0" y="2715000"/>
                </a:lnTo>
                <a:lnTo>
                  <a:pt x="1025170" y="44341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Freeform 52"/>
          <p:cNvSpPr/>
          <p:nvPr userDrawn="1"/>
        </p:nvSpPr>
        <p:spPr>
          <a:xfrm rot="-1260000">
            <a:off x="2658988" y="3340387"/>
            <a:ext cx="9999997" cy="770511"/>
          </a:xfrm>
          <a:custGeom>
            <a:avLst/>
            <a:gdLst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10017679 w 10017679"/>
              <a:gd name="connsiteY2" fmla="*/ 763723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26277 w 10017679"/>
              <a:gd name="connsiteY2" fmla="*/ 706279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08073 w 10017679"/>
              <a:gd name="connsiteY2" fmla="*/ 753704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9999997"/>
              <a:gd name="connsiteY0" fmla="*/ 6788 h 770511"/>
              <a:gd name="connsiteX1" fmla="*/ 9999997 w 9999997"/>
              <a:gd name="connsiteY1" fmla="*/ 0 h 770511"/>
              <a:gd name="connsiteX2" fmla="*/ 9708073 w 9999997"/>
              <a:gd name="connsiteY2" fmla="*/ 760492 h 770511"/>
              <a:gd name="connsiteX3" fmla="*/ 0 w 9999997"/>
              <a:gd name="connsiteY3" fmla="*/ 770511 h 770511"/>
              <a:gd name="connsiteX4" fmla="*/ 0 w 9999997"/>
              <a:gd name="connsiteY4" fmla="*/ 6788 h 77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9997" h="770511">
                <a:moveTo>
                  <a:pt x="0" y="6788"/>
                </a:moveTo>
                <a:lnTo>
                  <a:pt x="9999997" y="0"/>
                </a:lnTo>
                <a:lnTo>
                  <a:pt x="9708073" y="760492"/>
                </a:lnTo>
                <a:lnTo>
                  <a:pt x="0" y="770511"/>
                </a:lnTo>
                <a:lnTo>
                  <a:pt x="0" y="6788"/>
                </a:lnTo>
                <a:close/>
              </a:path>
            </a:pathLst>
          </a:custGeom>
          <a:solidFill>
            <a:srgbClr val="414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4" name="Picture 53" descr="LenovoLockup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-1260000">
            <a:off x="565953" y="715838"/>
            <a:ext cx="3245295" cy="1365846"/>
          </a:xfrm>
          <a:prstGeom prst="rect">
            <a:avLst/>
          </a:prstGeom>
        </p:spPr>
      </p:pic>
      <p:sp>
        <p:nvSpPr>
          <p:cNvPr id="55" name="Subtitle 2"/>
          <p:cNvSpPr>
            <a:spLocks noGrp="1"/>
          </p:cNvSpPr>
          <p:nvPr>
            <p:ph type="subTitle" idx="1"/>
          </p:nvPr>
        </p:nvSpPr>
        <p:spPr bwMode="gray">
          <a:xfrm rot="-1260000">
            <a:off x="2702615" y="3447160"/>
            <a:ext cx="9513216" cy="713913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206968" y="1899200"/>
            <a:ext cx="9792873" cy="1972279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pic>
        <p:nvPicPr>
          <p:cNvPr id="58" name="Picture 57" descr="Kickoff2013-POS-Color.png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  <p:sp>
        <p:nvSpPr>
          <p:cNvPr id="62" name="Footer Placeholder 6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26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8" name="Picture 47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4"/>
          </a:xfrm>
          <a:prstGeom prst="rect">
            <a:avLst/>
          </a:prstGeom>
        </p:spPr>
      </p:pic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125964" y="3113242"/>
            <a:ext cx="12251916" cy="737846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z="1000" cap="all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prstClr val="white">
                  <a:lumMod val="75000"/>
                </a:prstClr>
              </a:solidFill>
              <a:cs typeface="Arial" pitchFamily="34" charset="0"/>
            </a:endParaRPr>
          </a:p>
        </p:txBody>
      </p:sp>
      <p:pic>
        <p:nvPicPr>
          <p:cNvPr id="7" name="Picture 6" descr="Kickoff2013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6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9" name="Picture 8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82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2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88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58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21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25" name="Picture 24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4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29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3" name="Picture 12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35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8" name="Picture 47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4"/>
          </a:xfrm>
          <a:prstGeom prst="rect">
            <a:avLst/>
          </a:prstGeom>
        </p:spPr>
      </p:pic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125964" y="3113242"/>
            <a:ext cx="12251916" cy="737846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z="1000" cap="all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prstClr val="white">
                  <a:lumMod val="75000"/>
                </a:prstClr>
              </a:solidFill>
              <a:cs typeface="Arial" pitchFamily="34" charset="0"/>
            </a:endParaRPr>
          </a:p>
        </p:txBody>
      </p:sp>
      <p:pic>
        <p:nvPicPr>
          <p:cNvPr id="7" name="Picture 6" descr="Kickoff2013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2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51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41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95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893"/>
            <a:ext cx="12188824" cy="6856214"/>
          </a:xfrm>
          <a:prstGeom prst="rect">
            <a:avLst/>
          </a:prstGeom>
        </p:spPr>
      </p:pic>
      <p:pic>
        <p:nvPicPr>
          <p:cNvPr id="4" name="Picture 2" descr="C:\Users\Kathy\Documents\Corporate PPT Template\FINAL\ppt-images\NoTexture_Closing.png"/>
          <p:cNvPicPr>
            <a:picLocks noChangeAspect="1" noChangeArrowheads="1"/>
          </p:cNvPicPr>
          <p:nvPr userDrawn="1"/>
        </p:nvPicPr>
        <p:blipFill>
          <a:blip r:embed="rId3" cstate="email"/>
          <a:stretch>
            <a:fillRect/>
          </a:stretch>
        </p:blipFill>
        <p:spPr bwMode="auto">
          <a:xfrm rot="-1260000">
            <a:off x="1019492" y="3186973"/>
            <a:ext cx="10149840" cy="762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105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 userDrawn="1"/>
        </p:nvSpPr>
        <p:spPr>
          <a:xfrm>
            <a:off x="0" y="0"/>
            <a:ext cx="12188823" cy="6857107"/>
          </a:xfrm>
          <a:prstGeom prst="rect">
            <a:avLst/>
          </a:prstGeom>
          <a:solidFill>
            <a:srgbClr val="7F7F7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" name="Picture 60" descr="title-back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3"/>
          </a:xfrm>
          <a:prstGeom prst="rect">
            <a:avLst/>
          </a:prstGeom>
        </p:spPr>
      </p:pic>
      <p:sp>
        <p:nvSpPr>
          <p:cNvPr id="51" name="Freeform 50"/>
          <p:cNvSpPr/>
          <p:nvPr userDrawn="1"/>
        </p:nvSpPr>
        <p:spPr>
          <a:xfrm rot="-1260000">
            <a:off x="-937469" y="1197704"/>
            <a:ext cx="13624074" cy="2723194"/>
          </a:xfrm>
          <a:custGeom>
            <a:avLst/>
            <a:gdLst>
              <a:gd name="connsiteX0" fmla="*/ 0 w 12200027"/>
              <a:gd name="connsiteY0" fmla="*/ 0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0 w 12200027"/>
              <a:gd name="connsiteY4" fmla="*/ 0 h 2717800"/>
              <a:gd name="connsiteX0" fmla="*/ 167130 w 12200027"/>
              <a:gd name="connsiteY0" fmla="*/ 23345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167130 w 12200027"/>
              <a:gd name="connsiteY4" fmla="*/ 23345 h 2717800"/>
              <a:gd name="connsiteX0" fmla="*/ 1025170 w 13058067"/>
              <a:gd name="connsiteY0" fmla="*/ 23345 h 2717800"/>
              <a:gd name="connsiteX1" fmla="*/ 13058067 w 13058067"/>
              <a:gd name="connsiteY1" fmla="*/ 0 h 2717800"/>
              <a:gd name="connsiteX2" fmla="*/ 13058067 w 13058067"/>
              <a:gd name="connsiteY2" fmla="*/ 2717800 h 2717800"/>
              <a:gd name="connsiteX3" fmla="*/ 0 w 13058067"/>
              <a:gd name="connsiteY3" fmla="*/ 2694004 h 2717800"/>
              <a:gd name="connsiteX4" fmla="*/ 1025170 w 13058067"/>
              <a:gd name="connsiteY4" fmla="*/ 23345 h 2717800"/>
              <a:gd name="connsiteX0" fmla="*/ 1025170 w 13058067"/>
              <a:gd name="connsiteY0" fmla="*/ 0 h 2694455"/>
              <a:gd name="connsiteX1" fmla="*/ 12001451 w 13058067"/>
              <a:gd name="connsiteY1" fmla="*/ 992749 h 2694455"/>
              <a:gd name="connsiteX2" fmla="*/ 13058067 w 13058067"/>
              <a:gd name="connsiteY2" fmla="*/ 2694455 h 2694455"/>
              <a:gd name="connsiteX3" fmla="*/ 0 w 13058067"/>
              <a:gd name="connsiteY3" fmla="*/ 2670659 h 2694455"/>
              <a:gd name="connsiteX4" fmla="*/ 1025170 w 13058067"/>
              <a:gd name="connsiteY4" fmla="*/ 0 h 2694455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3058067 w 13058067"/>
              <a:gd name="connsiteY2" fmla="*/ 2739044 h 2739044"/>
              <a:gd name="connsiteX3" fmla="*/ 0 w 13058067"/>
              <a:gd name="connsiteY3" fmla="*/ 2715248 h 2739044"/>
              <a:gd name="connsiteX4" fmla="*/ 1025170 w 13058067"/>
              <a:gd name="connsiteY4" fmla="*/ 44589 h 2739044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1594561 w 13058067"/>
              <a:gd name="connsiteY2" fmla="*/ 1357272 h 2739044"/>
              <a:gd name="connsiteX3" fmla="*/ 13058067 w 13058067"/>
              <a:gd name="connsiteY3" fmla="*/ 2739044 h 2739044"/>
              <a:gd name="connsiteX4" fmla="*/ 0 w 13058067"/>
              <a:gd name="connsiteY4" fmla="*/ 2715248 h 2739044"/>
              <a:gd name="connsiteX5" fmla="*/ 1025170 w 13058067"/>
              <a:gd name="connsiteY5" fmla="*/ 44589 h 2739044"/>
              <a:gd name="connsiteX0" fmla="*/ 1025170 w 13595398"/>
              <a:gd name="connsiteY0" fmla="*/ 44589 h 2739044"/>
              <a:gd name="connsiteX1" fmla="*/ 10185052 w 13595398"/>
              <a:gd name="connsiteY1" fmla="*/ 0 h 2739044"/>
              <a:gd name="connsiteX2" fmla="*/ 13595398 w 13595398"/>
              <a:gd name="connsiteY2" fmla="*/ 1310066 h 2739044"/>
              <a:gd name="connsiteX3" fmla="*/ 13058067 w 13595398"/>
              <a:gd name="connsiteY3" fmla="*/ 2739044 h 2739044"/>
              <a:gd name="connsiteX4" fmla="*/ 0 w 13595398"/>
              <a:gd name="connsiteY4" fmla="*/ 2715248 h 2739044"/>
              <a:gd name="connsiteX5" fmla="*/ 1025170 w 13595398"/>
              <a:gd name="connsiteY5" fmla="*/ 44589 h 273904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112020 w 13595398"/>
              <a:gd name="connsiteY3" fmla="*/ 256930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47154"/>
              <a:gd name="connsiteX1" fmla="*/ 10185052 w 13595398"/>
              <a:gd name="connsiteY1" fmla="*/ 0 h 2747154"/>
              <a:gd name="connsiteX2" fmla="*/ 13595398 w 13595398"/>
              <a:gd name="connsiteY2" fmla="*/ 1310066 h 2747154"/>
              <a:gd name="connsiteX3" fmla="*/ 13043751 w 13595398"/>
              <a:gd name="connsiteY3" fmla="*/ 2747154 h 2747154"/>
              <a:gd name="connsiteX4" fmla="*/ 0 w 13595398"/>
              <a:gd name="connsiteY4" fmla="*/ 2715248 h 2747154"/>
              <a:gd name="connsiteX5" fmla="*/ 1025170 w 13595398"/>
              <a:gd name="connsiteY5" fmla="*/ 44589 h 274715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098366 w 13595398"/>
              <a:gd name="connsiteY3" fmla="*/ 260487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23442"/>
              <a:gd name="connsiteX1" fmla="*/ 10185052 w 13595398"/>
              <a:gd name="connsiteY1" fmla="*/ 0 h 2723442"/>
              <a:gd name="connsiteX2" fmla="*/ 13595398 w 13595398"/>
              <a:gd name="connsiteY2" fmla="*/ 1310066 h 2723442"/>
              <a:gd name="connsiteX3" fmla="*/ 13052853 w 13595398"/>
              <a:gd name="connsiteY3" fmla="*/ 2723442 h 2723442"/>
              <a:gd name="connsiteX4" fmla="*/ 0 w 13595398"/>
              <a:gd name="connsiteY4" fmla="*/ 2715248 h 2723442"/>
              <a:gd name="connsiteX5" fmla="*/ 1025170 w 13595398"/>
              <a:gd name="connsiteY5" fmla="*/ 44589 h 2723442"/>
              <a:gd name="connsiteX0" fmla="*/ 1025170 w 13595398"/>
              <a:gd name="connsiteY0" fmla="*/ 44341 h 2723194"/>
              <a:gd name="connsiteX1" fmla="*/ 10406499 w 13595398"/>
              <a:gd name="connsiteY1" fmla="*/ 0 h 2723194"/>
              <a:gd name="connsiteX2" fmla="*/ 13595398 w 13595398"/>
              <a:gd name="connsiteY2" fmla="*/ 1309818 h 2723194"/>
              <a:gd name="connsiteX3" fmla="*/ 13052853 w 13595398"/>
              <a:gd name="connsiteY3" fmla="*/ 2723194 h 2723194"/>
              <a:gd name="connsiteX4" fmla="*/ 0 w 13595398"/>
              <a:gd name="connsiteY4" fmla="*/ 2715000 h 2723194"/>
              <a:gd name="connsiteX5" fmla="*/ 1025170 w 13595398"/>
              <a:gd name="connsiteY5" fmla="*/ 44341 h 2723194"/>
              <a:gd name="connsiteX0" fmla="*/ 1025170 w 13624074"/>
              <a:gd name="connsiteY0" fmla="*/ 44341 h 2723194"/>
              <a:gd name="connsiteX1" fmla="*/ 10406499 w 13624074"/>
              <a:gd name="connsiteY1" fmla="*/ 0 h 2723194"/>
              <a:gd name="connsiteX2" fmla="*/ 13624074 w 13624074"/>
              <a:gd name="connsiteY2" fmla="*/ 1235111 h 2723194"/>
              <a:gd name="connsiteX3" fmla="*/ 13052853 w 13624074"/>
              <a:gd name="connsiteY3" fmla="*/ 2723194 h 2723194"/>
              <a:gd name="connsiteX4" fmla="*/ 0 w 13624074"/>
              <a:gd name="connsiteY4" fmla="*/ 2715000 h 2723194"/>
              <a:gd name="connsiteX5" fmla="*/ 1025170 w 13624074"/>
              <a:gd name="connsiteY5" fmla="*/ 44341 h 272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24074" h="2723194">
                <a:moveTo>
                  <a:pt x="1025170" y="44341"/>
                </a:moveTo>
                <a:lnTo>
                  <a:pt x="10406499" y="0"/>
                </a:lnTo>
                <a:lnTo>
                  <a:pt x="13624074" y="1235111"/>
                </a:lnTo>
                <a:lnTo>
                  <a:pt x="13052853" y="2723194"/>
                </a:lnTo>
                <a:lnTo>
                  <a:pt x="0" y="2715000"/>
                </a:lnTo>
                <a:lnTo>
                  <a:pt x="1025170" y="44341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Freeform 52"/>
          <p:cNvSpPr/>
          <p:nvPr userDrawn="1"/>
        </p:nvSpPr>
        <p:spPr>
          <a:xfrm rot="-1260000">
            <a:off x="2658988" y="3340387"/>
            <a:ext cx="9999997" cy="770511"/>
          </a:xfrm>
          <a:custGeom>
            <a:avLst/>
            <a:gdLst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10017679 w 10017679"/>
              <a:gd name="connsiteY2" fmla="*/ 763723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26277 w 10017679"/>
              <a:gd name="connsiteY2" fmla="*/ 706279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08073 w 10017679"/>
              <a:gd name="connsiteY2" fmla="*/ 753704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9999997"/>
              <a:gd name="connsiteY0" fmla="*/ 6788 h 770511"/>
              <a:gd name="connsiteX1" fmla="*/ 9999997 w 9999997"/>
              <a:gd name="connsiteY1" fmla="*/ 0 h 770511"/>
              <a:gd name="connsiteX2" fmla="*/ 9708073 w 9999997"/>
              <a:gd name="connsiteY2" fmla="*/ 760492 h 770511"/>
              <a:gd name="connsiteX3" fmla="*/ 0 w 9999997"/>
              <a:gd name="connsiteY3" fmla="*/ 770511 h 770511"/>
              <a:gd name="connsiteX4" fmla="*/ 0 w 9999997"/>
              <a:gd name="connsiteY4" fmla="*/ 6788 h 77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9997" h="770511">
                <a:moveTo>
                  <a:pt x="0" y="6788"/>
                </a:moveTo>
                <a:lnTo>
                  <a:pt x="9999997" y="0"/>
                </a:lnTo>
                <a:lnTo>
                  <a:pt x="9708073" y="760492"/>
                </a:lnTo>
                <a:lnTo>
                  <a:pt x="0" y="770511"/>
                </a:lnTo>
                <a:lnTo>
                  <a:pt x="0" y="6788"/>
                </a:lnTo>
                <a:close/>
              </a:path>
            </a:pathLst>
          </a:custGeom>
          <a:solidFill>
            <a:srgbClr val="414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4" name="Picture 53" descr="LenovoLockup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-1260000">
            <a:off x="565953" y="715838"/>
            <a:ext cx="3245295" cy="1365846"/>
          </a:xfrm>
          <a:prstGeom prst="rect">
            <a:avLst/>
          </a:prstGeom>
        </p:spPr>
      </p:pic>
      <p:sp>
        <p:nvSpPr>
          <p:cNvPr id="55" name="Subtitle 2"/>
          <p:cNvSpPr>
            <a:spLocks noGrp="1"/>
          </p:cNvSpPr>
          <p:nvPr>
            <p:ph type="subTitle" idx="1"/>
          </p:nvPr>
        </p:nvSpPr>
        <p:spPr bwMode="gray">
          <a:xfrm rot="-1260000">
            <a:off x="2702615" y="3447160"/>
            <a:ext cx="9513216" cy="713913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206968" y="1899200"/>
            <a:ext cx="9792873" cy="1972279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pic>
        <p:nvPicPr>
          <p:cNvPr id="58" name="Picture 57" descr="Kickoff2013-POS-Color.png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  <p:sp>
        <p:nvSpPr>
          <p:cNvPr id="62" name="Footer Placeholder 6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32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8" name="Picture 47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4"/>
          </a:xfrm>
          <a:prstGeom prst="rect">
            <a:avLst/>
          </a:prstGeom>
        </p:spPr>
      </p:pic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125964" y="3113242"/>
            <a:ext cx="12251916" cy="737846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z="1000" cap="all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prstClr val="white">
                  <a:lumMod val="75000"/>
                </a:prstClr>
              </a:solidFill>
              <a:cs typeface="Arial" pitchFamily="34" charset="0"/>
            </a:endParaRPr>
          </a:p>
        </p:txBody>
      </p:sp>
      <p:pic>
        <p:nvPicPr>
          <p:cNvPr id="7" name="Picture 6" descr="Kickoff2013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5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9" name="Picture 8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80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44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53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53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9" name="Picture 8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15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80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34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25" name="Picture 24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5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27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3" name="Picture 12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79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78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09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13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893"/>
            <a:ext cx="12188824" cy="6856214"/>
          </a:xfrm>
          <a:prstGeom prst="rect">
            <a:avLst/>
          </a:prstGeom>
        </p:spPr>
      </p:pic>
      <p:pic>
        <p:nvPicPr>
          <p:cNvPr id="4" name="Picture 2" descr="C:\Users\Kathy\Documents\Corporate PPT Template\FINAL\ppt-images\NoTexture_Closing.png"/>
          <p:cNvPicPr>
            <a:picLocks noChangeAspect="1" noChangeArrowheads="1"/>
          </p:cNvPicPr>
          <p:nvPr userDrawn="1"/>
        </p:nvPicPr>
        <p:blipFill>
          <a:blip r:embed="rId3" cstate="email"/>
          <a:stretch>
            <a:fillRect/>
          </a:stretch>
        </p:blipFill>
        <p:spPr bwMode="auto">
          <a:xfrm rot="-1260000">
            <a:off x="1019492" y="3186973"/>
            <a:ext cx="10149840" cy="762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578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 userDrawn="1"/>
        </p:nvSpPr>
        <p:spPr>
          <a:xfrm>
            <a:off x="0" y="0"/>
            <a:ext cx="12188823" cy="6857107"/>
          </a:xfrm>
          <a:prstGeom prst="rect">
            <a:avLst/>
          </a:prstGeom>
          <a:solidFill>
            <a:srgbClr val="7F7F7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" name="Picture 60" descr="title-back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3"/>
          </a:xfrm>
          <a:prstGeom prst="rect">
            <a:avLst/>
          </a:prstGeom>
        </p:spPr>
      </p:pic>
      <p:sp>
        <p:nvSpPr>
          <p:cNvPr id="51" name="Freeform 50"/>
          <p:cNvSpPr/>
          <p:nvPr userDrawn="1"/>
        </p:nvSpPr>
        <p:spPr>
          <a:xfrm rot="-1260000">
            <a:off x="-937469" y="1197704"/>
            <a:ext cx="13624074" cy="2723194"/>
          </a:xfrm>
          <a:custGeom>
            <a:avLst/>
            <a:gdLst>
              <a:gd name="connsiteX0" fmla="*/ 0 w 12200027"/>
              <a:gd name="connsiteY0" fmla="*/ 0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0 w 12200027"/>
              <a:gd name="connsiteY4" fmla="*/ 0 h 2717800"/>
              <a:gd name="connsiteX0" fmla="*/ 167130 w 12200027"/>
              <a:gd name="connsiteY0" fmla="*/ 23345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167130 w 12200027"/>
              <a:gd name="connsiteY4" fmla="*/ 23345 h 2717800"/>
              <a:gd name="connsiteX0" fmla="*/ 1025170 w 13058067"/>
              <a:gd name="connsiteY0" fmla="*/ 23345 h 2717800"/>
              <a:gd name="connsiteX1" fmla="*/ 13058067 w 13058067"/>
              <a:gd name="connsiteY1" fmla="*/ 0 h 2717800"/>
              <a:gd name="connsiteX2" fmla="*/ 13058067 w 13058067"/>
              <a:gd name="connsiteY2" fmla="*/ 2717800 h 2717800"/>
              <a:gd name="connsiteX3" fmla="*/ 0 w 13058067"/>
              <a:gd name="connsiteY3" fmla="*/ 2694004 h 2717800"/>
              <a:gd name="connsiteX4" fmla="*/ 1025170 w 13058067"/>
              <a:gd name="connsiteY4" fmla="*/ 23345 h 2717800"/>
              <a:gd name="connsiteX0" fmla="*/ 1025170 w 13058067"/>
              <a:gd name="connsiteY0" fmla="*/ 0 h 2694455"/>
              <a:gd name="connsiteX1" fmla="*/ 12001451 w 13058067"/>
              <a:gd name="connsiteY1" fmla="*/ 992749 h 2694455"/>
              <a:gd name="connsiteX2" fmla="*/ 13058067 w 13058067"/>
              <a:gd name="connsiteY2" fmla="*/ 2694455 h 2694455"/>
              <a:gd name="connsiteX3" fmla="*/ 0 w 13058067"/>
              <a:gd name="connsiteY3" fmla="*/ 2670659 h 2694455"/>
              <a:gd name="connsiteX4" fmla="*/ 1025170 w 13058067"/>
              <a:gd name="connsiteY4" fmla="*/ 0 h 2694455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3058067 w 13058067"/>
              <a:gd name="connsiteY2" fmla="*/ 2739044 h 2739044"/>
              <a:gd name="connsiteX3" fmla="*/ 0 w 13058067"/>
              <a:gd name="connsiteY3" fmla="*/ 2715248 h 2739044"/>
              <a:gd name="connsiteX4" fmla="*/ 1025170 w 13058067"/>
              <a:gd name="connsiteY4" fmla="*/ 44589 h 2739044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1594561 w 13058067"/>
              <a:gd name="connsiteY2" fmla="*/ 1357272 h 2739044"/>
              <a:gd name="connsiteX3" fmla="*/ 13058067 w 13058067"/>
              <a:gd name="connsiteY3" fmla="*/ 2739044 h 2739044"/>
              <a:gd name="connsiteX4" fmla="*/ 0 w 13058067"/>
              <a:gd name="connsiteY4" fmla="*/ 2715248 h 2739044"/>
              <a:gd name="connsiteX5" fmla="*/ 1025170 w 13058067"/>
              <a:gd name="connsiteY5" fmla="*/ 44589 h 2739044"/>
              <a:gd name="connsiteX0" fmla="*/ 1025170 w 13595398"/>
              <a:gd name="connsiteY0" fmla="*/ 44589 h 2739044"/>
              <a:gd name="connsiteX1" fmla="*/ 10185052 w 13595398"/>
              <a:gd name="connsiteY1" fmla="*/ 0 h 2739044"/>
              <a:gd name="connsiteX2" fmla="*/ 13595398 w 13595398"/>
              <a:gd name="connsiteY2" fmla="*/ 1310066 h 2739044"/>
              <a:gd name="connsiteX3" fmla="*/ 13058067 w 13595398"/>
              <a:gd name="connsiteY3" fmla="*/ 2739044 h 2739044"/>
              <a:gd name="connsiteX4" fmla="*/ 0 w 13595398"/>
              <a:gd name="connsiteY4" fmla="*/ 2715248 h 2739044"/>
              <a:gd name="connsiteX5" fmla="*/ 1025170 w 13595398"/>
              <a:gd name="connsiteY5" fmla="*/ 44589 h 273904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112020 w 13595398"/>
              <a:gd name="connsiteY3" fmla="*/ 256930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47154"/>
              <a:gd name="connsiteX1" fmla="*/ 10185052 w 13595398"/>
              <a:gd name="connsiteY1" fmla="*/ 0 h 2747154"/>
              <a:gd name="connsiteX2" fmla="*/ 13595398 w 13595398"/>
              <a:gd name="connsiteY2" fmla="*/ 1310066 h 2747154"/>
              <a:gd name="connsiteX3" fmla="*/ 13043751 w 13595398"/>
              <a:gd name="connsiteY3" fmla="*/ 2747154 h 2747154"/>
              <a:gd name="connsiteX4" fmla="*/ 0 w 13595398"/>
              <a:gd name="connsiteY4" fmla="*/ 2715248 h 2747154"/>
              <a:gd name="connsiteX5" fmla="*/ 1025170 w 13595398"/>
              <a:gd name="connsiteY5" fmla="*/ 44589 h 274715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098366 w 13595398"/>
              <a:gd name="connsiteY3" fmla="*/ 260487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23442"/>
              <a:gd name="connsiteX1" fmla="*/ 10185052 w 13595398"/>
              <a:gd name="connsiteY1" fmla="*/ 0 h 2723442"/>
              <a:gd name="connsiteX2" fmla="*/ 13595398 w 13595398"/>
              <a:gd name="connsiteY2" fmla="*/ 1310066 h 2723442"/>
              <a:gd name="connsiteX3" fmla="*/ 13052853 w 13595398"/>
              <a:gd name="connsiteY3" fmla="*/ 2723442 h 2723442"/>
              <a:gd name="connsiteX4" fmla="*/ 0 w 13595398"/>
              <a:gd name="connsiteY4" fmla="*/ 2715248 h 2723442"/>
              <a:gd name="connsiteX5" fmla="*/ 1025170 w 13595398"/>
              <a:gd name="connsiteY5" fmla="*/ 44589 h 2723442"/>
              <a:gd name="connsiteX0" fmla="*/ 1025170 w 13595398"/>
              <a:gd name="connsiteY0" fmla="*/ 44341 h 2723194"/>
              <a:gd name="connsiteX1" fmla="*/ 10406499 w 13595398"/>
              <a:gd name="connsiteY1" fmla="*/ 0 h 2723194"/>
              <a:gd name="connsiteX2" fmla="*/ 13595398 w 13595398"/>
              <a:gd name="connsiteY2" fmla="*/ 1309818 h 2723194"/>
              <a:gd name="connsiteX3" fmla="*/ 13052853 w 13595398"/>
              <a:gd name="connsiteY3" fmla="*/ 2723194 h 2723194"/>
              <a:gd name="connsiteX4" fmla="*/ 0 w 13595398"/>
              <a:gd name="connsiteY4" fmla="*/ 2715000 h 2723194"/>
              <a:gd name="connsiteX5" fmla="*/ 1025170 w 13595398"/>
              <a:gd name="connsiteY5" fmla="*/ 44341 h 2723194"/>
              <a:gd name="connsiteX0" fmla="*/ 1025170 w 13624074"/>
              <a:gd name="connsiteY0" fmla="*/ 44341 h 2723194"/>
              <a:gd name="connsiteX1" fmla="*/ 10406499 w 13624074"/>
              <a:gd name="connsiteY1" fmla="*/ 0 h 2723194"/>
              <a:gd name="connsiteX2" fmla="*/ 13624074 w 13624074"/>
              <a:gd name="connsiteY2" fmla="*/ 1235111 h 2723194"/>
              <a:gd name="connsiteX3" fmla="*/ 13052853 w 13624074"/>
              <a:gd name="connsiteY3" fmla="*/ 2723194 h 2723194"/>
              <a:gd name="connsiteX4" fmla="*/ 0 w 13624074"/>
              <a:gd name="connsiteY4" fmla="*/ 2715000 h 2723194"/>
              <a:gd name="connsiteX5" fmla="*/ 1025170 w 13624074"/>
              <a:gd name="connsiteY5" fmla="*/ 44341 h 272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24074" h="2723194">
                <a:moveTo>
                  <a:pt x="1025170" y="44341"/>
                </a:moveTo>
                <a:lnTo>
                  <a:pt x="10406499" y="0"/>
                </a:lnTo>
                <a:lnTo>
                  <a:pt x="13624074" y="1235111"/>
                </a:lnTo>
                <a:lnTo>
                  <a:pt x="13052853" y="2723194"/>
                </a:lnTo>
                <a:lnTo>
                  <a:pt x="0" y="2715000"/>
                </a:lnTo>
                <a:lnTo>
                  <a:pt x="1025170" y="44341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Freeform 52"/>
          <p:cNvSpPr/>
          <p:nvPr userDrawn="1"/>
        </p:nvSpPr>
        <p:spPr>
          <a:xfrm rot="-1260000">
            <a:off x="2658988" y="3340387"/>
            <a:ext cx="9999997" cy="770511"/>
          </a:xfrm>
          <a:custGeom>
            <a:avLst/>
            <a:gdLst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10017679 w 10017679"/>
              <a:gd name="connsiteY2" fmla="*/ 763723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26277 w 10017679"/>
              <a:gd name="connsiteY2" fmla="*/ 706279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08073 w 10017679"/>
              <a:gd name="connsiteY2" fmla="*/ 753704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9999997"/>
              <a:gd name="connsiteY0" fmla="*/ 6788 h 770511"/>
              <a:gd name="connsiteX1" fmla="*/ 9999997 w 9999997"/>
              <a:gd name="connsiteY1" fmla="*/ 0 h 770511"/>
              <a:gd name="connsiteX2" fmla="*/ 9708073 w 9999997"/>
              <a:gd name="connsiteY2" fmla="*/ 760492 h 770511"/>
              <a:gd name="connsiteX3" fmla="*/ 0 w 9999997"/>
              <a:gd name="connsiteY3" fmla="*/ 770511 h 770511"/>
              <a:gd name="connsiteX4" fmla="*/ 0 w 9999997"/>
              <a:gd name="connsiteY4" fmla="*/ 6788 h 77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9997" h="770511">
                <a:moveTo>
                  <a:pt x="0" y="6788"/>
                </a:moveTo>
                <a:lnTo>
                  <a:pt x="9999997" y="0"/>
                </a:lnTo>
                <a:lnTo>
                  <a:pt x="9708073" y="760492"/>
                </a:lnTo>
                <a:lnTo>
                  <a:pt x="0" y="770511"/>
                </a:lnTo>
                <a:lnTo>
                  <a:pt x="0" y="6788"/>
                </a:lnTo>
                <a:close/>
              </a:path>
            </a:pathLst>
          </a:custGeom>
          <a:solidFill>
            <a:srgbClr val="414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4" name="Picture 53" descr="LenovoLockup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-1260000">
            <a:off x="565953" y="715838"/>
            <a:ext cx="3245295" cy="1365846"/>
          </a:xfrm>
          <a:prstGeom prst="rect">
            <a:avLst/>
          </a:prstGeom>
        </p:spPr>
      </p:pic>
      <p:sp>
        <p:nvSpPr>
          <p:cNvPr id="55" name="Subtitle 2"/>
          <p:cNvSpPr>
            <a:spLocks noGrp="1"/>
          </p:cNvSpPr>
          <p:nvPr>
            <p:ph type="subTitle" idx="1"/>
          </p:nvPr>
        </p:nvSpPr>
        <p:spPr bwMode="gray">
          <a:xfrm rot="-1260000">
            <a:off x="2702615" y="3447160"/>
            <a:ext cx="9513216" cy="713913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206968" y="1899200"/>
            <a:ext cx="9792873" cy="1972279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pic>
        <p:nvPicPr>
          <p:cNvPr id="58" name="Picture 57" descr="Kickoff2013-POS-Color.png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  <p:sp>
        <p:nvSpPr>
          <p:cNvPr id="62" name="Footer Placeholder 6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89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36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8" name="Picture 47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4"/>
          </a:xfrm>
          <a:prstGeom prst="rect">
            <a:avLst/>
          </a:prstGeom>
        </p:spPr>
      </p:pic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125964" y="3113242"/>
            <a:ext cx="12251916" cy="737846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z="1000" cap="all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prstClr val="white">
                  <a:lumMod val="75000"/>
                </a:prstClr>
              </a:solidFill>
              <a:cs typeface="Arial" pitchFamily="34" charset="0"/>
            </a:endParaRPr>
          </a:p>
        </p:txBody>
      </p:sp>
      <p:pic>
        <p:nvPicPr>
          <p:cNvPr id="7" name="Picture 6" descr="Kickoff2013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9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9" name="Picture 8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31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78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04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95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95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80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25" name="Picture 24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14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3" name="Picture 12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86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48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54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70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8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893"/>
            <a:ext cx="12188824" cy="6856214"/>
          </a:xfrm>
          <a:prstGeom prst="rect">
            <a:avLst/>
          </a:prstGeom>
        </p:spPr>
      </p:pic>
      <p:pic>
        <p:nvPicPr>
          <p:cNvPr id="4" name="Picture 2" descr="C:\Users\Kathy\Documents\Corporate PPT Template\FINAL\ppt-images\NoTexture_Closing.png"/>
          <p:cNvPicPr>
            <a:picLocks noChangeAspect="1" noChangeArrowheads="1"/>
          </p:cNvPicPr>
          <p:nvPr userDrawn="1"/>
        </p:nvPicPr>
        <p:blipFill>
          <a:blip r:embed="rId3" cstate="email"/>
          <a:stretch>
            <a:fillRect/>
          </a:stretch>
        </p:blipFill>
        <p:spPr bwMode="auto">
          <a:xfrm rot="-1260000">
            <a:off x="1019492" y="3186973"/>
            <a:ext cx="10149840" cy="762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052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 userDrawn="1"/>
        </p:nvSpPr>
        <p:spPr>
          <a:xfrm>
            <a:off x="0" y="0"/>
            <a:ext cx="12188823" cy="6857107"/>
          </a:xfrm>
          <a:prstGeom prst="rect">
            <a:avLst/>
          </a:prstGeom>
          <a:solidFill>
            <a:srgbClr val="7F7F7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" name="Picture 60" descr="title-back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3"/>
          </a:xfrm>
          <a:prstGeom prst="rect">
            <a:avLst/>
          </a:prstGeom>
        </p:spPr>
      </p:pic>
      <p:sp>
        <p:nvSpPr>
          <p:cNvPr id="51" name="Freeform 50"/>
          <p:cNvSpPr/>
          <p:nvPr userDrawn="1"/>
        </p:nvSpPr>
        <p:spPr>
          <a:xfrm rot="-1260000">
            <a:off x="-937469" y="1197704"/>
            <a:ext cx="13624074" cy="2723194"/>
          </a:xfrm>
          <a:custGeom>
            <a:avLst/>
            <a:gdLst>
              <a:gd name="connsiteX0" fmla="*/ 0 w 12200027"/>
              <a:gd name="connsiteY0" fmla="*/ 0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0 w 12200027"/>
              <a:gd name="connsiteY4" fmla="*/ 0 h 2717800"/>
              <a:gd name="connsiteX0" fmla="*/ 167130 w 12200027"/>
              <a:gd name="connsiteY0" fmla="*/ 23345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167130 w 12200027"/>
              <a:gd name="connsiteY4" fmla="*/ 23345 h 2717800"/>
              <a:gd name="connsiteX0" fmla="*/ 1025170 w 13058067"/>
              <a:gd name="connsiteY0" fmla="*/ 23345 h 2717800"/>
              <a:gd name="connsiteX1" fmla="*/ 13058067 w 13058067"/>
              <a:gd name="connsiteY1" fmla="*/ 0 h 2717800"/>
              <a:gd name="connsiteX2" fmla="*/ 13058067 w 13058067"/>
              <a:gd name="connsiteY2" fmla="*/ 2717800 h 2717800"/>
              <a:gd name="connsiteX3" fmla="*/ 0 w 13058067"/>
              <a:gd name="connsiteY3" fmla="*/ 2694004 h 2717800"/>
              <a:gd name="connsiteX4" fmla="*/ 1025170 w 13058067"/>
              <a:gd name="connsiteY4" fmla="*/ 23345 h 2717800"/>
              <a:gd name="connsiteX0" fmla="*/ 1025170 w 13058067"/>
              <a:gd name="connsiteY0" fmla="*/ 0 h 2694455"/>
              <a:gd name="connsiteX1" fmla="*/ 12001451 w 13058067"/>
              <a:gd name="connsiteY1" fmla="*/ 992749 h 2694455"/>
              <a:gd name="connsiteX2" fmla="*/ 13058067 w 13058067"/>
              <a:gd name="connsiteY2" fmla="*/ 2694455 h 2694455"/>
              <a:gd name="connsiteX3" fmla="*/ 0 w 13058067"/>
              <a:gd name="connsiteY3" fmla="*/ 2670659 h 2694455"/>
              <a:gd name="connsiteX4" fmla="*/ 1025170 w 13058067"/>
              <a:gd name="connsiteY4" fmla="*/ 0 h 2694455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3058067 w 13058067"/>
              <a:gd name="connsiteY2" fmla="*/ 2739044 h 2739044"/>
              <a:gd name="connsiteX3" fmla="*/ 0 w 13058067"/>
              <a:gd name="connsiteY3" fmla="*/ 2715248 h 2739044"/>
              <a:gd name="connsiteX4" fmla="*/ 1025170 w 13058067"/>
              <a:gd name="connsiteY4" fmla="*/ 44589 h 2739044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1594561 w 13058067"/>
              <a:gd name="connsiteY2" fmla="*/ 1357272 h 2739044"/>
              <a:gd name="connsiteX3" fmla="*/ 13058067 w 13058067"/>
              <a:gd name="connsiteY3" fmla="*/ 2739044 h 2739044"/>
              <a:gd name="connsiteX4" fmla="*/ 0 w 13058067"/>
              <a:gd name="connsiteY4" fmla="*/ 2715248 h 2739044"/>
              <a:gd name="connsiteX5" fmla="*/ 1025170 w 13058067"/>
              <a:gd name="connsiteY5" fmla="*/ 44589 h 2739044"/>
              <a:gd name="connsiteX0" fmla="*/ 1025170 w 13595398"/>
              <a:gd name="connsiteY0" fmla="*/ 44589 h 2739044"/>
              <a:gd name="connsiteX1" fmla="*/ 10185052 w 13595398"/>
              <a:gd name="connsiteY1" fmla="*/ 0 h 2739044"/>
              <a:gd name="connsiteX2" fmla="*/ 13595398 w 13595398"/>
              <a:gd name="connsiteY2" fmla="*/ 1310066 h 2739044"/>
              <a:gd name="connsiteX3" fmla="*/ 13058067 w 13595398"/>
              <a:gd name="connsiteY3" fmla="*/ 2739044 h 2739044"/>
              <a:gd name="connsiteX4" fmla="*/ 0 w 13595398"/>
              <a:gd name="connsiteY4" fmla="*/ 2715248 h 2739044"/>
              <a:gd name="connsiteX5" fmla="*/ 1025170 w 13595398"/>
              <a:gd name="connsiteY5" fmla="*/ 44589 h 273904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112020 w 13595398"/>
              <a:gd name="connsiteY3" fmla="*/ 256930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47154"/>
              <a:gd name="connsiteX1" fmla="*/ 10185052 w 13595398"/>
              <a:gd name="connsiteY1" fmla="*/ 0 h 2747154"/>
              <a:gd name="connsiteX2" fmla="*/ 13595398 w 13595398"/>
              <a:gd name="connsiteY2" fmla="*/ 1310066 h 2747154"/>
              <a:gd name="connsiteX3" fmla="*/ 13043751 w 13595398"/>
              <a:gd name="connsiteY3" fmla="*/ 2747154 h 2747154"/>
              <a:gd name="connsiteX4" fmla="*/ 0 w 13595398"/>
              <a:gd name="connsiteY4" fmla="*/ 2715248 h 2747154"/>
              <a:gd name="connsiteX5" fmla="*/ 1025170 w 13595398"/>
              <a:gd name="connsiteY5" fmla="*/ 44589 h 274715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098366 w 13595398"/>
              <a:gd name="connsiteY3" fmla="*/ 260487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23442"/>
              <a:gd name="connsiteX1" fmla="*/ 10185052 w 13595398"/>
              <a:gd name="connsiteY1" fmla="*/ 0 h 2723442"/>
              <a:gd name="connsiteX2" fmla="*/ 13595398 w 13595398"/>
              <a:gd name="connsiteY2" fmla="*/ 1310066 h 2723442"/>
              <a:gd name="connsiteX3" fmla="*/ 13052853 w 13595398"/>
              <a:gd name="connsiteY3" fmla="*/ 2723442 h 2723442"/>
              <a:gd name="connsiteX4" fmla="*/ 0 w 13595398"/>
              <a:gd name="connsiteY4" fmla="*/ 2715248 h 2723442"/>
              <a:gd name="connsiteX5" fmla="*/ 1025170 w 13595398"/>
              <a:gd name="connsiteY5" fmla="*/ 44589 h 2723442"/>
              <a:gd name="connsiteX0" fmla="*/ 1025170 w 13595398"/>
              <a:gd name="connsiteY0" fmla="*/ 44341 h 2723194"/>
              <a:gd name="connsiteX1" fmla="*/ 10406499 w 13595398"/>
              <a:gd name="connsiteY1" fmla="*/ 0 h 2723194"/>
              <a:gd name="connsiteX2" fmla="*/ 13595398 w 13595398"/>
              <a:gd name="connsiteY2" fmla="*/ 1309818 h 2723194"/>
              <a:gd name="connsiteX3" fmla="*/ 13052853 w 13595398"/>
              <a:gd name="connsiteY3" fmla="*/ 2723194 h 2723194"/>
              <a:gd name="connsiteX4" fmla="*/ 0 w 13595398"/>
              <a:gd name="connsiteY4" fmla="*/ 2715000 h 2723194"/>
              <a:gd name="connsiteX5" fmla="*/ 1025170 w 13595398"/>
              <a:gd name="connsiteY5" fmla="*/ 44341 h 2723194"/>
              <a:gd name="connsiteX0" fmla="*/ 1025170 w 13624074"/>
              <a:gd name="connsiteY0" fmla="*/ 44341 h 2723194"/>
              <a:gd name="connsiteX1" fmla="*/ 10406499 w 13624074"/>
              <a:gd name="connsiteY1" fmla="*/ 0 h 2723194"/>
              <a:gd name="connsiteX2" fmla="*/ 13624074 w 13624074"/>
              <a:gd name="connsiteY2" fmla="*/ 1235111 h 2723194"/>
              <a:gd name="connsiteX3" fmla="*/ 13052853 w 13624074"/>
              <a:gd name="connsiteY3" fmla="*/ 2723194 h 2723194"/>
              <a:gd name="connsiteX4" fmla="*/ 0 w 13624074"/>
              <a:gd name="connsiteY4" fmla="*/ 2715000 h 2723194"/>
              <a:gd name="connsiteX5" fmla="*/ 1025170 w 13624074"/>
              <a:gd name="connsiteY5" fmla="*/ 44341 h 272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24074" h="2723194">
                <a:moveTo>
                  <a:pt x="1025170" y="44341"/>
                </a:moveTo>
                <a:lnTo>
                  <a:pt x="10406499" y="0"/>
                </a:lnTo>
                <a:lnTo>
                  <a:pt x="13624074" y="1235111"/>
                </a:lnTo>
                <a:lnTo>
                  <a:pt x="13052853" y="2723194"/>
                </a:lnTo>
                <a:lnTo>
                  <a:pt x="0" y="2715000"/>
                </a:lnTo>
                <a:lnTo>
                  <a:pt x="1025170" y="44341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Freeform 52"/>
          <p:cNvSpPr/>
          <p:nvPr userDrawn="1"/>
        </p:nvSpPr>
        <p:spPr>
          <a:xfrm rot="-1260000">
            <a:off x="2658988" y="3340387"/>
            <a:ext cx="9999997" cy="770511"/>
          </a:xfrm>
          <a:custGeom>
            <a:avLst/>
            <a:gdLst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10017679 w 10017679"/>
              <a:gd name="connsiteY2" fmla="*/ 763723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26277 w 10017679"/>
              <a:gd name="connsiteY2" fmla="*/ 706279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08073 w 10017679"/>
              <a:gd name="connsiteY2" fmla="*/ 753704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9999997"/>
              <a:gd name="connsiteY0" fmla="*/ 6788 h 770511"/>
              <a:gd name="connsiteX1" fmla="*/ 9999997 w 9999997"/>
              <a:gd name="connsiteY1" fmla="*/ 0 h 770511"/>
              <a:gd name="connsiteX2" fmla="*/ 9708073 w 9999997"/>
              <a:gd name="connsiteY2" fmla="*/ 760492 h 770511"/>
              <a:gd name="connsiteX3" fmla="*/ 0 w 9999997"/>
              <a:gd name="connsiteY3" fmla="*/ 770511 h 770511"/>
              <a:gd name="connsiteX4" fmla="*/ 0 w 9999997"/>
              <a:gd name="connsiteY4" fmla="*/ 6788 h 77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9997" h="770511">
                <a:moveTo>
                  <a:pt x="0" y="6788"/>
                </a:moveTo>
                <a:lnTo>
                  <a:pt x="9999997" y="0"/>
                </a:lnTo>
                <a:lnTo>
                  <a:pt x="9708073" y="760492"/>
                </a:lnTo>
                <a:lnTo>
                  <a:pt x="0" y="770511"/>
                </a:lnTo>
                <a:lnTo>
                  <a:pt x="0" y="6788"/>
                </a:lnTo>
                <a:close/>
              </a:path>
            </a:pathLst>
          </a:custGeom>
          <a:solidFill>
            <a:srgbClr val="414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4" name="Picture 53" descr="LenovoLockup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-1260000">
            <a:off x="565953" y="715838"/>
            <a:ext cx="3245295" cy="1365846"/>
          </a:xfrm>
          <a:prstGeom prst="rect">
            <a:avLst/>
          </a:prstGeom>
        </p:spPr>
      </p:pic>
      <p:sp>
        <p:nvSpPr>
          <p:cNvPr id="55" name="Subtitle 2"/>
          <p:cNvSpPr>
            <a:spLocks noGrp="1"/>
          </p:cNvSpPr>
          <p:nvPr>
            <p:ph type="subTitle" idx="1"/>
          </p:nvPr>
        </p:nvSpPr>
        <p:spPr bwMode="gray">
          <a:xfrm rot="-1260000">
            <a:off x="2702615" y="3447160"/>
            <a:ext cx="9513216" cy="713913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206968" y="1899200"/>
            <a:ext cx="9792873" cy="1972279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pic>
        <p:nvPicPr>
          <p:cNvPr id="58" name="Picture 57" descr="Kickoff2013-POS-Color.png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  <p:sp>
        <p:nvSpPr>
          <p:cNvPr id="62" name="Footer Placeholder 6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63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8" name="Picture 47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4"/>
          </a:xfrm>
          <a:prstGeom prst="rect">
            <a:avLst/>
          </a:prstGeom>
        </p:spPr>
      </p:pic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125964" y="3113242"/>
            <a:ext cx="12251916" cy="737846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z="1000" cap="all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prstClr val="white">
                  <a:lumMod val="75000"/>
                </a:prstClr>
              </a:solidFill>
              <a:cs typeface="Arial" pitchFamily="34" charset="0"/>
            </a:endParaRPr>
          </a:p>
        </p:txBody>
      </p:sp>
      <p:pic>
        <p:nvPicPr>
          <p:cNvPr id="7" name="Picture 6" descr="Kickoff2013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2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9" name="Picture 8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10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47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8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7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pic>
        <p:nvPicPr>
          <p:cNvPr id="9" name="Picture 8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39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34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02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42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25" name="Picture 24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32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07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3" name="Picture 12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55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06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27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1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893"/>
            <a:ext cx="12188824" cy="6856214"/>
          </a:xfrm>
          <a:prstGeom prst="rect">
            <a:avLst/>
          </a:prstGeom>
        </p:spPr>
      </p:pic>
      <p:pic>
        <p:nvPicPr>
          <p:cNvPr id="4" name="Picture 2" descr="C:\Users\Kathy\Documents\Corporate PPT Template\FINAL\ppt-images\NoTexture_Closing.png"/>
          <p:cNvPicPr>
            <a:picLocks noChangeAspect="1" noChangeArrowheads="1"/>
          </p:cNvPicPr>
          <p:nvPr userDrawn="1"/>
        </p:nvPicPr>
        <p:blipFill>
          <a:blip r:embed="rId3" cstate="email"/>
          <a:stretch>
            <a:fillRect/>
          </a:stretch>
        </p:blipFill>
        <p:spPr bwMode="auto">
          <a:xfrm rot="-1260000">
            <a:off x="1019492" y="3186973"/>
            <a:ext cx="10149840" cy="762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876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all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92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19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 userDrawn="1"/>
        </p:nvSpPr>
        <p:spPr>
          <a:xfrm>
            <a:off x="0" y="0"/>
            <a:ext cx="12188823" cy="6857107"/>
          </a:xfrm>
          <a:prstGeom prst="rect">
            <a:avLst/>
          </a:prstGeom>
          <a:solidFill>
            <a:srgbClr val="7F7F7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" name="Picture 60" descr="title-back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3"/>
          </a:xfrm>
          <a:prstGeom prst="rect">
            <a:avLst/>
          </a:prstGeom>
        </p:spPr>
      </p:pic>
      <p:sp>
        <p:nvSpPr>
          <p:cNvPr id="51" name="Freeform 50"/>
          <p:cNvSpPr/>
          <p:nvPr userDrawn="1"/>
        </p:nvSpPr>
        <p:spPr>
          <a:xfrm rot="-1260000">
            <a:off x="-937469" y="1197704"/>
            <a:ext cx="13624074" cy="2723194"/>
          </a:xfrm>
          <a:custGeom>
            <a:avLst/>
            <a:gdLst>
              <a:gd name="connsiteX0" fmla="*/ 0 w 12200027"/>
              <a:gd name="connsiteY0" fmla="*/ 0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0 w 12200027"/>
              <a:gd name="connsiteY4" fmla="*/ 0 h 2717800"/>
              <a:gd name="connsiteX0" fmla="*/ 167130 w 12200027"/>
              <a:gd name="connsiteY0" fmla="*/ 23345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167130 w 12200027"/>
              <a:gd name="connsiteY4" fmla="*/ 23345 h 2717800"/>
              <a:gd name="connsiteX0" fmla="*/ 1025170 w 13058067"/>
              <a:gd name="connsiteY0" fmla="*/ 23345 h 2717800"/>
              <a:gd name="connsiteX1" fmla="*/ 13058067 w 13058067"/>
              <a:gd name="connsiteY1" fmla="*/ 0 h 2717800"/>
              <a:gd name="connsiteX2" fmla="*/ 13058067 w 13058067"/>
              <a:gd name="connsiteY2" fmla="*/ 2717800 h 2717800"/>
              <a:gd name="connsiteX3" fmla="*/ 0 w 13058067"/>
              <a:gd name="connsiteY3" fmla="*/ 2694004 h 2717800"/>
              <a:gd name="connsiteX4" fmla="*/ 1025170 w 13058067"/>
              <a:gd name="connsiteY4" fmla="*/ 23345 h 2717800"/>
              <a:gd name="connsiteX0" fmla="*/ 1025170 w 13058067"/>
              <a:gd name="connsiteY0" fmla="*/ 0 h 2694455"/>
              <a:gd name="connsiteX1" fmla="*/ 12001451 w 13058067"/>
              <a:gd name="connsiteY1" fmla="*/ 992749 h 2694455"/>
              <a:gd name="connsiteX2" fmla="*/ 13058067 w 13058067"/>
              <a:gd name="connsiteY2" fmla="*/ 2694455 h 2694455"/>
              <a:gd name="connsiteX3" fmla="*/ 0 w 13058067"/>
              <a:gd name="connsiteY3" fmla="*/ 2670659 h 2694455"/>
              <a:gd name="connsiteX4" fmla="*/ 1025170 w 13058067"/>
              <a:gd name="connsiteY4" fmla="*/ 0 h 2694455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3058067 w 13058067"/>
              <a:gd name="connsiteY2" fmla="*/ 2739044 h 2739044"/>
              <a:gd name="connsiteX3" fmla="*/ 0 w 13058067"/>
              <a:gd name="connsiteY3" fmla="*/ 2715248 h 2739044"/>
              <a:gd name="connsiteX4" fmla="*/ 1025170 w 13058067"/>
              <a:gd name="connsiteY4" fmla="*/ 44589 h 2739044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1594561 w 13058067"/>
              <a:gd name="connsiteY2" fmla="*/ 1357272 h 2739044"/>
              <a:gd name="connsiteX3" fmla="*/ 13058067 w 13058067"/>
              <a:gd name="connsiteY3" fmla="*/ 2739044 h 2739044"/>
              <a:gd name="connsiteX4" fmla="*/ 0 w 13058067"/>
              <a:gd name="connsiteY4" fmla="*/ 2715248 h 2739044"/>
              <a:gd name="connsiteX5" fmla="*/ 1025170 w 13058067"/>
              <a:gd name="connsiteY5" fmla="*/ 44589 h 2739044"/>
              <a:gd name="connsiteX0" fmla="*/ 1025170 w 13595398"/>
              <a:gd name="connsiteY0" fmla="*/ 44589 h 2739044"/>
              <a:gd name="connsiteX1" fmla="*/ 10185052 w 13595398"/>
              <a:gd name="connsiteY1" fmla="*/ 0 h 2739044"/>
              <a:gd name="connsiteX2" fmla="*/ 13595398 w 13595398"/>
              <a:gd name="connsiteY2" fmla="*/ 1310066 h 2739044"/>
              <a:gd name="connsiteX3" fmla="*/ 13058067 w 13595398"/>
              <a:gd name="connsiteY3" fmla="*/ 2739044 h 2739044"/>
              <a:gd name="connsiteX4" fmla="*/ 0 w 13595398"/>
              <a:gd name="connsiteY4" fmla="*/ 2715248 h 2739044"/>
              <a:gd name="connsiteX5" fmla="*/ 1025170 w 13595398"/>
              <a:gd name="connsiteY5" fmla="*/ 44589 h 273904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112020 w 13595398"/>
              <a:gd name="connsiteY3" fmla="*/ 256930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47154"/>
              <a:gd name="connsiteX1" fmla="*/ 10185052 w 13595398"/>
              <a:gd name="connsiteY1" fmla="*/ 0 h 2747154"/>
              <a:gd name="connsiteX2" fmla="*/ 13595398 w 13595398"/>
              <a:gd name="connsiteY2" fmla="*/ 1310066 h 2747154"/>
              <a:gd name="connsiteX3" fmla="*/ 13043751 w 13595398"/>
              <a:gd name="connsiteY3" fmla="*/ 2747154 h 2747154"/>
              <a:gd name="connsiteX4" fmla="*/ 0 w 13595398"/>
              <a:gd name="connsiteY4" fmla="*/ 2715248 h 2747154"/>
              <a:gd name="connsiteX5" fmla="*/ 1025170 w 13595398"/>
              <a:gd name="connsiteY5" fmla="*/ 44589 h 274715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098366 w 13595398"/>
              <a:gd name="connsiteY3" fmla="*/ 260487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23442"/>
              <a:gd name="connsiteX1" fmla="*/ 10185052 w 13595398"/>
              <a:gd name="connsiteY1" fmla="*/ 0 h 2723442"/>
              <a:gd name="connsiteX2" fmla="*/ 13595398 w 13595398"/>
              <a:gd name="connsiteY2" fmla="*/ 1310066 h 2723442"/>
              <a:gd name="connsiteX3" fmla="*/ 13052853 w 13595398"/>
              <a:gd name="connsiteY3" fmla="*/ 2723442 h 2723442"/>
              <a:gd name="connsiteX4" fmla="*/ 0 w 13595398"/>
              <a:gd name="connsiteY4" fmla="*/ 2715248 h 2723442"/>
              <a:gd name="connsiteX5" fmla="*/ 1025170 w 13595398"/>
              <a:gd name="connsiteY5" fmla="*/ 44589 h 2723442"/>
              <a:gd name="connsiteX0" fmla="*/ 1025170 w 13595398"/>
              <a:gd name="connsiteY0" fmla="*/ 44341 h 2723194"/>
              <a:gd name="connsiteX1" fmla="*/ 10406499 w 13595398"/>
              <a:gd name="connsiteY1" fmla="*/ 0 h 2723194"/>
              <a:gd name="connsiteX2" fmla="*/ 13595398 w 13595398"/>
              <a:gd name="connsiteY2" fmla="*/ 1309818 h 2723194"/>
              <a:gd name="connsiteX3" fmla="*/ 13052853 w 13595398"/>
              <a:gd name="connsiteY3" fmla="*/ 2723194 h 2723194"/>
              <a:gd name="connsiteX4" fmla="*/ 0 w 13595398"/>
              <a:gd name="connsiteY4" fmla="*/ 2715000 h 2723194"/>
              <a:gd name="connsiteX5" fmla="*/ 1025170 w 13595398"/>
              <a:gd name="connsiteY5" fmla="*/ 44341 h 2723194"/>
              <a:gd name="connsiteX0" fmla="*/ 1025170 w 13624074"/>
              <a:gd name="connsiteY0" fmla="*/ 44341 h 2723194"/>
              <a:gd name="connsiteX1" fmla="*/ 10406499 w 13624074"/>
              <a:gd name="connsiteY1" fmla="*/ 0 h 2723194"/>
              <a:gd name="connsiteX2" fmla="*/ 13624074 w 13624074"/>
              <a:gd name="connsiteY2" fmla="*/ 1235111 h 2723194"/>
              <a:gd name="connsiteX3" fmla="*/ 13052853 w 13624074"/>
              <a:gd name="connsiteY3" fmla="*/ 2723194 h 2723194"/>
              <a:gd name="connsiteX4" fmla="*/ 0 w 13624074"/>
              <a:gd name="connsiteY4" fmla="*/ 2715000 h 2723194"/>
              <a:gd name="connsiteX5" fmla="*/ 1025170 w 13624074"/>
              <a:gd name="connsiteY5" fmla="*/ 44341 h 272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24074" h="2723194">
                <a:moveTo>
                  <a:pt x="1025170" y="44341"/>
                </a:moveTo>
                <a:lnTo>
                  <a:pt x="10406499" y="0"/>
                </a:lnTo>
                <a:lnTo>
                  <a:pt x="13624074" y="1235111"/>
                </a:lnTo>
                <a:lnTo>
                  <a:pt x="13052853" y="2723194"/>
                </a:lnTo>
                <a:lnTo>
                  <a:pt x="0" y="2715000"/>
                </a:lnTo>
                <a:lnTo>
                  <a:pt x="1025170" y="44341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Freeform 52"/>
          <p:cNvSpPr/>
          <p:nvPr userDrawn="1"/>
        </p:nvSpPr>
        <p:spPr>
          <a:xfrm rot="-1260000">
            <a:off x="2658988" y="3340387"/>
            <a:ext cx="9999997" cy="770511"/>
          </a:xfrm>
          <a:custGeom>
            <a:avLst/>
            <a:gdLst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10017679 w 10017679"/>
              <a:gd name="connsiteY2" fmla="*/ 763723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26277 w 10017679"/>
              <a:gd name="connsiteY2" fmla="*/ 706279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08073 w 10017679"/>
              <a:gd name="connsiteY2" fmla="*/ 753704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9999997"/>
              <a:gd name="connsiteY0" fmla="*/ 6788 h 770511"/>
              <a:gd name="connsiteX1" fmla="*/ 9999997 w 9999997"/>
              <a:gd name="connsiteY1" fmla="*/ 0 h 770511"/>
              <a:gd name="connsiteX2" fmla="*/ 9708073 w 9999997"/>
              <a:gd name="connsiteY2" fmla="*/ 760492 h 770511"/>
              <a:gd name="connsiteX3" fmla="*/ 0 w 9999997"/>
              <a:gd name="connsiteY3" fmla="*/ 770511 h 770511"/>
              <a:gd name="connsiteX4" fmla="*/ 0 w 9999997"/>
              <a:gd name="connsiteY4" fmla="*/ 6788 h 77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9997" h="770511">
                <a:moveTo>
                  <a:pt x="0" y="6788"/>
                </a:moveTo>
                <a:lnTo>
                  <a:pt x="9999997" y="0"/>
                </a:lnTo>
                <a:lnTo>
                  <a:pt x="9708073" y="760492"/>
                </a:lnTo>
                <a:lnTo>
                  <a:pt x="0" y="770511"/>
                </a:lnTo>
                <a:lnTo>
                  <a:pt x="0" y="6788"/>
                </a:lnTo>
                <a:close/>
              </a:path>
            </a:pathLst>
          </a:custGeom>
          <a:solidFill>
            <a:srgbClr val="414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4" name="Picture 53" descr="LenovoLockup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-1260000">
            <a:off x="565953" y="715838"/>
            <a:ext cx="3245295" cy="1365846"/>
          </a:xfrm>
          <a:prstGeom prst="rect">
            <a:avLst/>
          </a:prstGeom>
        </p:spPr>
      </p:pic>
      <p:sp>
        <p:nvSpPr>
          <p:cNvPr id="55" name="Subtitle 2"/>
          <p:cNvSpPr>
            <a:spLocks noGrp="1"/>
          </p:cNvSpPr>
          <p:nvPr>
            <p:ph type="subTitle" idx="1"/>
          </p:nvPr>
        </p:nvSpPr>
        <p:spPr bwMode="gray">
          <a:xfrm rot="-1260000">
            <a:off x="2702615" y="3447160"/>
            <a:ext cx="9513216" cy="713913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206968" y="1899200"/>
            <a:ext cx="9792873" cy="1972279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pic>
        <p:nvPicPr>
          <p:cNvPr id="58" name="Picture 57" descr="Kickoff2013-POS-Color.png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  <p:sp>
        <p:nvSpPr>
          <p:cNvPr id="62" name="Footer Placeholder 6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7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8" name="Picture 47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4"/>
          </a:xfrm>
          <a:prstGeom prst="rect">
            <a:avLst/>
          </a:prstGeom>
        </p:spPr>
      </p:pic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125964" y="3113242"/>
            <a:ext cx="12251916" cy="737846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z="1000" cap="all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prstClr val="white">
                  <a:lumMod val="75000"/>
                </a:prstClr>
              </a:solidFill>
              <a:cs typeface="Arial" pitchFamily="34" charset="0"/>
            </a:endParaRPr>
          </a:p>
        </p:txBody>
      </p:sp>
      <p:pic>
        <p:nvPicPr>
          <p:cNvPr id="7" name="Picture 6" descr="Kickoff2013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5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9" name="Picture 8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0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56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97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22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75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72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25" name="Picture 24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13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43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11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3" name="Picture 12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16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48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67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79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893"/>
            <a:ext cx="12188824" cy="6856214"/>
          </a:xfrm>
          <a:prstGeom prst="rect">
            <a:avLst/>
          </a:prstGeom>
        </p:spPr>
      </p:pic>
      <p:pic>
        <p:nvPicPr>
          <p:cNvPr id="4" name="Picture 2" descr="C:\Users\Kathy\Documents\Corporate PPT Template\FINAL\ppt-images\NoTexture_Closing.png"/>
          <p:cNvPicPr>
            <a:picLocks noChangeAspect="1" noChangeArrowheads="1"/>
          </p:cNvPicPr>
          <p:nvPr userDrawn="1"/>
        </p:nvPicPr>
        <p:blipFill>
          <a:blip r:embed="rId3" cstate="email"/>
          <a:stretch>
            <a:fillRect/>
          </a:stretch>
        </p:blipFill>
        <p:spPr bwMode="auto">
          <a:xfrm rot="-1260000">
            <a:off x="1019492" y="3186973"/>
            <a:ext cx="10149840" cy="762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993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all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13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 userDrawn="1"/>
        </p:nvSpPr>
        <p:spPr>
          <a:xfrm>
            <a:off x="0" y="0"/>
            <a:ext cx="12188823" cy="6857107"/>
          </a:xfrm>
          <a:prstGeom prst="rect">
            <a:avLst/>
          </a:prstGeom>
          <a:solidFill>
            <a:srgbClr val="7F7F7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" name="Picture 60" descr="title-back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3"/>
          </a:xfrm>
          <a:prstGeom prst="rect">
            <a:avLst/>
          </a:prstGeom>
        </p:spPr>
      </p:pic>
      <p:sp>
        <p:nvSpPr>
          <p:cNvPr id="51" name="Freeform 50"/>
          <p:cNvSpPr/>
          <p:nvPr userDrawn="1"/>
        </p:nvSpPr>
        <p:spPr>
          <a:xfrm rot="-1260000">
            <a:off x="-937469" y="1197704"/>
            <a:ext cx="13624074" cy="2723194"/>
          </a:xfrm>
          <a:custGeom>
            <a:avLst/>
            <a:gdLst>
              <a:gd name="connsiteX0" fmla="*/ 0 w 12200027"/>
              <a:gd name="connsiteY0" fmla="*/ 0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0 w 12200027"/>
              <a:gd name="connsiteY4" fmla="*/ 0 h 2717800"/>
              <a:gd name="connsiteX0" fmla="*/ 167130 w 12200027"/>
              <a:gd name="connsiteY0" fmla="*/ 23345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167130 w 12200027"/>
              <a:gd name="connsiteY4" fmla="*/ 23345 h 2717800"/>
              <a:gd name="connsiteX0" fmla="*/ 1025170 w 13058067"/>
              <a:gd name="connsiteY0" fmla="*/ 23345 h 2717800"/>
              <a:gd name="connsiteX1" fmla="*/ 13058067 w 13058067"/>
              <a:gd name="connsiteY1" fmla="*/ 0 h 2717800"/>
              <a:gd name="connsiteX2" fmla="*/ 13058067 w 13058067"/>
              <a:gd name="connsiteY2" fmla="*/ 2717800 h 2717800"/>
              <a:gd name="connsiteX3" fmla="*/ 0 w 13058067"/>
              <a:gd name="connsiteY3" fmla="*/ 2694004 h 2717800"/>
              <a:gd name="connsiteX4" fmla="*/ 1025170 w 13058067"/>
              <a:gd name="connsiteY4" fmla="*/ 23345 h 2717800"/>
              <a:gd name="connsiteX0" fmla="*/ 1025170 w 13058067"/>
              <a:gd name="connsiteY0" fmla="*/ 0 h 2694455"/>
              <a:gd name="connsiteX1" fmla="*/ 12001451 w 13058067"/>
              <a:gd name="connsiteY1" fmla="*/ 992749 h 2694455"/>
              <a:gd name="connsiteX2" fmla="*/ 13058067 w 13058067"/>
              <a:gd name="connsiteY2" fmla="*/ 2694455 h 2694455"/>
              <a:gd name="connsiteX3" fmla="*/ 0 w 13058067"/>
              <a:gd name="connsiteY3" fmla="*/ 2670659 h 2694455"/>
              <a:gd name="connsiteX4" fmla="*/ 1025170 w 13058067"/>
              <a:gd name="connsiteY4" fmla="*/ 0 h 2694455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3058067 w 13058067"/>
              <a:gd name="connsiteY2" fmla="*/ 2739044 h 2739044"/>
              <a:gd name="connsiteX3" fmla="*/ 0 w 13058067"/>
              <a:gd name="connsiteY3" fmla="*/ 2715248 h 2739044"/>
              <a:gd name="connsiteX4" fmla="*/ 1025170 w 13058067"/>
              <a:gd name="connsiteY4" fmla="*/ 44589 h 2739044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1594561 w 13058067"/>
              <a:gd name="connsiteY2" fmla="*/ 1357272 h 2739044"/>
              <a:gd name="connsiteX3" fmla="*/ 13058067 w 13058067"/>
              <a:gd name="connsiteY3" fmla="*/ 2739044 h 2739044"/>
              <a:gd name="connsiteX4" fmla="*/ 0 w 13058067"/>
              <a:gd name="connsiteY4" fmla="*/ 2715248 h 2739044"/>
              <a:gd name="connsiteX5" fmla="*/ 1025170 w 13058067"/>
              <a:gd name="connsiteY5" fmla="*/ 44589 h 2739044"/>
              <a:gd name="connsiteX0" fmla="*/ 1025170 w 13595398"/>
              <a:gd name="connsiteY0" fmla="*/ 44589 h 2739044"/>
              <a:gd name="connsiteX1" fmla="*/ 10185052 w 13595398"/>
              <a:gd name="connsiteY1" fmla="*/ 0 h 2739044"/>
              <a:gd name="connsiteX2" fmla="*/ 13595398 w 13595398"/>
              <a:gd name="connsiteY2" fmla="*/ 1310066 h 2739044"/>
              <a:gd name="connsiteX3" fmla="*/ 13058067 w 13595398"/>
              <a:gd name="connsiteY3" fmla="*/ 2739044 h 2739044"/>
              <a:gd name="connsiteX4" fmla="*/ 0 w 13595398"/>
              <a:gd name="connsiteY4" fmla="*/ 2715248 h 2739044"/>
              <a:gd name="connsiteX5" fmla="*/ 1025170 w 13595398"/>
              <a:gd name="connsiteY5" fmla="*/ 44589 h 273904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112020 w 13595398"/>
              <a:gd name="connsiteY3" fmla="*/ 256930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47154"/>
              <a:gd name="connsiteX1" fmla="*/ 10185052 w 13595398"/>
              <a:gd name="connsiteY1" fmla="*/ 0 h 2747154"/>
              <a:gd name="connsiteX2" fmla="*/ 13595398 w 13595398"/>
              <a:gd name="connsiteY2" fmla="*/ 1310066 h 2747154"/>
              <a:gd name="connsiteX3" fmla="*/ 13043751 w 13595398"/>
              <a:gd name="connsiteY3" fmla="*/ 2747154 h 2747154"/>
              <a:gd name="connsiteX4" fmla="*/ 0 w 13595398"/>
              <a:gd name="connsiteY4" fmla="*/ 2715248 h 2747154"/>
              <a:gd name="connsiteX5" fmla="*/ 1025170 w 13595398"/>
              <a:gd name="connsiteY5" fmla="*/ 44589 h 274715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098366 w 13595398"/>
              <a:gd name="connsiteY3" fmla="*/ 260487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23442"/>
              <a:gd name="connsiteX1" fmla="*/ 10185052 w 13595398"/>
              <a:gd name="connsiteY1" fmla="*/ 0 h 2723442"/>
              <a:gd name="connsiteX2" fmla="*/ 13595398 w 13595398"/>
              <a:gd name="connsiteY2" fmla="*/ 1310066 h 2723442"/>
              <a:gd name="connsiteX3" fmla="*/ 13052853 w 13595398"/>
              <a:gd name="connsiteY3" fmla="*/ 2723442 h 2723442"/>
              <a:gd name="connsiteX4" fmla="*/ 0 w 13595398"/>
              <a:gd name="connsiteY4" fmla="*/ 2715248 h 2723442"/>
              <a:gd name="connsiteX5" fmla="*/ 1025170 w 13595398"/>
              <a:gd name="connsiteY5" fmla="*/ 44589 h 2723442"/>
              <a:gd name="connsiteX0" fmla="*/ 1025170 w 13595398"/>
              <a:gd name="connsiteY0" fmla="*/ 44341 h 2723194"/>
              <a:gd name="connsiteX1" fmla="*/ 10406499 w 13595398"/>
              <a:gd name="connsiteY1" fmla="*/ 0 h 2723194"/>
              <a:gd name="connsiteX2" fmla="*/ 13595398 w 13595398"/>
              <a:gd name="connsiteY2" fmla="*/ 1309818 h 2723194"/>
              <a:gd name="connsiteX3" fmla="*/ 13052853 w 13595398"/>
              <a:gd name="connsiteY3" fmla="*/ 2723194 h 2723194"/>
              <a:gd name="connsiteX4" fmla="*/ 0 w 13595398"/>
              <a:gd name="connsiteY4" fmla="*/ 2715000 h 2723194"/>
              <a:gd name="connsiteX5" fmla="*/ 1025170 w 13595398"/>
              <a:gd name="connsiteY5" fmla="*/ 44341 h 2723194"/>
              <a:gd name="connsiteX0" fmla="*/ 1025170 w 13624074"/>
              <a:gd name="connsiteY0" fmla="*/ 44341 h 2723194"/>
              <a:gd name="connsiteX1" fmla="*/ 10406499 w 13624074"/>
              <a:gd name="connsiteY1" fmla="*/ 0 h 2723194"/>
              <a:gd name="connsiteX2" fmla="*/ 13624074 w 13624074"/>
              <a:gd name="connsiteY2" fmla="*/ 1235111 h 2723194"/>
              <a:gd name="connsiteX3" fmla="*/ 13052853 w 13624074"/>
              <a:gd name="connsiteY3" fmla="*/ 2723194 h 2723194"/>
              <a:gd name="connsiteX4" fmla="*/ 0 w 13624074"/>
              <a:gd name="connsiteY4" fmla="*/ 2715000 h 2723194"/>
              <a:gd name="connsiteX5" fmla="*/ 1025170 w 13624074"/>
              <a:gd name="connsiteY5" fmla="*/ 44341 h 272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24074" h="2723194">
                <a:moveTo>
                  <a:pt x="1025170" y="44341"/>
                </a:moveTo>
                <a:lnTo>
                  <a:pt x="10406499" y="0"/>
                </a:lnTo>
                <a:lnTo>
                  <a:pt x="13624074" y="1235111"/>
                </a:lnTo>
                <a:lnTo>
                  <a:pt x="13052853" y="2723194"/>
                </a:lnTo>
                <a:lnTo>
                  <a:pt x="0" y="2715000"/>
                </a:lnTo>
                <a:lnTo>
                  <a:pt x="1025170" y="44341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Freeform 52"/>
          <p:cNvSpPr/>
          <p:nvPr userDrawn="1"/>
        </p:nvSpPr>
        <p:spPr>
          <a:xfrm rot="-1260000">
            <a:off x="2658988" y="3340387"/>
            <a:ext cx="9999997" cy="770511"/>
          </a:xfrm>
          <a:custGeom>
            <a:avLst/>
            <a:gdLst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10017679 w 10017679"/>
              <a:gd name="connsiteY2" fmla="*/ 763723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26277 w 10017679"/>
              <a:gd name="connsiteY2" fmla="*/ 706279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08073 w 10017679"/>
              <a:gd name="connsiteY2" fmla="*/ 753704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9999997"/>
              <a:gd name="connsiteY0" fmla="*/ 6788 h 770511"/>
              <a:gd name="connsiteX1" fmla="*/ 9999997 w 9999997"/>
              <a:gd name="connsiteY1" fmla="*/ 0 h 770511"/>
              <a:gd name="connsiteX2" fmla="*/ 9708073 w 9999997"/>
              <a:gd name="connsiteY2" fmla="*/ 760492 h 770511"/>
              <a:gd name="connsiteX3" fmla="*/ 0 w 9999997"/>
              <a:gd name="connsiteY3" fmla="*/ 770511 h 770511"/>
              <a:gd name="connsiteX4" fmla="*/ 0 w 9999997"/>
              <a:gd name="connsiteY4" fmla="*/ 6788 h 77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9997" h="770511">
                <a:moveTo>
                  <a:pt x="0" y="6788"/>
                </a:moveTo>
                <a:lnTo>
                  <a:pt x="9999997" y="0"/>
                </a:lnTo>
                <a:lnTo>
                  <a:pt x="9708073" y="760492"/>
                </a:lnTo>
                <a:lnTo>
                  <a:pt x="0" y="770511"/>
                </a:lnTo>
                <a:lnTo>
                  <a:pt x="0" y="6788"/>
                </a:lnTo>
                <a:close/>
              </a:path>
            </a:pathLst>
          </a:custGeom>
          <a:solidFill>
            <a:srgbClr val="414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4" name="Picture 53" descr="LenovoLockup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-1260000">
            <a:off x="565953" y="715838"/>
            <a:ext cx="3245295" cy="1365846"/>
          </a:xfrm>
          <a:prstGeom prst="rect">
            <a:avLst/>
          </a:prstGeom>
        </p:spPr>
      </p:pic>
      <p:sp>
        <p:nvSpPr>
          <p:cNvPr id="55" name="Subtitle 2"/>
          <p:cNvSpPr>
            <a:spLocks noGrp="1"/>
          </p:cNvSpPr>
          <p:nvPr>
            <p:ph type="subTitle" idx="1"/>
          </p:nvPr>
        </p:nvSpPr>
        <p:spPr bwMode="gray">
          <a:xfrm rot="-1260000">
            <a:off x="2702615" y="3447160"/>
            <a:ext cx="9513216" cy="713913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206968" y="1899200"/>
            <a:ext cx="9792873" cy="1972279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pic>
        <p:nvPicPr>
          <p:cNvPr id="58" name="Picture 57" descr="Kickoff2013-POS-Color.png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  <p:sp>
        <p:nvSpPr>
          <p:cNvPr id="62" name="Footer Placeholder 6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4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8" name="Picture 47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4"/>
          </a:xfrm>
          <a:prstGeom prst="rect">
            <a:avLst/>
          </a:prstGeom>
        </p:spPr>
      </p:pic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125964" y="3113242"/>
            <a:ext cx="12251916" cy="737846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z="1000" cap="all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prstClr val="white">
                  <a:lumMod val="75000"/>
                </a:prstClr>
              </a:solidFill>
              <a:cs typeface="Arial" pitchFamily="34" charset="0"/>
            </a:endParaRPr>
          </a:p>
        </p:txBody>
      </p:sp>
      <p:pic>
        <p:nvPicPr>
          <p:cNvPr id="7" name="Picture 6" descr="Kickoff2013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5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9" name="Picture 8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19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8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25" name="Picture 24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1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23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46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75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25" name="Picture 24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48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20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3" name="Picture 12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73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42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98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8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61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893"/>
            <a:ext cx="12188824" cy="6856214"/>
          </a:xfrm>
          <a:prstGeom prst="rect">
            <a:avLst/>
          </a:prstGeom>
        </p:spPr>
      </p:pic>
      <p:pic>
        <p:nvPicPr>
          <p:cNvPr id="4" name="Picture 2" descr="C:\Users\Kathy\Documents\Corporate PPT Template\FINAL\ppt-images\NoTexture_Closing.png"/>
          <p:cNvPicPr>
            <a:picLocks noChangeAspect="1" noChangeArrowheads="1"/>
          </p:cNvPicPr>
          <p:nvPr userDrawn="1"/>
        </p:nvPicPr>
        <p:blipFill>
          <a:blip r:embed="rId3" cstate="email"/>
          <a:stretch>
            <a:fillRect/>
          </a:stretch>
        </p:blipFill>
        <p:spPr bwMode="auto">
          <a:xfrm rot="-1260000">
            <a:off x="1019492" y="3186973"/>
            <a:ext cx="10149840" cy="762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909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all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51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 userDrawn="1"/>
        </p:nvSpPr>
        <p:spPr>
          <a:xfrm>
            <a:off x="0" y="0"/>
            <a:ext cx="12188823" cy="6857107"/>
          </a:xfrm>
          <a:prstGeom prst="rect">
            <a:avLst/>
          </a:prstGeom>
          <a:solidFill>
            <a:srgbClr val="7F7F7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" name="Picture 60" descr="title-back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3"/>
          </a:xfrm>
          <a:prstGeom prst="rect">
            <a:avLst/>
          </a:prstGeom>
        </p:spPr>
      </p:pic>
      <p:sp>
        <p:nvSpPr>
          <p:cNvPr id="51" name="Freeform 50"/>
          <p:cNvSpPr/>
          <p:nvPr userDrawn="1"/>
        </p:nvSpPr>
        <p:spPr>
          <a:xfrm rot="-1260000">
            <a:off x="-937469" y="1197704"/>
            <a:ext cx="13624074" cy="2723194"/>
          </a:xfrm>
          <a:custGeom>
            <a:avLst/>
            <a:gdLst>
              <a:gd name="connsiteX0" fmla="*/ 0 w 12200027"/>
              <a:gd name="connsiteY0" fmla="*/ 0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0 w 12200027"/>
              <a:gd name="connsiteY4" fmla="*/ 0 h 2717800"/>
              <a:gd name="connsiteX0" fmla="*/ 167130 w 12200027"/>
              <a:gd name="connsiteY0" fmla="*/ 23345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167130 w 12200027"/>
              <a:gd name="connsiteY4" fmla="*/ 23345 h 2717800"/>
              <a:gd name="connsiteX0" fmla="*/ 1025170 w 13058067"/>
              <a:gd name="connsiteY0" fmla="*/ 23345 h 2717800"/>
              <a:gd name="connsiteX1" fmla="*/ 13058067 w 13058067"/>
              <a:gd name="connsiteY1" fmla="*/ 0 h 2717800"/>
              <a:gd name="connsiteX2" fmla="*/ 13058067 w 13058067"/>
              <a:gd name="connsiteY2" fmla="*/ 2717800 h 2717800"/>
              <a:gd name="connsiteX3" fmla="*/ 0 w 13058067"/>
              <a:gd name="connsiteY3" fmla="*/ 2694004 h 2717800"/>
              <a:gd name="connsiteX4" fmla="*/ 1025170 w 13058067"/>
              <a:gd name="connsiteY4" fmla="*/ 23345 h 2717800"/>
              <a:gd name="connsiteX0" fmla="*/ 1025170 w 13058067"/>
              <a:gd name="connsiteY0" fmla="*/ 0 h 2694455"/>
              <a:gd name="connsiteX1" fmla="*/ 12001451 w 13058067"/>
              <a:gd name="connsiteY1" fmla="*/ 992749 h 2694455"/>
              <a:gd name="connsiteX2" fmla="*/ 13058067 w 13058067"/>
              <a:gd name="connsiteY2" fmla="*/ 2694455 h 2694455"/>
              <a:gd name="connsiteX3" fmla="*/ 0 w 13058067"/>
              <a:gd name="connsiteY3" fmla="*/ 2670659 h 2694455"/>
              <a:gd name="connsiteX4" fmla="*/ 1025170 w 13058067"/>
              <a:gd name="connsiteY4" fmla="*/ 0 h 2694455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3058067 w 13058067"/>
              <a:gd name="connsiteY2" fmla="*/ 2739044 h 2739044"/>
              <a:gd name="connsiteX3" fmla="*/ 0 w 13058067"/>
              <a:gd name="connsiteY3" fmla="*/ 2715248 h 2739044"/>
              <a:gd name="connsiteX4" fmla="*/ 1025170 w 13058067"/>
              <a:gd name="connsiteY4" fmla="*/ 44589 h 2739044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1594561 w 13058067"/>
              <a:gd name="connsiteY2" fmla="*/ 1357272 h 2739044"/>
              <a:gd name="connsiteX3" fmla="*/ 13058067 w 13058067"/>
              <a:gd name="connsiteY3" fmla="*/ 2739044 h 2739044"/>
              <a:gd name="connsiteX4" fmla="*/ 0 w 13058067"/>
              <a:gd name="connsiteY4" fmla="*/ 2715248 h 2739044"/>
              <a:gd name="connsiteX5" fmla="*/ 1025170 w 13058067"/>
              <a:gd name="connsiteY5" fmla="*/ 44589 h 2739044"/>
              <a:gd name="connsiteX0" fmla="*/ 1025170 w 13595398"/>
              <a:gd name="connsiteY0" fmla="*/ 44589 h 2739044"/>
              <a:gd name="connsiteX1" fmla="*/ 10185052 w 13595398"/>
              <a:gd name="connsiteY1" fmla="*/ 0 h 2739044"/>
              <a:gd name="connsiteX2" fmla="*/ 13595398 w 13595398"/>
              <a:gd name="connsiteY2" fmla="*/ 1310066 h 2739044"/>
              <a:gd name="connsiteX3" fmla="*/ 13058067 w 13595398"/>
              <a:gd name="connsiteY3" fmla="*/ 2739044 h 2739044"/>
              <a:gd name="connsiteX4" fmla="*/ 0 w 13595398"/>
              <a:gd name="connsiteY4" fmla="*/ 2715248 h 2739044"/>
              <a:gd name="connsiteX5" fmla="*/ 1025170 w 13595398"/>
              <a:gd name="connsiteY5" fmla="*/ 44589 h 273904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112020 w 13595398"/>
              <a:gd name="connsiteY3" fmla="*/ 256930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47154"/>
              <a:gd name="connsiteX1" fmla="*/ 10185052 w 13595398"/>
              <a:gd name="connsiteY1" fmla="*/ 0 h 2747154"/>
              <a:gd name="connsiteX2" fmla="*/ 13595398 w 13595398"/>
              <a:gd name="connsiteY2" fmla="*/ 1310066 h 2747154"/>
              <a:gd name="connsiteX3" fmla="*/ 13043751 w 13595398"/>
              <a:gd name="connsiteY3" fmla="*/ 2747154 h 2747154"/>
              <a:gd name="connsiteX4" fmla="*/ 0 w 13595398"/>
              <a:gd name="connsiteY4" fmla="*/ 2715248 h 2747154"/>
              <a:gd name="connsiteX5" fmla="*/ 1025170 w 13595398"/>
              <a:gd name="connsiteY5" fmla="*/ 44589 h 274715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098366 w 13595398"/>
              <a:gd name="connsiteY3" fmla="*/ 260487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23442"/>
              <a:gd name="connsiteX1" fmla="*/ 10185052 w 13595398"/>
              <a:gd name="connsiteY1" fmla="*/ 0 h 2723442"/>
              <a:gd name="connsiteX2" fmla="*/ 13595398 w 13595398"/>
              <a:gd name="connsiteY2" fmla="*/ 1310066 h 2723442"/>
              <a:gd name="connsiteX3" fmla="*/ 13052853 w 13595398"/>
              <a:gd name="connsiteY3" fmla="*/ 2723442 h 2723442"/>
              <a:gd name="connsiteX4" fmla="*/ 0 w 13595398"/>
              <a:gd name="connsiteY4" fmla="*/ 2715248 h 2723442"/>
              <a:gd name="connsiteX5" fmla="*/ 1025170 w 13595398"/>
              <a:gd name="connsiteY5" fmla="*/ 44589 h 2723442"/>
              <a:gd name="connsiteX0" fmla="*/ 1025170 w 13595398"/>
              <a:gd name="connsiteY0" fmla="*/ 44341 h 2723194"/>
              <a:gd name="connsiteX1" fmla="*/ 10406499 w 13595398"/>
              <a:gd name="connsiteY1" fmla="*/ 0 h 2723194"/>
              <a:gd name="connsiteX2" fmla="*/ 13595398 w 13595398"/>
              <a:gd name="connsiteY2" fmla="*/ 1309818 h 2723194"/>
              <a:gd name="connsiteX3" fmla="*/ 13052853 w 13595398"/>
              <a:gd name="connsiteY3" fmla="*/ 2723194 h 2723194"/>
              <a:gd name="connsiteX4" fmla="*/ 0 w 13595398"/>
              <a:gd name="connsiteY4" fmla="*/ 2715000 h 2723194"/>
              <a:gd name="connsiteX5" fmla="*/ 1025170 w 13595398"/>
              <a:gd name="connsiteY5" fmla="*/ 44341 h 2723194"/>
              <a:gd name="connsiteX0" fmla="*/ 1025170 w 13624074"/>
              <a:gd name="connsiteY0" fmla="*/ 44341 h 2723194"/>
              <a:gd name="connsiteX1" fmla="*/ 10406499 w 13624074"/>
              <a:gd name="connsiteY1" fmla="*/ 0 h 2723194"/>
              <a:gd name="connsiteX2" fmla="*/ 13624074 w 13624074"/>
              <a:gd name="connsiteY2" fmla="*/ 1235111 h 2723194"/>
              <a:gd name="connsiteX3" fmla="*/ 13052853 w 13624074"/>
              <a:gd name="connsiteY3" fmla="*/ 2723194 h 2723194"/>
              <a:gd name="connsiteX4" fmla="*/ 0 w 13624074"/>
              <a:gd name="connsiteY4" fmla="*/ 2715000 h 2723194"/>
              <a:gd name="connsiteX5" fmla="*/ 1025170 w 13624074"/>
              <a:gd name="connsiteY5" fmla="*/ 44341 h 272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24074" h="2723194">
                <a:moveTo>
                  <a:pt x="1025170" y="44341"/>
                </a:moveTo>
                <a:lnTo>
                  <a:pt x="10406499" y="0"/>
                </a:lnTo>
                <a:lnTo>
                  <a:pt x="13624074" y="1235111"/>
                </a:lnTo>
                <a:lnTo>
                  <a:pt x="13052853" y="2723194"/>
                </a:lnTo>
                <a:lnTo>
                  <a:pt x="0" y="2715000"/>
                </a:lnTo>
                <a:lnTo>
                  <a:pt x="1025170" y="44341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Freeform 52"/>
          <p:cNvSpPr/>
          <p:nvPr userDrawn="1"/>
        </p:nvSpPr>
        <p:spPr>
          <a:xfrm rot="-1260000">
            <a:off x="2658988" y="3340387"/>
            <a:ext cx="9999997" cy="770511"/>
          </a:xfrm>
          <a:custGeom>
            <a:avLst/>
            <a:gdLst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10017679 w 10017679"/>
              <a:gd name="connsiteY2" fmla="*/ 763723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26277 w 10017679"/>
              <a:gd name="connsiteY2" fmla="*/ 706279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08073 w 10017679"/>
              <a:gd name="connsiteY2" fmla="*/ 753704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9999997"/>
              <a:gd name="connsiteY0" fmla="*/ 6788 h 770511"/>
              <a:gd name="connsiteX1" fmla="*/ 9999997 w 9999997"/>
              <a:gd name="connsiteY1" fmla="*/ 0 h 770511"/>
              <a:gd name="connsiteX2" fmla="*/ 9708073 w 9999997"/>
              <a:gd name="connsiteY2" fmla="*/ 760492 h 770511"/>
              <a:gd name="connsiteX3" fmla="*/ 0 w 9999997"/>
              <a:gd name="connsiteY3" fmla="*/ 770511 h 770511"/>
              <a:gd name="connsiteX4" fmla="*/ 0 w 9999997"/>
              <a:gd name="connsiteY4" fmla="*/ 6788 h 77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9997" h="770511">
                <a:moveTo>
                  <a:pt x="0" y="6788"/>
                </a:moveTo>
                <a:lnTo>
                  <a:pt x="9999997" y="0"/>
                </a:lnTo>
                <a:lnTo>
                  <a:pt x="9708073" y="760492"/>
                </a:lnTo>
                <a:lnTo>
                  <a:pt x="0" y="770511"/>
                </a:lnTo>
                <a:lnTo>
                  <a:pt x="0" y="6788"/>
                </a:lnTo>
                <a:close/>
              </a:path>
            </a:pathLst>
          </a:custGeom>
          <a:solidFill>
            <a:srgbClr val="414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4" name="Picture 53" descr="LenovoLockup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-1260000">
            <a:off x="565953" y="715838"/>
            <a:ext cx="3245295" cy="1365846"/>
          </a:xfrm>
          <a:prstGeom prst="rect">
            <a:avLst/>
          </a:prstGeom>
        </p:spPr>
      </p:pic>
      <p:sp>
        <p:nvSpPr>
          <p:cNvPr id="55" name="Subtitle 2"/>
          <p:cNvSpPr>
            <a:spLocks noGrp="1"/>
          </p:cNvSpPr>
          <p:nvPr>
            <p:ph type="subTitle" idx="1"/>
          </p:nvPr>
        </p:nvSpPr>
        <p:spPr bwMode="gray">
          <a:xfrm rot="-1260000">
            <a:off x="2702615" y="3447160"/>
            <a:ext cx="9513216" cy="713913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206968" y="1899200"/>
            <a:ext cx="9792873" cy="1972279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pic>
        <p:nvPicPr>
          <p:cNvPr id="58" name="Picture 57" descr="Kickoff2013-POS-Color.png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  <p:sp>
        <p:nvSpPr>
          <p:cNvPr id="62" name="Footer Placeholder 6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99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8" name="Picture 47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4"/>
          </a:xfrm>
          <a:prstGeom prst="rect">
            <a:avLst/>
          </a:prstGeom>
        </p:spPr>
      </p:pic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125964" y="3113242"/>
            <a:ext cx="12251916" cy="737846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z="1000" cap="all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prstClr val="white">
                  <a:lumMod val="75000"/>
                </a:prstClr>
              </a:solidFill>
              <a:cs typeface="Arial" pitchFamily="34" charset="0"/>
            </a:endParaRPr>
          </a:p>
        </p:txBody>
      </p:sp>
      <p:pic>
        <p:nvPicPr>
          <p:cNvPr id="7" name="Picture 6" descr="Kickoff2013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9" name="Picture 8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41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5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75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39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4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93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3" name="Picture 12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53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25" name="Picture 24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47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3" name="Picture 12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53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29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00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86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893"/>
            <a:ext cx="12188824" cy="6856214"/>
          </a:xfrm>
          <a:prstGeom prst="rect">
            <a:avLst/>
          </a:prstGeom>
        </p:spPr>
      </p:pic>
      <p:pic>
        <p:nvPicPr>
          <p:cNvPr id="4" name="Picture 2" descr="C:\Users\Kathy\Documents\Corporate PPT Template\FINAL\ppt-images\NoTexture_Closing.png"/>
          <p:cNvPicPr>
            <a:picLocks noChangeAspect="1" noChangeArrowheads="1"/>
          </p:cNvPicPr>
          <p:nvPr userDrawn="1"/>
        </p:nvPicPr>
        <p:blipFill>
          <a:blip r:embed="rId3" cstate="email"/>
          <a:stretch>
            <a:fillRect/>
          </a:stretch>
        </p:blipFill>
        <p:spPr bwMode="auto">
          <a:xfrm rot="-1260000">
            <a:off x="1019492" y="3186973"/>
            <a:ext cx="10149840" cy="762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290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 userDrawn="1"/>
        </p:nvSpPr>
        <p:spPr>
          <a:xfrm>
            <a:off x="0" y="0"/>
            <a:ext cx="12188823" cy="6857107"/>
          </a:xfrm>
          <a:prstGeom prst="rect">
            <a:avLst/>
          </a:prstGeom>
          <a:solidFill>
            <a:srgbClr val="7F7F7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" name="Picture 60" descr="title-back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3"/>
          </a:xfrm>
          <a:prstGeom prst="rect">
            <a:avLst/>
          </a:prstGeom>
        </p:spPr>
      </p:pic>
      <p:sp>
        <p:nvSpPr>
          <p:cNvPr id="51" name="Freeform 50"/>
          <p:cNvSpPr/>
          <p:nvPr userDrawn="1"/>
        </p:nvSpPr>
        <p:spPr>
          <a:xfrm rot="-1260000">
            <a:off x="-937469" y="1197704"/>
            <a:ext cx="13624074" cy="2723194"/>
          </a:xfrm>
          <a:custGeom>
            <a:avLst/>
            <a:gdLst>
              <a:gd name="connsiteX0" fmla="*/ 0 w 12200027"/>
              <a:gd name="connsiteY0" fmla="*/ 0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0 w 12200027"/>
              <a:gd name="connsiteY4" fmla="*/ 0 h 2717800"/>
              <a:gd name="connsiteX0" fmla="*/ 167130 w 12200027"/>
              <a:gd name="connsiteY0" fmla="*/ 23345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167130 w 12200027"/>
              <a:gd name="connsiteY4" fmla="*/ 23345 h 2717800"/>
              <a:gd name="connsiteX0" fmla="*/ 1025170 w 13058067"/>
              <a:gd name="connsiteY0" fmla="*/ 23345 h 2717800"/>
              <a:gd name="connsiteX1" fmla="*/ 13058067 w 13058067"/>
              <a:gd name="connsiteY1" fmla="*/ 0 h 2717800"/>
              <a:gd name="connsiteX2" fmla="*/ 13058067 w 13058067"/>
              <a:gd name="connsiteY2" fmla="*/ 2717800 h 2717800"/>
              <a:gd name="connsiteX3" fmla="*/ 0 w 13058067"/>
              <a:gd name="connsiteY3" fmla="*/ 2694004 h 2717800"/>
              <a:gd name="connsiteX4" fmla="*/ 1025170 w 13058067"/>
              <a:gd name="connsiteY4" fmla="*/ 23345 h 2717800"/>
              <a:gd name="connsiteX0" fmla="*/ 1025170 w 13058067"/>
              <a:gd name="connsiteY0" fmla="*/ 0 h 2694455"/>
              <a:gd name="connsiteX1" fmla="*/ 12001451 w 13058067"/>
              <a:gd name="connsiteY1" fmla="*/ 992749 h 2694455"/>
              <a:gd name="connsiteX2" fmla="*/ 13058067 w 13058067"/>
              <a:gd name="connsiteY2" fmla="*/ 2694455 h 2694455"/>
              <a:gd name="connsiteX3" fmla="*/ 0 w 13058067"/>
              <a:gd name="connsiteY3" fmla="*/ 2670659 h 2694455"/>
              <a:gd name="connsiteX4" fmla="*/ 1025170 w 13058067"/>
              <a:gd name="connsiteY4" fmla="*/ 0 h 2694455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3058067 w 13058067"/>
              <a:gd name="connsiteY2" fmla="*/ 2739044 h 2739044"/>
              <a:gd name="connsiteX3" fmla="*/ 0 w 13058067"/>
              <a:gd name="connsiteY3" fmla="*/ 2715248 h 2739044"/>
              <a:gd name="connsiteX4" fmla="*/ 1025170 w 13058067"/>
              <a:gd name="connsiteY4" fmla="*/ 44589 h 2739044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1594561 w 13058067"/>
              <a:gd name="connsiteY2" fmla="*/ 1357272 h 2739044"/>
              <a:gd name="connsiteX3" fmla="*/ 13058067 w 13058067"/>
              <a:gd name="connsiteY3" fmla="*/ 2739044 h 2739044"/>
              <a:gd name="connsiteX4" fmla="*/ 0 w 13058067"/>
              <a:gd name="connsiteY4" fmla="*/ 2715248 h 2739044"/>
              <a:gd name="connsiteX5" fmla="*/ 1025170 w 13058067"/>
              <a:gd name="connsiteY5" fmla="*/ 44589 h 2739044"/>
              <a:gd name="connsiteX0" fmla="*/ 1025170 w 13595398"/>
              <a:gd name="connsiteY0" fmla="*/ 44589 h 2739044"/>
              <a:gd name="connsiteX1" fmla="*/ 10185052 w 13595398"/>
              <a:gd name="connsiteY1" fmla="*/ 0 h 2739044"/>
              <a:gd name="connsiteX2" fmla="*/ 13595398 w 13595398"/>
              <a:gd name="connsiteY2" fmla="*/ 1310066 h 2739044"/>
              <a:gd name="connsiteX3" fmla="*/ 13058067 w 13595398"/>
              <a:gd name="connsiteY3" fmla="*/ 2739044 h 2739044"/>
              <a:gd name="connsiteX4" fmla="*/ 0 w 13595398"/>
              <a:gd name="connsiteY4" fmla="*/ 2715248 h 2739044"/>
              <a:gd name="connsiteX5" fmla="*/ 1025170 w 13595398"/>
              <a:gd name="connsiteY5" fmla="*/ 44589 h 273904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112020 w 13595398"/>
              <a:gd name="connsiteY3" fmla="*/ 256930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47154"/>
              <a:gd name="connsiteX1" fmla="*/ 10185052 w 13595398"/>
              <a:gd name="connsiteY1" fmla="*/ 0 h 2747154"/>
              <a:gd name="connsiteX2" fmla="*/ 13595398 w 13595398"/>
              <a:gd name="connsiteY2" fmla="*/ 1310066 h 2747154"/>
              <a:gd name="connsiteX3" fmla="*/ 13043751 w 13595398"/>
              <a:gd name="connsiteY3" fmla="*/ 2747154 h 2747154"/>
              <a:gd name="connsiteX4" fmla="*/ 0 w 13595398"/>
              <a:gd name="connsiteY4" fmla="*/ 2715248 h 2747154"/>
              <a:gd name="connsiteX5" fmla="*/ 1025170 w 13595398"/>
              <a:gd name="connsiteY5" fmla="*/ 44589 h 274715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098366 w 13595398"/>
              <a:gd name="connsiteY3" fmla="*/ 260487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23442"/>
              <a:gd name="connsiteX1" fmla="*/ 10185052 w 13595398"/>
              <a:gd name="connsiteY1" fmla="*/ 0 h 2723442"/>
              <a:gd name="connsiteX2" fmla="*/ 13595398 w 13595398"/>
              <a:gd name="connsiteY2" fmla="*/ 1310066 h 2723442"/>
              <a:gd name="connsiteX3" fmla="*/ 13052853 w 13595398"/>
              <a:gd name="connsiteY3" fmla="*/ 2723442 h 2723442"/>
              <a:gd name="connsiteX4" fmla="*/ 0 w 13595398"/>
              <a:gd name="connsiteY4" fmla="*/ 2715248 h 2723442"/>
              <a:gd name="connsiteX5" fmla="*/ 1025170 w 13595398"/>
              <a:gd name="connsiteY5" fmla="*/ 44589 h 2723442"/>
              <a:gd name="connsiteX0" fmla="*/ 1025170 w 13595398"/>
              <a:gd name="connsiteY0" fmla="*/ 44341 h 2723194"/>
              <a:gd name="connsiteX1" fmla="*/ 10406499 w 13595398"/>
              <a:gd name="connsiteY1" fmla="*/ 0 h 2723194"/>
              <a:gd name="connsiteX2" fmla="*/ 13595398 w 13595398"/>
              <a:gd name="connsiteY2" fmla="*/ 1309818 h 2723194"/>
              <a:gd name="connsiteX3" fmla="*/ 13052853 w 13595398"/>
              <a:gd name="connsiteY3" fmla="*/ 2723194 h 2723194"/>
              <a:gd name="connsiteX4" fmla="*/ 0 w 13595398"/>
              <a:gd name="connsiteY4" fmla="*/ 2715000 h 2723194"/>
              <a:gd name="connsiteX5" fmla="*/ 1025170 w 13595398"/>
              <a:gd name="connsiteY5" fmla="*/ 44341 h 2723194"/>
              <a:gd name="connsiteX0" fmla="*/ 1025170 w 13624074"/>
              <a:gd name="connsiteY0" fmla="*/ 44341 h 2723194"/>
              <a:gd name="connsiteX1" fmla="*/ 10406499 w 13624074"/>
              <a:gd name="connsiteY1" fmla="*/ 0 h 2723194"/>
              <a:gd name="connsiteX2" fmla="*/ 13624074 w 13624074"/>
              <a:gd name="connsiteY2" fmla="*/ 1235111 h 2723194"/>
              <a:gd name="connsiteX3" fmla="*/ 13052853 w 13624074"/>
              <a:gd name="connsiteY3" fmla="*/ 2723194 h 2723194"/>
              <a:gd name="connsiteX4" fmla="*/ 0 w 13624074"/>
              <a:gd name="connsiteY4" fmla="*/ 2715000 h 2723194"/>
              <a:gd name="connsiteX5" fmla="*/ 1025170 w 13624074"/>
              <a:gd name="connsiteY5" fmla="*/ 44341 h 272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24074" h="2723194">
                <a:moveTo>
                  <a:pt x="1025170" y="44341"/>
                </a:moveTo>
                <a:lnTo>
                  <a:pt x="10406499" y="0"/>
                </a:lnTo>
                <a:lnTo>
                  <a:pt x="13624074" y="1235111"/>
                </a:lnTo>
                <a:lnTo>
                  <a:pt x="13052853" y="2723194"/>
                </a:lnTo>
                <a:lnTo>
                  <a:pt x="0" y="2715000"/>
                </a:lnTo>
                <a:lnTo>
                  <a:pt x="1025170" y="44341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Freeform 52"/>
          <p:cNvSpPr/>
          <p:nvPr userDrawn="1"/>
        </p:nvSpPr>
        <p:spPr>
          <a:xfrm rot="-1260000">
            <a:off x="2658988" y="3340387"/>
            <a:ext cx="9999997" cy="770511"/>
          </a:xfrm>
          <a:custGeom>
            <a:avLst/>
            <a:gdLst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10017679 w 10017679"/>
              <a:gd name="connsiteY2" fmla="*/ 763723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26277 w 10017679"/>
              <a:gd name="connsiteY2" fmla="*/ 706279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08073 w 10017679"/>
              <a:gd name="connsiteY2" fmla="*/ 753704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9999997"/>
              <a:gd name="connsiteY0" fmla="*/ 6788 h 770511"/>
              <a:gd name="connsiteX1" fmla="*/ 9999997 w 9999997"/>
              <a:gd name="connsiteY1" fmla="*/ 0 h 770511"/>
              <a:gd name="connsiteX2" fmla="*/ 9708073 w 9999997"/>
              <a:gd name="connsiteY2" fmla="*/ 760492 h 770511"/>
              <a:gd name="connsiteX3" fmla="*/ 0 w 9999997"/>
              <a:gd name="connsiteY3" fmla="*/ 770511 h 770511"/>
              <a:gd name="connsiteX4" fmla="*/ 0 w 9999997"/>
              <a:gd name="connsiteY4" fmla="*/ 6788 h 77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9997" h="770511">
                <a:moveTo>
                  <a:pt x="0" y="6788"/>
                </a:moveTo>
                <a:lnTo>
                  <a:pt x="9999997" y="0"/>
                </a:lnTo>
                <a:lnTo>
                  <a:pt x="9708073" y="760492"/>
                </a:lnTo>
                <a:lnTo>
                  <a:pt x="0" y="770511"/>
                </a:lnTo>
                <a:lnTo>
                  <a:pt x="0" y="6788"/>
                </a:lnTo>
                <a:close/>
              </a:path>
            </a:pathLst>
          </a:custGeom>
          <a:solidFill>
            <a:srgbClr val="414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4" name="Picture 53" descr="LenovoLockup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-1260000">
            <a:off x="565953" y="715838"/>
            <a:ext cx="3245295" cy="1365846"/>
          </a:xfrm>
          <a:prstGeom prst="rect">
            <a:avLst/>
          </a:prstGeom>
        </p:spPr>
      </p:pic>
      <p:sp>
        <p:nvSpPr>
          <p:cNvPr id="55" name="Subtitle 2"/>
          <p:cNvSpPr>
            <a:spLocks noGrp="1"/>
          </p:cNvSpPr>
          <p:nvPr>
            <p:ph type="subTitle" idx="1"/>
          </p:nvPr>
        </p:nvSpPr>
        <p:spPr bwMode="gray">
          <a:xfrm rot="-1260000">
            <a:off x="2702615" y="3447160"/>
            <a:ext cx="9513216" cy="713913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206968" y="1899200"/>
            <a:ext cx="9792873" cy="1972279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pic>
        <p:nvPicPr>
          <p:cNvPr id="58" name="Picture 57" descr="Kickoff2013-POS-Color.png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  <p:sp>
        <p:nvSpPr>
          <p:cNvPr id="62" name="Footer Placeholder 6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38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8" name="Picture 47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4"/>
          </a:xfrm>
          <a:prstGeom prst="rect">
            <a:avLst/>
          </a:prstGeom>
        </p:spPr>
      </p:pic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125964" y="3113242"/>
            <a:ext cx="12251916" cy="737846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z="1000" cap="all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prstClr val="white">
                  <a:lumMod val="75000"/>
                </a:prstClr>
              </a:solidFill>
              <a:cs typeface="Arial" pitchFamily="34" charset="0"/>
            </a:endParaRPr>
          </a:p>
        </p:txBody>
      </p:sp>
      <p:pic>
        <p:nvPicPr>
          <p:cNvPr id="7" name="Picture 6" descr="Kickoff2013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4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9" name="Picture 8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87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93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73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05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36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97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84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25" name="Picture 24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2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42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3" name="Picture 12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29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39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19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86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75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893"/>
            <a:ext cx="12188824" cy="6856214"/>
          </a:xfrm>
          <a:prstGeom prst="rect">
            <a:avLst/>
          </a:prstGeom>
        </p:spPr>
      </p:pic>
      <p:pic>
        <p:nvPicPr>
          <p:cNvPr id="4" name="Picture 2" descr="C:\Users\Kathy\Documents\Corporate PPT Template\FINAL\ppt-images\NoTexture_Closing.png"/>
          <p:cNvPicPr>
            <a:picLocks noChangeAspect="1" noChangeArrowheads="1"/>
          </p:cNvPicPr>
          <p:nvPr userDrawn="1"/>
        </p:nvPicPr>
        <p:blipFill>
          <a:blip r:embed="rId3" cstate="email"/>
          <a:stretch>
            <a:fillRect/>
          </a:stretch>
        </p:blipFill>
        <p:spPr bwMode="auto">
          <a:xfrm rot="-1260000">
            <a:off x="1019492" y="3186973"/>
            <a:ext cx="10149840" cy="762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076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 userDrawn="1"/>
        </p:nvSpPr>
        <p:spPr>
          <a:xfrm>
            <a:off x="0" y="0"/>
            <a:ext cx="12188823" cy="6857107"/>
          </a:xfrm>
          <a:prstGeom prst="rect">
            <a:avLst/>
          </a:prstGeom>
          <a:solidFill>
            <a:srgbClr val="7F7F7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" name="Picture 60" descr="title-back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3"/>
          </a:xfrm>
          <a:prstGeom prst="rect">
            <a:avLst/>
          </a:prstGeom>
        </p:spPr>
      </p:pic>
      <p:sp>
        <p:nvSpPr>
          <p:cNvPr id="51" name="Freeform 50"/>
          <p:cNvSpPr/>
          <p:nvPr userDrawn="1"/>
        </p:nvSpPr>
        <p:spPr>
          <a:xfrm rot="-1260000">
            <a:off x="-937469" y="1197704"/>
            <a:ext cx="13624074" cy="2723194"/>
          </a:xfrm>
          <a:custGeom>
            <a:avLst/>
            <a:gdLst>
              <a:gd name="connsiteX0" fmla="*/ 0 w 12200027"/>
              <a:gd name="connsiteY0" fmla="*/ 0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0 w 12200027"/>
              <a:gd name="connsiteY4" fmla="*/ 0 h 2717800"/>
              <a:gd name="connsiteX0" fmla="*/ 167130 w 12200027"/>
              <a:gd name="connsiteY0" fmla="*/ 23345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167130 w 12200027"/>
              <a:gd name="connsiteY4" fmla="*/ 23345 h 2717800"/>
              <a:gd name="connsiteX0" fmla="*/ 1025170 w 13058067"/>
              <a:gd name="connsiteY0" fmla="*/ 23345 h 2717800"/>
              <a:gd name="connsiteX1" fmla="*/ 13058067 w 13058067"/>
              <a:gd name="connsiteY1" fmla="*/ 0 h 2717800"/>
              <a:gd name="connsiteX2" fmla="*/ 13058067 w 13058067"/>
              <a:gd name="connsiteY2" fmla="*/ 2717800 h 2717800"/>
              <a:gd name="connsiteX3" fmla="*/ 0 w 13058067"/>
              <a:gd name="connsiteY3" fmla="*/ 2694004 h 2717800"/>
              <a:gd name="connsiteX4" fmla="*/ 1025170 w 13058067"/>
              <a:gd name="connsiteY4" fmla="*/ 23345 h 2717800"/>
              <a:gd name="connsiteX0" fmla="*/ 1025170 w 13058067"/>
              <a:gd name="connsiteY0" fmla="*/ 0 h 2694455"/>
              <a:gd name="connsiteX1" fmla="*/ 12001451 w 13058067"/>
              <a:gd name="connsiteY1" fmla="*/ 992749 h 2694455"/>
              <a:gd name="connsiteX2" fmla="*/ 13058067 w 13058067"/>
              <a:gd name="connsiteY2" fmla="*/ 2694455 h 2694455"/>
              <a:gd name="connsiteX3" fmla="*/ 0 w 13058067"/>
              <a:gd name="connsiteY3" fmla="*/ 2670659 h 2694455"/>
              <a:gd name="connsiteX4" fmla="*/ 1025170 w 13058067"/>
              <a:gd name="connsiteY4" fmla="*/ 0 h 2694455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3058067 w 13058067"/>
              <a:gd name="connsiteY2" fmla="*/ 2739044 h 2739044"/>
              <a:gd name="connsiteX3" fmla="*/ 0 w 13058067"/>
              <a:gd name="connsiteY3" fmla="*/ 2715248 h 2739044"/>
              <a:gd name="connsiteX4" fmla="*/ 1025170 w 13058067"/>
              <a:gd name="connsiteY4" fmla="*/ 44589 h 2739044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1594561 w 13058067"/>
              <a:gd name="connsiteY2" fmla="*/ 1357272 h 2739044"/>
              <a:gd name="connsiteX3" fmla="*/ 13058067 w 13058067"/>
              <a:gd name="connsiteY3" fmla="*/ 2739044 h 2739044"/>
              <a:gd name="connsiteX4" fmla="*/ 0 w 13058067"/>
              <a:gd name="connsiteY4" fmla="*/ 2715248 h 2739044"/>
              <a:gd name="connsiteX5" fmla="*/ 1025170 w 13058067"/>
              <a:gd name="connsiteY5" fmla="*/ 44589 h 2739044"/>
              <a:gd name="connsiteX0" fmla="*/ 1025170 w 13595398"/>
              <a:gd name="connsiteY0" fmla="*/ 44589 h 2739044"/>
              <a:gd name="connsiteX1" fmla="*/ 10185052 w 13595398"/>
              <a:gd name="connsiteY1" fmla="*/ 0 h 2739044"/>
              <a:gd name="connsiteX2" fmla="*/ 13595398 w 13595398"/>
              <a:gd name="connsiteY2" fmla="*/ 1310066 h 2739044"/>
              <a:gd name="connsiteX3" fmla="*/ 13058067 w 13595398"/>
              <a:gd name="connsiteY3" fmla="*/ 2739044 h 2739044"/>
              <a:gd name="connsiteX4" fmla="*/ 0 w 13595398"/>
              <a:gd name="connsiteY4" fmla="*/ 2715248 h 2739044"/>
              <a:gd name="connsiteX5" fmla="*/ 1025170 w 13595398"/>
              <a:gd name="connsiteY5" fmla="*/ 44589 h 273904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112020 w 13595398"/>
              <a:gd name="connsiteY3" fmla="*/ 256930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47154"/>
              <a:gd name="connsiteX1" fmla="*/ 10185052 w 13595398"/>
              <a:gd name="connsiteY1" fmla="*/ 0 h 2747154"/>
              <a:gd name="connsiteX2" fmla="*/ 13595398 w 13595398"/>
              <a:gd name="connsiteY2" fmla="*/ 1310066 h 2747154"/>
              <a:gd name="connsiteX3" fmla="*/ 13043751 w 13595398"/>
              <a:gd name="connsiteY3" fmla="*/ 2747154 h 2747154"/>
              <a:gd name="connsiteX4" fmla="*/ 0 w 13595398"/>
              <a:gd name="connsiteY4" fmla="*/ 2715248 h 2747154"/>
              <a:gd name="connsiteX5" fmla="*/ 1025170 w 13595398"/>
              <a:gd name="connsiteY5" fmla="*/ 44589 h 274715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098366 w 13595398"/>
              <a:gd name="connsiteY3" fmla="*/ 260487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23442"/>
              <a:gd name="connsiteX1" fmla="*/ 10185052 w 13595398"/>
              <a:gd name="connsiteY1" fmla="*/ 0 h 2723442"/>
              <a:gd name="connsiteX2" fmla="*/ 13595398 w 13595398"/>
              <a:gd name="connsiteY2" fmla="*/ 1310066 h 2723442"/>
              <a:gd name="connsiteX3" fmla="*/ 13052853 w 13595398"/>
              <a:gd name="connsiteY3" fmla="*/ 2723442 h 2723442"/>
              <a:gd name="connsiteX4" fmla="*/ 0 w 13595398"/>
              <a:gd name="connsiteY4" fmla="*/ 2715248 h 2723442"/>
              <a:gd name="connsiteX5" fmla="*/ 1025170 w 13595398"/>
              <a:gd name="connsiteY5" fmla="*/ 44589 h 2723442"/>
              <a:gd name="connsiteX0" fmla="*/ 1025170 w 13595398"/>
              <a:gd name="connsiteY0" fmla="*/ 44341 h 2723194"/>
              <a:gd name="connsiteX1" fmla="*/ 10406499 w 13595398"/>
              <a:gd name="connsiteY1" fmla="*/ 0 h 2723194"/>
              <a:gd name="connsiteX2" fmla="*/ 13595398 w 13595398"/>
              <a:gd name="connsiteY2" fmla="*/ 1309818 h 2723194"/>
              <a:gd name="connsiteX3" fmla="*/ 13052853 w 13595398"/>
              <a:gd name="connsiteY3" fmla="*/ 2723194 h 2723194"/>
              <a:gd name="connsiteX4" fmla="*/ 0 w 13595398"/>
              <a:gd name="connsiteY4" fmla="*/ 2715000 h 2723194"/>
              <a:gd name="connsiteX5" fmla="*/ 1025170 w 13595398"/>
              <a:gd name="connsiteY5" fmla="*/ 44341 h 2723194"/>
              <a:gd name="connsiteX0" fmla="*/ 1025170 w 13624074"/>
              <a:gd name="connsiteY0" fmla="*/ 44341 h 2723194"/>
              <a:gd name="connsiteX1" fmla="*/ 10406499 w 13624074"/>
              <a:gd name="connsiteY1" fmla="*/ 0 h 2723194"/>
              <a:gd name="connsiteX2" fmla="*/ 13624074 w 13624074"/>
              <a:gd name="connsiteY2" fmla="*/ 1235111 h 2723194"/>
              <a:gd name="connsiteX3" fmla="*/ 13052853 w 13624074"/>
              <a:gd name="connsiteY3" fmla="*/ 2723194 h 2723194"/>
              <a:gd name="connsiteX4" fmla="*/ 0 w 13624074"/>
              <a:gd name="connsiteY4" fmla="*/ 2715000 h 2723194"/>
              <a:gd name="connsiteX5" fmla="*/ 1025170 w 13624074"/>
              <a:gd name="connsiteY5" fmla="*/ 44341 h 272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24074" h="2723194">
                <a:moveTo>
                  <a:pt x="1025170" y="44341"/>
                </a:moveTo>
                <a:lnTo>
                  <a:pt x="10406499" y="0"/>
                </a:lnTo>
                <a:lnTo>
                  <a:pt x="13624074" y="1235111"/>
                </a:lnTo>
                <a:lnTo>
                  <a:pt x="13052853" y="2723194"/>
                </a:lnTo>
                <a:lnTo>
                  <a:pt x="0" y="2715000"/>
                </a:lnTo>
                <a:lnTo>
                  <a:pt x="1025170" y="44341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Freeform 52"/>
          <p:cNvSpPr/>
          <p:nvPr userDrawn="1"/>
        </p:nvSpPr>
        <p:spPr>
          <a:xfrm rot="-1260000">
            <a:off x="2658988" y="3340387"/>
            <a:ext cx="9999997" cy="770511"/>
          </a:xfrm>
          <a:custGeom>
            <a:avLst/>
            <a:gdLst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10017679 w 10017679"/>
              <a:gd name="connsiteY2" fmla="*/ 763723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26277 w 10017679"/>
              <a:gd name="connsiteY2" fmla="*/ 706279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08073 w 10017679"/>
              <a:gd name="connsiteY2" fmla="*/ 753704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9999997"/>
              <a:gd name="connsiteY0" fmla="*/ 6788 h 770511"/>
              <a:gd name="connsiteX1" fmla="*/ 9999997 w 9999997"/>
              <a:gd name="connsiteY1" fmla="*/ 0 h 770511"/>
              <a:gd name="connsiteX2" fmla="*/ 9708073 w 9999997"/>
              <a:gd name="connsiteY2" fmla="*/ 760492 h 770511"/>
              <a:gd name="connsiteX3" fmla="*/ 0 w 9999997"/>
              <a:gd name="connsiteY3" fmla="*/ 770511 h 770511"/>
              <a:gd name="connsiteX4" fmla="*/ 0 w 9999997"/>
              <a:gd name="connsiteY4" fmla="*/ 6788 h 77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9997" h="770511">
                <a:moveTo>
                  <a:pt x="0" y="6788"/>
                </a:moveTo>
                <a:lnTo>
                  <a:pt x="9999997" y="0"/>
                </a:lnTo>
                <a:lnTo>
                  <a:pt x="9708073" y="760492"/>
                </a:lnTo>
                <a:lnTo>
                  <a:pt x="0" y="770511"/>
                </a:lnTo>
                <a:lnTo>
                  <a:pt x="0" y="6788"/>
                </a:lnTo>
                <a:close/>
              </a:path>
            </a:pathLst>
          </a:custGeom>
          <a:solidFill>
            <a:srgbClr val="414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4" name="Picture 53" descr="LenovoLockup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-1260000">
            <a:off x="565953" y="715838"/>
            <a:ext cx="3245295" cy="1365846"/>
          </a:xfrm>
          <a:prstGeom prst="rect">
            <a:avLst/>
          </a:prstGeom>
        </p:spPr>
      </p:pic>
      <p:sp>
        <p:nvSpPr>
          <p:cNvPr id="55" name="Subtitle 2"/>
          <p:cNvSpPr>
            <a:spLocks noGrp="1"/>
          </p:cNvSpPr>
          <p:nvPr>
            <p:ph type="subTitle" idx="1"/>
          </p:nvPr>
        </p:nvSpPr>
        <p:spPr bwMode="gray">
          <a:xfrm rot="-1260000">
            <a:off x="2702615" y="3447160"/>
            <a:ext cx="9513216" cy="713913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206968" y="1899200"/>
            <a:ext cx="9792873" cy="1972279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pic>
        <p:nvPicPr>
          <p:cNvPr id="58" name="Picture 57" descr="Kickoff2013-POS-Color.png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  <p:sp>
        <p:nvSpPr>
          <p:cNvPr id="62" name="Footer Placeholder 6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71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8" name="Picture 47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4"/>
          </a:xfrm>
          <a:prstGeom prst="rect">
            <a:avLst/>
          </a:prstGeom>
        </p:spPr>
      </p:pic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125964" y="3113242"/>
            <a:ext cx="12251916" cy="737846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z="1000" cap="all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prstClr val="white">
                  <a:lumMod val="75000"/>
                </a:prstClr>
              </a:solidFill>
              <a:cs typeface="Arial" pitchFamily="34" charset="0"/>
            </a:endParaRPr>
          </a:p>
        </p:txBody>
      </p:sp>
      <p:pic>
        <p:nvPicPr>
          <p:cNvPr id="7" name="Picture 6" descr="Kickoff2013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3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9" name="Picture 8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63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14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99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99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85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27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25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25" name="Picture 24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06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3" name="Picture 12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60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70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52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28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893"/>
            <a:ext cx="12188824" cy="6856214"/>
          </a:xfrm>
          <a:prstGeom prst="rect">
            <a:avLst/>
          </a:prstGeom>
        </p:spPr>
      </p:pic>
      <p:pic>
        <p:nvPicPr>
          <p:cNvPr id="4" name="Picture 2" descr="C:\Users\Kathy\Documents\Corporate PPT Template\FINAL\ppt-images\NoTexture_Closing.png"/>
          <p:cNvPicPr>
            <a:picLocks noChangeAspect="1" noChangeArrowheads="1"/>
          </p:cNvPicPr>
          <p:nvPr userDrawn="1"/>
        </p:nvPicPr>
        <p:blipFill>
          <a:blip r:embed="rId3" cstate="email"/>
          <a:stretch>
            <a:fillRect/>
          </a:stretch>
        </p:blipFill>
        <p:spPr bwMode="auto">
          <a:xfrm rot="-1260000">
            <a:off x="1019492" y="3186973"/>
            <a:ext cx="10149840" cy="762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152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1"/>
          <p:cNvSpPr>
            <a:spLocks noChangeArrowheads="1"/>
          </p:cNvSpPr>
          <p:nvPr userDrawn="1"/>
        </p:nvSpPr>
        <p:spPr bwMode="gray">
          <a:xfrm rot="21365145">
            <a:off x="-140872" y="2200086"/>
            <a:ext cx="4075162" cy="3988084"/>
          </a:xfrm>
          <a:custGeom>
            <a:avLst/>
            <a:gdLst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0 w 3379965"/>
              <a:gd name="connsiteY3" fmla="*/ 2242254 h 2242254"/>
              <a:gd name="connsiteX4" fmla="*/ 0 w 3379965"/>
              <a:gd name="connsiteY4" fmla="*/ 0 h 2242254"/>
              <a:gd name="connsiteX0" fmla="*/ 11697 w 3391662"/>
              <a:gd name="connsiteY0" fmla="*/ 0 h 2270705"/>
              <a:gd name="connsiteX1" fmla="*/ 3391662 w 3391662"/>
              <a:gd name="connsiteY1" fmla="*/ 0 h 2270705"/>
              <a:gd name="connsiteX2" fmla="*/ 3391662 w 3391662"/>
              <a:gd name="connsiteY2" fmla="*/ 2242254 h 2270705"/>
              <a:gd name="connsiteX3" fmla="*/ 0 w 3391662"/>
              <a:gd name="connsiteY3" fmla="*/ 2270705 h 2270705"/>
              <a:gd name="connsiteX4" fmla="*/ 11697 w 3391662"/>
              <a:gd name="connsiteY4" fmla="*/ 0 h 2270705"/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314410 w 3379965"/>
              <a:gd name="connsiteY3" fmla="*/ 2232365 h 2242254"/>
              <a:gd name="connsiteX4" fmla="*/ 0 w 3379965"/>
              <a:gd name="connsiteY4" fmla="*/ 0 h 2242254"/>
              <a:gd name="connsiteX0" fmla="*/ 157893 w 3065555"/>
              <a:gd name="connsiteY0" fmla="*/ 0 h 2250373"/>
              <a:gd name="connsiteX1" fmla="*/ 3065555 w 3065555"/>
              <a:gd name="connsiteY1" fmla="*/ 8119 h 2250373"/>
              <a:gd name="connsiteX2" fmla="*/ 3065555 w 3065555"/>
              <a:gd name="connsiteY2" fmla="*/ 2250373 h 2250373"/>
              <a:gd name="connsiteX3" fmla="*/ 0 w 3065555"/>
              <a:gd name="connsiteY3" fmla="*/ 2240484 h 2250373"/>
              <a:gd name="connsiteX4" fmla="*/ 157893 w 3065555"/>
              <a:gd name="connsiteY4" fmla="*/ 0 h 2250373"/>
              <a:gd name="connsiteX0" fmla="*/ 213098 w 3065555"/>
              <a:gd name="connsiteY0" fmla="*/ 0 h 2251124"/>
              <a:gd name="connsiteX1" fmla="*/ 3065555 w 3065555"/>
              <a:gd name="connsiteY1" fmla="*/ 8870 h 2251124"/>
              <a:gd name="connsiteX2" fmla="*/ 3065555 w 3065555"/>
              <a:gd name="connsiteY2" fmla="*/ 2251124 h 2251124"/>
              <a:gd name="connsiteX3" fmla="*/ 0 w 3065555"/>
              <a:gd name="connsiteY3" fmla="*/ 2241235 h 2251124"/>
              <a:gd name="connsiteX4" fmla="*/ 213098 w 3065555"/>
              <a:gd name="connsiteY4" fmla="*/ 0 h 2251124"/>
              <a:gd name="connsiteX0" fmla="*/ 204711 w 3057168"/>
              <a:gd name="connsiteY0" fmla="*/ 0 h 2251556"/>
              <a:gd name="connsiteX1" fmla="*/ 3057168 w 3057168"/>
              <a:gd name="connsiteY1" fmla="*/ 8870 h 2251556"/>
              <a:gd name="connsiteX2" fmla="*/ 3057168 w 3057168"/>
              <a:gd name="connsiteY2" fmla="*/ 2251124 h 2251556"/>
              <a:gd name="connsiteX3" fmla="*/ 0 w 3057168"/>
              <a:gd name="connsiteY3" fmla="*/ 2251556 h 2251556"/>
              <a:gd name="connsiteX4" fmla="*/ 204711 w 3057168"/>
              <a:gd name="connsiteY4" fmla="*/ 0 h 225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168" h="2251556">
                <a:moveTo>
                  <a:pt x="204711" y="0"/>
                </a:moveTo>
                <a:lnTo>
                  <a:pt x="3057168" y="8870"/>
                </a:lnTo>
                <a:lnTo>
                  <a:pt x="3057168" y="2251124"/>
                </a:lnTo>
                <a:lnTo>
                  <a:pt x="0" y="2251556"/>
                </a:lnTo>
                <a:lnTo>
                  <a:pt x="204711" y="0"/>
                </a:lnTo>
                <a:close/>
              </a:path>
            </a:pathLst>
          </a:cu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r>
              <a:rPr lang="en-US" dirty="0" smtClean="0">
                <a:solidFill>
                  <a:prstClr val="white"/>
                </a:solidFill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1"/>
          <p:cNvSpPr>
            <a:spLocks noChangeArrowheads="1"/>
          </p:cNvSpPr>
          <p:nvPr userDrawn="1"/>
        </p:nvSpPr>
        <p:spPr bwMode="gray">
          <a:xfrm rot="21347964">
            <a:off x="824971" y="2163539"/>
            <a:ext cx="3112447" cy="3989900"/>
          </a:xfrm>
          <a:custGeom>
            <a:avLst/>
            <a:gdLst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0 w 2245057"/>
              <a:gd name="connsiteY3" fmla="*/ 1263771 h 1263771"/>
              <a:gd name="connsiteX4" fmla="*/ 0 w 2245057"/>
              <a:gd name="connsiteY4" fmla="*/ 0 h 1263771"/>
              <a:gd name="connsiteX0" fmla="*/ 9525 w 2254582"/>
              <a:gd name="connsiteY0" fmla="*/ 0 h 1263771"/>
              <a:gd name="connsiteX1" fmla="*/ 2254582 w 2254582"/>
              <a:gd name="connsiteY1" fmla="*/ 0 h 1263771"/>
              <a:gd name="connsiteX2" fmla="*/ 2254582 w 2254582"/>
              <a:gd name="connsiteY2" fmla="*/ 1263771 h 1263771"/>
              <a:gd name="connsiteX3" fmla="*/ 0 w 2254582"/>
              <a:gd name="connsiteY3" fmla="*/ 606546 h 1263771"/>
              <a:gd name="connsiteX4" fmla="*/ 9525 w 2254582"/>
              <a:gd name="connsiteY4" fmla="*/ 0 h 1263771"/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4465 w 2245057"/>
              <a:gd name="connsiteY3" fmla="*/ 844669 h 1263771"/>
              <a:gd name="connsiteX4" fmla="*/ 0 w 2245057"/>
              <a:gd name="connsiteY4" fmla="*/ 0 h 1263771"/>
              <a:gd name="connsiteX0" fmla="*/ 29905 w 2240642"/>
              <a:gd name="connsiteY0" fmla="*/ 0 h 1271077"/>
              <a:gd name="connsiteX1" fmla="*/ 2240642 w 2240642"/>
              <a:gd name="connsiteY1" fmla="*/ 7306 h 1271077"/>
              <a:gd name="connsiteX2" fmla="*/ 2240642 w 2240642"/>
              <a:gd name="connsiteY2" fmla="*/ 1271077 h 1271077"/>
              <a:gd name="connsiteX3" fmla="*/ 50 w 2240642"/>
              <a:gd name="connsiteY3" fmla="*/ 851975 h 1271077"/>
              <a:gd name="connsiteX4" fmla="*/ 29905 w 2240642"/>
              <a:gd name="connsiteY4" fmla="*/ 0 h 1271077"/>
              <a:gd name="connsiteX0" fmla="*/ 34440 w 2245177"/>
              <a:gd name="connsiteY0" fmla="*/ 0 h 1271077"/>
              <a:gd name="connsiteX1" fmla="*/ 2245177 w 2245177"/>
              <a:gd name="connsiteY1" fmla="*/ 7306 h 1271077"/>
              <a:gd name="connsiteX2" fmla="*/ 2245177 w 2245177"/>
              <a:gd name="connsiteY2" fmla="*/ 1271077 h 1271077"/>
              <a:gd name="connsiteX3" fmla="*/ 43 w 2245177"/>
              <a:gd name="connsiteY3" fmla="*/ 885836 h 1271077"/>
              <a:gd name="connsiteX4" fmla="*/ 34440 w 2245177"/>
              <a:gd name="connsiteY4" fmla="*/ 0 h 1271077"/>
              <a:gd name="connsiteX0" fmla="*/ 34440 w 2253211"/>
              <a:gd name="connsiteY0" fmla="*/ 0 h 1294038"/>
              <a:gd name="connsiteX1" fmla="*/ 2245177 w 2253211"/>
              <a:gd name="connsiteY1" fmla="*/ 7306 h 1294038"/>
              <a:gd name="connsiteX2" fmla="*/ 2253212 w 2253211"/>
              <a:gd name="connsiteY2" fmla="*/ 1294038 h 1294038"/>
              <a:gd name="connsiteX3" fmla="*/ 43 w 2253211"/>
              <a:gd name="connsiteY3" fmla="*/ 885836 h 1294038"/>
              <a:gd name="connsiteX4" fmla="*/ 34440 w 2253211"/>
              <a:gd name="connsiteY4" fmla="*/ 0 h 1294038"/>
              <a:gd name="connsiteX0" fmla="*/ 34440 w 2257608"/>
              <a:gd name="connsiteY0" fmla="*/ 0 h 1302696"/>
              <a:gd name="connsiteX1" fmla="*/ 2245177 w 2257608"/>
              <a:gd name="connsiteY1" fmla="*/ 7306 h 1302696"/>
              <a:gd name="connsiteX2" fmla="*/ 2257608 w 2257608"/>
              <a:gd name="connsiteY2" fmla="*/ 1302696 h 1302696"/>
              <a:gd name="connsiteX3" fmla="*/ 43 w 2257608"/>
              <a:gd name="connsiteY3" fmla="*/ 885836 h 1302696"/>
              <a:gd name="connsiteX4" fmla="*/ 34440 w 2257608"/>
              <a:gd name="connsiteY4" fmla="*/ 0 h 1302696"/>
              <a:gd name="connsiteX0" fmla="*/ 34440 w 2254840"/>
              <a:gd name="connsiteY0" fmla="*/ 0 h 1292011"/>
              <a:gd name="connsiteX1" fmla="*/ 2245177 w 2254840"/>
              <a:gd name="connsiteY1" fmla="*/ 7306 h 1292011"/>
              <a:gd name="connsiteX2" fmla="*/ 2254840 w 2254840"/>
              <a:gd name="connsiteY2" fmla="*/ 1292011 h 1292011"/>
              <a:gd name="connsiteX3" fmla="*/ 43 w 2254840"/>
              <a:gd name="connsiteY3" fmla="*/ 885836 h 1292011"/>
              <a:gd name="connsiteX4" fmla="*/ 34440 w 2254840"/>
              <a:gd name="connsiteY4" fmla="*/ 0 h 1292011"/>
              <a:gd name="connsiteX0" fmla="*/ 34440 w 2250105"/>
              <a:gd name="connsiteY0" fmla="*/ 0 h 1296113"/>
              <a:gd name="connsiteX1" fmla="*/ 2245177 w 2250105"/>
              <a:gd name="connsiteY1" fmla="*/ 7306 h 1296113"/>
              <a:gd name="connsiteX2" fmla="*/ 2250106 w 2250105"/>
              <a:gd name="connsiteY2" fmla="*/ 1296113 h 1296113"/>
              <a:gd name="connsiteX3" fmla="*/ 43 w 2250105"/>
              <a:gd name="connsiteY3" fmla="*/ 885836 h 1296113"/>
              <a:gd name="connsiteX4" fmla="*/ 34440 w 2250105"/>
              <a:gd name="connsiteY4" fmla="*/ 0 h 1296113"/>
              <a:gd name="connsiteX0" fmla="*/ 34440 w 2249536"/>
              <a:gd name="connsiteY0" fmla="*/ 0 h 1300359"/>
              <a:gd name="connsiteX1" fmla="*/ 2245177 w 2249536"/>
              <a:gd name="connsiteY1" fmla="*/ 7306 h 1300359"/>
              <a:gd name="connsiteX2" fmla="*/ 2249536 w 2249536"/>
              <a:gd name="connsiteY2" fmla="*/ 1300359 h 1300359"/>
              <a:gd name="connsiteX3" fmla="*/ 43 w 2249536"/>
              <a:gd name="connsiteY3" fmla="*/ 885836 h 1300359"/>
              <a:gd name="connsiteX4" fmla="*/ 34440 w 2249536"/>
              <a:gd name="connsiteY4" fmla="*/ 0 h 1300359"/>
              <a:gd name="connsiteX0" fmla="*/ 47409 w 2262505"/>
              <a:gd name="connsiteY0" fmla="*/ 0 h 1300359"/>
              <a:gd name="connsiteX1" fmla="*/ 2258146 w 2262505"/>
              <a:gd name="connsiteY1" fmla="*/ 7306 h 1300359"/>
              <a:gd name="connsiteX2" fmla="*/ 2262505 w 2262505"/>
              <a:gd name="connsiteY2" fmla="*/ 1300359 h 1300359"/>
              <a:gd name="connsiteX3" fmla="*/ 32 w 2262505"/>
              <a:gd name="connsiteY3" fmla="*/ 955046 h 1300359"/>
              <a:gd name="connsiteX4" fmla="*/ 47409 w 2262505"/>
              <a:gd name="connsiteY4" fmla="*/ 0 h 1300359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36392 w 2247568"/>
              <a:gd name="connsiteY0" fmla="*/ 0 h 1371571"/>
              <a:gd name="connsiteX1" fmla="*/ 2247129 w 2247568"/>
              <a:gd name="connsiteY1" fmla="*/ 7306 h 1371571"/>
              <a:gd name="connsiteX2" fmla="*/ 2241931 w 2247568"/>
              <a:gd name="connsiteY2" fmla="*/ 1371571 h 1371571"/>
              <a:gd name="connsiteX3" fmla="*/ 42 w 2247568"/>
              <a:gd name="connsiteY3" fmla="*/ 955430 h 1371571"/>
              <a:gd name="connsiteX4" fmla="*/ 36392 w 2247568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0 w 2211176"/>
              <a:gd name="connsiteY0" fmla="*/ 0 h 1371571"/>
              <a:gd name="connsiteX1" fmla="*/ 2210737 w 2211176"/>
              <a:gd name="connsiteY1" fmla="*/ 7306 h 1371571"/>
              <a:gd name="connsiteX2" fmla="*/ 2205539 w 2211176"/>
              <a:gd name="connsiteY2" fmla="*/ 1371571 h 1371571"/>
              <a:gd name="connsiteX3" fmla="*/ 25100 w 2211176"/>
              <a:gd name="connsiteY3" fmla="*/ 832126 h 1371571"/>
              <a:gd name="connsiteX4" fmla="*/ 0 w 2211176"/>
              <a:gd name="connsiteY4" fmla="*/ 0 h 1371571"/>
              <a:gd name="connsiteX0" fmla="*/ 52948 w 2264124"/>
              <a:gd name="connsiteY0" fmla="*/ 0 h 1371571"/>
              <a:gd name="connsiteX1" fmla="*/ 2263685 w 2264124"/>
              <a:gd name="connsiteY1" fmla="*/ 7306 h 1371571"/>
              <a:gd name="connsiteX2" fmla="*/ 2258487 w 2264124"/>
              <a:gd name="connsiteY2" fmla="*/ 1371571 h 1371571"/>
              <a:gd name="connsiteX3" fmla="*/ 29 w 2264124"/>
              <a:gd name="connsiteY3" fmla="*/ 844178 h 1371571"/>
              <a:gd name="connsiteX4" fmla="*/ 52948 w 2264124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40"/>
              <a:gd name="connsiteY0" fmla="*/ 0 h 1403137"/>
              <a:gd name="connsiteX1" fmla="*/ 2242448 w 2242840"/>
              <a:gd name="connsiteY1" fmla="*/ 7306 h 1403137"/>
              <a:gd name="connsiteX2" fmla="*/ 2235786 w 2242840"/>
              <a:gd name="connsiteY2" fmla="*/ 1403137 h 1403137"/>
              <a:gd name="connsiteX3" fmla="*/ 47 w 2242840"/>
              <a:gd name="connsiteY3" fmla="*/ 827573 h 1403137"/>
              <a:gd name="connsiteX4" fmla="*/ 31711 w 2242840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0310 w 2244920"/>
              <a:gd name="connsiteY0" fmla="*/ 0 h 1413420"/>
              <a:gd name="connsiteX1" fmla="*/ 2242449 w 2244920"/>
              <a:gd name="connsiteY1" fmla="*/ 17589 h 1413420"/>
              <a:gd name="connsiteX2" fmla="*/ 2235787 w 2244920"/>
              <a:gd name="connsiteY2" fmla="*/ 1413420 h 1413420"/>
              <a:gd name="connsiteX3" fmla="*/ 48 w 2244920"/>
              <a:gd name="connsiteY3" fmla="*/ 837856 h 1413420"/>
              <a:gd name="connsiteX4" fmla="*/ 30310 w 2244920"/>
              <a:gd name="connsiteY4" fmla="*/ 0 h 1413420"/>
              <a:gd name="connsiteX0" fmla="*/ 30310 w 2244053"/>
              <a:gd name="connsiteY0" fmla="*/ 0 h 1430865"/>
              <a:gd name="connsiteX1" fmla="*/ 2242449 w 2244053"/>
              <a:gd name="connsiteY1" fmla="*/ 17589 h 1430865"/>
              <a:gd name="connsiteX2" fmla="*/ 2233243 w 2244053"/>
              <a:gd name="connsiteY2" fmla="*/ 1430865 h 1430865"/>
              <a:gd name="connsiteX3" fmla="*/ 48 w 2244053"/>
              <a:gd name="connsiteY3" fmla="*/ 837856 h 1430865"/>
              <a:gd name="connsiteX4" fmla="*/ 30310 w 2244053"/>
              <a:gd name="connsiteY4" fmla="*/ 0 h 1430865"/>
              <a:gd name="connsiteX0" fmla="*/ 30604 w 2244347"/>
              <a:gd name="connsiteY0" fmla="*/ 0 h 1430865"/>
              <a:gd name="connsiteX1" fmla="*/ 2242743 w 2244347"/>
              <a:gd name="connsiteY1" fmla="*/ 17589 h 1430865"/>
              <a:gd name="connsiteX2" fmla="*/ 2233537 w 2244347"/>
              <a:gd name="connsiteY2" fmla="*/ 1430865 h 1430865"/>
              <a:gd name="connsiteX3" fmla="*/ 48 w 2244347"/>
              <a:gd name="connsiteY3" fmla="*/ 859770 h 1430865"/>
              <a:gd name="connsiteX4" fmla="*/ 30604 w 2244347"/>
              <a:gd name="connsiteY4" fmla="*/ 0 h 1430865"/>
              <a:gd name="connsiteX0" fmla="*/ 59504 w 2244326"/>
              <a:gd name="connsiteY0" fmla="*/ 0 h 1438568"/>
              <a:gd name="connsiteX1" fmla="*/ 2242722 w 2244326"/>
              <a:gd name="connsiteY1" fmla="*/ 25292 h 1438568"/>
              <a:gd name="connsiteX2" fmla="*/ 2233516 w 2244326"/>
              <a:gd name="connsiteY2" fmla="*/ 1438568 h 1438568"/>
              <a:gd name="connsiteX3" fmla="*/ 27 w 2244326"/>
              <a:gd name="connsiteY3" fmla="*/ 867473 h 1438568"/>
              <a:gd name="connsiteX4" fmla="*/ 59504 w 2244326"/>
              <a:gd name="connsiteY4" fmla="*/ 0 h 1438568"/>
              <a:gd name="connsiteX0" fmla="*/ 18466 w 2203288"/>
              <a:gd name="connsiteY0" fmla="*/ 0 h 1438568"/>
              <a:gd name="connsiteX1" fmla="*/ 2201684 w 2203288"/>
              <a:gd name="connsiteY1" fmla="*/ 25292 h 1438568"/>
              <a:gd name="connsiteX2" fmla="*/ 2192478 w 2203288"/>
              <a:gd name="connsiteY2" fmla="*/ 1438568 h 1438568"/>
              <a:gd name="connsiteX3" fmla="*/ 75 w 2203288"/>
              <a:gd name="connsiteY3" fmla="*/ 967290 h 1438568"/>
              <a:gd name="connsiteX4" fmla="*/ 18466 w 2203288"/>
              <a:gd name="connsiteY4" fmla="*/ 0 h 1438568"/>
              <a:gd name="connsiteX0" fmla="*/ 49119 w 2233941"/>
              <a:gd name="connsiteY0" fmla="*/ 0 h 1438568"/>
              <a:gd name="connsiteX1" fmla="*/ 2232337 w 2233941"/>
              <a:gd name="connsiteY1" fmla="*/ 25292 h 1438568"/>
              <a:gd name="connsiteX2" fmla="*/ 2223131 w 2233941"/>
              <a:gd name="connsiteY2" fmla="*/ 1438568 h 1438568"/>
              <a:gd name="connsiteX3" fmla="*/ 31 w 2233941"/>
              <a:gd name="connsiteY3" fmla="*/ 987214 h 1438568"/>
              <a:gd name="connsiteX4" fmla="*/ 49119 w 2233941"/>
              <a:gd name="connsiteY4" fmla="*/ 0 h 1438568"/>
              <a:gd name="connsiteX0" fmla="*/ 3377 w 2188199"/>
              <a:gd name="connsiteY0" fmla="*/ 0 h 1438568"/>
              <a:gd name="connsiteX1" fmla="*/ 2186595 w 2188199"/>
              <a:gd name="connsiteY1" fmla="*/ 25292 h 1438568"/>
              <a:gd name="connsiteX2" fmla="*/ 2177389 w 2188199"/>
              <a:gd name="connsiteY2" fmla="*/ 1438568 h 1438568"/>
              <a:gd name="connsiteX3" fmla="*/ 236 w 2188199"/>
              <a:gd name="connsiteY3" fmla="*/ 981898 h 1438568"/>
              <a:gd name="connsiteX4" fmla="*/ 3377 w 2188199"/>
              <a:gd name="connsiteY4" fmla="*/ 0 h 1438568"/>
              <a:gd name="connsiteX0" fmla="*/ 44651 w 2229473"/>
              <a:gd name="connsiteY0" fmla="*/ 0 h 1438568"/>
              <a:gd name="connsiteX1" fmla="*/ 2227869 w 2229473"/>
              <a:gd name="connsiteY1" fmla="*/ 25292 h 1438568"/>
              <a:gd name="connsiteX2" fmla="*/ 2218663 w 2229473"/>
              <a:gd name="connsiteY2" fmla="*/ 1438568 h 1438568"/>
              <a:gd name="connsiteX3" fmla="*/ 34 w 2229473"/>
              <a:gd name="connsiteY3" fmla="*/ 980359 h 1438568"/>
              <a:gd name="connsiteX4" fmla="*/ 44651 w 2229473"/>
              <a:gd name="connsiteY4" fmla="*/ 0 h 1438568"/>
              <a:gd name="connsiteX0" fmla="*/ 44651 w 2232456"/>
              <a:gd name="connsiteY0" fmla="*/ 0 h 1440570"/>
              <a:gd name="connsiteX1" fmla="*/ 2227869 w 2232456"/>
              <a:gd name="connsiteY1" fmla="*/ 25292 h 1440570"/>
              <a:gd name="connsiteX2" fmla="*/ 2225323 w 2232456"/>
              <a:gd name="connsiteY2" fmla="*/ 1440570 h 1440570"/>
              <a:gd name="connsiteX3" fmla="*/ 34 w 2232456"/>
              <a:gd name="connsiteY3" fmla="*/ 980359 h 1440570"/>
              <a:gd name="connsiteX4" fmla="*/ 44651 w 2232456"/>
              <a:gd name="connsiteY4" fmla="*/ 0 h 1440570"/>
              <a:gd name="connsiteX0" fmla="*/ 37737 w 2232461"/>
              <a:gd name="connsiteY0" fmla="*/ 0 h 1433405"/>
              <a:gd name="connsiteX1" fmla="*/ 2227874 w 2232461"/>
              <a:gd name="connsiteY1" fmla="*/ 18127 h 1433405"/>
              <a:gd name="connsiteX2" fmla="*/ 2225328 w 2232461"/>
              <a:gd name="connsiteY2" fmla="*/ 1433405 h 1433405"/>
              <a:gd name="connsiteX3" fmla="*/ 39 w 2232461"/>
              <a:gd name="connsiteY3" fmla="*/ 973194 h 1433405"/>
              <a:gd name="connsiteX4" fmla="*/ 37737 w 2232461"/>
              <a:gd name="connsiteY4" fmla="*/ 0 h 1433405"/>
              <a:gd name="connsiteX0" fmla="*/ 37737 w 2232908"/>
              <a:gd name="connsiteY0" fmla="*/ 0 h 1433405"/>
              <a:gd name="connsiteX1" fmla="*/ 2228948 w 2232908"/>
              <a:gd name="connsiteY1" fmla="*/ 10745 h 1433405"/>
              <a:gd name="connsiteX2" fmla="*/ 2225328 w 2232908"/>
              <a:gd name="connsiteY2" fmla="*/ 1433405 h 1433405"/>
              <a:gd name="connsiteX3" fmla="*/ 39 w 2232908"/>
              <a:gd name="connsiteY3" fmla="*/ 973194 h 1433405"/>
              <a:gd name="connsiteX4" fmla="*/ 37737 w 2232908"/>
              <a:gd name="connsiteY4" fmla="*/ 0 h 1433405"/>
              <a:gd name="connsiteX0" fmla="*/ 37737 w 2230903"/>
              <a:gd name="connsiteY0" fmla="*/ 0 h 1443631"/>
              <a:gd name="connsiteX1" fmla="*/ 2228948 w 2230903"/>
              <a:gd name="connsiteY1" fmla="*/ 10745 h 1443631"/>
              <a:gd name="connsiteX2" fmla="*/ 2220903 w 2230903"/>
              <a:gd name="connsiteY2" fmla="*/ 1443631 h 1443631"/>
              <a:gd name="connsiteX3" fmla="*/ 39 w 2230903"/>
              <a:gd name="connsiteY3" fmla="*/ 973194 h 1443631"/>
              <a:gd name="connsiteX4" fmla="*/ 37737 w 2230903"/>
              <a:gd name="connsiteY4" fmla="*/ 0 h 1443631"/>
              <a:gd name="connsiteX0" fmla="*/ 33828 w 2226994"/>
              <a:gd name="connsiteY0" fmla="*/ 0 h 1443631"/>
              <a:gd name="connsiteX1" fmla="*/ 2225039 w 2226994"/>
              <a:gd name="connsiteY1" fmla="*/ 10745 h 1443631"/>
              <a:gd name="connsiteX2" fmla="*/ 2216994 w 2226994"/>
              <a:gd name="connsiteY2" fmla="*/ 1443631 h 1443631"/>
              <a:gd name="connsiteX3" fmla="*/ 44 w 2226994"/>
              <a:gd name="connsiteY3" fmla="*/ 986698 h 1443631"/>
              <a:gd name="connsiteX4" fmla="*/ 33828 w 2226994"/>
              <a:gd name="connsiteY4" fmla="*/ 0 h 1443631"/>
              <a:gd name="connsiteX0" fmla="*/ 31767 w 2224933"/>
              <a:gd name="connsiteY0" fmla="*/ 0 h 1443631"/>
              <a:gd name="connsiteX1" fmla="*/ 2222978 w 2224933"/>
              <a:gd name="connsiteY1" fmla="*/ 10745 h 1443631"/>
              <a:gd name="connsiteX2" fmla="*/ 2214933 w 2224933"/>
              <a:gd name="connsiteY2" fmla="*/ 1443631 h 1443631"/>
              <a:gd name="connsiteX3" fmla="*/ 47 w 2224933"/>
              <a:gd name="connsiteY3" fmla="*/ 992712 h 1443631"/>
              <a:gd name="connsiteX4" fmla="*/ 31767 w 2224933"/>
              <a:gd name="connsiteY4" fmla="*/ 0 h 1443631"/>
              <a:gd name="connsiteX0" fmla="*/ 36961 w 2230127"/>
              <a:gd name="connsiteY0" fmla="*/ 0 h 1443631"/>
              <a:gd name="connsiteX1" fmla="*/ 2228172 w 2230127"/>
              <a:gd name="connsiteY1" fmla="*/ 10745 h 1443631"/>
              <a:gd name="connsiteX2" fmla="*/ 2220127 w 2230127"/>
              <a:gd name="connsiteY2" fmla="*/ 1443631 h 1443631"/>
              <a:gd name="connsiteX3" fmla="*/ 40 w 2230127"/>
              <a:gd name="connsiteY3" fmla="*/ 988065 h 1443631"/>
              <a:gd name="connsiteX4" fmla="*/ 36961 w 2230127"/>
              <a:gd name="connsiteY4" fmla="*/ 0 h 144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0127" h="1443631">
                <a:moveTo>
                  <a:pt x="36961" y="0"/>
                </a:moveTo>
                <a:lnTo>
                  <a:pt x="2228172" y="10745"/>
                </a:lnTo>
                <a:cubicBezTo>
                  <a:pt x="2230850" y="439656"/>
                  <a:pt x="2232723" y="651647"/>
                  <a:pt x="2220127" y="1443631"/>
                </a:cubicBezTo>
                <a:lnTo>
                  <a:pt x="40" y="988065"/>
                </a:lnTo>
                <a:cubicBezTo>
                  <a:pt x="-1448" y="706509"/>
                  <a:pt x="38449" y="281556"/>
                  <a:pt x="36961" y="0"/>
                </a:cubicBezTo>
                <a:close/>
              </a:path>
            </a:pathLst>
          </a:custGeom>
          <a:solidFill>
            <a:srgbClr val="711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1"/>
          <p:cNvSpPr>
            <a:spLocks noChangeArrowheads="1"/>
          </p:cNvSpPr>
          <p:nvPr userDrawn="1"/>
        </p:nvSpPr>
        <p:spPr bwMode="gray">
          <a:xfrm rot="21365145">
            <a:off x="8001470" y="1892361"/>
            <a:ext cx="4287149" cy="2583107"/>
          </a:xfrm>
          <a:custGeom>
            <a:avLst/>
            <a:gdLst>
              <a:gd name="connsiteX0" fmla="*/ 0 w 5430865"/>
              <a:gd name="connsiteY0" fmla="*/ 0 h 979284"/>
              <a:gd name="connsiteX1" fmla="*/ 5430865 w 5430865"/>
              <a:gd name="connsiteY1" fmla="*/ 0 h 979284"/>
              <a:gd name="connsiteX2" fmla="*/ 5430865 w 5430865"/>
              <a:gd name="connsiteY2" fmla="*/ 979284 h 979284"/>
              <a:gd name="connsiteX3" fmla="*/ 0 w 5430865"/>
              <a:gd name="connsiteY3" fmla="*/ 979284 h 979284"/>
              <a:gd name="connsiteX4" fmla="*/ 0 w 5430865"/>
              <a:gd name="connsiteY4" fmla="*/ 0 h 979284"/>
              <a:gd name="connsiteX0" fmla="*/ 0 w 5434373"/>
              <a:gd name="connsiteY0" fmla="*/ 2897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0 w 5434373"/>
              <a:gd name="connsiteY4" fmla="*/ 28971 h 1008255"/>
              <a:gd name="connsiteX0" fmla="*/ 0 w 5434373"/>
              <a:gd name="connsiteY0" fmla="*/ 28971 h 1011057"/>
              <a:gd name="connsiteX1" fmla="*/ 5434373 w 5434373"/>
              <a:gd name="connsiteY1" fmla="*/ 0 h 1011057"/>
              <a:gd name="connsiteX2" fmla="*/ 3575489 w 5434373"/>
              <a:gd name="connsiteY2" fmla="*/ 1011057 h 1011057"/>
              <a:gd name="connsiteX3" fmla="*/ 0 w 5434373"/>
              <a:gd name="connsiteY3" fmla="*/ 1008255 h 1011057"/>
              <a:gd name="connsiteX4" fmla="*/ 0 w 5434373"/>
              <a:gd name="connsiteY4" fmla="*/ 28971 h 1011057"/>
              <a:gd name="connsiteX0" fmla="*/ 0 w 3710877"/>
              <a:gd name="connsiteY0" fmla="*/ 21612 h 1003698"/>
              <a:gd name="connsiteX1" fmla="*/ 3710878 w 3710877"/>
              <a:gd name="connsiteY1" fmla="*/ 0 h 1003698"/>
              <a:gd name="connsiteX2" fmla="*/ 3575489 w 3710877"/>
              <a:gd name="connsiteY2" fmla="*/ 1003698 h 1003698"/>
              <a:gd name="connsiteX3" fmla="*/ 0 w 3710877"/>
              <a:gd name="connsiteY3" fmla="*/ 1000896 h 1003698"/>
              <a:gd name="connsiteX4" fmla="*/ 0 w 3710877"/>
              <a:gd name="connsiteY4" fmla="*/ 21612 h 1003698"/>
              <a:gd name="connsiteX0" fmla="*/ 0 w 3710878"/>
              <a:gd name="connsiteY0" fmla="*/ 21612 h 1003698"/>
              <a:gd name="connsiteX1" fmla="*/ 3710878 w 3710878"/>
              <a:gd name="connsiteY1" fmla="*/ 0 h 1003698"/>
              <a:gd name="connsiteX2" fmla="*/ 3575489 w 3710878"/>
              <a:gd name="connsiteY2" fmla="*/ 1003698 h 1003698"/>
              <a:gd name="connsiteX3" fmla="*/ 0 w 3710878"/>
              <a:gd name="connsiteY3" fmla="*/ 1000896 h 1003698"/>
              <a:gd name="connsiteX4" fmla="*/ 0 w 3710878"/>
              <a:gd name="connsiteY4" fmla="*/ 21612 h 1003698"/>
              <a:gd name="connsiteX0" fmla="*/ 0 w 3710878"/>
              <a:gd name="connsiteY0" fmla="*/ 21612 h 1003698"/>
              <a:gd name="connsiteX1" fmla="*/ 3710878 w 3710878"/>
              <a:gd name="connsiteY1" fmla="*/ 0 h 1003698"/>
              <a:gd name="connsiteX2" fmla="*/ 3575489 w 3710878"/>
              <a:gd name="connsiteY2" fmla="*/ 1003698 h 1003698"/>
              <a:gd name="connsiteX3" fmla="*/ 0 w 3710878"/>
              <a:gd name="connsiteY3" fmla="*/ 1000896 h 1003698"/>
              <a:gd name="connsiteX4" fmla="*/ 0 w 3710878"/>
              <a:gd name="connsiteY4" fmla="*/ 21612 h 1003698"/>
              <a:gd name="connsiteX0" fmla="*/ 0 w 3719612"/>
              <a:gd name="connsiteY0" fmla="*/ 6729 h 988815"/>
              <a:gd name="connsiteX1" fmla="*/ 3719612 w 3719612"/>
              <a:gd name="connsiteY1" fmla="*/ 0 h 988815"/>
              <a:gd name="connsiteX2" fmla="*/ 3575489 w 3719612"/>
              <a:gd name="connsiteY2" fmla="*/ 988815 h 988815"/>
              <a:gd name="connsiteX3" fmla="*/ 0 w 3719612"/>
              <a:gd name="connsiteY3" fmla="*/ 986013 h 988815"/>
              <a:gd name="connsiteX4" fmla="*/ 0 w 3719612"/>
              <a:gd name="connsiteY4" fmla="*/ 6729 h 98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9612" h="988815">
                <a:moveTo>
                  <a:pt x="0" y="6729"/>
                </a:moveTo>
                <a:lnTo>
                  <a:pt x="3719612" y="0"/>
                </a:lnTo>
                <a:cubicBezTo>
                  <a:pt x="3686881" y="338931"/>
                  <a:pt x="3631493" y="650689"/>
                  <a:pt x="3575489" y="988815"/>
                </a:cubicBezTo>
                <a:lnTo>
                  <a:pt x="0" y="986013"/>
                </a:lnTo>
                <a:lnTo>
                  <a:pt x="0" y="6729"/>
                </a:lnTo>
                <a:close/>
              </a:path>
            </a:pathLst>
          </a:custGeom>
          <a:solidFill>
            <a:srgbClr val="1B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6" tIns="45679" rIns="91356" bIns="456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601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gray">
          <a:xfrm rot="21365145">
            <a:off x="10268948" y="3156044"/>
            <a:ext cx="1322420" cy="456773"/>
          </a:xfrm>
          <a:custGeom>
            <a:avLst/>
            <a:gdLst>
              <a:gd name="connsiteX0" fmla="*/ 0 w 855342"/>
              <a:gd name="connsiteY0" fmla="*/ 0 h 519360"/>
              <a:gd name="connsiteX1" fmla="*/ 855342 w 855342"/>
              <a:gd name="connsiteY1" fmla="*/ 0 h 519360"/>
              <a:gd name="connsiteX2" fmla="*/ 855342 w 855342"/>
              <a:gd name="connsiteY2" fmla="*/ 519360 h 519360"/>
              <a:gd name="connsiteX3" fmla="*/ 0 w 855342"/>
              <a:gd name="connsiteY3" fmla="*/ 519360 h 519360"/>
              <a:gd name="connsiteX4" fmla="*/ 0 w 855342"/>
              <a:gd name="connsiteY4" fmla="*/ 0 h 519360"/>
              <a:gd name="connsiteX0" fmla="*/ 0 w 855342"/>
              <a:gd name="connsiteY0" fmla="*/ 0 h 519360"/>
              <a:gd name="connsiteX1" fmla="*/ 569438 w 855342"/>
              <a:gd name="connsiteY1" fmla="*/ 14374 h 519360"/>
              <a:gd name="connsiteX2" fmla="*/ 855342 w 855342"/>
              <a:gd name="connsiteY2" fmla="*/ 519360 h 519360"/>
              <a:gd name="connsiteX3" fmla="*/ 0 w 855342"/>
              <a:gd name="connsiteY3" fmla="*/ 519360 h 519360"/>
              <a:gd name="connsiteX4" fmla="*/ 0 w 855342"/>
              <a:gd name="connsiteY4" fmla="*/ 0 h 519360"/>
              <a:gd name="connsiteX0" fmla="*/ 0 w 848589"/>
              <a:gd name="connsiteY0" fmla="*/ 0 h 519360"/>
              <a:gd name="connsiteX1" fmla="*/ 569438 w 848589"/>
              <a:gd name="connsiteY1" fmla="*/ 14374 h 519360"/>
              <a:gd name="connsiteX2" fmla="*/ 848589 w 848589"/>
              <a:gd name="connsiteY2" fmla="*/ 332367 h 519360"/>
              <a:gd name="connsiteX3" fmla="*/ 0 w 848589"/>
              <a:gd name="connsiteY3" fmla="*/ 519360 h 519360"/>
              <a:gd name="connsiteX4" fmla="*/ 0 w 848589"/>
              <a:gd name="connsiteY4" fmla="*/ 0 h 519360"/>
              <a:gd name="connsiteX0" fmla="*/ 0 w 1144262"/>
              <a:gd name="connsiteY0" fmla="*/ 0 h 569570"/>
              <a:gd name="connsiteX1" fmla="*/ 569438 w 1144262"/>
              <a:gd name="connsiteY1" fmla="*/ 14374 h 569570"/>
              <a:gd name="connsiteX2" fmla="*/ 1144262 w 1144262"/>
              <a:gd name="connsiteY2" fmla="*/ 569571 h 569570"/>
              <a:gd name="connsiteX3" fmla="*/ 0 w 1144262"/>
              <a:gd name="connsiteY3" fmla="*/ 519360 h 569570"/>
              <a:gd name="connsiteX4" fmla="*/ 0 w 1144262"/>
              <a:gd name="connsiteY4" fmla="*/ 0 h 569570"/>
              <a:gd name="connsiteX0" fmla="*/ 3094 w 1147356"/>
              <a:gd name="connsiteY0" fmla="*/ 0 h 586267"/>
              <a:gd name="connsiteX1" fmla="*/ 572532 w 1147356"/>
              <a:gd name="connsiteY1" fmla="*/ 14374 h 586267"/>
              <a:gd name="connsiteX2" fmla="*/ 1147356 w 1147356"/>
              <a:gd name="connsiteY2" fmla="*/ 569571 h 586267"/>
              <a:gd name="connsiteX3" fmla="*/ 0 w 1147356"/>
              <a:gd name="connsiteY3" fmla="*/ 586268 h 586267"/>
              <a:gd name="connsiteX4" fmla="*/ 3094 w 1147356"/>
              <a:gd name="connsiteY4" fmla="*/ 0 h 58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356" h="586267">
                <a:moveTo>
                  <a:pt x="3094" y="0"/>
                </a:moveTo>
                <a:lnTo>
                  <a:pt x="572532" y="14374"/>
                </a:lnTo>
                <a:lnTo>
                  <a:pt x="1147356" y="569571"/>
                </a:lnTo>
                <a:lnTo>
                  <a:pt x="0" y="586268"/>
                </a:lnTo>
                <a:cubicBezTo>
                  <a:pt x="1031" y="390845"/>
                  <a:pt x="2063" y="195423"/>
                  <a:pt x="309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6" tIns="45679" rIns="91356" bIns="456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601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gray">
          <a:xfrm rot="21421882">
            <a:off x="760192" y="662755"/>
            <a:ext cx="10315949" cy="4083648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1"/>
          <p:cNvSpPr>
            <a:spLocks noChangeArrowheads="1"/>
          </p:cNvSpPr>
          <p:nvPr userDrawn="1"/>
        </p:nvSpPr>
        <p:spPr bwMode="gray">
          <a:xfrm rot="21365145">
            <a:off x="4862432" y="3752240"/>
            <a:ext cx="6801460" cy="1484321"/>
          </a:xfrm>
          <a:custGeom>
            <a:avLst/>
            <a:gdLst>
              <a:gd name="connsiteX0" fmla="*/ 0 w 5430865"/>
              <a:gd name="connsiteY0" fmla="*/ 0 h 979284"/>
              <a:gd name="connsiteX1" fmla="*/ 5430865 w 5430865"/>
              <a:gd name="connsiteY1" fmla="*/ 0 h 979284"/>
              <a:gd name="connsiteX2" fmla="*/ 5430865 w 5430865"/>
              <a:gd name="connsiteY2" fmla="*/ 979284 h 979284"/>
              <a:gd name="connsiteX3" fmla="*/ 0 w 5430865"/>
              <a:gd name="connsiteY3" fmla="*/ 979284 h 979284"/>
              <a:gd name="connsiteX4" fmla="*/ 0 w 5430865"/>
              <a:gd name="connsiteY4" fmla="*/ 0 h 979284"/>
              <a:gd name="connsiteX0" fmla="*/ 0 w 5434373"/>
              <a:gd name="connsiteY0" fmla="*/ 2897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0 w 5434373"/>
              <a:gd name="connsiteY4" fmla="*/ 28971 h 1008255"/>
              <a:gd name="connsiteX0" fmla="*/ 1138 w 5434373"/>
              <a:gd name="connsiteY0" fmla="*/ 1452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1138 w 5434373"/>
              <a:gd name="connsiteY4" fmla="*/ 14521 h 1008255"/>
              <a:gd name="connsiteX0" fmla="*/ 1138 w 5434373"/>
              <a:gd name="connsiteY0" fmla="*/ 1452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1138 w 5434373"/>
              <a:gd name="connsiteY4" fmla="*/ 14521 h 1008255"/>
              <a:gd name="connsiteX0" fmla="*/ 1138 w 5434373"/>
              <a:gd name="connsiteY0" fmla="*/ 1452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1138 w 5434373"/>
              <a:gd name="connsiteY4" fmla="*/ 14521 h 1008255"/>
              <a:gd name="connsiteX0" fmla="*/ 1138 w 5434373"/>
              <a:gd name="connsiteY0" fmla="*/ 1452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1138 w 5434373"/>
              <a:gd name="connsiteY4" fmla="*/ 14521 h 1008255"/>
              <a:gd name="connsiteX0" fmla="*/ 82 w 5434770"/>
              <a:gd name="connsiteY0" fmla="*/ 0 h 1023513"/>
              <a:gd name="connsiteX1" fmla="*/ 5434770 w 5434770"/>
              <a:gd name="connsiteY1" fmla="*/ 15258 h 1023513"/>
              <a:gd name="connsiteX2" fmla="*/ 5431262 w 5434770"/>
              <a:gd name="connsiteY2" fmla="*/ 1023513 h 1023513"/>
              <a:gd name="connsiteX3" fmla="*/ 397 w 5434770"/>
              <a:gd name="connsiteY3" fmla="*/ 1023513 h 1023513"/>
              <a:gd name="connsiteX4" fmla="*/ 82 w 5434770"/>
              <a:gd name="connsiteY4" fmla="*/ 0 h 1023513"/>
              <a:gd name="connsiteX0" fmla="*/ 3983 w 5434373"/>
              <a:gd name="connsiteY0" fmla="*/ 0 h 1029855"/>
              <a:gd name="connsiteX1" fmla="*/ 5434373 w 5434373"/>
              <a:gd name="connsiteY1" fmla="*/ 21600 h 1029855"/>
              <a:gd name="connsiteX2" fmla="*/ 5430865 w 5434373"/>
              <a:gd name="connsiteY2" fmla="*/ 1029855 h 1029855"/>
              <a:gd name="connsiteX3" fmla="*/ 0 w 5434373"/>
              <a:gd name="connsiteY3" fmla="*/ 1029855 h 1029855"/>
              <a:gd name="connsiteX4" fmla="*/ 3983 w 5434373"/>
              <a:gd name="connsiteY4" fmla="*/ 0 h 1029855"/>
              <a:gd name="connsiteX0" fmla="*/ 3983 w 5434373"/>
              <a:gd name="connsiteY0" fmla="*/ 0 h 1029855"/>
              <a:gd name="connsiteX1" fmla="*/ 5434373 w 5434373"/>
              <a:gd name="connsiteY1" fmla="*/ 21600 h 1029855"/>
              <a:gd name="connsiteX2" fmla="*/ 5430865 w 5434373"/>
              <a:gd name="connsiteY2" fmla="*/ 1029855 h 1029855"/>
              <a:gd name="connsiteX3" fmla="*/ 0 w 5434373"/>
              <a:gd name="connsiteY3" fmla="*/ 1029855 h 1029855"/>
              <a:gd name="connsiteX4" fmla="*/ 3983 w 5434373"/>
              <a:gd name="connsiteY4" fmla="*/ 0 h 1029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4373" h="1029855">
                <a:moveTo>
                  <a:pt x="3983" y="0"/>
                </a:moveTo>
                <a:lnTo>
                  <a:pt x="5434373" y="21600"/>
                </a:lnTo>
                <a:cubicBezTo>
                  <a:pt x="5433204" y="357685"/>
                  <a:pt x="5432034" y="693770"/>
                  <a:pt x="5430865" y="1029855"/>
                </a:cubicBezTo>
                <a:lnTo>
                  <a:pt x="0" y="1029855"/>
                </a:lnTo>
                <a:cubicBezTo>
                  <a:pt x="379" y="698610"/>
                  <a:pt x="3604" y="331245"/>
                  <a:pt x="3983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6" tIns="45679" rIns="91356" bIns="456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601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 bwMode="gray">
          <a:xfrm rot="21366623">
            <a:off x="5218643" y="4086654"/>
            <a:ext cx="5810111" cy="849929"/>
          </a:xfrm>
          <a:prstGeom prst="rect">
            <a:avLst/>
          </a:prstGeom>
        </p:spPr>
        <p:txBody>
          <a:bodyPr lIns="121787" tIns="60893" rIns="121787" bIns="60893" anchor="ctr" anchorCtr="0"/>
          <a:lstStyle>
            <a:lvl1pPr marL="0" indent="0" algn="l" defTabSz="12179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8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</a:t>
            </a:r>
            <a:endParaRPr lang="en-US" dirty="0"/>
          </a:p>
        </p:txBody>
      </p:sp>
      <p:sp>
        <p:nvSpPr>
          <p:cNvPr id="6" name="Title 16"/>
          <p:cNvSpPr>
            <a:spLocks noGrp="1"/>
          </p:cNvSpPr>
          <p:nvPr>
            <p:ph type="title" hasCustomPrompt="1"/>
          </p:nvPr>
        </p:nvSpPr>
        <p:spPr bwMode="gray">
          <a:xfrm rot="21404489">
            <a:off x="1069964" y="870348"/>
            <a:ext cx="9730361" cy="2790117"/>
          </a:xfrm>
          <a:prstGeom prst="rect">
            <a:avLst/>
          </a:prstGeom>
        </p:spPr>
        <p:txBody>
          <a:bodyPr lIns="121787" tIns="60893" rIns="121787" bIns="60893" anchor="ctr" anchorCtr="0"/>
          <a:lstStyle>
            <a:lvl1pPr marL="0" algn="l" defTabSz="1217923" rtl="0" eaLnBrk="1" latinLnBrk="0" hangingPunct="1">
              <a:lnSpc>
                <a:spcPts val="6400"/>
              </a:lnSpc>
              <a:spcBef>
                <a:spcPct val="0"/>
              </a:spcBef>
              <a:buNone/>
              <a:defRPr lang="en-US" sz="55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grpSp>
        <p:nvGrpSpPr>
          <p:cNvPr id="94" name="Group 93"/>
          <p:cNvGrpSpPr/>
          <p:nvPr userDrawn="1"/>
        </p:nvGrpSpPr>
        <p:grpSpPr>
          <a:xfrm rot="21328392">
            <a:off x="10625462" y="5993075"/>
            <a:ext cx="521668" cy="279839"/>
            <a:chOff x="6196013" y="2970213"/>
            <a:chExt cx="787400" cy="422275"/>
          </a:xfrm>
        </p:grpSpPr>
        <p:sp>
          <p:nvSpPr>
            <p:cNvPr id="95" name="Freeform 24"/>
            <p:cNvSpPr>
              <a:spLocks noEditPoints="1"/>
            </p:cNvSpPr>
            <p:nvPr userDrawn="1"/>
          </p:nvSpPr>
          <p:spPr bwMode="gray">
            <a:xfrm>
              <a:off x="6559550" y="3033713"/>
              <a:ext cx="250825" cy="290513"/>
            </a:xfrm>
            <a:custGeom>
              <a:avLst/>
              <a:gdLst>
                <a:gd name="T0" fmla="*/ 41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1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1 w 51"/>
                <a:gd name="T33" fmla="*/ 2 h 59"/>
                <a:gd name="T34" fmla="*/ 40 w 51"/>
                <a:gd name="T35" fmla="*/ 44 h 59"/>
                <a:gd name="T36" fmla="*/ 39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1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1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39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1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1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6" name="Rectangle 25"/>
            <p:cNvSpPr>
              <a:spLocks noChangeArrowheads="1"/>
            </p:cNvSpPr>
            <p:nvPr userDrawn="1"/>
          </p:nvSpPr>
          <p:spPr bwMode="gray">
            <a:xfrm>
              <a:off x="6864350" y="3270250"/>
              <a:ext cx="60325" cy="53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7" name="Freeform 26"/>
            <p:cNvSpPr>
              <a:spLocks noEditPoints="1"/>
            </p:cNvSpPr>
            <p:nvPr userDrawn="1"/>
          </p:nvSpPr>
          <p:spPr bwMode="gray">
            <a:xfrm>
              <a:off x="6275388" y="3033713"/>
              <a:ext cx="220663" cy="290513"/>
            </a:xfrm>
            <a:custGeom>
              <a:avLst/>
              <a:gdLst>
                <a:gd name="T0" fmla="*/ 36 w 45"/>
                <a:gd name="T1" fmla="*/ 2 h 59"/>
                <a:gd name="T2" fmla="*/ 32 w 45"/>
                <a:gd name="T3" fmla="*/ 0 h 59"/>
                <a:gd name="T4" fmla="*/ 0 w 45"/>
                <a:gd name="T5" fmla="*/ 0 h 59"/>
                <a:gd name="T6" fmla="*/ 0 w 45"/>
                <a:gd name="T7" fmla="*/ 59 h 59"/>
                <a:gd name="T8" fmla="*/ 32 w 45"/>
                <a:gd name="T9" fmla="*/ 59 h 59"/>
                <a:gd name="T10" fmla="*/ 36 w 45"/>
                <a:gd name="T11" fmla="*/ 58 h 59"/>
                <a:gd name="T12" fmla="*/ 44 w 45"/>
                <a:gd name="T13" fmla="*/ 50 h 59"/>
                <a:gd name="T14" fmla="*/ 45 w 45"/>
                <a:gd name="T15" fmla="*/ 46 h 59"/>
                <a:gd name="T16" fmla="*/ 45 w 45"/>
                <a:gd name="T17" fmla="*/ 14 h 59"/>
                <a:gd name="T18" fmla="*/ 44 w 45"/>
                <a:gd name="T19" fmla="*/ 9 h 59"/>
                <a:gd name="T20" fmla="*/ 36 w 45"/>
                <a:gd name="T21" fmla="*/ 2 h 59"/>
                <a:gd name="T22" fmla="*/ 35 w 45"/>
                <a:gd name="T23" fmla="*/ 44 h 59"/>
                <a:gd name="T24" fmla="*/ 34 w 45"/>
                <a:gd name="T25" fmla="*/ 45 h 59"/>
                <a:gd name="T26" fmla="*/ 31 w 45"/>
                <a:gd name="T27" fmla="*/ 49 h 59"/>
                <a:gd name="T28" fmla="*/ 29 w 45"/>
                <a:gd name="T29" fmla="*/ 49 h 59"/>
                <a:gd name="T30" fmla="*/ 11 w 45"/>
                <a:gd name="T31" fmla="*/ 49 h 59"/>
                <a:gd name="T32" fmla="*/ 11 w 45"/>
                <a:gd name="T33" fmla="*/ 10 h 59"/>
                <a:gd name="T34" fmla="*/ 29 w 45"/>
                <a:gd name="T35" fmla="*/ 10 h 59"/>
                <a:gd name="T36" fmla="*/ 31 w 45"/>
                <a:gd name="T37" fmla="*/ 11 h 59"/>
                <a:gd name="T38" fmla="*/ 34 w 45"/>
                <a:gd name="T39" fmla="*/ 14 h 59"/>
                <a:gd name="T40" fmla="*/ 35 w 45"/>
                <a:gd name="T41" fmla="*/ 15 h 59"/>
                <a:gd name="T42" fmla="*/ 35 w 45"/>
                <a:gd name="T43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59">
                  <a:moveTo>
                    <a:pt x="36" y="2"/>
                  </a:moveTo>
                  <a:cubicBezTo>
                    <a:pt x="35" y="1"/>
                    <a:pt x="33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3" y="59"/>
                    <a:pt x="35" y="59"/>
                    <a:pt x="36" y="58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5" y="49"/>
                    <a:pt x="45" y="48"/>
                    <a:pt x="45" y="46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2"/>
                    <a:pt x="45" y="10"/>
                    <a:pt x="44" y="9"/>
                  </a:cubicBezTo>
                  <a:lnTo>
                    <a:pt x="36" y="2"/>
                  </a:lnTo>
                  <a:close/>
                  <a:moveTo>
                    <a:pt x="35" y="44"/>
                  </a:moveTo>
                  <a:cubicBezTo>
                    <a:pt x="35" y="45"/>
                    <a:pt x="35" y="45"/>
                    <a:pt x="34" y="45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0" y="49"/>
                    <a:pt x="30" y="49"/>
                    <a:pt x="29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0" y="10"/>
                    <a:pt x="30" y="10"/>
                    <a:pt x="31" y="11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5" y="15"/>
                    <a:pt x="35" y="15"/>
                    <a:pt x="35" y="15"/>
                  </a:cubicBezTo>
                  <a:lnTo>
                    <a:pt x="35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8" name="Freeform 27"/>
            <p:cNvSpPr>
              <a:spLocks noEditPoints="1"/>
            </p:cNvSpPr>
            <p:nvPr userDrawn="1"/>
          </p:nvSpPr>
          <p:spPr bwMode="gray">
            <a:xfrm>
              <a:off x="6196013" y="2970213"/>
              <a:ext cx="787400" cy="422275"/>
            </a:xfrm>
            <a:custGeom>
              <a:avLst/>
              <a:gdLst>
                <a:gd name="T0" fmla="*/ 0 w 160"/>
                <a:gd name="T1" fmla="*/ 86 h 86"/>
                <a:gd name="T2" fmla="*/ 160 w 160"/>
                <a:gd name="T3" fmla="*/ 86 h 86"/>
                <a:gd name="T4" fmla="*/ 160 w 160"/>
                <a:gd name="T5" fmla="*/ 0 h 86"/>
                <a:gd name="T6" fmla="*/ 0 w 160"/>
                <a:gd name="T7" fmla="*/ 0 h 86"/>
                <a:gd name="T8" fmla="*/ 0 w 160"/>
                <a:gd name="T9" fmla="*/ 86 h 86"/>
                <a:gd name="T10" fmla="*/ 61 w 160"/>
                <a:gd name="T11" fmla="*/ 59 h 86"/>
                <a:gd name="T12" fmla="*/ 60 w 160"/>
                <a:gd name="T13" fmla="*/ 63 h 86"/>
                <a:gd name="T14" fmla="*/ 52 w 160"/>
                <a:gd name="T15" fmla="*/ 71 h 86"/>
                <a:gd name="T16" fmla="*/ 48 w 160"/>
                <a:gd name="T17" fmla="*/ 72 h 86"/>
                <a:gd name="T18" fmla="*/ 16 w 160"/>
                <a:gd name="T19" fmla="*/ 72 h 86"/>
                <a:gd name="T20" fmla="*/ 16 w 160"/>
                <a:gd name="T21" fmla="*/ 13 h 86"/>
                <a:gd name="T22" fmla="*/ 48 w 160"/>
                <a:gd name="T23" fmla="*/ 13 h 86"/>
                <a:gd name="T24" fmla="*/ 52 w 160"/>
                <a:gd name="T25" fmla="*/ 15 h 86"/>
                <a:gd name="T26" fmla="*/ 60 w 160"/>
                <a:gd name="T27" fmla="*/ 22 h 86"/>
                <a:gd name="T28" fmla="*/ 61 w 160"/>
                <a:gd name="T29" fmla="*/ 27 h 86"/>
                <a:gd name="T30" fmla="*/ 61 w 160"/>
                <a:gd name="T31" fmla="*/ 59 h 86"/>
                <a:gd name="T32" fmla="*/ 125 w 160"/>
                <a:gd name="T33" fmla="*/ 59 h 86"/>
                <a:gd name="T34" fmla="*/ 123 w 160"/>
                <a:gd name="T35" fmla="*/ 63 h 86"/>
                <a:gd name="T36" fmla="*/ 115 w 160"/>
                <a:gd name="T37" fmla="*/ 71 h 86"/>
                <a:gd name="T38" fmla="*/ 111 w 160"/>
                <a:gd name="T39" fmla="*/ 72 h 86"/>
                <a:gd name="T40" fmla="*/ 88 w 160"/>
                <a:gd name="T41" fmla="*/ 72 h 86"/>
                <a:gd name="T42" fmla="*/ 83 w 160"/>
                <a:gd name="T43" fmla="*/ 71 h 86"/>
                <a:gd name="T44" fmla="*/ 76 w 160"/>
                <a:gd name="T45" fmla="*/ 63 h 86"/>
                <a:gd name="T46" fmla="*/ 74 w 160"/>
                <a:gd name="T47" fmla="*/ 59 h 86"/>
                <a:gd name="T48" fmla="*/ 74 w 160"/>
                <a:gd name="T49" fmla="*/ 27 h 86"/>
                <a:gd name="T50" fmla="*/ 76 w 160"/>
                <a:gd name="T51" fmla="*/ 22 h 86"/>
                <a:gd name="T52" fmla="*/ 83 w 160"/>
                <a:gd name="T53" fmla="*/ 15 h 86"/>
                <a:gd name="T54" fmla="*/ 88 w 160"/>
                <a:gd name="T55" fmla="*/ 13 h 86"/>
                <a:gd name="T56" fmla="*/ 111 w 160"/>
                <a:gd name="T57" fmla="*/ 13 h 86"/>
                <a:gd name="T58" fmla="*/ 115 w 160"/>
                <a:gd name="T59" fmla="*/ 15 h 86"/>
                <a:gd name="T60" fmla="*/ 123 w 160"/>
                <a:gd name="T61" fmla="*/ 22 h 86"/>
                <a:gd name="T62" fmla="*/ 125 w 160"/>
                <a:gd name="T63" fmla="*/ 27 h 86"/>
                <a:gd name="T64" fmla="*/ 125 w 160"/>
                <a:gd name="T65" fmla="*/ 59 h 86"/>
                <a:gd name="T66" fmla="*/ 148 w 160"/>
                <a:gd name="T67" fmla="*/ 72 h 86"/>
                <a:gd name="T68" fmla="*/ 136 w 160"/>
                <a:gd name="T69" fmla="*/ 72 h 86"/>
                <a:gd name="T70" fmla="*/ 136 w 160"/>
                <a:gd name="T71" fmla="*/ 61 h 86"/>
                <a:gd name="T72" fmla="*/ 148 w 160"/>
                <a:gd name="T73" fmla="*/ 61 h 86"/>
                <a:gd name="T74" fmla="*/ 148 w 160"/>
                <a:gd name="T75" fmla="*/ 7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0" h="86">
                  <a:moveTo>
                    <a:pt x="0" y="86"/>
                  </a:moveTo>
                  <a:cubicBezTo>
                    <a:pt x="160" y="86"/>
                    <a:pt x="160" y="86"/>
                    <a:pt x="160" y="86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61" y="59"/>
                  </a:moveTo>
                  <a:cubicBezTo>
                    <a:pt x="61" y="61"/>
                    <a:pt x="61" y="62"/>
                    <a:pt x="60" y="63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49" y="72"/>
                    <a:pt x="48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9" y="13"/>
                    <a:pt x="51" y="14"/>
                    <a:pt x="52" y="15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23"/>
                    <a:pt x="61" y="25"/>
                    <a:pt x="61" y="27"/>
                  </a:cubicBezTo>
                  <a:lnTo>
                    <a:pt x="61" y="59"/>
                  </a:lnTo>
                  <a:close/>
                  <a:moveTo>
                    <a:pt x="125" y="59"/>
                  </a:moveTo>
                  <a:cubicBezTo>
                    <a:pt x="125" y="61"/>
                    <a:pt x="124" y="62"/>
                    <a:pt x="123" y="63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14" y="72"/>
                    <a:pt x="113" y="72"/>
                    <a:pt x="111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6" y="72"/>
                    <a:pt x="85" y="72"/>
                    <a:pt x="83" y="71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5" y="62"/>
                    <a:pt x="74" y="61"/>
                    <a:pt x="74" y="5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74" y="25"/>
                    <a:pt x="75" y="23"/>
                    <a:pt x="76" y="22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5" y="14"/>
                    <a:pt x="86" y="13"/>
                    <a:pt x="88" y="13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3" y="13"/>
                    <a:pt x="114" y="14"/>
                    <a:pt x="115" y="15"/>
                  </a:cubicBezTo>
                  <a:cubicBezTo>
                    <a:pt x="123" y="22"/>
                    <a:pt x="123" y="22"/>
                    <a:pt x="123" y="22"/>
                  </a:cubicBezTo>
                  <a:cubicBezTo>
                    <a:pt x="124" y="23"/>
                    <a:pt x="125" y="25"/>
                    <a:pt x="125" y="27"/>
                  </a:cubicBezTo>
                  <a:lnTo>
                    <a:pt x="125" y="59"/>
                  </a:lnTo>
                  <a:close/>
                  <a:moveTo>
                    <a:pt x="148" y="72"/>
                  </a:moveTo>
                  <a:cubicBezTo>
                    <a:pt x="136" y="72"/>
                    <a:pt x="136" y="72"/>
                    <a:pt x="136" y="72"/>
                  </a:cubicBezTo>
                  <a:cubicBezTo>
                    <a:pt x="136" y="61"/>
                    <a:pt x="136" y="61"/>
                    <a:pt x="136" y="61"/>
                  </a:cubicBezTo>
                  <a:cubicBezTo>
                    <a:pt x="148" y="61"/>
                    <a:pt x="148" y="61"/>
                    <a:pt x="148" y="61"/>
                  </a:cubicBezTo>
                  <a:lnTo>
                    <a:pt x="148" y="72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9" name="Freeform 28"/>
            <p:cNvSpPr>
              <a:spLocks/>
            </p:cNvSpPr>
            <p:nvPr userDrawn="1"/>
          </p:nvSpPr>
          <p:spPr bwMode="gray">
            <a:xfrm>
              <a:off x="6329363" y="3082925"/>
              <a:ext cx="117475" cy="192088"/>
            </a:xfrm>
            <a:custGeom>
              <a:avLst/>
              <a:gdLst>
                <a:gd name="T0" fmla="*/ 20 w 24"/>
                <a:gd name="T1" fmla="*/ 1 h 39"/>
                <a:gd name="T2" fmla="*/ 18 w 24"/>
                <a:gd name="T3" fmla="*/ 0 h 39"/>
                <a:gd name="T4" fmla="*/ 0 w 24"/>
                <a:gd name="T5" fmla="*/ 0 h 39"/>
                <a:gd name="T6" fmla="*/ 0 w 24"/>
                <a:gd name="T7" fmla="*/ 39 h 39"/>
                <a:gd name="T8" fmla="*/ 18 w 24"/>
                <a:gd name="T9" fmla="*/ 39 h 39"/>
                <a:gd name="T10" fmla="*/ 20 w 24"/>
                <a:gd name="T11" fmla="*/ 39 h 39"/>
                <a:gd name="T12" fmla="*/ 23 w 24"/>
                <a:gd name="T13" fmla="*/ 35 h 39"/>
                <a:gd name="T14" fmla="*/ 24 w 24"/>
                <a:gd name="T15" fmla="*/ 34 h 39"/>
                <a:gd name="T16" fmla="*/ 24 w 24"/>
                <a:gd name="T17" fmla="*/ 5 h 39"/>
                <a:gd name="T18" fmla="*/ 23 w 24"/>
                <a:gd name="T19" fmla="*/ 4 h 39"/>
                <a:gd name="T20" fmla="*/ 20 w 24"/>
                <a:gd name="T2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39">
                  <a:moveTo>
                    <a:pt x="20" y="1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4" y="35"/>
                    <a:pt x="24" y="35"/>
                    <a:pt x="24" y="3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3" y="4"/>
                  </a:cubicBezTo>
                  <a:lnTo>
                    <a:pt x="20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0" name="Freeform 29"/>
            <p:cNvSpPr>
              <a:spLocks/>
            </p:cNvSpPr>
            <p:nvPr userDrawn="1"/>
          </p:nvSpPr>
          <p:spPr bwMode="gray">
            <a:xfrm>
              <a:off x="661352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8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1" name="Group 100"/>
          <p:cNvGrpSpPr/>
          <p:nvPr userDrawn="1"/>
        </p:nvGrpSpPr>
        <p:grpSpPr>
          <a:xfrm rot="21328392">
            <a:off x="9833508" y="6046671"/>
            <a:ext cx="752001" cy="279839"/>
            <a:chOff x="4997450" y="2970213"/>
            <a:chExt cx="1135063" cy="422275"/>
          </a:xfrm>
        </p:grpSpPr>
        <p:sp>
          <p:nvSpPr>
            <p:cNvPr id="102" name="Freeform 19"/>
            <p:cNvSpPr>
              <a:spLocks/>
            </p:cNvSpPr>
            <p:nvPr userDrawn="1"/>
          </p:nvSpPr>
          <p:spPr bwMode="gray">
            <a:xfrm>
              <a:off x="5499100" y="3033713"/>
              <a:ext cx="225425" cy="290513"/>
            </a:xfrm>
            <a:custGeom>
              <a:avLst/>
              <a:gdLst>
                <a:gd name="T0" fmla="*/ 108 w 142"/>
                <a:gd name="T1" fmla="*/ 77 h 183"/>
                <a:gd name="T2" fmla="*/ 34 w 142"/>
                <a:gd name="T3" fmla="*/ 77 h 183"/>
                <a:gd name="T4" fmla="*/ 34 w 142"/>
                <a:gd name="T5" fmla="*/ 0 h 183"/>
                <a:gd name="T6" fmla="*/ 0 w 142"/>
                <a:gd name="T7" fmla="*/ 0 h 183"/>
                <a:gd name="T8" fmla="*/ 0 w 142"/>
                <a:gd name="T9" fmla="*/ 183 h 183"/>
                <a:gd name="T10" fmla="*/ 34 w 142"/>
                <a:gd name="T11" fmla="*/ 183 h 183"/>
                <a:gd name="T12" fmla="*/ 34 w 142"/>
                <a:gd name="T13" fmla="*/ 108 h 183"/>
                <a:gd name="T14" fmla="*/ 108 w 142"/>
                <a:gd name="T15" fmla="*/ 108 h 183"/>
                <a:gd name="T16" fmla="*/ 108 w 142"/>
                <a:gd name="T17" fmla="*/ 183 h 183"/>
                <a:gd name="T18" fmla="*/ 142 w 142"/>
                <a:gd name="T19" fmla="*/ 183 h 183"/>
                <a:gd name="T20" fmla="*/ 142 w 142"/>
                <a:gd name="T21" fmla="*/ 0 h 183"/>
                <a:gd name="T22" fmla="*/ 108 w 142"/>
                <a:gd name="T23" fmla="*/ 0 h 183"/>
                <a:gd name="T24" fmla="*/ 108 w 142"/>
                <a:gd name="T25" fmla="*/ 7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183">
                  <a:moveTo>
                    <a:pt x="108" y="77"/>
                  </a:moveTo>
                  <a:lnTo>
                    <a:pt x="34" y="77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3"/>
                  </a:lnTo>
                  <a:lnTo>
                    <a:pt x="34" y="183"/>
                  </a:lnTo>
                  <a:lnTo>
                    <a:pt x="34" y="108"/>
                  </a:lnTo>
                  <a:lnTo>
                    <a:pt x="108" y="108"/>
                  </a:lnTo>
                  <a:lnTo>
                    <a:pt x="108" y="183"/>
                  </a:lnTo>
                  <a:lnTo>
                    <a:pt x="142" y="183"/>
                  </a:lnTo>
                  <a:lnTo>
                    <a:pt x="142" y="0"/>
                  </a:lnTo>
                  <a:lnTo>
                    <a:pt x="108" y="0"/>
                  </a:lnTo>
                  <a:lnTo>
                    <a:pt x="108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3" name="Freeform 20"/>
            <p:cNvSpPr>
              <a:spLocks/>
            </p:cNvSpPr>
            <p:nvPr userDrawn="1"/>
          </p:nvSpPr>
          <p:spPr bwMode="gray">
            <a:xfrm>
              <a:off x="5086350" y="3033713"/>
              <a:ext cx="358775" cy="290513"/>
            </a:xfrm>
            <a:custGeom>
              <a:avLst/>
              <a:gdLst>
                <a:gd name="T0" fmla="*/ 164 w 226"/>
                <a:gd name="T1" fmla="*/ 149 h 183"/>
                <a:gd name="T2" fmla="*/ 136 w 226"/>
                <a:gd name="T3" fmla="*/ 0 h 183"/>
                <a:gd name="T4" fmla="*/ 89 w 226"/>
                <a:gd name="T5" fmla="*/ 0 h 183"/>
                <a:gd name="T6" fmla="*/ 61 w 226"/>
                <a:gd name="T7" fmla="*/ 149 h 183"/>
                <a:gd name="T8" fmla="*/ 31 w 226"/>
                <a:gd name="T9" fmla="*/ 0 h 183"/>
                <a:gd name="T10" fmla="*/ 0 w 226"/>
                <a:gd name="T11" fmla="*/ 0 h 183"/>
                <a:gd name="T12" fmla="*/ 40 w 226"/>
                <a:gd name="T13" fmla="*/ 183 h 183"/>
                <a:gd name="T14" fmla="*/ 83 w 226"/>
                <a:gd name="T15" fmla="*/ 183 h 183"/>
                <a:gd name="T16" fmla="*/ 111 w 226"/>
                <a:gd name="T17" fmla="*/ 40 h 183"/>
                <a:gd name="T18" fmla="*/ 142 w 226"/>
                <a:gd name="T19" fmla="*/ 183 h 183"/>
                <a:gd name="T20" fmla="*/ 185 w 226"/>
                <a:gd name="T21" fmla="*/ 183 h 183"/>
                <a:gd name="T22" fmla="*/ 226 w 226"/>
                <a:gd name="T23" fmla="*/ 0 h 183"/>
                <a:gd name="T24" fmla="*/ 192 w 226"/>
                <a:gd name="T25" fmla="*/ 0 h 183"/>
                <a:gd name="T26" fmla="*/ 164 w 226"/>
                <a:gd name="T27" fmla="*/ 14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6" h="183">
                  <a:moveTo>
                    <a:pt x="164" y="149"/>
                  </a:moveTo>
                  <a:lnTo>
                    <a:pt x="136" y="0"/>
                  </a:lnTo>
                  <a:lnTo>
                    <a:pt x="89" y="0"/>
                  </a:lnTo>
                  <a:lnTo>
                    <a:pt x="61" y="149"/>
                  </a:lnTo>
                  <a:lnTo>
                    <a:pt x="31" y="0"/>
                  </a:lnTo>
                  <a:lnTo>
                    <a:pt x="0" y="0"/>
                  </a:lnTo>
                  <a:lnTo>
                    <a:pt x="40" y="183"/>
                  </a:lnTo>
                  <a:lnTo>
                    <a:pt x="83" y="183"/>
                  </a:lnTo>
                  <a:lnTo>
                    <a:pt x="111" y="40"/>
                  </a:lnTo>
                  <a:lnTo>
                    <a:pt x="142" y="183"/>
                  </a:lnTo>
                  <a:lnTo>
                    <a:pt x="185" y="183"/>
                  </a:lnTo>
                  <a:lnTo>
                    <a:pt x="226" y="0"/>
                  </a:lnTo>
                  <a:lnTo>
                    <a:pt x="192" y="0"/>
                  </a:lnTo>
                  <a:lnTo>
                    <a:pt x="164" y="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4" name="Freeform 21"/>
            <p:cNvSpPr>
              <a:spLocks noEditPoints="1"/>
            </p:cNvSpPr>
            <p:nvPr userDrawn="1"/>
          </p:nvSpPr>
          <p:spPr bwMode="gray">
            <a:xfrm>
              <a:off x="5778500" y="3033713"/>
              <a:ext cx="250825" cy="290513"/>
            </a:xfrm>
            <a:custGeom>
              <a:avLst/>
              <a:gdLst>
                <a:gd name="T0" fmla="*/ 42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2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2 w 51"/>
                <a:gd name="T33" fmla="*/ 2 h 59"/>
                <a:gd name="T34" fmla="*/ 40 w 51"/>
                <a:gd name="T35" fmla="*/ 44 h 59"/>
                <a:gd name="T36" fmla="*/ 40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2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2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40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2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2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2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40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2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5" name="Freeform 22"/>
            <p:cNvSpPr>
              <a:spLocks noEditPoints="1"/>
            </p:cNvSpPr>
            <p:nvPr userDrawn="1"/>
          </p:nvSpPr>
          <p:spPr bwMode="gray">
            <a:xfrm>
              <a:off x="4997450" y="2970213"/>
              <a:ext cx="1135063" cy="422275"/>
            </a:xfrm>
            <a:custGeom>
              <a:avLst/>
              <a:gdLst>
                <a:gd name="T0" fmla="*/ 0 w 231"/>
                <a:gd name="T1" fmla="*/ 86 h 86"/>
                <a:gd name="T2" fmla="*/ 231 w 231"/>
                <a:gd name="T3" fmla="*/ 86 h 86"/>
                <a:gd name="T4" fmla="*/ 231 w 231"/>
                <a:gd name="T5" fmla="*/ 0 h 86"/>
                <a:gd name="T6" fmla="*/ 0 w 231"/>
                <a:gd name="T7" fmla="*/ 0 h 86"/>
                <a:gd name="T8" fmla="*/ 0 w 231"/>
                <a:gd name="T9" fmla="*/ 86 h 86"/>
                <a:gd name="T10" fmla="*/ 78 w 231"/>
                <a:gd name="T11" fmla="*/ 72 h 86"/>
                <a:gd name="T12" fmla="*/ 64 w 231"/>
                <a:gd name="T13" fmla="*/ 72 h 86"/>
                <a:gd name="T14" fmla="*/ 54 w 231"/>
                <a:gd name="T15" fmla="*/ 26 h 86"/>
                <a:gd name="T16" fmla="*/ 45 w 231"/>
                <a:gd name="T17" fmla="*/ 72 h 86"/>
                <a:gd name="T18" fmla="*/ 31 w 231"/>
                <a:gd name="T19" fmla="*/ 72 h 86"/>
                <a:gd name="T20" fmla="*/ 18 w 231"/>
                <a:gd name="T21" fmla="*/ 13 h 86"/>
                <a:gd name="T22" fmla="*/ 28 w 231"/>
                <a:gd name="T23" fmla="*/ 13 h 86"/>
                <a:gd name="T24" fmla="*/ 38 w 231"/>
                <a:gd name="T25" fmla="*/ 61 h 86"/>
                <a:gd name="T26" fmla="*/ 47 w 231"/>
                <a:gd name="T27" fmla="*/ 13 h 86"/>
                <a:gd name="T28" fmla="*/ 62 w 231"/>
                <a:gd name="T29" fmla="*/ 13 h 86"/>
                <a:gd name="T30" fmla="*/ 71 w 231"/>
                <a:gd name="T31" fmla="*/ 61 h 86"/>
                <a:gd name="T32" fmla="*/ 80 w 231"/>
                <a:gd name="T33" fmla="*/ 13 h 86"/>
                <a:gd name="T34" fmla="*/ 91 w 231"/>
                <a:gd name="T35" fmla="*/ 13 h 86"/>
                <a:gd name="T36" fmla="*/ 78 w 231"/>
                <a:gd name="T37" fmla="*/ 72 h 86"/>
                <a:gd name="T38" fmla="*/ 148 w 231"/>
                <a:gd name="T39" fmla="*/ 72 h 86"/>
                <a:gd name="T40" fmla="*/ 137 w 231"/>
                <a:gd name="T41" fmla="*/ 72 h 86"/>
                <a:gd name="T42" fmla="*/ 137 w 231"/>
                <a:gd name="T43" fmla="*/ 48 h 86"/>
                <a:gd name="T44" fmla="*/ 113 w 231"/>
                <a:gd name="T45" fmla="*/ 48 h 86"/>
                <a:gd name="T46" fmla="*/ 113 w 231"/>
                <a:gd name="T47" fmla="*/ 72 h 86"/>
                <a:gd name="T48" fmla="*/ 102 w 231"/>
                <a:gd name="T49" fmla="*/ 72 h 86"/>
                <a:gd name="T50" fmla="*/ 102 w 231"/>
                <a:gd name="T51" fmla="*/ 13 h 86"/>
                <a:gd name="T52" fmla="*/ 113 w 231"/>
                <a:gd name="T53" fmla="*/ 13 h 86"/>
                <a:gd name="T54" fmla="*/ 113 w 231"/>
                <a:gd name="T55" fmla="*/ 38 h 86"/>
                <a:gd name="T56" fmla="*/ 137 w 231"/>
                <a:gd name="T57" fmla="*/ 38 h 86"/>
                <a:gd name="T58" fmla="*/ 137 w 231"/>
                <a:gd name="T59" fmla="*/ 13 h 86"/>
                <a:gd name="T60" fmla="*/ 148 w 231"/>
                <a:gd name="T61" fmla="*/ 13 h 86"/>
                <a:gd name="T62" fmla="*/ 148 w 231"/>
                <a:gd name="T63" fmla="*/ 72 h 86"/>
                <a:gd name="T64" fmla="*/ 210 w 231"/>
                <a:gd name="T65" fmla="*/ 59 h 86"/>
                <a:gd name="T66" fmla="*/ 208 w 231"/>
                <a:gd name="T67" fmla="*/ 63 h 86"/>
                <a:gd name="T68" fmla="*/ 201 w 231"/>
                <a:gd name="T69" fmla="*/ 71 h 86"/>
                <a:gd name="T70" fmla="*/ 196 w 231"/>
                <a:gd name="T71" fmla="*/ 72 h 86"/>
                <a:gd name="T72" fmla="*/ 173 w 231"/>
                <a:gd name="T73" fmla="*/ 72 h 86"/>
                <a:gd name="T74" fmla="*/ 168 w 231"/>
                <a:gd name="T75" fmla="*/ 71 h 86"/>
                <a:gd name="T76" fmla="*/ 161 w 231"/>
                <a:gd name="T77" fmla="*/ 63 h 86"/>
                <a:gd name="T78" fmla="*/ 159 w 231"/>
                <a:gd name="T79" fmla="*/ 59 h 86"/>
                <a:gd name="T80" fmla="*/ 159 w 231"/>
                <a:gd name="T81" fmla="*/ 27 h 86"/>
                <a:gd name="T82" fmla="*/ 161 w 231"/>
                <a:gd name="T83" fmla="*/ 22 h 86"/>
                <a:gd name="T84" fmla="*/ 168 w 231"/>
                <a:gd name="T85" fmla="*/ 15 h 86"/>
                <a:gd name="T86" fmla="*/ 173 w 231"/>
                <a:gd name="T87" fmla="*/ 13 h 86"/>
                <a:gd name="T88" fmla="*/ 196 w 231"/>
                <a:gd name="T89" fmla="*/ 13 h 86"/>
                <a:gd name="T90" fmla="*/ 201 w 231"/>
                <a:gd name="T91" fmla="*/ 15 h 86"/>
                <a:gd name="T92" fmla="*/ 208 w 231"/>
                <a:gd name="T93" fmla="*/ 22 h 86"/>
                <a:gd name="T94" fmla="*/ 210 w 231"/>
                <a:gd name="T95" fmla="*/ 27 h 86"/>
                <a:gd name="T96" fmla="*/ 210 w 231"/>
                <a:gd name="T97" fmla="*/ 5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1" h="86">
                  <a:moveTo>
                    <a:pt x="0" y="86"/>
                  </a:moveTo>
                  <a:cubicBezTo>
                    <a:pt x="231" y="86"/>
                    <a:pt x="231" y="86"/>
                    <a:pt x="231" y="86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78" y="72"/>
                  </a:moveTo>
                  <a:cubicBezTo>
                    <a:pt x="64" y="72"/>
                    <a:pt x="64" y="72"/>
                    <a:pt x="64" y="72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91" y="13"/>
                    <a:pt x="91" y="13"/>
                    <a:pt x="91" y="13"/>
                  </a:cubicBezTo>
                  <a:lnTo>
                    <a:pt x="78" y="72"/>
                  </a:lnTo>
                  <a:close/>
                  <a:moveTo>
                    <a:pt x="148" y="72"/>
                  </a:moveTo>
                  <a:cubicBezTo>
                    <a:pt x="137" y="72"/>
                    <a:pt x="137" y="72"/>
                    <a:pt x="137" y="72"/>
                  </a:cubicBezTo>
                  <a:cubicBezTo>
                    <a:pt x="137" y="48"/>
                    <a:pt x="137" y="48"/>
                    <a:pt x="137" y="48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13" y="72"/>
                    <a:pt x="113" y="72"/>
                    <a:pt x="113" y="72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48" y="13"/>
                    <a:pt x="148" y="13"/>
                    <a:pt x="148" y="13"/>
                  </a:cubicBezTo>
                  <a:lnTo>
                    <a:pt x="148" y="72"/>
                  </a:lnTo>
                  <a:close/>
                  <a:moveTo>
                    <a:pt x="210" y="59"/>
                  </a:moveTo>
                  <a:cubicBezTo>
                    <a:pt x="210" y="61"/>
                    <a:pt x="209" y="62"/>
                    <a:pt x="208" y="63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199" y="72"/>
                    <a:pt x="198" y="72"/>
                    <a:pt x="196" y="72"/>
                  </a:cubicBezTo>
                  <a:cubicBezTo>
                    <a:pt x="173" y="72"/>
                    <a:pt x="173" y="72"/>
                    <a:pt x="173" y="72"/>
                  </a:cubicBezTo>
                  <a:cubicBezTo>
                    <a:pt x="171" y="72"/>
                    <a:pt x="170" y="72"/>
                    <a:pt x="168" y="71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0" y="62"/>
                    <a:pt x="159" y="61"/>
                    <a:pt x="159" y="59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159" y="25"/>
                    <a:pt x="160" y="23"/>
                    <a:pt x="161" y="22"/>
                  </a:cubicBezTo>
                  <a:cubicBezTo>
                    <a:pt x="168" y="15"/>
                    <a:pt x="168" y="15"/>
                    <a:pt x="168" y="15"/>
                  </a:cubicBezTo>
                  <a:cubicBezTo>
                    <a:pt x="170" y="14"/>
                    <a:pt x="171" y="13"/>
                    <a:pt x="173" y="13"/>
                  </a:cubicBezTo>
                  <a:cubicBezTo>
                    <a:pt x="196" y="13"/>
                    <a:pt x="196" y="13"/>
                    <a:pt x="196" y="13"/>
                  </a:cubicBezTo>
                  <a:cubicBezTo>
                    <a:pt x="198" y="13"/>
                    <a:pt x="199" y="14"/>
                    <a:pt x="201" y="15"/>
                  </a:cubicBezTo>
                  <a:cubicBezTo>
                    <a:pt x="208" y="22"/>
                    <a:pt x="208" y="22"/>
                    <a:pt x="208" y="22"/>
                  </a:cubicBezTo>
                  <a:cubicBezTo>
                    <a:pt x="209" y="23"/>
                    <a:pt x="210" y="25"/>
                    <a:pt x="210" y="27"/>
                  </a:cubicBezTo>
                  <a:lnTo>
                    <a:pt x="210" y="59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6" name="Freeform 23"/>
            <p:cNvSpPr>
              <a:spLocks/>
            </p:cNvSpPr>
            <p:nvPr userDrawn="1"/>
          </p:nvSpPr>
          <p:spPr bwMode="gray">
            <a:xfrm>
              <a:off x="583247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1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1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9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9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7" name="Group 106"/>
          <p:cNvGrpSpPr/>
          <p:nvPr userDrawn="1"/>
        </p:nvGrpSpPr>
        <p:grpSpPr>
          <a:xfrm rot="21328392">
            <a:off x="9680052" y="5716952"/>
            <a:ext cx="1006524" cy="284045"/>
            <a:chOff x="4791075" y="2478088"/>
            <a:chExt cx="1519238" cy="428625"/>
          </a:xfrm>
        </p:grpSpPr>
        <p:sp>
          <p:nvSpPr>
            <p:cNvPr id="108" name="Freeform 12"/>
            <p:cNvSpPr>
              <a:spLocks noEditPoints="1"/>
            </p:cNvSpPr>
            <p:nvPr userDrawn="1"/>
          </p:nvSpPr>
          <p:spPr bwMode="gray">
            <a:xfrm>
              <a:off x="5414963" y="2547938"/>
              <a:ext cx="246063" cy="288925"/>
            </a:xfrm>
            <a:custGeom>
              <a:avLst/>
              <a:gdLst>
                <a:gd name="T0" fmla="*/ 41 w 50"/>
                <a:gd name="T1" fmla="*/ 2 h 59"/>
                <a:gd name="T2" fmla="*/ 37 w 50"/>
                <a:gd name="T3" fmla="*/ 0 h 59"/>
                <a:gd name="T4" fmla="*/ 13 w 50"/>
                <a:gd name="T5" fmla="*/ 0 h 59"/>
                <a:gd name="T6" fmla="*/ 9 w 50"/>
                <a:gd name="T7" fmla="*/ 2 h 59"/>
                <a:gd name="T8" fmla="*/ 2 w 50"/>
                <a:gd name="T9" fmla="*/ 9 h 59"/>
                <a:gd name="T10" fmla="*/ 0 w 50"/>
                <a:gd name="T11" fmla="*/ 13 h 59"/>
                <a:gd name="T12" fmla="*/ 0 w 50"/>
                <a:gd name="T13" fmla="*/ 45 h 59"/>
                <a:gd name="T14" fmla="*/ 2 w 50"/>
                <a:gd name="T15" fmla="*/ 50 h 59"/>
                <a:gd name="T16" fmla="*/ 9 w 50"/>
                <a:gd name="T17" fmla="*/ 57 h 59"/>
                <a:gd name="T18" fmla="*/ 13 w 50"/>
                <a:gd name="T19" fmla="*/ 59 h 59"/>
                <a:gd name="T20" fmla="*/ 37 w 50"/>
                <a:gd name="T21" fmla="*/ 59 h 59"/>
                <a:gd name="T22" fmla="*/ 41 w 50"/>
                <a:gd name="T23" fmla="*/ 57 h 59"/>
                <a:gd name="T24" fmla="*/ 48 w 50"/>
                <a:gd name="T25" fmla="*/ 50 h 59"/>
                <a:gd name="T26" fmla="*/ 50 w 50"/>
                <a:gd name="T27" fmla="*/ 45 h 59"/>
                <a:gd name="T28" fmla="*/ 50 w 50"/>
                <a:gd name="T29" fmla="*/ 13 h 59"/>
                <a:gd name="T30" fmla="*/ 48 w 50"/>
                <a:gd name="T31" fmla="*/ 9 h 59"/>
                <a:gd name="T32" fmla="*/ 41 w 50"/>
                <a:gd name="T33" fmla="*/ 2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5 w 50"/>
                <a:gd name="T41" fmla="*/ 49 h 59"/>
                <a:gd name="T42" fmla="*/ 16 w 50"/>
                <a:gd name="T43" fmla="*/ 49 h 59"/>
                <a:gd name="T44" fmla="*/ 15 w 50"/>
                <a:gd name="T45" fmla="*/ 48 h 59"/>
                <a:gd name="T46" fmla="*/ 11 w 50"/>
                <a:gd name="T47" fmla="*/ 45 h 59"/>
                <a:gd name="T48" fmla="*/ 11 w 50"/>
                <a:gd name="T49" fmla="*/ 44 h 59"/>
                <a:gd name="T50" fmla="*/ 11 w 50"/>
                <a:gd name="T51" fmla="*/ 15 h 59"/>
                <a:gd name="T52" fmla="*/ 11 w 50"/>
                <a:gd name="T53" fmla="*/ 14 h 59"/>
                <a:gd name="T54" fmla="*/ 15 w 50"/>
                <a:gd name="T55" fmla="*/ 10 h 59"/>
                <a:gd name="T56" fmla="*/ 16 w 50"/>
                <a:gd name="T57" fmla="*/ 10 h 59"/>
                <a:gd name="T58" fmla="*/ 35 w 50"/>
                <a:gd name="T59" fmla="*/ 10 h 59"/>
                <a:gd name="T60" fmla="*/ 36 w 50"/>
                <a:gd name="T61" fmla="*/ 10 h 59"/>
                <a:gd name="T62" fmla="*/ 39 w 50"/>
                <a:gd name="T63" fmla="*/ 14 h 59"/>
                <a:gd name="T64" fmla="*/ 40 w 50"/>
                <a:gd name="T65" fmla="*/ 15 h 59"/>
                <a:gd name="T66" fmla="*/ 40 w 50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0" h="59">
                  <a:moveTo>
                    <a:pt x="41" y="2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7"/>
                    <a:pt x="0" y="49"/>
                    <a:pt x="2" y="50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0" y="58"/>
                    <a:pt x="12" y="59"/>
                    <a:pt x="13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2"/>
                    <a:pt x="50" y="10"/>
                    <a:pt x="48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8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4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0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9" name="Freeform 13"/>
            <p:cNvSpPr>
              <a:spLocks/>
            </p:cNvSpPr>
            <p:nvPr userDrawn="1"/>
          </p:nvSpPr>
          <p:spPr bwMode="gray">
            <a:xfrm>
              <a:off x="4864100" y="2547938"/>
              <a:ext cx="222250" cy="288925"/>
            </a:xfrm>
            <a:custGeom>
              <a:avLst/>
              <a:gdLst>
                <a:gd name="T0" fmla="*/ 0 w 140"/>
                <a:gd name="T1" fmla="*/ 31 h 182"/>
                <a:gd name="T2" fmla="*/ 53 w 140"/>
                <a:gd name="T3" fmla="*/ 31 h 182"/>
                <a:gd name="T4" fmla="*/ 53 w 140"/>
                <a:gd name="T5" fmla="*/ 182 h 182"/>
                <a:gd name="T6" fmla="*/ 84 w 140"/>
                <a:gd name="T7" fmla="*/ 182 h 182"/>
                <a:gd name="T8" fmla="*/ 84 w 140"/>
                <a:gd name="T9" fmla="*/ 31 h 182"/>
                <a:gd name="T10" fmla="*/ 140 w 140"/>
                <a:gd name="T11" fmla="*/ 31 h 182"/>
                <a:gd name="T12" fmla="*/ 140 w 140"/>
                <a:gd name="T13" fmla="*/ 0 h 182"/>
                <a:gd name="T14" fmla="*/ 0 w 140"/>
                <a:gd name="T15" fmla="*/ 0 h 182"/>
                <a:gd name="T16" fmla="*/ 0 w 140"/>
                <a:gd name="T17" fmla="*/ 3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2">
                  <a:moveTo>
                    <a:pt x="0" y="31"/>
                  </a:moveTo>
                  <a:lnTo>
                    <a:pt x="53" y="31"/>
                  </a:lnTo>
                  <a:lnTo>
                    <a:pt x="53" y="182"/>
                  </a:lnTo>
                  <a:lnTo>
                    <a:pt x="84" y="182"/>
                  </a:lnTo>
                  <a:lnTo>
                    <a:pt x="84" y="31"/>
                  </a:lnTo>
                  <a:lnTo>
                    <a:pt x="140" y="31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0" name="Freeform 14"/>
            <p:cNvSpPr>
              <a:spLocks/>
            </p:cNvSpPr>
            <p:nvPr userDrawn="1"/>
          </p:nvSpPr>
          <p:spPr bwMode="gray">
            <a:xfrm>
              <a:off x="5135563" y="2547938"/>
              <a:ext cx="220663" cy="288925"/>
            </a:xfrm>
            <a:custGeom>
              <a:avLst/>
              <a:gdLst>
                <a:gd name="T0" fmla="*/ 105 w 139"/>
                <a:gd name="T1" fmla="*/ 74 h 182"/>
                <a:gd name="T2" fmla="*/ 34 w 139"/>
                <a:gd name="T3" fmla="*/ 74 h 182"/>
                <a:gd name="T4" fmla="*/ 34 w 139"/>
                <a:gd name="T5" fmla="*/ 0 h 182"/>
                <a:gd name="T6" fmla="*/ 0 w 139"/>
                <a:gd name="T7" fmla="*/ 0 h 182"/>
                <a:gd name="T8" fmla="*/ 0 w 139"/>
                <a:gd name="T9" fmla="*/ 182 h 182"/>
                <a:gd name="T10" fmla="*/ 34 w 139"/>
                <a:gd name="T11" fmla="*/ 182 h 182"/>
                <a:gd name="T12" fmla="*/ 34 w 139"/>
                <a:gd name="T13" fmla="*/ 105 h 182"/>
                <a:gd name="T14" fmla="*/ 105 w 139"/>
                <a:gd name="T15" fmla="*/ 105 h 182"/>
                <a:gd name="T16" fmla="*/ 105 w 139"/>
                <a:gd name="T17" fmla="*/ 182 h 182"/>
                <a:gd name="T18" fmla="*/ 139 w 139"/>
                <a:gd name="T19" fmla="*/ 182 h 182"/>
                <a:gd name="T20" fmla="*/ 139 w 139"/>
                <a:gd name="T21" fmla="*/ 0 h 182"/>
                <a:gd name="T22" fmla="*/ 105 w 139"/>
                <a:gd name="T23" fmla="*/ 0 h 182"/>
                <a:gd name="T24" fmla="*/ 105 w 139"/>
                <a:gd name="T25" fmla="*/ 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82">
                  <a:moveTo>
                    <a:pt x="105" y="74"/>
                  </a:moveTo>
                  <a:lnTo>
                    <a:pt x="34" y="74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2"/>
                  </a:lnTo>
                  <a:lnTo>
                    <a:pt x="34" y="182"/>
                  </a:lnTo>
                  <a:lnTo>
                    <a:pt x="34" y="105"/>
                  </a:lnTo>
                  <a:lnTo>
                    <a:pt x="105" y="105"/>
                  </a:lnTo>
                  <a:lnTo>
                    <a:pt x="105" y="182"/>
                  </a:lnTo>
                  <a:lnTo>
                    <a:pt x="139" y="182"/>
                  </a:lnTo>
                  <a:lnTo>
                    <a:pt x="139" y="0"/>
                  </a:lnTo>
                  <a:lnTo>
                    <a:pt x="105" y="0"/>
                  </a:lnTo>
                  <a:lnTo>
                    <a:pt x="105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1" name="Freeform 15"/>
            <p:cNvSpPr>
              <a:spLocks/>
            </p:cNvSpPr>
            <p:nvPr userDrawn="1"/>
          </p:nvSpPr>
          <p:spPr bwMode="gray">
            <a:xfrm>
              <a:off x="6034088" y="2547938"/>
              <a:ext cx="196850" cy="288925"/>
            </a:xfrm>
            <a:custGeom>
              <a:avLst/>
              <a:gdLst>
                <a:gd name="T0" fmla="*/ 0 w 124"/>
                <a:gd name="T1" fmla="*/ 182 h 182"/>
                <a:gd name="T2" fmla="*/ 124 w 124"/>
                <a:gd name="T3" fmla="*/ 182 h 182"/>
                <a:gd name="T4" fmla="*/ 124 w 124"/>
                <a:gd name="T5" fmla="*/ 151 h 182"/>
                <a:gd name="T6" fmla="*/ 34 w 124"/>
                <a:gd name="T7" fmla="*/ 151 h 182"/>
                <a:gd name="T8" fmla="*/ 34 w 124"/>
                <a:gd name="T9" fmla="*/ 105 h 182"/>
                <a:gd name="T10" fmla="*/ 124 w 124"/>
                <a:gd name="T11" fmla="*/ 105 h 182"/>
                <a:gd name="T12" fmla="*/ 124 w 124"/>
                <a:gd name="T13" fmla="*/ 74 h 182"/>
                <a:gd name="T14" fmla="*/ 34 w 124"/>
                <a:gd name="T15" fmla="*/ 74 h 182"/>
                <a:gd name="T16" fmla="*/ 34 w 124"/>
                <a:gd name="T17" fmla="*/ 31 h 182"/>
                <a:gd name="T18" fmla="*/ 124 w 124"/>
                <a:gd name="T19" fmla="*/ 31 h 182"/>
                <a:gd name="T20" fmla="*/ 124 w 124"/>
                <a:gd name="T21" fmla="*/ 0 h 182"/>
                <a:gd name="T22" fmla="*/ 0 w 124"/>
                <a:gd name="T23" fmla="*/ 0 h 182"/>
                <a:gd name="T24" fmla="*/ 0 w 124"/>
                <a:gd name="T2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82">
                  <a:moveTo>
                    <a:pt x="0" y="182"/>
                  </a:moveTo>
                  <a:lnTo>
                    <a:pt x="124" y="182"/>
                  </a:lnTo>
                  <a:lnTo>
                    <a:pt x="124" y="151"/>
                  </a:lnTo>
                  <a:lnTo>
                    <a:pt x="34" y="151"/>
                  </a:lnTo>
                  <a:lnTo>
                    <a:pt x="34" y="105"/>
                  </a:lnTo>
                  <a:lnTo>
                    <a:pt x="124" y="105"/>
                  </a:lnTo>
                  <a:lnTo>
                    <a:pt x="124" y="74"/>
                  </a:lnTo>
                  <a:lnTo>
                    <a:pt x="34" y="74"/>
                  </a:lnTo>
                  <a:lnTo>
                    <a:pt x="34" y="31"/>
                  </a:lnTo>
                  <a:lnTo>
                    <a:pt x="124" y="31"/>
                  </a:lnTo>
                  <a:lnTo>
                    <a:pt x="124" y="0"/>
                  </a:lnTo>
                  <a:lnTo>
                    <a:pt x="0" y="0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2" name="Freeform 16"/>
            <p:cNvSpPr>
              <a:spLocks/>
            </p:cNvSpPr>
            <p:nvPr userDrawn="1"/>
          </p:nvSpPr>
          <p:spPr bwMode="gray">
            <a:xfrm>
              <a:off x="5719763" y="2547938"/>
              <a:ext cx="246063" cy="288925"/>
            </a:xfrm>
            <a:custGeom>
              <a:avLst/>
              <a:gdLst>
                <a:gd name="T0" fmla="*/ 11 w 50"/>
                <a:gd name="T1" fmla="*/ 14 h 59"/>
                <a:gd name="T2" fmla="*/ 14 w 50"/>
                <a:gd name="T3" fmla="*/ 10 h 59"/>
                <a:gd name="T4" fmla="*/ 16 w 50"/>
                <a:gd name="T5" fmla="*/ 10 h 59"/>
                <a:gd name="T6" fmla="*/ 36 w 50"/>
                <a:gd name="T7" fmla="*/ 10 h 59"/>
                <a:gd name="T8" fmla="*/ 37 w 50"/>
                <a:gd name="T9" fmla="*/ 10 h 59"/>
                <a:gd name="T10" fmla="*/ 43 w 50"/>
                <a:gd name="T11" fmla="*/ 16 h 59"/>
                <a:gd name="T12" fmla="*/ 50 w 50"/>
                <a:gd name="T13" fmla="*/ 9 h 59"/>
                <a:gd name="T14" fmla="*/ 43 w 50"/>
                <a:gd name="T15" fmla="*/ 2 h 59"/>
                <a:gd name="T16" fmla="*/ 38 w 50"/>
                <a:gd name="T17" fmla="*/ 0 h 59"/>
                <a:gd name="T18" fmla="*/ 13 w 50"/>
                <a:gd name="T19" fmla="*/ 0 h 59"/>
                <a:gd name="T20" fmla="*/ 9 w 50"/>
                <a:gd name="T21" fmla="*/ 2 h 59"/>
                <a:gd name="T22" fmla="*/ 2 w 50"/>
                <a:gd name="T23" fmla="*/ 9 h 59"/>
                <a:gd name="T24" fmla="*/ 0 w 50"/>
                <a:gd name="T25" fmla="*/ 13 h 59"/>
                <a:gd name="T26" fmla="*/ 0 w 50"/>
                <a:gd name="T27" fmla="*/ 25 h 59"/>
                <a:gd name="T28" fmla="*/ 6 w 50"/>
                <a:gd name="T29" fmla="*/ 32 h 59"/>
                <a:gd name="T30" fmla="*/ 38 w 50"/>
                <a:gd name="T31" fmla="*/ 36 h 59"/>
                <a:gd name="T32" fmla="*/ 40 w 50"/>
                <a:gd name="T33" fmla="*/ 38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4 w 50"/>
                <a:gd name="T41" fmla="*/ 49 h 59"/>
                <a:gd name="T42" fmla="*/ 14 w 50"/>
                <a:gd name="T43" fmla="*/ 49 h 59"/>
                <a:gd name="T44" fmla="*/ 13 w 50"/>
                <a:gd name="T45" fmla="*/ 48 h 59"/>
                <a:gd name="T46" fmla="*/ 7 w 50"/>
                <a:gd name="T47" fmla="*/ 42 h 59"/>
                <a:gd name="T48" fmla="*/ 0 w 50"/>
                <a:gd name="T49" fmla="*/ 50 h 59"/>
                <a:gd name="T50" fmla="*/ 7 w 50"/>
                <a:gd name="T51" fmla="*/ 57 h 59"/>
                <a:gd name="T52" fmla="*/ 12 w 50"/>
                <a:gd name="T53" fmla="*/ 59 h 59"/>
                <a:gd name="T54" fmla="*/ 37 w 50"/>
                <a:gd name="T55" fmla="*/ 59 h 59"/>
                <a:gd name="T56" fmla="*/ 41 w 50"/>
                <a:gd name="T57" fmla="*/ 57 h 59"/>
                <a:gd name="T58" fmla="*/ 48 w 50"/>
                <a:gd name="T59" fmla="*/ 50 h 59"/>
                <a:gd name="T60" fmla="*/ 50 w 50"/>
                <a:gd name="T61" fmla="*/ 45 h 59"/>
                <a:gd name="T62" fmla="*/ 50 w 50"/>
                <a:gd name="T63" fmla="*/ 34 h 59"/>
                <a:gd name="T64" fmla="*/ 44 w 50"/>
                <a:gd name="T65" fmla="*/ 27 h 59"/>
                <a:gd name="T66" fmla="*/ 12 w 50"/>
                <a:gd name="T67" fmla="*/ 23 h 59"/>
                <a:gd name="T68" fmla="*/ 10 w 50"/>
                <a:gd name="T69" fmla="*/ 21 h 59"/>
                <a:gd name="T70" fmla="*/ 10 w 50"/>
                <a:gd name="T71" fmla="*/ 15 h 59"/>
                <a:gd name="T72" fmla="*/ 11 w 50"/>
                <a:gd name="T73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" h="59">
                  <a:moveTo>
                    <a:pt x="11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5" y="10"/>
                    <a:pt x="16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7" y="10"/>
                    <a:pt x="37" y="10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1" y="0"/>
                    <a:pt x="40" y="0"/>
                    <a:pt x="38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2" y="31"/>
                    <a:pt x="6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6"/>
                    <a:pt x="40" y="37"/>
                    <a:pt x="40" y="38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39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49"/>
                    <a:pt x="13" y="49"/>
                    <a:pt x="13" y="48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9" y="58"/>
                    <a:pt x="10" y="59"/>
                    <a:pt x="12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0"/>
                    <a:pt x="48" y="27"/>
                    <a:pt x="44" y="27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2"/>
                    <a:pt x="10" y="22"/>
                    <a:pt x="10" y="2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1" y="14"/>
                    <a:pt x="11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3" name="Freeform 17"/>
            <p:cNvSpPr>
              <a:spLocks noEditPoints="1"/>
            </p:cNvSpPr>
            <p:nvPr userDrawn="1"/>
          </p:nvSpPr>
          <p:spPr bwMode="gray">
            <a:xfrm>
              <a:off x="4791075" y="2478088"/>
              <a:ext cx="1519238" cy="428625"/>
            </a:xfrm>
            <a:custGeom>
              <a:avLst/>
              <a:gdLst>
                <a:gd name="T0" fmla="*/ 309 w 309"/>
                <a:gd name="T1" fmla="*/ 87 h 87"/>
                <a:gd name="T2" fmla="*/ 0 w 309"/>
                <a:gd name="T3" fmla="*/ 0 h 87"/>
                <a:gd name="T4" fmla="*/ 60 w 309"/>
                <a:gd name="T5" fmla="*/ 24 h 87"/>
                <a:gd name="T6" fmla="*/ 42 w 309"/>
                <a:gd name="T7" fmla="*/ 73 h 87"/>
                <a:gd name="T8" fmla="*/ 32 w 309"/>
                <a:gd name="T9" fmla="*/ 24 h 87"/>
                <a:gd name="T10" fmla="*/ 15 w 309"/>
                <a:gd name="T11" fmla="*/ 14 h 87"/>
                <a:gd name="T12" fmla="*/ 60 w 309"/>
                <a:gd name="T13" fmla="*/ 24 h 87"/>
                <a:gd name="T14" fmla="*/ 104 w 309"/>
                <a:gd name="T15" fmla="*/ 73 h 87"/>
                <a:gd name="T16" fmla="*/ 81 w 309"/>
                <a:gd name="T17" fmla="*/ 48 h 87"/>
                <a:gd name="T18" fmla="*/ 70 w 309"/>
                <a:gd name="T19" fmla="*/ 73 h 87"/>
                <a:gd name="T20" fmla="*/ 81 w 309"/>
                <a:gd name="T21" fmla="*/ 14 h 87"/>
                <a:gd name="T22" fmla="*/ 104 w 309"/>
                <a:gd name="T23" fmla="*/ 38 h 87"/>
                <a:gd name="T24" fmla="*/ 115 w 309"/>
                <a:gd name="T25" fmla="*/ 14 h 87"/>
                <a:gd name="T26" fmla="*/ 177 w 309"/>
                <a:gd name="T27" fmla="*/ 59 h 87"/>
                <a:gd name="T28" fmla="*/ 168 w 309"/>
                <a:gd name="T29" fmla="*/ 71 h 87"/>
                <a:gd name="T30" fmla="*/ 140 w 309"/>
                <a:gd name="T31" fmla="*/ 73 h 87"/>
                <a:gd name="T32" fmla="*/ 129 w 309"/>
                <a:gd name="T33" fmla="*/ 64 h 87"/>
                <a:gd name="T34" fmla="*/ 127 w 309"/>
                <a:gd name="T35" fmla="*/ 27 h 87"/>
                <a:gd name="T36" fmla="*/ 136 w 309"/>
                <a:gd name="T37" fmla="*/ 16 h 87"/>
                <a:gd name="T38" fmla="*/ 164 w 309"/>
                <a:gd name="T39" fmla="*/ 14 h 87"/>
                <a:gd name="T40" fmla="*/ 175 w 309"/>
                <a:gd name="T41" fmla="*/ 23 h 87"/>
                <a:gd name="T42" fmla="*/ 177 w 309"/>
                <a:gd name="T43" fmla="*/ 59 h 87"/>
                <a:gd name="T44" fmla="*/ 233 w 309"/>
                <a:gd name="T45" fmla="*/ 41 h 87"/>
                <a:gd name="T46" fmla="*/ 239 w 309"/>
                <a:gd name="T47" fmla="*/ 59 h 87"/>
                <a:gd name="T48" fmla="*/ 230 w 309"/>
                <a:gd name="T49" fmla="*/ 71 h 87"/>
                <a:gd name="T50" fmla="*/ 201 w 309"/>
                <a:gd name="T51" fmla="*/ 73 h 87"/>
                <a:gd name="T52" fmla="*/ 189 w 309"/>
                <a:gd name="T53" fmla="*/ 64 h 87"/>
                <a:gd name="T54" fmla="*/ 202 w 309"/>
                <a:gd name="T55" fmla="*/ 62 h 87"/>
                <a:gd name="T56" fmla="*/ 223 w 309"/>
                <a:gd name="T57" fmla="*/ 63 h 87"/>
                <a:gd name="T58" fmla="*/ 228 w 309"/>
                <a:gd name="T59" fmla="*/ 59 h 87"/>
                <a:gd name="T60" fmla="*/ 229 w 309"/>
                <a:gd name="T61" fmla="*/ 52 h 87"/>
                <a:gd name="T62" fmla="*/ 195 w 309"/>
                <a:gd name="T63" fmla="*/ 46 h 87"/>
                <a:gd name="T64" fmla="*/ 189 w 309"/>
                <a:gd name="T65" fmla="*/ 27 h 87"/>
                <a:gd name="T66" fmla="*/ 198 w 309"/>
                <a:gd name="T67" fmla="*/ 16 h 87"/>
                <a:gd name="T68" fmla="*/ 227 w 309"/>
                <a:gd name="T69" fmla="*/ 14 h 87"/>
                <a:gd name="T70" fmla="*/ 239 w 309"/>
                <a:gd name="T71" fmla="*/ 23 h 87"/>
                <a:gd name="T72" fmla="*/ 226 w 309"/>
                <a:gd name="T73" fmla="*/ 24 h 87"/>
                <a:gd name="T74" fmla="*/ 205 w 309"/>
                <a:gd name="T75" fmla="*/ 24 h 87"/>
                <a:gd name="T76" fmla="*/ 200 w 309"/>
                <a:gd name="T77" fmla="*/ 28 h 87"/>
                <a:gd name="T78" fmla="*/ 199 w 309"/>
                <a:gd name="T79" fmla="*/ 35 h 87"/>
                <a:gd name="T80" fmla="*/ 293 w 309"/>
                <a:gd name="T81" fmla="*/ 24 h 87"/>
                <a:gd name="T82" fmla="*/ 264 w 309"/>
                <a:gd name="T83" fmla="*/ 38 h 87"/>
                <a:gd name="T84" fmla="*/ 293 w 309"/>
                <a:gd name="T85" fmla="*/ 48 h 87"/>
                <a:gd name="T86" fmla="*/ 264 w 309"/>
                <a:gd name="T87" fmla="*/ 63 h 87"/>
                <a:gd name="T88" fmla="*/ 293 w 309"/>
                <a:gd name="T89" fmla="*/ 73 h 87"/>
                <a:gd name="T90" fmla="*/ 253 w 309"/>
                <a:gd name="T91" fmla="*/ 14 h 87"/>
                <a:gd name="T92" fmla="*/ 293 w 309"/>
                <a:gd name="T93" fmla="*/ 2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9" h="87">
                  <a:moveTo>
                    <a:pt x="0" y="87"/>
                  </a:moveTo>
                  <a:cubicBezTo>
                    <a:pt x="309" y="87"/>
                    <a:pt x="309" y="87"/>
                    <a:pt x="309" y="87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7"/>
                  </a:lnTo>
                  <a:close/>
                  <a:moveTo>
                    <a:pt x="60" y="24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60" y="14"/>
                    <a:pt x="60" y="14"/>
                    <a:pt x="60" y="14"/>
                  </a:cubicBezTo>
                  <a:lnTo>
                    <a:pt x="60" y="24"/>
                  </a:lnTo>
                  <a:close/>
                  <a:moveTo>
                    <a:pt x="115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4" y="48"/>
                    <a:pt x="104" y="48"/>
                    <a:pt x="104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15" y="14"/>
                    <a:pt x="115" y="14"/>
                    <a:pt x="115" y="14"/>
                  </a:cubicBezTo>
                  <a:lnTo>
                    <a:pt x="115" y="73"/>
                  </a:lnTo>
                  <a:close/>
                  <a:moveTo>
                    <a:pt x="177" y="59"/>
                  </a:moveTo>
                  <a:cubicBezTo>
                    <a:pt x="177" y="61"/>
                    <a:pt x="177" y="63"/>
                    <a:pt x="175" y="64"/>
                  </a:cubicBezTo>
                  <a:cubicBezTo>
                    <a:pt x="168" y="71"/>
                    <a:pt x="168" y="71"/>
                    <a:pt x="168" y="71"/>
                  </a:cubicBezTo>
                  <a:cubicBezTo>
                    <a:pt x="167" y="72"/>
                    <a:pt x="165" y="73"/>
                    <a:pt x="164" y="73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39" y="73"/>
                    <a:pt x="137" y="72"/>
                    <a:pt x="136" y="71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7" y="63"/>
                    <a:pt x="127" y="61"/>
                    <a:pt x="127" y="59"/>
                  </a:cubicBezTo>
                  <a:cubicBezTo>
                    <a:pt x="127" y="27"/>
                    <a:pt x="127" y="27"/>
                    <a:pt x="127" y="27"/>
                  </a:cubicBezTo>
                  <a:cubicBezTo>
                    <a:pt x="127" y="26"/>
                    <a:pt x="127" y="24"/>
                    <a:pt x="129" y="23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7" y="14"/>
                    <a:pt x="139" y="14"/>
                    <a:pt x="140" y="14"/>
                  </a:cubicBezTo>
                  <a:cubicBezTo>
                    <a:pt x="164" y="14"/>
                    <a:pt x="164" y="14"/>
                    <a:pt x="164" y="14"/>
                  </a:cubicBezTo>
                  <a:cubicBezTo>
                    <a:pt x="165" y="14"/>
                    <a:pt x="167" y="14"/>
                    <a:pt x="168" y="16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7" y="24"/>
                    <a:pt x="177" y="26"/>
                    <a:pt x="177" y="27"/>
                  </a:cubicBezTo>
                  <a:lnTo>
                    <a:pt x="177" y="59"/>
                  </a:lnTo>
                  <a:close/>
                  <a:moveTo>
                    <a:pt x="201" y="37"/>
                  </a:moveTo>
                  <a:cubicBezTo>
                    <a:pt x="233" y="41"/>
                    <a:pt x="233" y="41"/>
                    <a:pt x="233" y="41"/>
                  </a:cubicBezTo>
                  <a:cubicBezTo>
                    <a:pt x="237" y="41"/>
                    <a:pt x="239" y="44"/>
                    <a:pt x="239" y="48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239" y="61"/>
                    <a:pt x="239" y="63"/>
                    <a:pt x="237" y="64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29" y="72"/>
                    <a:pt x="227" y="73"/>
                    <a:pt x="226" y="73"/>
                  </a:cubicBezTo>
                  <a:cubicBezTo>
                    <a:pt x="201" y="73"/>
                    <a:pt x="201" y="73"/>
                    <a:pt x="201" y="73"/>
                  </a:cubicBezTo>
                  <a:cubicBezTo>
                    <a:pt x="199" y="73"/>
                    <a:pt x="198" y="72"/>
                    <a:pt x="196" y="71"/>
                  </a:cubicBezTo>
                  <a:cubicBezTo>
                    <a:pt x="189" y="64"/>
                    <a:pt x="189" y="64"/>
                    <a:pt x="189" y="64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202" y="62"/>
                    <a:pt x="202" y="62"/>
                    <a:pt x="202" y="62"/>
                  </a:cubicBezTo>
                  <a:cubicBezTo>
                    <a:pt x="202" y="63"/>
                    <a:pt x="203" y="63"/>
                    <a:pt x="203" y="63"/>
                  </a:cubicBezTo>
                  <a:cubicBezTo>
                    <a:pt x="223" y="63"/>
                    <a:pt x="223" y="63"/>
                    <a:pt x="223" y="63"/>
                  </a:cubicBezTo>
                  <a:cubicBezTo>
                    <a:pt x="224" y="63"/>
                    <a:pt x="224" y="63"/>
                    <a:pt x="225" y="62"/>
                  </a:cubicBezTo>
                  <a:cubicBezTo>
                    <a:pt x="228" y="59"/>
                    <a:pt x="228" y="59"/>
                    <a:pt x="228" y="59"/>
                  </a:cubicBezTo>
                  <a:cubicBezTo>
                    <a:pt x="228" y="59"/>
                    <a:pt x="229" y="58"/>
                    <a:pt x="229" y="58"/>
                  </a:cubicBezTo>
                  <a:cubicBezTo>
                    <a:pt x="229" y="52"/>
                    <a:pt x="229" y="52"/>
                    <a:pt x="229" y="52"/>
                  </a:cubicBezTo>
                  <a:cubicBezTo>
                    <a:pt x="229" y="51"/>
                    <a:pt x="228" y="50"/>
                    <a:pt x="227" y="50"/>
                  </a:cubicBezTo>
                  <a:cubicBezTo>
                    <a:pt x="195" y="46"/>
                    <a:pt x="195" y="46"/>
                    <a:pt x="195" y="46"/>
                  </a:cubicBezTo>
                  <a:cubicBezTo>
                    <a:pt x="191" y="45"/>
                    <a:pt x="189" y="42"/>
                    <a:pt x="189" y="39"/>
                  </a:cubicBezTo>
                  <a:cubicBezTo>
                    <a:pt x="189" y="27"/>
                    <a:pt x="189" y="27"/>
                    <a:pt x="189" y="27"/>
                  </a:cubicBezTo>
                  <a:cubicBezTo>
                    <a:pt x="189" y="26"/>
                    <a:pt x="189" y="24"/>
                    <a:pt x="191" y="23"/>
                  </a:cubicBezTo>
                  <a:cubicBezTo>
                    <a:pt x="198" y="16"/>
                    <a:pt x="198" y="16"/>
                    <a:pt x="198" y="16"/>
                  </a:cubicBezTo>
                  <a:cubicBezTo>
                    <a:pt x="199" y="14"/>
                    <a:pt x="201" y="14"/>
                    <a:pt x="202" y="14"/>
                  </a:cubicBezTo>
                  <a:cubicBezTo>
                    <a:pt x="227" y="14"/>
                    <a:pt x="227" y="14"/>
                    <a:pt x="227" y="14"/>
                  </a:cubicBezTo>
                  <a:cubicBezTo>
                    <a:pt x="229" y="14"/>
                    <a:pt x="230" y="14"/>
                    <a:pt x="232" y="16"/>
                  </a:cubicBezTo>
                  <a:cubicBezTo>
                    <a:pt x="239" y="23"/>
                    <a:pt x="239" y="23"/>
                    <a:pt x="239" y="23"/>
                  </a:cubicBezTo>
                  <a:cubicBezTo>
                    <a:pt x="232" y="30"/>
                    <a:pt x="232" y="30"/>
                    <a:pt x="232" y="30"/>
                  </a:cubicBezTo>
                  <a:cubicBezTo>
                    <a:pt x="226" y="24"/>
                    <a:pt x="226" y="24"/>
                    <a:pt x="226" y="24"/>
                  </a:cubicBezTo>
                  <a:cubicBezTo>
                    <a:pt x="226" y="24"/>
                    <a:pt x="225" y="24"/>
                    <a:pt x="225" y="24"/>
                  </a:cubicBezTo>
                  <a:cubicBezTo>
                    <a:pt x="205" y="24"/>
                    <a:pt x="205" y="24"/>
                    <a:pt x="205" y="24"/>
                  </a:cubicBezTo>
                  <a:cubicBezTo>
                    <a:pt x="204" y="24"/>
                    <a:pt x="204" y="24"/>
                    <a:pt x="203" y="24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8"/>
                    <a:pt x="199" y="29"/>
                    <a:pt x="199" y="29"/>
                  </a:cubicBezTo>
                  <a:cubicBezTo>
                    <a:pt x="199" y="35"/>
                    <a:pt x="199" y="35"/>
                    <a:pt x="199" y="35"/>
                  </a:cubicBezTo>
                  <a:cubicBezTo>
                    <a:pt x="199" y="36"/>
                    <a:pt x="200" y="36"/>
                    <a:pt x="201" y="37"/>
                  </a:cubicBezTo>
                  <a:moveTo>
                    <a:pt x="293" y="24"/>
                  </a:moveTo>
                  <a:cubicBezTo>
                    <a:pt x="264" y="24"/>
                    <a:pt x="264" y="24"/>
                    <a:pt x="264" y="24"/>
                  </a:cubicBezTo>
                  <a:cubicBezTo>
                    <a:pt x="264" y="38"/>
                    <a:pt x="264" y="38"/>
                    <a:pt x="264" y="38"/>
                  </a:cubicBezTo>
                  <a:cubicBezTo>
                    <a:pt x="293" y="38"/>
                    <a:pt x="293" y="38"/>
                    <a:pt x="293" y="38"/>
                  </a:cubicBezTo>
                  <a:cubicBezTo>
                    <a:pt x="293" y="48"/>
                    <a:pt x="293" y="48"/>
                    <a:pt x="293" y="48"/>
                  </a:cubicBezTo>
                  <a:cubicBezTo>
                    <a:pt x="264" y="48"/>
                    <a:pt x="264" y="48"/>
                    <a:pt x="264" y="48"/>
                  </a:cubicBezTo>
                  <a:cubicBezTo>
                    <a:pt x="264" y="63"/>
                    <a:pt x="264" y="63"/>
                    <a:pt x="264" y="63"/>
                  </a:cubicBezTo>
                  <a:cubicBezTo>
                    <a:pt x="293" y="63"/>
                    <a:pt x="293" y="63"/>
                    <a:pt x="293" y="63"/>
                  </a:cubicBezTo>
                  <a:cubicBezTo>
                    <a:pt x="293" y="73"/>
                    <a:pt x="293" y="73"/>
                    <a:pt x="293" y="73"/>
                  </a:cubicBezTo>
                  <a:cubicBezTo>
                    <a:pt x="253" y="73"/>
                    <a:pt x="253" y="73"/>
                    <a:pt x="253" y="73"/>
                  </a:cubicBezTo>
                  <a:cubicBezTo>
                    <a:pt x="253" y="14"/>
                    <a:pt x="253" y="14"/>
                    <a:pt x="253" y="14"/>
                  </a:cubicBezTo>
                  <a:cubicBezTo>
                    <a:pt x="293" y="14"/>
                    <a:pt x="293" y="14"/>
                    <a:pt x="293" y="14"/>
                  </a:cubicBezTo>
                  <a:lnTo>
                    <a:pt x="293" y="2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4" name="Freeform 18"/>
            <p:cNvSpPr>
              <a:spLocks/>
            </p:cNvSpPr>
            <p:nvPr userDrawn="1"/>
          </p:nvSpPr>
          <p:spPr bwMode="gray">
            <a:xfrm>
              <a:off x="5468938" y="2597150"/>
              <a:ext cx="142875" cy="190500"/>
            </a:xfrm>
            <a:custGeom>
              <a:avLst/>
              <a:gdLst>
                <a:gd name="T0" fmla="*/ 25 w 29"/>
                <a:gd name="T1" fmla="*/ 0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0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8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8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8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4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4"/>
                    <a:pt x="28" y="4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5" name="Group 114"/>
          <p:cNvGrpSpPr/>
          <p:nvPr userDrawn="1"/>
        </p:nvGrpSpPr>
        <p:grpSpPr>
          <a:xfrm rot="21328392">
            <a:off x="10473496" y="5350539"/>
            <a:ext cx="635256" cy="279839"/>
            <a:chOff x="6043613" y="1992313"/>
            <a:chExt cx="958850" cy="422275"/>
          </a:xfrm>
        </p:grpSpPr>
        <p:sp>
          <p:nvSpPr>
            <p:cNvPr id="116" name="Freeform 30"/>
            <p:cNvSpPr>
              <a:spLocks noEditPoints="1"/>
            </p:cNvSpPr>
            <p:nvPr userDrawn="1"/>
          </p:nvSpPr>
          <p:spPr bwMode="gray">
            <a:xfrm>
              <a:off x="6043613" y="1992313"/>
              <a:ext cx="958850" cy="422275"/>
            </a:xfrm>
            <a:custGeom>
              <a:avLst/>
              <a:gdLst>
                <a:gd name="T0" fmla="*/ 0 w 195"/>
                <a:gd name="T1" fmla="*/ 86 h 86"/>
                <a:gd name="T2" fmla="*/ 195 w 195"/>
                <a:gd name="T3" fmla="*/ 86 h 86"/>
                <a:gd name="T4" fmla="*/ 195 w 195"/>
                <a:gd name="T5" fmla="*/ 0 h 86"/>
                <a:gd name="T6" fmla="*/ 0 w 195"/>
                <a:gd name="T7" fmla="*/ 0 h 86"/>
                <a:gd name="T8" fmla="*/ 0 w 195"/>
                <a:gd name="T9" fmla="*/ 86 h 86"/>
                <a:gd name="T10" fmla="*/ 56 w 195"/>
                <a:gd name="T11" fmla="*/ 23 h 86"/>
                <a:gd name="T12" fmla="*/ 27 w 195"/>
                <a:gd name="T13" fmla="*/ 23 h 86"/>
                <a:gd name="T14" fmla="*/ 27 w 195"/>
                <a:gd name="T15" fmla="*/ 38 h 86"/>
                <a:gd name="T16" fmla="*/ 56 w 195"/>
                <a:gd name="T17" fmla="*/ 38 h 86"/>
                <a:gd name="T18" fmla="*/ 56 w 195"/>
                <a:gd name="T19" fmla="*/ 38 h 86"/>
                <a:gd name="T20" fmla="*/ 56 w 195"/>
                <a:gd name="T21" fmla="*/ 48 h 86"/>
                <a:gd name="T22" fmla="*/ 56 w 195"/>
                <a:gd name="T23" fmla="*/ 48 h 86"/>
                <a:gd name="T24" fmla="*/ 27 w 195"/>
                <a:gd name="T25" fmla="*/ 48 h 86"/>
                <a:gd name="T26" fmla="*/ 27 w 195"/>
                <a:gd name="T27" fmla="*/ 73 h 86"/>
                <a:gd name="T28" fmla="*/ 27 w 195"/>
                <a:gd name="T29" fmla="*/ 73 h 86"/>
                <a:gd name="T30" fmla="*/ 17 w 195"/>
                <a:gd name="T31" fmla="*/ 73 h 86"/>
                <a:gd name="T32" fmla="*/ 17 w 195"/>
                <a:gd name="T33" fmla="*/ 73 h 86"/>
                <a:gd name="T34" fmla="*/ 17 w 195"/>
                <a:gd name="T35" fmla="*/ 13 h 86"/>
                <a:gd name="T36" fmla="*/ 56 w 195"/>
                <a:gd name="T37" fmla="*/ 13 h 86"/>
                <a:gd name="T38" fmla="*/ 56 w 195"/>
                <a:gd name="T39" fmla="*/ 13 h 86"/>
                <a:gd name="T40" fmla="*/ 56 w 195"/>
                <a:gd name="T41" fmla="*/ 23 h 86"/>
                <a:gd name="T42" fmla="*/ 117 w 195"/>
                <a:gd name="T43" fmla="*/ 59 h 86"/>
                <a:gd name="T44" fmla="*/ 115 w 195"/>
                <a:gd name="T45" fmla="*/ 63 h 86"/>
                <a:gd name="T46" fmla="*/ 108 w 195"/>
                <a:gd name="T47" fmla="*/ 71 h 86"/>
                <a:gd name="T48" fmla="*/ 104 w 195"/>
                <a:gd name="T49" fmla="*/ 73 h 86"/>
                <a:gd name="T50" fmla="*/ 80 w 195"/>
                <a:gd name="T51" fmla="*/ 73 h 86"/>
                <a:gd name="T52" fmla="*/ 77 w 195"/>
                <a:gd name="T53" fmla="*/ 71 h 86"/>
                <a:gd name="T54" fmla="*/ 76 w 195"/>
                <a:gd name="T55" fmla="*/ 71 h 86"/>
                <a:gd name="T56" fmla="*/ 69 w 195"/>
                <a:gd name="T57" fmla="*/ 63 h 86"/>
                <a:gd name="T58" fmla="*/ 67 w 195"/>
                <a:gd name="T59" fmla="*/ 61 h 86"/>
                <a:gd name="T60" fmla="*/ 67 w 195"/>
                <a:gd name="T61" fmla="*/ 59 h 86"/>
                <a:gd name="T62" fmla="*/ 67 w 195"/>
                <a:gd name="T63" fmla="*/ 27 h 86"/>
                <a:gd name="T64" fmla="*/ 67 w 195"/>
                <a:gd name="T65" fmla="*/ 25 h 86"/>
                <a:gd name="T66" fmla="*/ 69 w 195"/>
                <a:gd name="T67" fmla="*/ 22 h 86"/>
                <a:gd name="T68" fmla="*/ 76 w 195"/>
                <a:gd name="T69" fmla="*/ 15 h 86"/>
                <a:gd name="T70" fmla="*/ 78 w 195"/>
                <a:gd name="T71" fmla="*/ 14 h 86"/>
                <a:gd name="T72" fmla="*/ 80 w 195"/>
                <a:gd name="T73" fmla="*/ 13 h 86"/>
                <a:gd name="T74" fmla="*/ 80 w 195"/>
                <a:gd name="T75" fmla="*/ 13 h 86"/>
                <a:gd name="T76" fmla="*/ 104 w 195"/>
                <a:gd name="T77" fmla="*/ 13 h 86"/>
                <a:gd name="T78" fmla="*/ 104 w 195"/>
                <a:gd name="T79" fmla="*/ 13 h 86"/>
                <a:gd name="T80" fmla="*/ 106 w 195"/>
                <a:gd name="T81" fmla="*/ 14 h 86"/>
                <a:gd name="T82" fmla="*/ 108 w 195"/>
                <a:gd name="T83" fmla="*/ 15 h 86"/>
                <a:gd name="T84" fmla="*/ 115 w 195"/>
                <a:gd name="T85" fmla="*/ 22 h 86"/>
                <a:gd name="T86" fmla="*/ 117 w 195"/>
                <a:gd name="T87" fmla="*/ 27 h 86"/>
                <a:gd name="T88" fmla="*/ 117 w 195"/>
                <a:gd name="T89" fmla="*/ 59 h 86"/>
                <a:gd name="T90" fmla="*/ 165 w 195"/>
                <a:gd name="T91" fmla="*/ 73 h 86"/>
                <a:gd name="T92" fmla="*/ 148 w 195"/>
                <a:gd name="T93" fmla="*/ 50 h 86"/>
                <a:gd name="T94" fmla="*/ 146 w 195"/>
                <a:gd name="T95" fmla="*/ 49 h 86"/>
                <a:gd name="T96" fmla="*/ 140 w 195"/>
                <a:gd name="T97" fmla="*/ 49 h 86"/>
                <a:gd name="T98" fmla="*/ 140 w 195"/>
                <a:gd name="T99" fmla="*/ 73 h 86"/>
                <a:gd name="T100" fmla="*/ 129 w 195"/>
                <a:gd name="T101" fmla="*/ 73 h 86"/>
                <a:gd name="T102" fmla="*/ 129 w 195"/>
                <a:gd name="T103" fmla="*/ 13 h 86"/>
                <a:gd name="T104" fmla="*/ 162 w 195"/>
                <a:gd name="T105" fmla="*/ 13 h 86"/>
                <a:gd name="T106" fmla="*/ 166 w 195"/>
                <a:gd name="T107" fmla="*/ 15 h 86"/>
                <a:gd name="T108" fmla="*/ 172 w 195"/>
                <a:gd name="T109" fmla="*/ 21 h 86"/>
                <a:gd name="T110" fmla="*/ 174 w 195"/>
                <a:gd name="T111" fmla="*/ 25 h 86"/>
                <a:gd name="T112" fmla="*/ 174 w 195"/>
                <a:gd name="T113" fmla="*/ 37 h 86"/>
                <a:gd name="T114" fmla="*/ 172 w 195"/>
                <a:gd name="T115" fmla="*/ 42 h 86"/>
                <a:gd name="T116" fmla="*/ 166 w 195"/>
                <a:gd name="T117" fmla="*/ 47 h 86"/>
                <a:gd name="T118" fmla="*/ 162 w 195"/>
                <a:gd name="T119" fmla="*/ 49 h 86"/>
                <a:gd name="T120" fmla="*/ 160 w 195"/>
                <a:gd name="T121" fmla="*/ 49 h 86"/>
                <a:gd name="T122" fmla="*/ 178 w 195"/>
                <a:gd name="T123" fmla="*/ 73 h 86"/>
                <a:gd name="T124" fmla="*/ 165 w 195"/>
                <a:gd name="T125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5" h="86">
                  <a:moveTo>
                    <a:pt x="0" y="86"/>
                  </a:moveTo>
                  <a:cubicBezTo>
                    <a:pt x="195" y="86"/>
                    <a:pt x="195" y="86"/>
                    <a:pt x="195" y="86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56" y="2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13"/>
                    <a:pt x="56" y="13"/>
                    <a:pt x="56" y="13"/>
                  </a:cubicBezTo>
                  <a:lnTo>
                    <a:pt x="56" y="23"/>
                  </a:lnTo>
                  <a:close/>
                  <a:moveTo>
                    <a:pt x="117" y="59"/>
                  </a:moveTo>
                  <a:cubicBezTo>
                    <a:pt x="117" y="61"/>
                    <a:pt x="117" y="62"/>
                    <a:pt x="115" y="63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7" y="72"/>
                    <a:pt x="105" y="73"/>
                    <a:pt x="104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9" y="73"/>
                    <a:pt x="78" y="72"/>
                    <a:pt x="77" y="71"/>
                  </a:cubicBezTo>
                  <a:cubicBezTo>
                    <a:pt x="77" y="71"/>
                    <a:pt x="76" y="71"/>
                    <a:pt x="76" y="71"/>
                  </a:cubicBezTo>
                  <a:cubicBezTo>
                    <a:pt x="69" y="63"/>
                    <a:pt x="69" y="63"/>
                    <a:pt x="69" y="63"/>
                  </a:cubicBezTo>
                  <a:cubicBezTo>
                    <a:pt x="68" y="63"/>
                    <a:pt x="67" y="62"/>
                    <a:pt x="67" y="61"/>
                  </a:cubicBezTo>
                  <a:cubicBezTo>
                    <a:pt x="67" y="60"/>
                    <a:pt x="67" y="60"/>
                    <a:pt x="67" y="59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7" y="26"/>
                    <a:pt x="67" y="26"/>
                    <a:pt x="67" y="25"/>
                  </a:cubicBezTo>
                  <a:cubicBezTo>
                    <a:pt x="67" y="24"/>
                    <a:pt x="68" y="23"/>
                    <a:pt x="69" y="22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7" y="14"/>
                    <a:pt x="78" y="14"/>
                  </a:cubicBezTo>
                  <a:cubicBezTo>
                    <a:pt x="79" y="13"/>
                    <a:pt x="79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5" y="13"/>
                    <a:pt x="106" y="14"/>
                  </a:cubicBezTo>
                  <a:cubicBezTo>
                    <a:pt x="107" y="14"/>
                    <a:pt x="107" y="14"/>
                    <a:pt x="108" y="15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7" y="24"/>
                    <a:pt x="117" y="25"/>
                    <a:pt x="117" y="27"/>
                  </a:cubicBezTo>
                  <a:lnTo>
                    <a:pt x="117" y="59"/>
                  </a:lnTo>
                  <a:close/>
                  <a:moveTo>
                    <a:pt x="165" y="73"/>
                  </a:moveTo>
                  <a:cubicBezTo>
                    <a:pt x="148" y="50"/>
                    <a:pt x="148" y="50"/>
                    <a:pt x="148" y="50"/>
                  </a:cubicBezTo>
                  <a:cubicBezTo>
                    <a:pt x="147" y="49"/>
                    <a:pt x="147" y="49"/>
                    <a:pt x="146" y="49"/>
                  </a:cubicBezTo>
                  <a:cubicBezTo>
                    <a:pt x="140" y="49"/>
                    <a:pt x="140" y="49"/>
                    <a:pt x="140" y="49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29" y="73"/>
                    <a:pt x="129" y="73"/>
                    <a:pt x="129" y="73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4" y="13"/>
                    <a:pt x="165" y="14"/>
                    <a:pt x="166" y="15"/>
                  </a:cubicBezTo>
                  <a:cubicBezTo>
                    <a:pt x="172" y="21"/>
                    <a:pt x="172" y="21"/>
                    <a:pt x="172" y="21"/>
                  </a:cubicBezTo>
                  <a:cubicBezTo>
                    <a:pt x="173" y="22"/>
                    <a:pt x="174" y="24"/>
                    <a:pt x="174" y="25"/>
                  </a:cubicBezTo>
                  <a:cubicBezTo>
                    <a:pt x="174" y="37"/>
                    <a:pt x="174" y="37"/>
                    <a:pt x="174" y="37"/>
                  </a:cubicBezTo>
                  <a:cubicBezTo>
                    <a:pt x="174" y="39"/>
                    <a:pt x="173" y="40"/>
                    <a:pt x="172" y="42"/>
                  </a:cubicBezTo>
                  <a:cubicBezTo>
                    <a:pt x="166" y="47"/>
                    <a:pt x="166" y="47"/>
                    <a:pt x="166" y="47"/>
                  </a:cubicBezTo>
                  <a:cubicBezTo>
                    <a:pt x="165" y="49"/>
                    <a:pt x="164" y="49"/>
                    <a:pt x="162" y="49"/>
                  </a:cubicBezTo>
                  <a:cubicBezTo>
                    <a:pt x="160" y="49"/>
                    <a:pt x="160" y="49"/>
                    <a:pt x="160" y="49"/>
                  </a:cubicBezTo>
                  <a:cubicBezTo>
                    <a:pt x="178" y="73"/>
                    <a:pt x="178" y="73"/>
                    <a:pt x="178" y="73"/>
                  </a:cubicBezTo>
                  <a:lnTo>
                    <a:pt x="165" y="73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7" name="Freeform 31"/>
            <p:cNvSpPr>
              <a:spLocks/>
            </p:cNvSpPr>
            <p:nvPr userDrawn="1"/>
          </p:nvSpPr>
          <p:spPr bwMode="gray">
            <a:xfrm>
              <a:off x="6127750" y="2055813"/>
              <a:ext cx="192088" cy="295275"/>
            </a:xfrm>
            <a:custGeom>
              <a:avLst/>
              <a:gdLst>
                <a:gd name="T0" fmla="*/ 121 w 121"/>
                <a:gd name="T1" fmla="*/ 31 h 186"/>
                <a:gd name="T2" fmla="*/ 121 w 121"/>
                <a:gd name="T3" fmla="*/ 0 h 186"/>
                <a:gd name="T4" fmla="*/ 0 w 121"/>
                <a:gd name="T5" fmla="*/ 0 h 186"/>
                <a:gd name="T6" fmla="*/ 0 w 121"/>
                <a:gd name="T7" fmla="*/ 186 h 186"/>
                <a:gd name="T8" fmla="*/ 31 w 121"/>
                <a:gd name="T9" fmla="*/ 186 h 186"/>
                <a:gd name="T10" fmla="*/ 31 w 121"/>
                <a:gd name="T11" fmla="*/ 108 h 186"/>
                <a:gd name="T12" fmla="*/ 121 w 121"/>
                <a:gd name="T13" fmla="*/ 108 h 186"/>
                <a:gd name="T14" fmla="*/ 121 w 121"/>
                <a:gd name="T15" fmla="*/ 77 h 186"/>
                <a:gd name="T16" fmla="*/ 31 w 121"/>
                <a:gd name="T17" fmla="*/ 77 h 186"/>
                <a:gd name="T18" fmla="*/ 31 w 121"/>
                <a:gd name="T19" fmla="*/ 31 h 186"/>
                <a:gd name="T20" fmla="*/ 31 w 121"/>
                <a:gd name="T21" fmla="*/ 31 h 186"/>
                <a:gd name="T22" fmla="*/ 121 w 121"/>
                <a:gd name="T23" fmla="*/ 3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" h="186">
                  <a:moveTo>
                    <a:pt x="121" y="31"/>
                  </a:moveTo>
                  <a:lnTo>
                    <a:pt x="121" y="0"/>
                  </a:lnTo>
                  <a:lnTo>
                    <a:pt x="0" y="0"/>
                  </a:lnTo>
                  <a:lnTo>
                    <a:pt x="0" y="186"/>
                  </a:lnTo>
                  <a:lnTo>
                    <a:pt x="31" y="186"/>
                  </a:lnTo>
                  <a:lnTo>
                    <a:pt x="31" y="108"/>
                  </a:lnTo>
                  <a:lnTo>
                    <a:pt x="121" y="108"/>
                  </a:lnTo>
                  <a:lnTo>
                    <a:pt x="121" y="77"/>
                  </a:lnTo>
                  <a:lnTo>
                    <a:pt x="31" y="77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121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8" name="Freeform 32"/>
            <p:cNvSpPr>
              <a:spLocks noEditPoints="1"/>
            </p:cNvSpPr>
            <p:nvPr userDrawn="1"/>
          </p:nvSpPr>
          <p:spPr bwMode="gray">
            <a:xfrm>
              <a:off x="6373813" y="2055813"/>
              <a:ext cx="246063" cy="295275"/>
            </a:xfrm>
            <a:custGeom>
              <a:avLst/>
              <a:gdLst>
                <a:gd name="T0" fmla="*/ 50 w 50"/>
                <a:gd name="T1" fmla="*/ 14 h 60"/>
                <a:gd name="T2" fmla="*/ 48 w 50"/>
                <a:gd name="T3" fmla="*/ 9 h 60"/>
                <a:gd name="T4" fmla="*/ 41 w 50"/>
                <a:gd name="T5" fmla="*/ 2 h 60"/>
                <a:gd name="T6" fmla="*/ 39 w 50"/>
                <a:gd name="T7" fmla="*/ 1 h 60"/>
                <a:gd name="T8" fmla="*/ 37 w 50"/>
                <a:gd name="T9" fmla="*/ 0 h 60"/>
                <a:gd name="T10" fmla="*/ 13 w 50"/>
                <a:gd name="T11" fmla="*/ 0 h 60"/>
                <a:gd name="T12" fmla="*/ 11 w 50"/>
                <a:gd name="T13" fmla="*/ 1 h 60"/>
                <a:gd name="T14" fmla="*/ 11 w 50"/>
                <a:gd name="T15" fmla="*/ 1 h 60"/>
                <a:gd name="T16" fmla="*/ 9 w 50"/>
                <a:gd name="T17" fmla="*/ 2 h 60"/>
                <a:gd name="T18" fmla="*/ 2 w 50"/>
                <a:gd name="T19" fmla="*/ 9 h 60"/>
                <a:gd name="T20" fmla="*/ 0 w 50"/>
                <a:gd name="T21" fmla="*/ 14 h 60"/>
                <a:gd name="T22" fmla="*/ 0 w 50"/>
                <a:gd name="T23" fmla="*/ 46 h 60"/>
                <a:gd name="T24" fmla="*/ 2 w 50"/>
                <a:gd name="T25" fmla="*/ 50 h 60"/>
                <a:gd name="T26" fmla="*/ 9 w 50"/>
                <a:gd name="T27" fmla="*/ 58 h 60"/>
                <a:gd name="T28" fmla="*/ 10 w 50"/>
                <a:gd name="T29" fmla="*/ 58 h 60"/>
                <a:gd name="T30" fmla="*/ 11 w 50"/>
                <a:gd name="T31" fmla="*/ 59 h 60"/>
                <a:gd name="T32" fmla="*/ 13 w 50"/>
                <a:gd name="T33" fmla="*/ 60 h 60"/>
                <a:gd name="T34" fmla="*/ 37 w 50"/>
                <a:gd name="T35" fmla="*/ 60 h 60"/>
                <a:gd name="T36" fmla="*/ 39 w 50"/>
                <a:gd name="T37" fmla="*/ 59 h 60"/>
                <a:gd name="T38" fmla="*/ 41 w 50"/>
                <a:gd name="T39" fmla="*/ 58 h 60"/>
                <a:gd name="T40" fmla="*/ 48 w 50"/>
                <a:gd name="T41" fmla="*/ 50 h 60"/>
                <a:gd name="T42" fmla="*/ 50 w 50"/>
                <a:gd name="T43" fmla="*/ 46 h 60"/>
                <a:gd name="T44" fmla="*/ 50 w 50"/>
                <a:gd name="T45" fmla="*/ 14 h 60"/>
                <a:gd name="T46" fmla="*/ 40 w 50"/>
                <a:gd name="T47" fmla="*/ 44 h 60"/>
                <a:gd name="T48" fmla="*/ 40 w 50"/>
                <a:gd name="T49" fmla="*/ 44 h 60"/>
                <a:gd name="T50" fmla="*/ 39 w 50"/>
                <a:gd name="T51" fmla="*/ 45 h 60"/>
                <a:gd name="T52" fmla="*/ 36 w 50"/>
                <a:gd name="T53" fmla="*/ 49 h 60"/>
                <a:gd name="T54" fmla="*/ 34 w 50"/>
                <a:gd name="T55" fmla="*/ 49 h 60"/>
                <a:gd name="T56" fmla="*/ 16 w 50"/>
                <a:gd name="T57" fmla="*/ 49 h 60"/>
                <a:gd name="T58" fmla="*/ 14 w 50"/>
                <a:gd name="T59" fmla="*/ 49 h 60"/>
                <a:gd name="T60" fmla="*/ 11 w 50"/>
                <a:gd name="T61" fmla="*/ 45 h 60"/>
                <a:gd name="T62" fmla="*/ 10 w 50"/>
                <a:gd name="T63" fmla="*/ 44 h 60"/>
                <a:gd name="T64" fmla="*/ 10 w 50"/>
                <a:gd name="T65" fmla="*/ 16 h 60"/>
                <a:gd name="T66" fmla="*/ 11 w 50"/>
                <a:gd name="T67" fmla="*/ 15 h 60"/>
                <a:gd name="T68" fmla="*/ 11 w 50"/>
                <a:gd name="T69" fmla="*/ 14 h 60"/>
                <a:gd name="T70" fmla="*/ 14 w 50"/>
                <a:gd name="T71" fmla="*/ 11 h 60"/>
                <a:gd name="T72" fmla="*/ 16 w 50"/>
                <a:gd name="T73" fmla="*/ 10 h 60"/>
                <a:gd name="T74" fmla="*/ 34 w 50"/>
                <a:gd name="T75" fmla="*/ 10 h 60"/>
                <a:gd name="T76" fmla="*/ 36 w 50"/>
                <a:gd name="T77" fmla="*/ 11 h 60"/>
                <a:gd name="T78" fmla="*/ 39 w 50"/>
                <a:gd name="T79" fmla="*/ 14 h 60"/>
                <a:gd name="T80" fmla="*/ 40 w 50"/>
                <a:gd name="T81" fmla="*/ 16 h 60"/>
                <a:gd name="T82" fmla="*/ 40 w 50"/>
                <a:gd name="T83" fmla="*/ 4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60">
                  <a:moveTo>
                    <a:pt x="50" y="14"/>
                  </a:moveTo>
                  <a:cubicBezTo>
                    <a:pt x="50" y="12"/>
                    <a:pt x="50" y="11"/>
                    <a:pt x="48" y="9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8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1"/>
                    <a:pt x="9" y="2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0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8"/>
                    <a:pt x="10" y="58"/>
                    <a:pt x="10" y="58"/>
                  </a:cubicBezTo>
                  <a:cubicBezTo>
                    <a:pt x="10" y="59"/>
                    <a:pt x="11" y="59"/>
                    <a:pt x="11" y="59"/>
                  </a:cubicBezTo>
                  <a:cubicBezTo>
                    <a:pt x="12" y="59"/>
                    <a:pt x="13" y="60"/>
                    <a:pt x="1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8" y="60"/>
                    <a:pt x="38" y="59"/>
                    <a:pt x="39" y="59"/>
                  </a:cubicBezTo>
                  <a:cubicBezTo>
                    <a:pt x="40" y="59"/>
                    <a:pt x="41" y="58"/>
                    <a:pt x="41" y="5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8"/>
                    <a:pt x="50" y="46"/>
                  </a:cubicBezTo>
                  <a:lnTo>
                    <a:pt x="50" y="14"/>
                  </a:lnTo>
                  <a:close/>
                  <a:moveTo>
                    <a:pt x="40" y="44"/>
                  </a:moveTo>
                  <a:cubicBezTo>
                    <a:pt x="40" y="44"/>
                    <a:pt x="40" y="44"/>
                    <a:pt x="40" y="44"/>
                  </a:cubicBezTo>
                  <a:cubicBezTo>
                    <a:pt x="40" y="45"/>
                    <a:pt x="39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49"/>
                    <a:pt x="15" y="49"/>
                    <a:pt x="14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0" y="45"/>
                    <a:pt x="10" y="44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1"/>
                    <a:pt x="15" y="10"/>
                    <a:pt x="16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10"/>
                    <a:pt x="35" y="11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40" y="15"/>
                    <a:pt x="40" y="16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9" name="Freeform 33"/>
            <p:cNvSpPr>
              <a:spLocks noEditPoints="1"/>
            </p:cNvSpPr>
            <p:nvPr userDrawn="1"/>
          </p:nvSpPr>
          <p:spPr bwMode="gray">
            <a:xfrm>
              <a:off x="6678613" y="2055813"/>
              <a:ext cx="239713" cy="295275"/>
            </a:xfrm>
            <a:custGeom>
              <a:avLst/>
              <a:gdLst>
                <a:gd name="T0" fmla="*/ 33 w 49"/>
                <a:gd name="T1" fmla="*/ 36 h 60"/>
                <a:gd name="T2" fmla="*/ 37 w 49"/>
                <a:gd name="T3" fmla="*/ 34 h 60"/>
                <a:gd name="T4" fmla="*/ 43 w 49"/>
                <a:gd name="T5" fmla="*/ 29 h 60"/>
                <a:gd name="T6" fmla="*/ 45 w 49"/>
                <a:gd name="T7" fmla="*/ 24 h 60"/>
                <a:gd name="T8" fmla="*/ 45 w 49"/>
                <a:gd name="T9" fmla="*/ 12 h 60"/>
                <a:gd name="T10" fmla="*/ 43 w 49"/>
                <a:gd name="T11" fmla="*/ 8 h 60"/>
                <a:gd name="T12" fmla="*/ 37 w 49"/>
                <a:gd name="T13" fmla="*/ 2 h 60"/>
                <a:gd name="T14" fmla="*/ 33 w 49"/>
                <a:gd name="T15" fmla="*/ 0 h 60"/>
                <a:gd name="T16" fmla="*/ 0 w 49"/>
                <a:gd name="T17" fmla="*/ 0 h 60"/>
                <a:gd name="T18" fmla="*/ 0 w 49"/>
                <a:gd name="T19" fmla="*/ 60 h 60"/>
                <a:gd name="T20" fmla="*/ 11 w 49"/>
                <a:gd name="T21" fmla="*/ 60 h 60"/>
                <a:gd name="T22" fmla="*/ 11 w 49"/>
                <a:gd name="T23" fmla="*/ 36 h 60"/>
                <a:gd name="T24" fmla="*/ 17 w 49"/>
                <a:gd name="T25" fmla="*/ 36 h 60"/>
                <a:gd name="T26" fmla="*/ 19 w 49"/>
                <a:gd name="T27" fmla="*/ 37 h 60"/>
                <a:gd name="T28" fmla="*/ 36 w 49"/>
                <a:gd name="T29" fmla="*/ 60 h 60"/>
                <a:gd name="T30" fmla="*/ 49 w 49"/>
                <a:gd name="T31" fmla="*/ 60 h 60"/>
                <a:gd name="T32" fmla="*/ 31 w 49"/>
                <a:gd name="T33" fmla="*/ 36 h 60"/>
                <a:gd name="T34" fmla="*/ 33 w 49"/>
                <a:gd name="T35" fmla="*/ 36 h 60"/>
                <a:gd name="T36" fmla="*/ 11 w 49"/>
                <a:gd name="T37" fmla="*/ 26 h 60"/>
                <a:gd name="T38" fmla="*/ 11 w 49"/>
                <a:gd name="T39" fmla="*/ 10 h 60"/>
                <a:gd name="T40" fmla="*/ 31 w 49"/>
                <a:gd name="T41" fmla="*/ 10 h 60"/>
                <a:gd name="T42" fmla="*/ 32 w 49"/>
                <a:gd name="T43" fmla="*/ 11 h 60"/>
                <a:gd name="T44" fmla="*/ 34 w 49"/>
                <a:gd name="T45" fmla="*/ 13 h 60"/>
                <a:gd name="T46" fmla="*/ 34 w 49"/>
                <a:gd name="T47" fmla="*/ 14 h 60"/>
                <a:gd name="T48" fmla="*/ 34 w 49"/>
                <a:gd name="T49" fmla="*/ 22 h 60"/>
                <a:gd name="T50" fmla="*/ 34 w 49"/>
                <a:gd name="T51" fmla="*/ 24 h 60"/>
                <a:gd name="T52" fmla="*/ 32 w 49"/>
                <a:gd name="T53" fmla="*/ 25 h 60"/>
                <a:gd name="T54" fmla="*/ 31 w 49"/>
                <a:gd name="T55" fmla="*/ 26 h 60"/>
                <a:gd name="T56" fmla="*/ 11 w 49"/>
                <a:gd name="T57" fmla="*/ 2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9" h="60">
                  <a:moveTo>
                    <a:pt x="33" y="36"/>
                  </a:moveTo>
                  <a:cubicBezTo>
                    <a:pt x="35" y="36"/>
                    <a:pt x="36" y="36"/>
                    <a:pt x="37" y="34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4" y="27"/>
                    <a:pt x="45" y="26"/>
                    <a:pt x="45" y="24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1"/>
                    <a:pt x="44" y="9"/>
                    <a:pt x="43" y="8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0"/>
                    <a:pt x="3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6"/>
                    <a:pt x="18" y="36"/>
                    <a:pt x="19" y="37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31" y="36"/>
                    <a:pt x="31" y="36"/>
                    <a:pt x="31" y="36"/>
                  </a:cubicBezTo>
                  <a:lnTo>
                    <a:pt x="33" y="36"/>
                  </a:lnTo>
                  <a:close/>
                  <a:moveTo>
                    <a:pt x="11" y="26"/>
                  </a:moveTo>
                  <a:cubicBezTo>
                    <a:pt x="11" y="10"/>
                    <a:pt x="11" y="10"/>
                    <a:pt x="1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2" y="11"/>
                    <a:pt x="32" y="11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3"/>
                    <a:pt x="34" y="23"/>
                    <a:pt x="34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1" y="26"/>
                    <a:pt x="31" y="26"/>
                  </a:cubicBezTo>
                  <a:lnTo>
                    <a:pt x="11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0" name="Freeform 34"/>
            <p:cNvSpPr>
              <a:spLocks/>
            </p:cNvSpPr>
            <p:nvPr userDrawn="1"/>
          </p:nvSpPr>
          <p:spPr bwMode="gray">
            <a:xfrm>
              <a:off x="6732588" y="2105025"/>
              <a:ext cx="112713" cy="79375"/>
            </a:xfrm>
            <a:custGeom>
              <a:avLst/>
              <a:gdLst>
                <a:gd name="T0" fmla="*/ 23 w 23"/>
                <a:gd name="T1" fmla="*/ 14 h 16"/>
                <a:gd name="T2" fmla="*/ 23 w 23"/>
                <a:gd name="T3" fmla="*/ 12 h 16"/>
                <a:gd name="T4" fmla="*/ 23 w 23"/>
                <a:gd name="T5" fmla="*/ 4 h 16"/>
                <a:gd name="T6" fmla="*/ 23 w 23"/>
                <a:gd name="T7" fmla="*/ 3 h 16"/>
                <a:gd name="T8" fmla="*/ 21 w 23"/>
                <a:gd name="T9" fmla="*/ 1 h 16"/>
                <a:gd name="T10" fmla="*/ 20 w 23"/>
                <a:gd name="T11" fmla="*/ 0 h 16"/>
                <a:gd name="T12" fmla="*/ 0 w 23"/>
                <a:gd name="T13" fmla="*/ 0 h 16"/>
                <a:gd name="T14" fmla="*/ 0 w 23"/>
                <a:gd name="T15" fmla="*/ 16 h 16"/>
                <a:gd name="T16" fmla="*/ 20 w 23"/>
                <a:gd name="T17" fmla="*/ 16 h 16"/>
                <a:gd name="T18" fmla="*/ 21 w 23"/>
                <a:gd name="T19" fmla="*/ 15 h 16"/>
                <a:gd name="T20" fmla="*/ 23 w 23"/>
                <a:gd name="T2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6">
                  <a:moveTo>
                    <a:pt x="23" y="14"/>
                  </a:moveTo>
                  <a:cubicBezTo>
                    <a:pt x="23" y="13"/>
                    <a:pt x="23" y="13"/>
                    <a:pt x="23" y="12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3"/>
                    <a:pt x="23" y="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1" y="16"/>
                    <a:pt x="21" y="15"/>
                  </a:cubicBezTo>
                  <a:lnTo>
                    <a:pt x="23" y="1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1" name="Freeform 35"/>
            <p:cNvSpPr>
              <a:spLocks/>
            </p:cNvSpPr>
            <p:nvPr userDrawn="1"/>
          </p:nvSpPr>
          <p:spPr bwMode="gray">
            <a:xfrm>
              <a:off x="6423025" y="2105025"/>
              <a:ext cx="147638" cy="192088"/>
            </a:xfrm>
            <a:custGeom>
              <a:avLst/>
              <a:gdLst>
                <a:gd name="T0" fmla="*/ 29 w 30"/>
                <a:gd name="T1" fmla="*/ 4 h 39"/>
                <a:gd name="T2" fmla="*/ 26 w 30"/>
                <a:gd name="T3" fmla="*/ 1 h 39"/>
                <a:gd name="T4" fmla="*/ 24 w 30"/>
                <a:gd name="T5" fmla="*/ 0 h 39"/>
                <a:gd name="T6" fmla="*/ 6 w 30"/>
                <a:gd name="T7" fmla="*/ 0 h 39"/>
                <a:gd name="T8" fmla="*/ 4 w 30"/>
                <a:gd name="T9" fmla="*/ 1 h 39"/>
                <a:gd name="T10" fmla="*/ 1 w 30"/>
                <a:gd name="T11" fmla="*/ 4 h 39"/>
                <a:gd name="T12" fmla="*/ 1 w 30"/>
                <a:gd name="T13" fmla="*/ 5 h 39"/>
                <a:gd name="T14" fmla="*/ 0 w 30"/>
                <a:gd name="T15" fmla="*/ 6 h 39"/>
                <a:gd name="T16" fmla="*/ 0 w 30"/>
                <a:gd name="T17" fmla="*/ 34 h 39"/>
                <a:gd name="T18" fmla="*/ 1 w 30"/>
                <a:gd name="T19" fmla="*/ 35 h 39"/>
                <a:gd name="T20" fmla="*/ 4 w 30"/>
                <a:gd name="T21" fmla="*/ 39 h 39"/>
                <a:gd name="T22" fmla="*/ 6 w 30"/>
                <a:gd name="T23" fmla="*/ 39 h 39"/>
                <a:gd name="T24" fmla="*/ 24 w 30"/>
                <a:gd name="T25" fmla="*/ 39 h 39"/>
                <a:gd name="T26" fmla="*/ 26 w 30"/>
                <a:gd name="T27" fmla="*/ 39 h 39"/>
                <a:gd name="T28" fmla="*/ 29 w 30"/>
                <a:gd name="T29" fmla="*/ 35 h 39"/>
                <a:gd name="T30" fmla="*/ 30 w 30"/>
                <a:gd name="T31" fmla="*/ 34 h 39"/>
                <a:gd name="T32" fmla="*/ 30 w 30"/>
                <a:gd name="T33" fmla="*/ 6 h 39"/>
                <a:gd name="T34" fmla="*/ 29 w 30"/>
                <a:gd name="T35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9">
                  <a:moveTo>
                    <a:pt x="29" y="4"/>
                  </a:move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5" y="0"/>
                    <a:pt x="2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1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5" y="39"/>
                    <a:pt x="5" y="39"/>
                    <a:pt x="6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5" y="39"/>
                    <a:pt x="25" y="39"/>
                    <a:pt x="26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30" y="35"/>
                    <a:pt x="30" y="34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5"/>
                    <a:pt x="29" y="5"/>
                    <a:pt x="29" y="4"/>
                  </a:cubicBezTo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2" name="Group 121"/>
          <p:cNvGrpSpPr/>
          <p:nvPr userDrawn="1"/>
        </p:nvGrpSpPr>
        <p:grpSpPr>
          <a:xfrm rot="21328392">
            <a:off x="7824042" y="5321067"/>
            <a:ext cx="2551543" cy="416600"/>
            <a:chOff x="2047875" y="1746250"/>
            <a:chExt cx="3851275" cy="628650"/>
          </a:xfrm>
        </p:grpSpPr>
        <p:sp>
          <p:nvSpPr>
            <p:cNvPr id="123" name="Freeform 5"/>
            <p:cNvSpPr>
              <a:spLocks/>
            </p:cNvSpPr>
            <p:nvPr userDrawn="1"/>
          </p:nvSpPr>
          <p:spPr bwMode="gray">
            <a:xfrm>
              <a:off x="2047875" y="1746250"/>
              <a:ext cx="422275" cy="604838"/>
            </a:xfrm>
            <a:custGeom>
              <a:avLst/>
              <a:gdLst>
                <a:gd name="T0" fmla="*/ 35 w 86"/>
                <a:gd name="T1" fmla="*/ 0 h 123"/>
                <a:gd name="T2" fmla="*/ 86 w 86"/>
                <a:gd name="T3" fmla="*/ 0 h 123"/>
                <a:gd name="T4" fmla="*/ 50 w 86"/>
                <a:gd name="T5" fmla="*/ 123 h 123"/>
                <a:gd name="T6" fmla="*/ 0 w 86"/>
                <a:gd name="T7" fmla="*/ 123 h 123"/>
                <a:gd name="T8" fmla="*/ 35 w 86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23">
                  <a:moveTo>
                    <a:pt x="35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6" y="0"/>
                    <a:pt x="59" y="91"/>
                    <a:pt x="50" y="123"/>
                  </a:cubicBezTo>
                  <a:cubicBezTo>
                    <a:pt x="0" y="123"/>
                    <a:pt x="0" y="123"/>
                    <a:pt x="0" y="123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4" name="Freeform 6"/>
            <p:cNvSpPr>
              <a:spLocks noEditPoints="1"/>
            </p:cNvSpPr>
            <p:nvPr userDrawn="1"/>
          </p:nvSpPr>
          <p:spPr bwMode="gray">
            <a:xfrm>
              <a:off x="2333625" y="1874838"/>
              <a:ext cx="776288" cy="495300"/>
            </a:xfrm>
            <a:custGeom>
              <a:avLst/>
              <a:gdLst>
                <a:gd name="T0" fmla="*/ 145 w 158"/>
                <a:gd name="T1" fmla="*/ 51 h 101"/>
                <a:gd name="T2" fmla="*/ 123 w 158"/>
                <a:gd name="T3" fmla="*/ 14 h 101"/>
                <a:gd name="T4" fmla="*/ 29 w 158"/>
                <a:gd name="T5" fmla="*/ 32 h 101"/>
                <a:gd name="T6" fmla="*/ 18 w 158"/>
                <a:gd name="T7" fmla="*/ 86 h 101"/>
                <a:gd name="T8" fmla="*/ 74 w 158"/>
                <a:gd name="T9" fmla="*/ 99 h 101"/>
                <a:gd name="T10" fmla="*/ 120 w 158"/>
                <a:gd name="T11" fmla="*/ 91 h 101"/>
                <a:gd name="T12" fmla="*/ 129 w 158"/>
                <a:gd name="T13" fmla="*/ 68 h 101"/>
                <a:gd name="T14" fmla="*/ 80 w 158"/>
                <a:gd name="T15" fmla="*/ 83 h 101"/>
                <a:gd name="T16" fmla="*/ 58 w 158"/>
                <a:gd name="T17" fmla="*/ 71 h 101"/>
                <a:gd name="T18" fmla="*/ 145 w 158"/>
                <a:gd name="T19" fmla="*/ 51 h 101"/>
                <a:gd name="T20" fmla="*/ 64 w 158"/>
                <a:gd name="T21" fmla="*/ 45 h 101"/>
                <a:gd name="T22" fmla="*/ 90 w 158"/>
                <a:gd name="T23" fmla="*/ 25 h 101"/>
                <a:gd name="T24" fmla="*/ 105 w 158"/>
                <a:gd name="T25" fmla="*/ 42 h 101"/>
                <a:gd name="T26" fmla="*/ 59 w 158"/>
                <a:gd name="T27" fmla="*/ 65 h 101"/>
                <a:gd name="T28" fmla="*/ 64 w 158"/>
                <a:gd name="T29" fmla="*/ 4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8" h="101">
                  <a:moveTo>
                    <a:pt x="145" y="51"/>
                  </a:moveTo>
                  <a:cubicBezTo>
                    <a:pt x="145" y="51"/>
                    <a:pt x="158" y="24"/>
                    <a:pt x="123" y="14"/>
                  </a:cubicBezTo>
                  <a:cubicBezTo>
                    <a:pt x="123" y="14"/>
                    <a:pt x="66" y="0"/>
                    <a:pt x="29" y="32"/>
                  </a:cubicBezTo>
                  <a:cubicBezTo>
                    <a:pt x="29" y="32"/>
                    <a:pt x="0" y="62"/>
                    <a:pt x="18" y="86"/>
                  </a:cubicBezTo>
                  <a:cubicBezTo>
                    <a:pt x="18" y="86"/>
                    <a:pt x="29" y="101"/>
                    <a:pt x="74" y="99"/>
                  </a:cubicBezTo>
                  <a:cubicBezTo>
                    <a:pt x="74" y="99"/>
                    <a:pt x="110" y="97"/>
                    <a:pt x="120" y="91"/>
                  </a:cubicBezTo>
                  <a:cubicBezTo>
                    <a:pt x="129" y="68"/>
                    <a:pt x="129" y="68"/>
                    <a:pt x="129" y="68"/>
                  </a:cubicBezTo>
                  <a:cubicBezTo>
                    <a:pt x="129" y="68"/>
                    <a:pt x="105" y="82"/>
                    <a:pt x="80" y="83"/>
                  </a:cubicBezTo>
                  <a:cubicBezTo>
                    <a:pt x="80" y="83"/>
                    <a:pt x="54" y="85"/>
                    <a:pt x="58" y="71"/>
                  </a:cubicBezTo>
                  <a:lnTo>
                    <a:pt x="145" y="51"/>
                  </a:lnTo>
                  <a:close/>
                  <a:moveTo>
                    <a:pt x="64" y="45"/>
                  </a:moveTo>
                  <a:cubicBezTo>
                    <a:pt x="70" y="23"/>
                    <a:pt x="90" y="25"/>
                    <a:pt x="90" y="25"/>
                  </a:cubicBezTo>
                  <a:cubicBezTo>
                    <a:pt x="109" y="25"/>
                    <a:pt x="105" y="42"/>
                    <a:pt x="105" y="42"/>
                  </a:cubicBezTo>
                  <a:cubicBezTo>
                    <a:pt x="59" y="65"/>
                    <a:pt x="59" y="65"/>
                    <a:pt x="59" y="65"/>
                  </a:cubicBezTo>
                  <a:lnTo>
                    <a:pt x="64" y="4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5" name="Freeform 7"/>
            <p:cNvSpPr>
              <a:spLocks/>
            </p:cNvSpPr>
            <p:nvPr userDrawn="1"/>
          </p:nvSpPr>
          <p:spPr bwMode="gray">
            <a:xfrm>
              <a:off x="3030538" y="1898650"/>
              <a:ext cx="762000" cy="452438"/>
            </a:xfrm>
            <a:custGeom>
              <a:avLst/>
              <a:gdLst>
                <a:gd name="T0" fmla="*/ 23 w 155"/>
                <a:gd name="T1" fmla="*/ 13 h 92"/>
                <a:gd name="T2" fmla="*/ 0 w 155"/>
                <a:gd name="T3" fmla="*/ 92 h 92"/>
                <a:gd name="T4" fmla="*/ 51 w 155"/>
                <a:gd name="T5" fmla="*/ 92 h 92"/>
                <a:gd name="T6" fmla="*/ 71 w 155"/>
                <a:gd name="T7" fmla="*/ 22 h 92"/>
                <a:gd name="T8" fmla="*/ 92 w 155"/>
                <a:gd name="T9" fmla="*/ 23 h 92"/>
                <a:gd name="T10" fmla="*/ 97 w 155"/>
                <a:gd name="T11" fmla="*/ 36 h 92"/>
                <a:gd name="T12" fmla="*/ 89 w 155"/>
                <a:gd name="T13" fmla="*/ 65 h 92"/>
                <a:gd name="T14" fmla="*/ 81 w 155"/>
                <a:gd name="T15" fmla="*/ 92 h 92"/>
                <a:gd name="T16" fmla="*/ 130 w 155"/>
                <a:gd name="T17" fmla="*/ 92 h 92"/>
                <a:gd name="T18" fmla="*/ 147 w 155"/>
                <a:gd name="T19" fmla="*/ 36 h 92"/>
                <a:gd name="T20" fmla="*/ 133 w 155"/>
                <a:gd name="T21" fmla="*/ 11 h 92"/>
                <a:gd name="T22" fmla="*/ 23 w 155"/>
                <a:gd name="T23" fmla="*/ 1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5" h="92">
                  <a:moveTo>
                    <a:pt x="23" y="13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22"/>
                    <a:pt x="82" y="20"/>
                    <a:pt x="92" y="23"/>
                  </a:cubicBezTo>
                  <a:cubicBezTo>
                    <a:pt x="92" y="23"/>
                    <a:pt x="101" y="25"/>
                    <a:pt x="97" y="36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130" y="92"/>
                    <a:pt x="130" y="92"/>
                    <a:pt x="130" y="92"/>
                  </a:cubicBezTo>
                  <a:cubicBezTo>
                    <a:pt x="147" y="36"/>
                    <a:pt x="147" y="36"/>
                    <a:pt x="147" y="36"/>
                  </a:cubicBezTo>
                  <a:cubicBezTo>
                    <a:pt x="147" y="36"/>
                    <a:pt x="155" y="16"/>
                    <a:pt x="133" y="11"/>
                  </a:cubicBezTo>
                  <a:cubicBezTo>
                    <a:pt x="133" y="11"/>
                    <a:pt x="95" y="0"/>
                    <a:pt x="23" y="13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6" name="Freeform 8"/>
            <p:cNvSpPr>
              <a:spLocks noEditPoints="1"/>
            </p:cNvSpPr>
            <p:nvPr userDrawn="1"/>
          </p:nvSpPr>
          <p:spPr bwMode="gray">
            <a:xfrm>
              <a:off x="3689350" y="1917700"/>
              <a:ext cx="836613" cy="457200"/>
            </a:xfrm>
            <a:custGeom>
              <a:avLst/>
              <a:gdLst>
                <a:gd name="T0" fmla="*/ 99 w 170"/>
                <a:gd name="T1" fmla="*/ 3 h 93"/>
                <a:gd name="T2" fmla="*/ 17 w 170"/>
                <a:gd name="T3" fmla="*/ 46 h 93"/>
                <a:gd name="T4" fmla="*/ 71 w 170"/>
                <a:gd name="T5" fmla="*/ 90 h 93"/>
                <a:gd name="T6" fmla="*/ 158 w 170"/>
                <a:gd name="T7" fmla="*/ 44 h 93"/>
                <a:gd name="T8" fmla="*/ 99 w 170"/>
                <a:gd name="T9" fmla="*/ 3 h 93"/>
                <a:gd name="T10" fmla="*/ 106 w 170"/>
                <a:gd name="T11" fmla="*/ 50 h 93"/>
                <a:gd name="T12" fmla="*/ 73 w 170"/>
                <a:gd name="T13" fmla="*/ 73 h 93"/>
                <a:gd name="T14" fmla="*/ 70 w 170"/>
                <a:gd name="T15" fmla="*/ 41 h 93"/>
                <a:gd name="T16" fmla="*/ 95 w 170"/>
                <a:gd name="T17" fmla="*/ 18 h 93"/>
                <a:gd name="T18" fmla="*/ 106 w 170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93">
                  <a:moveTo>
                    <a:pt x="99" y="3"/>
                  </a:moveTo>
                  <a:cubicBezTo>
                    <a:pt x="28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1" y="91"/>
                    <a:pt x="147" y="89"/>
                    <a:pt x="158" y="44"/>
                  </a:cubicBezTo>
                  <a:cubicBezTo>
                    <a:pt x="170" y="0"/>
                    <a:pt x="99" y="3"/>
                    <a:pt x="99" y="3"/>
                  </a:cubicBezTo>
                  <a:moveTo>
                    <a:pt x="106" y="50"/>
                  </a:moveTo>
                  <a:cubicBezTo>
                    <a:pt x="106" y="50"/>
                    <a:pt x="95" y="82"/>
                    <a:pt x="73" y="73"/>
                  </a:cubicBezTo>
                  <a:cubicBezTo>
                    <a:pt x="68" y="71"/>
                    <a:pt x="62" y="60"/>
                    <a:pt x="70" y="41"/>
                  </a:cubicBezTo>
                  <a:cubicBezTo>
                    <a:pt x="70" y="41"/>
                    <a:pt x="79" y="17"/>
                    <a:pt x="95" y="18"/>
                  </a:cubicBezTo>
                  <a:cubicBezTo>
                    <a:pt x="95" y="18"/>
                    <a:pt x="117" y="16"/>
                    <a:pt x="106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7" name="Freeform 9"/>
            <p:cNvSpPr>
              <a:spLocks noEditPoints="1"/>
            </p:cNvSpPr>
            <p:nvPr userDrawn="1"/>
          </p:nvSpPr>
          <p:spPr bwMode="gray">
            <a:xfrm>
              <a:off x="5026025" y="1917700"/>
              <a:ext cx="831850" cy="457200"/>
            </a:xfrm>
            <a:custGeom>
              <a:avLst/>
              <a:gdLst>
                <a:gd name="T0" fmla="*/ 98 w 169"/>
                <a:gd name="T1" fmla="*/ 3 h 93"/>
                <a:gd name="T2" fmla="*/ 17 w 169"/>
                <a:gd name="T3" fmla="*/ 46 h 93"/>
                <a:gd name="T4" fmla="*/ 71 w 169"/>
                <a:gd name="T5" fmla="*/ 90 h 93"/>
                <a:gd name="T6" fmla="*/ 158 w 169"/>
                <a:gd name="T7" fmla="*/ 44 h 93"/>
                <a:gd name="T8" fmla="*/ 98 w 169"/>
                <a:gd name="T9" fmla="*/ 3 h 93"/>
                <a:gd name="T10" fmla="*/ 105 w 169"/>
                <a:gd name="T11" fmla="*/ 50 h 93"/>
                <a:gd name="T12" fmla="*/ 73 w 169"/>
                <a:gd name="T13" fmla="*/ 73 h 93"/>
                <a:gd name="T14" fmla="*/ 70 w 169"/>
                <a:gd name="T15" fmla="*/ 41 h 93"/>
                <a:gd name="T16" fmla="*/ 95 w 169"/>
                <a:gd name="T17" fmla="*/ 18 h 93"/>
                <a:gd name="T18" fmla="*/ 105 w 169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93">
                  <a:moveTo>
                    <a:pt x="98" y="3"/>
                  </a:moveTo>
                  <a:cubicBezTo>
                    <a:pt x="27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0" y="91"/>
                    <a:pt x="146" y="89"/>
                    <a:pt x="158" y="44"/>
                  </a:cubicBezTo>
                  <a:cubicBezTo>
                    <a:pt x="169" y="0"/>
                    <a:pt x="98" y="3"/>
                    <a:pt x="98" y="3"/>
                  </a:cubicBezTo>
                  <a:moveTo>
                    <a:pt x="105" y="50"/>
                  </a:moveTo>
                  <a:cubicBezTo>
                    <a:pt x="105" y="50"/>
                    <a:pt x="95" y="82"/>
                    <a:pt x="73" y="73"/>
                  </a:cubicBezTo>
                  <a:cubicBezTo>
                    <a:pt x="67" y="71"/>
                    <a:pt x="62" y="60"/>
                    <a:pt x="70" y="41"/>
                  </a:cubicBezTo>
                  <a:cubicBezTo>
                    <a:pt x="70" y="41"/>
                    <a:pt x="78" y="17"/>
                    <a:pt x="95" y="18"/>
                  </a:cubicBezTo>
                  <a:cubicBezTo>
                    <a:pt x="95" y="18"/>
                    <a:pt x="117" y="16"/>
                    <a:pt x="105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8" name="Freeform 10"/>
            <p:cNvSpPr>
              <a:spLocks/>
            </p:cNvSpPr>
            <p:nvPr userDrawn="1"/>
          </p:nvSpPr>
          <p:spPr bwMode="gray">
            <a:xfrm>
              <a:off x="4495800" y="1943100"/>
              <a:ext cx="687388" cy="407988"/>
            </a:xfrm>
            <a:custGeom>
              <a:avLst/>
              <a:gdLst>
                <a:gd name="T0" fmla="*/ 0 w 433"/>
                <a:gd name="T1" fmla="*/ 0 h 257"/>
                <a:gd name="T2" fmla="*/ 139 w 433"/>
                <a:gd name="T3" fmla="*/ 0 h 257"/>
                <a:gd name="T4" fmla="*/ 164 w 433"/>
                <a:gd name="T5" fmla="*/ 176 h 257"/>
                <a:gd name="T6" fmla="*/ 285 w 433"/>
                <a:gd name="T7" fmla="*/ 0 h 257"/>
                <a:gd name="T8" fmla="*/ 433 w 433"/>
                <a:gd name="T9" fmla="*/ 0 h 257"/>
                <a:gd name="T10" fmla="*/ 260 w 433"/>
                <a:gd name="T11" fmla="*/ 257 h 257"/>
                <a:gd name="T12" fmla="*/ 31 w 433"/>
                <a:gd name="T13" fmla="*/ 257 h 257"/>
                <a:gd name="T14" fmla="*/ 0 w 433"/>
                <a:gd name="T15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3" h="257">
                  <a:moveTo>
                    <a:pt x="0" y="0"/>
                  </a:moveTo>
                  <a:lnTo>
                    <a:pt x="139" y="0"/>
                  </a:lnTo>
                  <a:lnTo>
                    <a:pt x="164" y="176"/>
                  </a:lnTo>
                  <a:lnTo>
                    <a:pt x="285" y="0"/>
                  </a:lnTo>
                  <a:lnTo>
                    <a:pt x="433" y="0"/>
                  </a:lnTo>
                  <a:lnTo>
                    <a:pt x="260" y="257"/>
                  </a:lnTo>
                  <a:lnTo>
                    <a:pt x="31" y="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29" name="Picture 37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786437" y="2238375"/>
              <a:ext cx="112713" cy="112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0" name="Picture 29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021882">
            <a:off x="7748902" y="-748427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C:\Users\Kathy\Documents\Corporate PPT Template\Phase 2\TM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21300000">
            <a:off x="11053714" y="5925321"/>
            <a:ext cx="73152" cy="373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567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3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3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36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1"/>
          <p:cNvSpPr>
            <a:spLocks noChangeArrowheads="1"/>
          </p:cNvSpPr>
          <p:nvPr userDrawn="1"/>
        </p:nvSpPr>
        <p:spPr bwMode="gray">
          <a:xfrm rot="21365145">
            <a:off x="-140872" y="2200086"/>
            <a:ext cx="4075162" cy="3988084"/>
          </a:xfrm>
          <a:custGeom>
            <a:avLst/>
            <a:gdLst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0 w 3379965"/>
              <a:gd name="connsiteY3" fmla="*/ 2242254 h 2242254"/>
              <a:gd name="connsiteX4" fmla="*/ 0 w 3379965"/>
              <a:gd name="connsiteY4" fmla="*/ 0 h 2242254"/>
              <a:gd name="connsiteX0" fmla="*/ 11697 w 3391662"/>
              <a:gd name="connsiteY0" fmla="*/ 0 h 2270705"/>
              <a:gd name="connsiteX1" fmla="*/ 3391662 w 3391662"/>
              <a:gd name="connsiteY1" fmla="*/ 0 h 2270705"/>
              <a:gd name="connsiteX2" fmla="*/ 3391662 w 3391662"/>
              <a:gd name="connsiteY2" fmla="*/ 2242254 h 2270705"/>
              <a:gd name="connsiteX3" fmla="*/ 0 w 3391662"/>
              <a:gd name="connsiteY3" fmla="*/ 2270705 h 2270705"/>
              <a:gd name="connsiteX4" fmla="*/ 11697 w 3391662"/>
              <a:gd name="connsiteY4" fmla="*/ 0 h 2270705"/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314410 w 3379965"/>
              <a:gd name="connsiteY3" fmla="*/ 2232365 h 2242254"/>
              <a:gd name="connsiteX4" fmla="*/ 0 w 3379965"/>
              <a:gd name="connsiteY4" fmla="*/ 0 h 2242254"/>
              <a:gd name="connsiteX0" fmla="*/ 157893 w 3065555"/>
              <a:gd name="connsiteY0" fmla="*/ 0 h 2250373"/>
              <a:gd name="connsiteX1" fmla="*/ 3065555 w 3065555"/>
              <a:gd name="connsiteY1" fmla="*/ 8119 h 2250373"/>
              <a:gd name="connsiteX2" fmla="*/ 3065555 w 3065555"/>
              <a:gd name="connsiteY2" fmla="*/ 2250373 h 2250373"/>
              <a:gd name="connsiteX3" fmla="*/ 0 w 3065555"/>
              <a:gd name="connsiteY3" fmla="*/ 2240484 h 2250373"/>
              <a:gd name="connsiteX4" fmla="*/ 157893 w 3065555"/>
              <a:gd name="connsiteY4" fmla="*/ 0 h 2250373"/>
              <a:gd name="connsiteX0" fmla="*/ 213098 w 3065555"/>
              <a:gd name="connsiteY0" fmla="*/ 0 h 2251124"/>
              <a:gd name="connsiteX1" fmla="*/ 3065555 w 3065555"/>
              <a:gd name="connsiteY1" fmla="*/ 8870 h 2251124"/>
              <a:gd name="connsiteX2" fmla="*/ 3065555 w 3065555"/>
              <a:gd name="connsiteY2" fmla="*/ 2251124 h 2251124"/>
              <a:gd name="connsiteX3" fmla="*/ 0 w 3065555"/>
              <a:gd name="connsiteY3" fmla="*/ 2241235 h 2251124"/>
              <a:gd name="connsiteX4" fmla="*/ 213098 w 3065555"/>
              <a:gd name="connsiteY4" fmla="*/ 0 h 2251124"/>
              <a:gd name="connsiteX0" fmla="*/ 204711 w 3057168"/>
              <a:gd name="connsiteY0" fmla="*/ 0 h 2251556"/>
              <a:gd name="connsiteX1" fmla="*/ 3057168 w 3057168"/>
              <a:gd name="connsiteY1" fmla="*/ 8870 h 2251556"/>
              <a:gd name="connsiteX2" fmla="*/ 3057168 w 3057168"/>
              <a:gd name="connsiteY2" fmla="*/ 2251124 h 2251556"/>
              <a:gd name="connsiteX3" fmla="*/ 0 w 3057168"/>
              <a:gd name="connsiteY3" fmla="*/ 2251556 h 2251556"/>
              <a:gd name="connsiteX4" fmla="*/ 204711 w 3057168"/>
              <a:gd name="connsiteY4" fmla="*/ 0 h 225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168" h="2251556">
                <a:moveTo>
                  <a:pt x="204711" y="0"/>
                </a:moveTo>
                <a:lnTo>
                  <a:pt x="3057168" y="8870"/>
                </a:lnTo>
                <a:lnTo>
                  <a:pt x="3057168" y="2251124"/>
                </a:lnTo>
                <a:lnTo>
                  <a:pt x="0" y="2251556"/>
                </a:lnTo>
                <a:lnTo>
                  <a:pt x="204711" y="0"/>
                </a:lnTo>
                <a:close/>
              </a:path>
            </a:pathLst>
          </a:cu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r>
              <a:rPr lang="en-US" dirty="0" smtClean="0">
                <a:solidFill>
                  <a:prstClr val="white"/>
                </a:solidFill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1"/>
          <p:cNvSpPr>
            <a:spLocks noChangeArrowheads="1"/>
          </p:cNvSpPr>
          <p:nvPr userDrawn="1"/>
        </p:nvSpPr>
        <p:spPr bwMode="gray">
          <a:xfrm rot="21347964">
            <a:off x="824971" y="2163539"/>
            <a:ext cx="3112447" cy="3989900"/>
          </a:xfrm>
          <a:custGeom>
            <a:avLst/>
            <a:gdLst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0 w 2245057"/>
              <a:gd name="connsiteY3" fmla="*/ 1263771 h 1263771"/>
              <a:gd name="connsiteX4" fmla="*/ 0 w 2245057"/>
              <a:gd name="connsiteY4" fmla="*/ 0 h 1263771"/>
              <a:gd name="connsiteX0" fmla="*/ 9525 w 2254582"/>
              <a:gd name="connsiteY0" fmla="*/ 0 h 1263771"/>
              <a:gd name="connsiteX1" fmla="*/ 2254582 w 2254582"/>
              <a:gd name="connsiteY1" fmla="*/ 0 h 1263771"/>
              <a:gd name="connsiteX2" fmla="*/ 2254582 w 2254582"/>
              <a:gd name="connsiteY2" fmla="*/ 1263771 h 1263771"/>
              <a:gd name="connsiteX3" fmla="*/ 0 w 2254582"/>
              <a:gd name="connsiteY3" fmla="*/ 606546 h 1263771"/>
              <a:gd name="connsiteX4" fmla="*/ 9525 w 2254582"/>
              <a:gd name="connsiteY4" fmla="*/ 0 h 1263771"/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4465 w 2245057"/>
              <a:gd name="connsiteY3" fmla="*/ 844669 h 1263771"/>
              <a:gd name="connsiteX4" fmla="*/ 0 w 2245057"/>
              <a:gd name="connsiteY4" fmla="*/ 0 h 1263771"/>
              <a:gd name="connsiteX0" fmla="*/ 29905 w 2240642"/>
              <a:gd name="connsiteY0" fmla="*/ 0 h 1271077"/>
              <a:gd name="connsiteX1" fmla="*/ 2240642 w 2240642"/>
              <a:gd name="connsiteY1" fmla="*/ 7306 h 1271077"/>
              <a:gd name="connsiteX2" fmla="*/ 2240642 w 2240642"/>
              <a:gd name="connsiteY2" fmla="*/ 1271077 h 1271077"/>
              <a:gd name="connsiteX3" fmla="*/ 50 w 2240642"/>
              <a:gd name="connsiteY3" fmla="*/ 851975 h 1271077"/>
              <a:gd name="connsiteX4" fmla="*/ 29905 w 2240642"/>
              <a:gd name="connsiteY4" fmla="*/ 0 h 1271077"/>
              <a:gd name="connsiteX0" fmla="*/ 34440 w 2245177"/>
              <a:gd name="connsiteY0" fmla="*/ 0 h 1271077"/>
              <a:gd name="connsiteX1" fmla="*/ 2245177 w 2245177"/>
              <a:gd name="connsiteY1" fmla="*/ 7306 h 1271077"/>
              <a:gd name="connsiteX2" fmla="*/ 2245177 w 2245177"/>
              <a:gd name="connsiteY2" fmla="*/ 1271077 h 1271077"/>
              <a:gd name="connsiteX3" fmla="*/ 43 w 2245177"/>
              <a:gd name="connsiteY3" fmla="*/ 885836 h 1271077"/>
              <a:gd name="connsiteX4" fmla="*/ 34440 w 2245177"/>
              <a:gd name="connsiteY4" fmla="*/ 0 h 1271077"/>
              <a:gd name="connsiteX0" fmla="*/ 34440 w 2253211"/>
              <a:gd name="connsiteY0" fmla="*/ 0 h 1294038"/>
              <a:gd name="connsiteX1" fmla="*/ 2245177 w 2253211"/>
              <a:gd name="connsiteY1" fmla="*/ 7306 h 1294038"/>
              <a:gd name="connsiteX2" fmla="*/ 2253212 w 2253211"/>
              <a:gd name="connsiteY2" fmla="*/ 1294038 h 1294038"/>
              <a:gd name="connsiteX3" fmla="*/ 43 w 2253211"/>
              <a:gd name="connsiteY3" fmla="*/ 885836 h 1294038"/>
              <a:gd name="connsiteX4" fmla="*/ 34440 w 2253211"/>
              <a:gd name="connsiteY4" fmla="*/ 0 h 1294038"/>
              <a:gd name="connsiteX0" fmla="*/ 34440 w 2257608"/>
              <a:gd name="connsiteY0" fmla="*/ 0 h 1302696"/>
              <a:gd name="connsiteX1" fmla="*/ 2245177 w 2257608"/>
              <a:gd name="connsiteY1" fmla="*/ 7306 h 1302696"/>
              <a:gd name="connsiteX2" fmla="*/ 2257608 w 2257608"/>
              <a:gd name="connsiteY2" fmla="*/ 1302696 h 1302696"/>
              <a:gd name="connsiteX3" fmla="*/ 43 w 2257608"/>
              <a:gd name="connsiteY3" fmla="*/ 885836 h 1302696"/>
              <a:gd name="connsiteX4" fmla="*/ 34440 w 2257608"/>
              <a:gd name="connsiteY4" fmla="*/ 0 h 1302696"/>
              <a:gd name="connsiteX0" fmla="*/ 34440 w 2254840"/>
              <a:gd name="connsiteY0" fmla="*/ 0 h 1292011"/>
              <a:gd name="connsiteX1" fmla="*/ 2245177 w 2254840"/>
              <a:gd name="connsiteY1" fmla="*/ 7306 h 1292011"/>
              <a:gd name="connsiteX2" fmla="*/ 2254840 w 2254840"/>
              <a:gd name="connsiteY2" fmla="*/ 1292011 h 1292011"/>
              <a:gd name="connsiteX3" fmla="*/ 43 w 2254840"/>
              <a:gd name="connsiteY3" fmla="*/ 885836 h 1292011"/>
              <a:gd name="connsiteX4" fmla="*/ 34440 w 2254840"/>
              <a:gd name="connsiteY4" fmla="*/ 0 h 1292011"/>
              <a:gd name="connsiteX0" fmla="*/ 34440 w 2250105"/>
              <a:gd name="connsiteY0" fmla="*/ 0 h 1296113"/>
              <a:gd name="connsiteX1" fmla="*/ 2245177 w 2250105"/>
              <a:gd name="connsiteY1" fmla="*/ 7306 h 1296113"/>
              <a:gd name="connsiteX2" fmla="*/ 2250106 w 2250105"/>
              <a:gd name="connsiteY2" fmla="*/ 1296113 h 1296113"/>
              <a:gd name="connsiteX3" fmla="*/ 43 w 2250105"/>
              <a:gd name="connsiteY3" fmla="*/ 885836 h 1296113"/>
              <a:gd name="connsiteX4" fmla="*/ 34440 w 2250105"/>
              <a:gd name="connsiteY4" fmla="*/ 0 h 1296113"/>
              <a:gd name="connsiteX0" fmla="*/ 34440 w 2249536"/>
              <a:gd name="connsiteY0" fmla="*/ 0 h 1300359"/>
              <a:gd name="connsiteX1" fmla="*/ 2245177 w 2249536"/>
              <a:gd name="connsiteY1" fmla="*/ 7306 h 1300359"/>
              <a:gd name="connsiteX2" fmla="*/ 2249536 w 2249536"/>
              <a:gd name="connsiteY2" fmla="*/ 1300359 h 1300359"/>
              <a:gd name="connsiteX3" fmla="*/ 43 w 2249536"/>
              <a:gd name="connsiteY3" fmla="*/ 885836 h 1300359"/>
              <a:gd name="connsiteX4" fmla="*/ 34440 w 2249536"/>
              <a:gd name="connsiteY4" fmla="*/ 0 h 1300359"/>
              <a:gd name="connsiteX0" fmla="*/ 47409 w 2262505"/>
              <a:gd name="connsiteY0" fmla="*/ 0 h 1300359"/>
              <a:gd name="connsiteX1" fmla="*/ 2258146 w 2262505"/>
              <a:gd name="connsiteY1" fmla="*/ 7306 h 1300359"/>
              <a:gd name="connsiteX2" fmla="*/ 2262505 w 2262505"/>
              <a:gd name="connsiteY2" fmla="*/ 1300359 h 1300359"/>
              <a:gd name="connsiteX3" fmla="*/ 32 w 2262505"/>
              <a:gd name="connsiteY3" fmla="*/ 955046 h 1300359"/>
              <a:gd name="connsiteX4" fmla="*/ 47409 w 2262505"/>
              <a:gd name="connsiteY4" fmla="*/ 0 h 1300359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36392 w 2247568"/>
              <a:gd name="connsiteY0" fmla="*/ 0 h 1371571"/>
              <a:gd name="connsiteX1" fmla="*/ 2247129 w 2247568"/>
              <a:gd name="connsiteY1" fmla="*/ 7306 h 1371571"/>
              <a:gd name="connsiteX2" fmla="*/ 2241931 w 2247568"/>
              <a:gd name="connsiteY2" fmla="*/ 1371571 h 1371571"/>
              <a:gd name="connsiteX3" fmla="*/ 42 w 2247568"/>
              <a:gd name="connsiteY3" fmla="*/ 955430 h 1371571"/>
              <a:gd name="connsiteX4" fmla="*/ 36392 w 2247568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0 w 2211176"/>
              <a:gd name="connsiteY0" fmla="*/ 0 h 1371571"/>
              <a:gd name="connsiteX1" fmla="*/ 2210737 w 2211176"/>
              <a:gd name="connsiteY1" fmla="*/ 7306 h 1371571"/>
              <a:gd name="connsiteX2" fmla="*/ 2205539 w 2211176"/>
              <a:gd name="connsiteY2" fmla="*/ 1371571 h 1371571"/>
              <a:gd name="connsiteX3" fmla="*/ 25100 w 2211176"/>
              <a:gd name="connsiteY3" fmla="*/ 832126 h 1371571"/>
              <a:gd name="connsiteX4" fmla="*/ 0 w 2211176"/>
              <a:gd name="connsiteY4" fmla="*/ 0 h 1371571"/>
              <a:gd name="connsiteX0" fmla="*/ 52948 w 2264124"/>
              <a:gd name="connsiteY0" fmla="*/ 0 h 1371571"/>
              <a:gd name="connsiteX1" fmla="*/ 2263685 w 2264124"/>
              <a:gd name="connsiteY1" fmla="*/ 7306 h 1371571"/>
              <a:gd name="connsiteX2" fmla="*/ 2258487 w 2264124"/>
              <a:gd name="connsiteY2" fmla="*/ 1371571 h 1371571"/>
              <a:gd name="connsiteX3" fmla="*/ 29 w 2264124"/>
              <a:gd name="connsiteY3" fmla="*/ 844178 h 1371571"/>
              <a:gd name="connsiteX4" fmla="*/ 52948 w 2264124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40"/>
              <a:gd name="connsiteY0" fmla="*/ 0 h 1403137"/>
              <a:gd name="connsiteX1" fmla="*/ 2242448 w 2242840"/>
              <a:gd name="connsiteY1" fmla="*/ 7306 h 1403137"/>
              <a:gd name="connsiteX2" fmla="*/ 2235786 w 2242840"/>
              <a:gd name="connsiteY2" fmla="*/ 1403137 h 1403137"/>
              <a:gd name="connsiteX3" fmla="*/ 47 w 2242840"/>
              <a:gd name="connsiteY3" fmla="*/ 827573 h 1403137"/>
              <a:gd name="connsiteX4" fmla="*/ 31711 w 2242840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0310 w 2244920"/>
              <a:gd name="connsiteY0" fmla="*/ 0 h 1413420"/>
              <a:gd name="connsiteX1" fmla="*/ 2242449 w 2244920"/>
              <a:gd name="connsiteY1" fmla="*/ 17589 h 1413420"/>
              <a:gd name="connsiteX2" fmla="*/ 2235787 w 2244920"/>
              <a:gd name="connsiteY2" fmla="*/ 1413420 h 1413420"/>
              <a:gd name="connsiteX3" fmla="*/ 48 w 2244920"/>
              <a:gd name="connsiteY3" fmla="*/ 837856 h 1413420"/>
              <a:gd name="connsiteX4" fmla="*/ 30310 w 2244920"/>
              <a:gd name="connsiteY4" fmla="*/ 0 h 1413420"/>
              <a:gd name="connsiteX0" fmla="*/ 30310 w 2244053"/>
              <a:gd name="connsiteY0" fmla="*/ 0 h 1430865"/>
              <a:gd name="connsiteX1" fmla="*/ 2242449 w 2244053"/>
              <a:gd name="connsiteY1" fmla="*/ 17589 h 1430865"/>
              <a:gd name="connsiteX2" fmla="*/ 2233243 w 2244053"/>
              <a:gd name="connsiteY2" fmla="*/ 1430865 h 1430865"/>
              <a:gd name="connsiteX3" fmla="*/ 48 w 2244053"/>
              <a:gd name="connsiteY3" fmla="*/ 837856 h 1430865"/>
              <a:gd name="connsiteX4" fmla="*/ 30310 w 2244053"/>
              <a:gd name="connsiteY4" fmla="*/ 0 h 1430865"/>
              <a:gd name="connsiteX0" fmla="*/ 30604 w 2244347"/>
              <a:gd name="connsiteY0" fmla="*/ 0 h 1430865"/>
              <a:gd name="connsiteX1" fmla="*/ 2242743 w 2244347"/>
              <a:gd name="connsiteY1" fmla="*/ 17589 h 1430865"/>
              <a:gd name="connsiteX2" fmla="*/ 2233537 w 2244347"/>
              <a:gd name="connsiteY2" fmla="*/ 1430865 h 1430865"/>
              <a:gd name="connsiteX3" fmla="*/ 48 w 2244347"/>
              <a:gd name="connsiteY3" fmla="*/ 859770 h 1430865"/>
              <a:gd name="connsiteX4" fmla="*/ 30604 w 2244347"/>
              <a:gd name="connsiteY4" fmla="*/ 0 h 1430865"/>
              <a:gd name="connsiteX0" fmla="*/ 59504 w 2244326"/>
              <a:gd name="connsiteY0" fmla="*/ 0 h 1438568"/>
              <a:gd name="connsiteX1" fmla="*/ 2242722 w 2244326"/>
              <a:gd name="connsiteY1" fmla="*/ 25292 h 1438568"/>
              <a:gd name="connsiteX2" fmla="*/ 2233516 w 2244326"/>
              <a:gd name="connsiteY2" fmla="*/ 1438568 h 1438568"/>
              <a:gd name="connsiteX3" fmla="*/ 27 w 2244326"/>
              <a:gd name="connsiteY3" fmla="*/ 867473 h 1438568"/>
              <a:gd name="connsiteX4" fmla="*/ 59504 w 2244326"/>
              <a:gd name="connsiteY4" fmla="*/ 0 h 1438568"/>
              <a:gd name="connsiteX0" fmla="*/ 18466 w 2203288"/>
              <a:gd name="connsiteY0" fmla="*/ 0 h 1438568"/>
              <a:gd name="connsiteX1" fmla="*/ 2201684 w 2203288"/>
              <a:gd name="connsiteY1" fmla="*/ 25292 h 1438568"/>
              <a:gd name="connsiteX2" fmla="*/ 2192478 w 2203288"/>
              <a:gd name="connsiteY2" fmla="*/ 1438568 h 1438568"/>
              <a:gd name="connsiteX3" fmla="*/ 75 w 2203288"/>
              <a:gd name="connsiteY3" fmla="*/ 967290 h 1438568"/>
              <a:gd name="connsiteX4" fmla="*/ 18466 w 2203288"/>
              <a:gd name="connsiteY4" fmla="*/ 0 h 1438568"/>
              <a:gd name="connsiteX0" fmla="*/ 49119 w 2233941"/>
              <a:gd name="connsiteY0" fmla="*/ 0 h 1438568"/>
              <a:gd name="connsiteX1" fmla="*/ 2232337 w 2233941"/>
              <a:gd name="connsiteY1" fmla="*/ 25292 h 1438568"/>
              <a:gd name="connsiteX2" fmla="*/ 2223131 w 2233941"/>
              <a:gd name="connsiteY2" fmla="*/ 1438568 h 1438568"/>
              <a:gd name="connsiteX3" fmla="*/ 31 w 2233941"/>
              <a:gd name="connsiteY3" fmla="*/ 987214 h 1438568"/>
              <a:gd name="connsiteX4" fmla="*/ 49119 w 2233941"/>
              <a:gd name="connsiteY4" fmla="*/ 0 h 1438568"/>
              <a:gd name="connsiteX0" fmla="*/ 3377 w 2188199"/>
              <a:gd name="connsiteY0" fmla="*/ 0 h 1438568"/>
              <a:gd name="connsiteX1" fmla="*/ 2186595 w 2188199"/>
              <a:gd name="connsiteY1" fmla="*/ 25292 h 1438568"/>
              <a:gd name="connsiteX2" fmla="*/ 2177389 w 2188199"/>
              <a:gd name="connsiteY2" fmla="*/ 1438568 h 1438568"/>
              <a:gd name="connsiteX3" fmla="*/ 236 w 2188199"/>
              <a:gd name="connsiteY3" fmla="*/ 981898 h 1438568"/>
              <a:gd name="connsiteX4" fmla="*/ 3377 w 2188199"/>
              <a:gd name="connsiteY4" fmla="*/ 0 h 1438568"/>
              <a:gd name="connsiteX0" fmla="*/ 44651 w 2229473"/>
              <a:gd name="connsiteY0" fmla="*/ 0 h 1438568"/>
              <a:gd name="connsiteX1" fmla="*/ 2227869 w 2229473"/>
              <a:gd name="connsiteY1" fmla="*/ 25292 h 1438568"/>
              <a:gd name="connsiteX2" fmla="*/ 2218663 w 2229473"/>
              <a:gd name="connsiteY2" fmla="*/ 1438568 h 1438568"/>
              <a:gd name="connsiteX3" fmla="*/ 34 w 2229473"/>
              <a:gd name="connsiteY3" fmla="*/ 980359 h 1438568"/>
              <a:gd name="connsiteX4" fmla="*/ 44651 w 2229473"/>
              <a:gd name="connsiteY4" fmla="*/ 0 h 1438568"/>
              <a:gd name="connsiteX0" fmla="*/ 44651 w 2232456"/>
              <a:gd name="connsiteY0" fmla="*/ 0 h 1440570"/>
              <a:gd name="connsiteX1" fmla="*/ 2227869 w 2232456"/>
              <a:gd name="connsiteY1" fmla="*/ 25292 h 1440570"/>
              <a:gd name="connsiteX2" fmla="*/ 2225323 w 2232456"/>
              <a:gd name="connsiteY2" fmla="*/ 1440570 h 1440570"/>
              <a:gd name="connsiteX3" fmla="*/ 34 w 2232456"/>
              <a:gd name="connsiteY3" fmla="*/ 980359 h 1440570"/>
              <a:gd name="connsiteX4" fmla="*/ 44651 w 2232456"/>
              <a:gd name="connsiteY4" fmla="*/ 0 h 1440570"/>
              <a:gd name="connsiteX0" fmla="*/ 37737 w 2232461"/>
              <a:gd name="connsiteY0" fmla="*/ 0 h 1433405"/>
              <a:gd name="connsiteX1" fmla="*/ 2227874 w 2232461"/>
              <a:gd name="connsiteY1" fmla="*/ 18127 h 1433405"/>
              <a:gd name="connsiteX2" fmla="*/ 2225328 w 2232461"/>
              <a:gd name="connsiteY2" fmla="*/ 1433405 h 1433405"/>
              <a:gd name="connsiteX3" fmla="*/ 39 w 2232461"/>
              <a:gd name="connsiteY3" fmla="*/ 973194 h 1433405"/>
              <a:gd name="connsiteX4" fmla="*/ 37737 w 2232461"/>
              <a:gd name="connsiteY4" fmla="*/ 0 h 1433405"/>
              <a:gd name="connsiteX0" fmla="*/ 37737 w 2232908"/>
              <a:gd name="connsiteY0" fmla="*/ 0 h 1433405"/>
              <a:gd name="connsiteX1" fmla="*/ 2228948 w 2232908"/>
              <a:gd name="connsiteY1" fmla="*/ 10745 h 1433405"/>
              <a:gd name="connsiteX2" fmla="*/ 2225328 w 2232908"/>
              <a:gd name="connsiteY2" fmla="*/ 1433405 h 1433405"/>
              <a:gd name="connsiteX3" fmla="*/ 39 w 2232908"/>
              <a:gd name="connsiteY3" fmla="*/ 973194 h 1433405"/>
              <a:gd name="connsiteX4" fmla="*/ 37737 w 2232908"/>
              <a:gd name="connsiteY4" fmla="*/ 0 h 1433405"/>
              <a:gd name="connsiteX0" fmla="*/ 37737 w 2230903"/>
              <a:gd name="connsiteY0" fmla="*/ 0 h 1443631"/>
              <a:gd name="connsiteX1" fmla="*/ 2228948 w 2230903"/>
              <a:gd name="connsiteY1" fmla="*/ 10745 h 1443631"/>
              <a:gd name="connsiteX2" fmla="*/ 2220903 w 2230903"/>
              <a:gd name="connsiteY2" fmla="*/ 1443631 h 1443631"/>
              <a:gd name="connsiteX3" fmla="*/ 39 w 2230903"/>
              <a:gd name="connsiteY3" fmla="*/ 973194 h 1443631"/>
              <a:gd name="connsiteX4" fmla="*/ 37737 w 2230903"/>
              <a:gd name="connsiteY4" fmla="*/ 0 h 1443631"/>
              <a:gd name="connsiteX0" fmla="*/ 33828 w 2226994"/>
              <a:gd name="connsiteY0" fmla="*/ 0 h 1443631"/>
              <a:gd name="connsiteX1" fmla="*/ 2225039 w 2226994"/>
              <a:gd name="connsiteY1" fmla="*/ 10745 h 1443631"/>
              <a:gd name="connsiteX2" fmla="*/ 2216994 w 2226994"/>
              <a:gd name="connsiteY2" fmla="*/ 1443631 h 1443631"/>
              <a:gd name="connsiteX3" fmla="*/ 44 w 2226994"/>
              <a:gd name="connsiteY3" fmla="*/ 986698 h 1443631"/>
              <a:gd name="connsiteX4" fmla="*/ 33828 w 2226994"/>
              <a:gd name="connsiteY4" fmla="*/ 0 h 1443631"/>
              <a:gd name="connsiteX0" fmla="*/ 31767 w 2224933"/>
              <a:gd name="connsiteY0" fmla="*/ 0 h 1443631"/>
              <a:gd name="connsiteX1" fmla="*/ 2222978 w 2224933"/>
              <a:gd name="connsiteY1" fmla="*/ 10745 h 1443631"/>
              <a:gd name="connsiteX2" fmla="*/ 2214933 w 2224933"/>
              <a:gd name="connsiteY2" fmla="*/ 1443631 h 1443631"/>
              <a:gd name="connsiteX3" fmla="*/ 47 w 2224933"/>
              <a:gd name="connsiteY3" fmla="*/ 992712 h 1443631"/>
              <a:gd name="connsiteX4" fmla="*/ 31767 w 2224933"/>
              <a:gd name="connsiteY4" fmla="*/ 0 h 1443631"/>
              <a:gd name="connsiteX0" fmla="*/ 36961 w 2230127"/>
              <a:gd name="connsiteY0" fmla="*/ 0 h 1443631"/>
              <a:gd name="connsiteX1" fmla="*/ 2228172 w 2230127"/>
              <a:gd name="connsiteY1" fmla="*/ 10745 h 1443631"/>
              <a:gd name="connsiteX2" fmla="*/ 2220127 w 2230127"/>
              <a:gd name="connsiteY2" fmla="*/ 1443631 h 1443631"/>
              <a:gd name="connsiteX3" fmla="*/ 40 w 2230127"/>
              <a:gd name="connsiteY3" fmla="*/ 988065 h 1443631"/>
              <a:gd name="connsiteX4" fmla="*/ 36961 w 2230127"/>
              <a:gd name="connsiteY4" fmla="*/ 0 h 144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0127" h="1443631">
                <a:moveTo>
                  <a:pt x="36961" y="0"/>
                </a:moveTo>
                <a:lnTo>
                  <a:pt x="2228172" y="10745"/>
                </a:lnTo>
                <a:cubicBezTo>
                  <a:pt x="2230850" y="439656"/>
                  <a:pt x="2232723" y="651647"/>
                  <a:pt x="2220127" y="1443631"/>
                </a:cubicBezTo>
                <a:lnTo>
                  <a:pt x="40" y="988065"/>
                </a:lnTo>
                <a:cubicBezTo>
                  <a:pt x="-1448" y="706509"/>
                  <a:pt x="38449" y="281556"/>
                  <a:pt x="36961" y="0"/>
                </a:cubicBezTo>
                <a:close/>
              </a:path>
            </a:pathLst>
          </a:custGeom>
          <a:solidFill>
            <a:srgbClr val="711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gray">
          <a:xfrm rot="21421882">
            <a:off x="760192" y="662755"/>
            <a:ext cx="10315949" cy="4083648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3" name="Picture 29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021882">
            <a:off x="7748902" y="-748427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6"/>
          <p:cNvSpPr>
            <a:spLocks noGrp="1"/>
          </p:cNvSpPr>
          <p:nvPr>
            <p:ph type="title" hasCustomPrompt="1"/>
          </p:nvPr>
        </p:nvSpPr>
        <p:spPr bwMode="gray">
          <a:xfrm rot="21404489">
            <a:off x="1094462" y="910746"/>
            <a:ext cx="9712062" cy="3570463"/>
          </a:xfrm>
          <a:prstGeom prst="rect">
            <a:avLst/>
          </a:prstGeom>
        </p:spPr>
        <p:txBody>
          <a:bodyPr lIns="121787" tIns="60893" rIns="121787" bIns="60893" anchor="ctr" anchorCtr="0"/>
          <a:lstStyle>
            <a:lvl1pPr marL="0" algn="l" defTabSz="1217923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55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grpSp>
        <p:nvGrpSpPr>
          <p:cNvPr id="94" name="Group 93"/>
          <p:cNvGrpSpPr/>
          <p:nvPr userDrawn="1"/>
        </p:nvGrpSpPr>
        <p:grpSpPr>
          <a:xfrm rot="21328392">
            <a:off x="10625462" y="5993075"/>
            <a:ext cx="521668" cy="279839"/>
            <a:chOff x="6196013" y="2970213"/>
            <a:chExt cx="787400" cy="422275"/>
          </a:xfrm>
        </p:grpSpPr>
        <p:sp>
          <p:nvSpPr>
            <p:cNvPr id="95" name="Freeform 24"/>
            <p:cNvSpPr>
              <a:spLocks noEditPoints="1"/>
            </p:cNvSpPr>
            <p:nvPr userDrawn="1"/>
          </p:nvSpPr>
          <p:spPr bwMode="gray">
            <a:xfrm>
              <a:off x="6559550" y="3033713"/>
              <a:ext cx="250825" cy="290513"/>
            </a:xfrm>
            <a:custGeom>
              <a:avLst/>
              <a:gdLst>
                <a:gd name="T0" fmla="*/ 41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1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1 w 51"/>
                <a:gd name="T33" fmla="*/ 2 h 59"/>
                <a:gd name="T34" fmla="*/ 40 w 51"/>
                <a:gd name="T35" fmla="*/ 44 h 59"/>
                <a:gd name="T36" fmla="*/ 39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1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1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39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1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1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6" name="Rectangle 25"/>
            <p:cNvSpPr>
              <a:spLocks noChangeArrowheads="1"/>
            </p:cNvSpPr>
            <p:nvPr userDrawn="1"/>
          </p:nvSpPr>
          <p:spPr bwMode="gray">
            <a:xfrm>
              <a:off x="6864350" y="3270250"/>
              <a:ext cx="60325" cy="53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7" name="Freeform 26"/>
            <p:cNvSpPr>
              <a:spLocks noEditPoints="1"/>
            </p:cNvSpPr>
            <p:nvPr userDrawn="1"/>
          </p:nvSpPr>
          <p:spPr bwMode="gray">
            <a:xfrm>
              <a:off x="6275388" y="3033713"/>
              <a:ext cx="220663" cy="290513"/>
            </a:xfrm>
            <a:custGeom>
              <a:avLst/>
              <a:gdLst>
                <a:gd name="T0" fmla="*/ 36 w 45"/>
                <a:gd name="T1" fmla="*/ 2 h 59"/>
                <a:gd name="T2" fmla="*/ 32 w 45"/>
                <a:gd name="T3" fmla="*/ 0 h 59"/>
                <a:gd name="T4" fmla="*/ 0 w 45"/>
                <a:gd name="T5" fmla="*/ 0 h 59"/>
                <a:gd name="T6" fmla="*/ 0 w 45"/>
                <a:gd name="T7" fmla="*/ 59 h 59"/>
                <a:gd name="T8" fmla="*/ 32 w 45"/>
                <a:gd name="T9" fmla="*/ 59 h 59"/>
                <a:gd name="T10" fmla="*/ 36 w 45"/>
                <a:gd name="T11" fmla="*/ 58 h 59"/>
                <a:gd name="T12" fmla="*/ 44 w 45"/>
                <a:gd name="T13" fmla="*/ 50 h 59"/>
                <a:gd name="T14" fmla="*/ 45 w 45"/>
                <a:gd name="T15" fmla="*/ 46 h 59"/>
                <a:gd name="T16" fmla="*/ 45 w 45"/>
                <a:gd name="T17" fmla="*/ 14 h 59"/>
                <a:gd name="T18" fmla="*/ 44 w 45"/>
                <a:gd name="T19" fmla="*/ 9 h 59"/>
                <a:gd name="T20" fmla="*/ 36 w 45"/>
                <a:gd name="T21" fmla="*/ 2 h 59"/>
                <a:gd name="T22" fmla="*/ 35 w 45"/>
                <a:gd name="T23" fmla="*/ 44 h 59"/>
                <a:gd name="T24" fmla="*/ 34 w 45"/>
                <a:gd name="T25" fmla="*/ 45 h 59"/>
                <a:gd name="T26" fmla="*/ 31 w 45"/>
                <a:gd name="T27" fmla="*/ 49 h 59"/>
                <a:gd name="T28" fmla="*/ 29 w 45"/>
                <a:gd name="T29" fmla="*/ 49 h 59"/>
                <a:gd name="T30" fmla="*/ 11 w 45"/>
                <a:gd name="T31" fmla="*/ 49 h 59"/>
                <a:gd name="T32" fmla="*/ 11 w 45"/>
                <a:gd name="T33" fmla="*/ 10 h 59"/>
                <a:gd name="T34" fmla="*/ 29 w 45"/>
                <a:gd name="T35" fmla="*/ 10 h 59"/>
                <a:gd name="T36" fmla="*/ 31 w 45"/>
                <a:gd name="T37" fmla="*/ 11 h 59"/>
                <a:gd name="T38" fmla="*/ 34 w 45"/>
                <a:gd name="T39" fmla="*/ 14 h 59"/>
                <a:gd name="T40" fmla="*/ 35 w 45"/>
                <a:gd name="T41" fmla="*/ 15 h 59"/>
                <a:gd name="T42" fmla="*/ 35 w 45"/>
                <a:gd name="T43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59">
                  <a:moveTo>
                    <a:pt x="36" y="2"/>
                  </a:moveTo>
                  <a:cubicBezTo>
                    <a:pt x="35" y="1"/>
                    <a:pt x="33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3" y="59"/>
                    <a:pt x="35" y="59"/>
                    <a:pt x="36" y="58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5" y="49"/>
                    <a:pt x="45" y="48"/>
                    <a:pt x="45" y="46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2"/>
                    <a:pt x="45" y="10"/>
                    <a:pt x="44" y="9"/>
                  </a:cubicBezTo>
                  <a:lnTo>
                    <a:pt x="36" y="2"/>
                  </a:lnTo>
                  <a:close/>
                  <a:moveTo>
                    <a:pt x="35" y="44"/>
                  </a:moveTo>
                  <a:cubicBezTo>
                    <a:pt x="35" y="45"/>
                    <a:pt x="35" y="45"/>
                    <a:pt x="34" y="45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0" y="49"/>
                    <a:pt x="30" y="49"/>
                    <a:pt x="29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0" y="10"/>
                    <a:pt x="30" y="10"/>
                    <a:pt x="31" y="11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5" y="15"/>
                    <a:pt x="35" y="15"/>
                    <a:pt x="35" y="15"/>
                  </a:cubicBezTo>
                  <a:lnTo>
                    <a:pt x="35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8" name="Freeform 27"/>
            <p:cNvSpPr>
              <a:spLocks noEditPoints="1"/>
            </p:cNvSpPr>
            <p:nvPr userDrawn="1"/>
          </p:nvSpPr>
          <p:spPr bwMode="gray">
            <a:xfrm>
              <a:off x="6196013" y="2970213"/>
              <a:ext cx="787400" cy="422275"/>
            </a:xfrm>
            <a:custGeom>
              <a:avLst/>
              <a:gdLst>
                <a:gd name="T0" fmla="*/ 0 w 160"/>
                <a:gd name="T1" fmla="*/ 86 h 86"/>
                <a:gd name="T2" fmla="*/ 160 w 160"/>
                <a:gd name="T3" fmla="*/ 86 h 86"/>
                <a:gd name="T4" fmla="*/ 160 w 160"/>
                <a:gd name="T5" fmla="*/ 0 h 86"/>
                <a:gd name="T6" fmla="*/ 0 w 160"/>
                <a:gd name="T7" fmla="*/ 0 h 86"/>
                <a:gd name="T8" fmla="*/ 0 w 160"/>
                <a:gd name="T9" fmla="*/ 86 h 86"/>
                <a:gd name="T10" fmla="*/ 61 w 160"/>
                <a:gd name="T11" fmla="*/ 59 h 86"/>
                <a:gd name="T12" fmla="*/ 60 w 160"/>
                <a:gd name="T13" fmla="*/ 63 h 86"/>
                <a:gd name="T14" fmla="*/ 52 w 160"/>
                <a:gd name="T15" fmla="*/ 71 h 86"/>
                <a:gd name="T16" fmla="*/ 48 w 160"/>
                <a:gd name="T17" fmla="*/ 72 h 86"/>
                <a:gd name="T18" fmla="*/ 16 w 160"/>
                <a:gd name="T19" fmla="*/ 72 h 86"/>
                <a:gd name="T20" fmla="*/ 16 w 160"/>
                <a:gd name="T21" fmla="*/ 13 h 86"/>
                <a:gd name="T22" fmla="*/ 48 w 160"/>
                <a:gd name="T23" fmla="*/ 13 h 86"/>
                <a:gd name="T24" fmla="*/ 52 w 160"/>
                <a:gd name="T25" fmla="*/ 15 h 86"/>
                <a:gd name="T26" fmla="*/ 60 w 160"/>
                <a:gd name="T27" fmla="*/ 22 h 86"/>
                <a:gd name="T28" fmla="*/ 61 w 160"/>
                <a:gd name="T29" fmla="*/ 27 h 86"/>
                <a:gd name="T30" fmla="*/ 61 w 160"/>
                <a:gd name="T31" fmla="*/ 59 h 86"/>
                <a:gd name="T32" fmla="*/ 125 w 160"/>
                <a:gd name="T33" fmla="*/ 59 h 86"/>
                <a:gd name="T34" fmla="*/ 123 w 160"/>
                <a:gd name="T35" fmla="*/ 63 h 86"/>
                <a:gd name="T36" fmla="*/ 115 w 160"/>
                <a:gd name="T37" fmla="*/ 71 h 86"/>
                <a:gd name="T38" fmla="*/ 111 w 160"/>
                <a:gd name="T39" fmla="*/ 72 h 86"/>
                <a:gd name="T40" fmla="*/ 88 w 160"/>
                <a:gd name="T41" fmla="*/ 72 h 86"/>
                <a:gd name="T42" fmla="*/ 83 w 160"/>
                <a:gd name="T43" fmla="*/ 71 h 86"/>
                <a:gd name="T44" fmla="*/ 76 w 160"/>
                <a:gd name="T45" fmla="*/ 63 h 86"/>
                <a:gd name="T46" fmla="*/ 74 w 160"/>
                <a:gd name="T47" fmla="*/ 59 h 86"/>
                <a:gd name="T48" fmla="*/ 74 w 160"/>
                <a:gd name="T49" fmla="*/ 27 h 86"/>
                <a:gd name="T50" fmla="*/ 76 w 160"/>
                <a:gd name="T51" fmla="*/ 22 h 86"/>
                <a:gd name="T52" fmla="*/ 83 w 160"/>
                <a:gd name="T53" fmla="*/ 15 h 86"/>
                <a:gd name="T54" fmla="*/ 88 w 160"/>
                <a:gd name="T55" fmla="*/ 13 h 86"/>
                <a:gd name="T56" fmla="*/ 111 w 160"/>
                <a:gd name="T57" fmla="*/ 13 h 86"/>
                <a:gd name="T58" fmla="*/ 115 w 160"/>
                <a:gd name="T59" fmla="*/ 15 h 86"/>
                <a:gd name="T60" fmla="*/ 123 w 160"/>
                <a:gd name="T61" fmla="*/ 22 h 86"/>
                <a:gd name="T62" fmla="*/ 125 w 160"/>
                <a:gd name="T63" fmla="*/ 27 h 86"/>
                <a:gd name="T64" fmla="*/ 125 w 160"/>
                <a:gd name="T65" fmla="*/ 59 h 86"/>
                <a:gd name="T66" fmla="*/ 148 w 160"/>
                <a:gd name="T67" fmla="*/ 72 h 86"/>
                <a:gd name="T68" fmla="*/ 136 w 160"/>
                <a:gd name="T69" fmla="*/ 72 h 86"/>
                <a:gd name="T70" fmla="*/ 136 w 160"/>
                <a:gd name="T71" fmla="*/ 61 h 86"/>
                <a:gd name="T72" fmla="*/ 148 w 160"/>
                <a:gd name="T73" fmla="*/ 61 h 86"/>
                <a:gd name="T74" fmla="*/ 148 w 160"/>
                <a:gd name="T75" fmla="*/ 7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0" h="86">
                  <a:moveTo>
                    <a:pt x="0" y="86"/>
                  </a:moveTo>
                  <a:cubicBezTo>
                    <a:pt x="160" y="86"/>
                    <a:pt x="160" y="86"/>
                    <a:pt x="160" y="86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61" y="59"/>
                  </a:moveTo>
                  <a:cubicBezTo>
                    <a:pt x="61" y="61"/>
                    <a:pt x="61" y="62"/>
                    <a:pt x="60" y="63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49" y="72"/>
                    <a:pt x="48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9" y="13"/>
                    <a:pt x="51" y="14"/>
                    <a:pt x="52" y="15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23"/>
                    <a:pt x="61" y="25"/>
                    <a:pt x="61" y="27"/>
                  </a:cubicBezTo>
                  <a:lnTo>
                    <a:pt x="61" y="59"/>
                  </a:lnTo>
                  <a:close/>
                  <a:moveTo>
                    <a:pt x="125" y="59"/>
                  </a:moveTo>
                  <a:cubicBezTo>
                    <a:pt x="125" y="61"/>
                    <a:pt x="124" y="62"/>
                    <a:pt x="123" y="63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14" y="72"/>
                    <a:pt x="113" y="72"/>
                    <a:pt x="111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6" y="72"/>
                    <a:pt x="85" y="72"/>
                    <a:pt x="83" y="71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5" y="62"/>
                    <a:pt x="74" y="61"/>
                    <a:pt x="74" y="5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74" y="25"/>
                    <a:pt x="75" y="23"/>
                    <a:pt x="76" y="22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5" y="14"/>
                    <a:pt x="86" y="13"/>
                    <a:pt x="88" y="13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3" y="13"/>
                    <a:pt x="114" y="14"/>
                    <a:pt x="115" y="15"/>
                  </a:cubicBezTo>
                  <a:cubicBezTo>
                    <a:pt x="123" y="22"/>
                    <a:pt x="123" y="22"/>
                    <a:pt x="123" y="22"/>
                  </a:cubicBezTo>
                  <a:cubicBezTo>
                    <a:pt x="124" y="23"/>
                    <a:pt x="125" y="25"/>
                    <a:pt x="125" y="27"/>
                  </a:cubicBezTo>
                  <a:lnTo>
                    <a:pt x="125" y="59"/>
                  </a:lnTo>
                  <a:close/>
                  <a:moveTo>
                    <a:pt x="148" y="72"/>
                  </a:moveTo>
                  <a:cubicBezTo>
                    <a:pt x="136" y="72"/>
                    <a:pt x="136" y="72"/>
                    <a:pt x="136" y="72"/>
                  </a:cubicBezTo>
                  <a:cubicBezTo>
                    <a:pt x="136" y="61"/>
                    <a:pt x="136" y="61"/>
                    <a:pt x="136" y="61"/>
                  </a:cubicBezTo>
                  <a:cubicBezTo>
                    <a:pt x="148" y="61"/>
                    <a:pt x="148" y="61"/>
                    <a:pt x="148" y="61"/>
                  </a:cubicBezTo>
                  <a:lnTo>
                    <a:pt x="148" y="72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9" name="Freeform 28"/>
            <p:cNvSpPr>
              <a:spLocks/>
            </p:cNvSpPr>
            <p:nvPr userDrawn="1"/>
          </p:nvSpPr>
          <p:spPr bwMode="gray">
            <a:xfrm>
              <a:off x="6329363" y="3082925"/>
              <a:ext cx="117475" cy="192088"/>
            </a:xfrm>
            <a:custGeom>
              <a:avLst/>
              <a:gdLst>
                <a:gd name="T0" fmla="*/ 20 w 24"/>
                <a:gd name="T1" fmla="*/ 1 h 39"/>
                <a:gd name="T2" fmla="*/ 18 w 24"/>
                <a:gd name="T3" fmla="*/ 0 h 39"/>
                <a:gd name="T4" fmla="*/ 0 w 24"/>
                <a:gd name="T5" fmla="*/ 0 h 39"/>
                <a:gd name="T6" fmla="*/ 0 w 24"/>
                <a:gd name="T7" fmla="*/ 39 h 39"/>
                <a:gd name="T8" fmla="*/ 18 w 24"/>
                <a:gd name="T9" fmla="*/ 39 h 39"/>
                <a:gd name="T10" fmla="*/ 20 w 24"/>
                <a:gd name="T11" fmla="*/ 39 h 39"/>
                <a:gd name="T12" fmla="*/ 23 w 24"/>
                <a:gd name="T13" fmla="*/ 35 h 39"/>
                <a:gd name="T14" fmla="*/ 24 w 24"/>
                <a:gd name="T15" fmla="*/ 34 h 39"/>
                <a:gd name="T16" fmla="*/ 24 w 24"/>
                <a:gd name="T17" fmla="*/ 5 h 39"/>
                <a:gd name="T18" fmla="*/ 23 w 24"/>
                <a:gd name="T19" fmla="*/ 4 h 39"/>
                <a:gd name="T20" fmla="*/ 20 w 24"/>
                <a:gd name="T2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39">
                  <a:moveTo>
                    <a:pt x="20" y="1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4" y="35"/>
                    <a:pt x="24" y="35"/>
                    <a:pt x="24" y="3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3" y="4"/>
                  </a:cubicBezTo>
                  <a:lnTo>
                    <a:pt x="20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0" name="Freeform 29"/>
            <p:cNvSpPr>
              <a:spLocks/>
            </p:cNvSpPr>
            <p:nvPr userDrawn="1"/>
          </p:nvSpPr>
          <p:spPr bwMode="gray">
            <a:xfrm>
              <a:off x="661352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8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1" name="Group 100"/>
          <p:cNvGrpSpPr/>
          <p:nvPr userDrawn="1"/>
        </p:nvGrpSpPr>
        <p:grpSpPr>
          <a:xfrm rot="21328392">
            <a:off x="9833508" y="6046671"/>
            <a:ext cx="752001" cy="279839"/>
            <a:chOff x="4997450" y="2970213"/>
            <a:chExt cx="1135063" cy="422275"/>
          </a:xfrm>
        </p:grpSpPr>
        <p:sp>
          <p:nvSpPr>
            <p:cNvPr id="102" name="Freeform 19"/>
            <p:cNvSpPr>
              <a:spLocks/>
            </p:cNvSpPr>
            <p:nvPr userDrawn="1"/>
          </p:nvSpPr>
          <p:spPr bwMode="gray">
            <a:xfrm>
              <a:off x="5499100" y="3033713"/>
              <a:ext cx="225425" cy="290513"/>
            </a:xfrm>
            <a:custGeom>
              <a:avLst/>
              <a:gdLst>
                <a:gd name="T0" fmla="*/ 108 w 142"/>
                <a:gd name="T1" fmla="*/ 77 h 183"/>
                <a:gd name="T2" fmla="*/ 34 w 142"/>
                <a:gd name="T3" fmla="*/ 77 h 183"/>
                <a:gd name="T4" fmla="*/ 34 w 142"/>
                <a:gd name="T5" fmla="*/ 0 h 183"/>
                <a:gd name="T6" fmla="*/ 0 w 142"/>
                <a:gd name="T7" fmla="*/ 0 h 183"/>
                <a:gd name="T8" fmla="*/ 0 w 142"/>
                <a:gd name="T9" fmla="*/ 183 h 183"/>
                <a:gd name="T10" fmla="*/ 34 w 142"/>
                <a:gd name="T11" fmla="*/ 183 h 183"/>
                <a:gd name="T12" fmla="*/ 34 w 142"/>
                <a:gd name="T13" fmla="*/ 108 h 183"/>
                <a:gd name="T14" fmla="*/ 108 w 142"/>
                <a:gd name="T15" fmla="*/ 108 h 183"/>
                <a:gd name="T16" fmla="*/ 108 w 142"/>
                <a:gd name="T17" fmla="*/ 183 h 183"/>
                <a:gd name="T18" fmla="*/ 142 w 142"/>
                <a:gd name="T19" fmla="*/ 183 h 183"/>
                <a:gd name="T20" fmla="*/ 142 w 142"/>
                <a:gd name="T21" fmla="*/ 0 h 183"/>
                <a:gd name="T22" fmla="*/ 108 w 142"/>
                <a:gd name="T23" fmla="*/ 0 h 183"/>
                <a:gd name="T24" fmla="*/ 108 w 142"/>
                <a:gd name="T25" fmla="*/ 7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183">
                  <a:moveTo>
                    <a:pt x="108" y="77"/>
                  </a:moveTo>
                  <a:lnTo>
                    <a:pt x="34" y="77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3"/>
                  </a:lnTo>
                  <a:lnTo>
                    <a:pt x="34" y="183"/>
                  </a:lnTo>
                  <a:lnTo>
                    <a:pt x="34" y="108"/>
                  </a:lnTo>
                  <a:lnTo>
                    <a:pt x="108" y="108"/>
                  </a:lnTo>
                  <a:lnTo>
                    <a:pt x="108" y="183"/>
                  </a:lnTo>
                  <a:lnTo>
                    <a:pt x="142" y="183"/>
                  </a:lnTo>
                  <a:lnTo>
                    <a:pt x="142" y="0"/>
                  </a:lnTo>
                  <a:lnTo>
                    <a:pt x="108" y="0"/>
                  </a:lnTo>
                  <a:lnTo>
                    <a:pt x="108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3" name="Freeform 20"/>
            <p:cNvSpPr>
              <a:spLocks/>
            </p:cNvSpPr>
            <p:nvPr userDrawn="1"/>
          </p:nvSpPr>
          <p:spPr bwMode="gray">
            <a:xfrm>
              <a:off x="5086350" y="3033713"/>
              <a:ext cx="358775" cy="290513"/>
            </a:xfrm>
            <a:custGeom>
              <a:avLst/>
              <a:gdLst>
                <a:gd name="T0" fmla="*/ 164 w 226"/>
                <a:gd name="T1" fmla="*/ 149 h 183"/>
                <a:gd name="T2" fmla="*/ 136 w 226"/>
                <a:gd name="T3" fmla="*/ 0 h 183"/>
                <a:gd name="T4" fmla="*/ 89 w 226"/>
                <a:gd name="T5" fmla="*/ 0 h 183"/>
                <a:gd name="T6" fmla="*/ 61 w 226"/>
                <a:gd name="T7" fmla="*/ 149 h 183"/>
                <a:gd name="T8" fmla="*/ 31 w 226"/>
                <a:gd name="T9" fmla="*/ 0 h 183"/>
                <a:gd name="T10" fmla="*/ 0 w 226"/>
                <a:gd name="T11" fmla="*/ 0 h 183"/>
                <a:gd name="T12" fmla="*/ 40 w 226"/>
                <a:gd name="T13" fmla="*/ 183 h 183"/>
                <a:gd name="T14" fmla="*/ 83 w 226"/>
                <a:gd name="T15" fmla="*/ 183 h 183"/>
                <a:gd name="T16" fmla="*/ 111 w 226"/>
                <a:gd name="T17" fmla="*/ 40 h 183"/>
                <a:gd name="T18" fmla="*/ 142 w 226"/>
                <a:gd name="T19" fmla="*/ 183 h 183"/>
                <a:gd name="T20" fmla="*/ 185 w 226"/>
                <a:gd name="T21" fmla="*/ 183 h 183"/>
                <a:gd name="T22" fmla="*/ 226 w 226"/>
                <a:gd name="T23" fmla="*/ 0 h 183"/>
                <a:gd name="T24" fmla="*/ 192 w 226"/>
                <a:gd name="T25" fmla="*/ 0 h 183"/>
                <a:gd name="T26" fmla="*/ 164 w 226"/>
                <a:gd name="T27" fmla="*/ 14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6" h="183">
                  <a:moveTo>
                    <a:pt x="164" y="149"/>
                  </a:moveTo>
                  <a:lnTo>
                    <a:pt x="136" y="0"/>
                  </a:lnTo>
                  <a:lnTo>
                    <a:pt x="89" y="0"/>
                  </a:lnTo>
                  <a:lnTo>
                    <a:pt x="61" y="149"/>
                  </a:lnTo>
                  <a:lnTo>
                    <a:pt x="31" y="0"/>
                  </a:lnTo>
                  <a:lnTo>
                    <a:pt x="0" y="0"/>
                  </a:lnTo>
                  <a:lnTo>
                    <a:pt x="40" y="183"/>
                  </a:lnTo>
                  <a:lnTo>
                    <a:pt x="83" y="183"/>
                  </a:lnTo>
                  <a:lnTo>
                    <a:pt x="111" y="40"/>
                  </a:lnTo>
                  <a:lnTo>
                    <a:pt x="142" y="183"/>
                  </a:lnTo>
                  <a:lnTo>
                    <a:pt x="185" y="183"/>
                  </a:lnTo>
                  <a:lnTo>
                    <a:pt x="226" y="0"/>
                  </a:lnTo>
                  <a:lnTo>
                    <a:pt x="192" y="0"/>
                  </a:lnTo>
                  <a:lnTo>
                    <a:pt x="164" y="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4" name="Freeform 21"/>
            <p:cNvSpPr>
              <a:spLocks noEditPoints="1"/>
            </p:cNvSpPr>
            <p:nvPr userDrawn="1"/>
          </p:nvSpPr>
          <p:spPr bwMode="gray">
            <a:xfrm>
              <a:off x="5778500" y="3033713"/>
              <a:ext cx="250825" cy="290513"/>
            </a:xfrm>
            <a:custGeom>
              <a:avLst/>
              <a:gdLst>
                <a:gd name="T0" fmla="*/ 42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2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2 w 51"/>
                <a:gd name="T33" fmla="*/ 2 h 59"/>
                <a:gd name="T34" fmla="*/ 40 w 51"/>
                <a:gd name="T35" fmla="*/ 44 h 59"/>
                <a:gd name="T36" fmla="*/ 40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2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2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40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2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2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2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40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2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5" name="Freeform 22"/>
            <p:cNvSpPr>
              <a:spLocks noEditPoints="1"/>
            </p:cNvSpPr>
            <p:nvPr userDrawn="1"/>
          </p:nvSpPr>
          <p:spPr bwMode="gray">
            <a:xfrm>
              <a:off x="4997450" y="2970213"/>
              <a:ext cx="1135063" cy="422275"/>
            </a:xfrm>
            <a:custGeom>
              <a:avLst/>
              <a:gdLst>
                <a:gd name="T0" fmla="*/ 0 w 231"/>
                <a:gd name="T1" fmla="*/ 86 h 86"/>
                <a:gd name="T2" fmla="*/ 231 w 231"/>
                <a:gd name="T3" fmla="*/ 86 h 86"/>
                <a:gd name="T4" fmla="*/ 231 w 231"/>
                <a:gd name="T5" fmla="*/ 0 h 86"/>
                <a:gd name="T6" fmla="*/ 0 w 231"/>
                <a:gd name="T7" fmla="*/ 0 h 86"/>
                <a:gd name="T8" fmla="*/ 0 w 231"/>
                <a:gd name="T9" fmla="*/ 86 h 86"/>
                <a:gd name="T10" fmla="*/ 78 w 231"/>
                <a:gd name="T11" fmla="*/ 72 h 86"/>
                <a:gd name="T12" fmla="*/ 64 w 231"/>
                <a:gd name="T13" fmla="*/ 72 h 86"/>
                <a:gd name="T14" fmla="*/ 54 w 231"/>
                <a:gd name="T15" fmla="*/ 26 h 86"/>
                <a:gd name="T16" fmla="*/ 45 w 231"/>
                <a:gd name="T17" fmla="*/ 72 h 86"/>
                <a:gd name="T18" fmla="*/ 31 w 231"/>
                <a:gd name="T19" fmla="*/ 72 h 86"/>
                <a:gd name="T20" fmla="*/ 18 w 231"/>
                <a:gd name="T21" fmla="*/ 13 h 86"/>
                <a:gd name="T22" fmla="*/ 28 w 231"/>
                <a:gd name="T23" fmla="*/ 13 h 86"/>
                <a:gd name="T24" fmla="*/ 38 w 231"/>
                <a:gd name="T25" fmla="*/ 61 h 86"/>
                <a:gd name="T26" fmla="*/ 47 w 231"/>
                <a:gd name="T27" fmla="*/ 13 h 86"/>
                <a:gd name="T28" fmla="*/ 62 w 231"/>
                <a:gd name="T29" fmla="*/ 13 h 86"/>
                <a:gd name="T30" fmla="*/ 71 w 231"/>
                <a:gd name="T31" fmla="*/ 61 h 86"/>
                <a:gd name="T32" fmla="*/ 80 w 231"/>
                <a:gd name="T33" fmla="*/ 13 h 86"/>
                <a:gd name="T34" fmla="*/ 91 w 231"/>
                <a:gd name="T35" fmla="*/ 13 h 86"/>
                <a:gd name="T36" fmla="*/ 78 w 231"/>
                <a:gd name="T37" fmla="*/ 72 h 86"/>
                <a:gd name="T38" fmla="*/ 148 w 231"/>
                <a:gd name="T39" fmla="*/ 72 h 86"/>
                <a:gd name="T40" fmla="*/ 137 w 231"/>
                <a:gd name="T41" fmla="*/ 72 h 86"/>
                <a:gd name="T42" fmla="*/ 137 w 231"/>
                <a:gd name="T43" fmla="*/ 48 h 86"/>
                <a:gd name="T44" fmla="*/ 113 w 231"/>
                <a:gd name="T45" fmla="*/ 48 h 86"/>
                <a:gd name="T46" fmla="*/ 113 w 231"/>
                <a:gd name="T47" fmla="*/ 72 h 86"/>
                <a:gd name="T48" fmla="*/ 102 w 231"/>
                <a:gd name="T49" fmla="*/ 72 h 86"/>
                <a:gd name="T50" fmla="*/ 102 w 231"/>
                <a:gd name="T51" fmla="*/ 13 h 86"/>
                <a:gd name="T52" fmla="*/ 113 w 231"/>
                <a:gd name="T53" fmla="*/ 13 h 86"/>
                <a:gd name="T54" fmla="*/ 113 w 231"/>
                <a:gd name="T55" fmla="*/ 38 h 86"/>
                <a:gd name="T56" fmla="*/ 137 w 231"/>
                <a:gd name="T57" fmla="*/ 38 h 86"/>
                <a:gd name="T58" fmla="*/ 137 w 231"/>
                <a:gd name="T59" fmla="*/ 13 h 86"/>
                <a:gd name="T60" fmla="*/ 148 w 231"/>
                <a:gd name="T61" fmla="*/ 13 h 86"/>
                <a:gd name="T62" fmla="*/ 148 w 231"/>
                <a:gd name="T63" fmla="*/ 72 h 86"/>
                <a:gd name="T64" fmla="*/ 210 w 231"/>
                <a:gd name="T65" fmla="*/ 59 h 86"/>
                <a:gd name="T66" fmla="*/ 208 w 231"/>
                <a:gd name="T67" fmla="*/ 63 h 86"/>
                <a:gd name="T68" fmla="*/ 201 w 231"/>
                <a:gd name="T69" fmla="*/ 71 h 86"/>
                <a:gd name="T70" fmla="*/ 196 w 231"/>
                <a:gd name="T71" fmla="*/ 72 h 86"/>
                <a:gd name="T72" fmla="*/ 173 w 231"/>
                <a:gd name="T73" fmla="*/ 72 h 86"/>
                <a:gd name="T74" fmla="*/ 168 w 231"/>
                <a:gd name="T75" fmla="*/ 71 h 86"/>
                <a:gd name="T76" fmla="*/ 161 w 231"/>
                <a:gd name="T77" fmla="*/ 63 h 86"/>
                <a:gd name="T78" fmla="*/ 159 w 231"/>
                <a:gd name="T79" fmla="*/ 59 h 86"/>
                <a:gd name="T80" fmla="*/ 159 w 231"/>
                <a:gd name="T81" fmla="*/ 27 h 86"/>
                <a:gd name="T82" fmla="*/ 161 w 231"/>
                <a:gd name="T83" fmla="*/ 22 h 86"/>
                <a:gd name="T84" fmla="*/ 168 w 231"/>
                <a:gd name="T85" fmla="*/ 15 h 86"/>
                <a:gd name="T86" fmla="*/ 173 w 231"/>
                <a:gd name="T87" fmla="*/ 13 h 86"/>
                <a:gd name="T88" fmla="*/ 196 w 231"/>
                <a:gd name="T89" fmla="*/ 13 h 86"/>
                <a:gd name="T90" fmla="*/ 201 w 231"/>
                <a:gd name="T91" fmla="*/ 15 h 86"/>
                <a:gd name="T92" fmla="*/ 208 w 231"/>
                <a:gd name="T93" fmla="*/ 22 h 86"/>
                <a:gd name="T94" fmla="*/ 210 w 231"/>
                <a:gd name="T95" fmla="*/ 27 h 86"/>
                <a:gd name="T96" fmla="*/ 210 w 231"/>
                <a:gd name="T97" fmla="*/ 5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1" h="86">
                  <a:moveTo>
                    <a:pt x="0" y="86"/>
                  </a:moveTo>
                  <a:cubicBezTo>
                    <a:pt x="231" y="86"/>
                    <a:pt x="231" y="86"/>
                    <a:pt x="231" y="86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78" y="72"/>
                  </a:moveTo>
                  <a:cubicBezTo>
                    <a:pt x="64" y="72"/>
                    <a:pt x="64" y="72"/>
                    <a:pt x="64" y="72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91" y="13"/>
                    <a:pt x="91" y="13"/>
                    <a:pt x="91" y="13"/>
                  </a:cubicBezTo>
                  <a:lnTo>
                    <a:pt x="78" y="72"/>
                  </a:lnTo>
                  <a:close/>
                  <a:moveTo>
                    <a:pt x="148" y="72"/>
                  </a:moveTo>
                  <a:cubicBezTo>
                    <a:pt x="137" y="72"/>
                    <a:pt x="137" y="72"/>
                    <a:pt x="137" y="72"/>
                  </a:cubicBezTo>
                  <a:cubicBezTo>
                    <a:pt x="137" y="48"/>
                    <a:pt x="137" y="48"/>
                    <a:pt x="137" y="48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13" y="72"/>
                    <a:pt x="113" y="72"/>
                    <a:pt x="113" y="72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48" y="13"/>
                    <a:pt x="148" y="13"/>
                    <a:pt x="148" y="13"/>
                  </a:cubicBezTo>
                  <a:lnTo>
                    <a:pt x="148" y="72"/>
                  </a:lnTo>
                  <a:close/>
                  <a:moveTo>
                    <a:pt x="210" y="59"/>
                  </a:moveTo>
                  <a:cubicBezTo>
                    <a:pt x="210" y="61"/>
                    <a:pt x="209" y="62"/>
                    <a:pt x="208" y="63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199" y="72"/>
                    <a:pt x="198" y="72"/>
                    <a:pt x="196" y="72"/>
                  </a:cubicBezTo>
                  <a:cubicBezTo>
                    <a:pt x="173" y="72"/>
                    <a:pt x="173" y="72"/>
                    <a:pt x="173" y="72"/>
                  </a:cubicBezTo>
                  <a:cubicBezTo>
                    <a:pt x="171" y="72"/>
                    <a:pt x="170" y="72"/>
                    <a:pt x="168" y="71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0" y="62"/>
                    <a:pt x="159" y="61"/>
                    <a:pt x="159" y="59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159" y="25"/>
                    <a:pt x="160" y="23"/>
                    <a:pt x="161" y="22"/>
                  </a:cubicBezTo>
                  <a:cubicBezTo>
                    <a:pt x="168" y="15"/>
                    <a:pt x="168" y="15"/>
                    <a:pt x="168" y="15"/>
                  </a:cubicBezTo>
                  <a:cubicBezTo>
                    <a:pt x="170" y="14"/>
                    <a:pt x="171" y="13"/>
                    <a:pt x="173" y="13"/>
                  </a:cubicBezTo>
                  <a:cubicBezTo>
                    <a:pt x="196" y="13"/>
                    <a:pt x="196" y="13"/>
                    <a:pt x="196" y="13"/>
                  </a:cubicBezTo>
                  <a:cubicBezTo>
                    <a:pt x="198" y="13"/>
                    <a:pt x="199" y="14"/>
                    <a:pt x="201" y="15"/>
                  </a:cubicBezTo>
                  <a:cubicBezTo>
                    <a:pt x="208" y="22"/>
                    <a:pt x="208" y="22"/>
                    <a:pt x="208" y="22"/>
                  </a:cubicBezTo>
                  <a:cubicBezTo>
                    <a:pt x="209" y="23"/>
                    <a:pt x="210" y="25"/>
                    <a:pt x="210" y="27"/>
                  </a:cubicBezTo>
                  <a:lnTo>
                    <a:pt x="210" y="59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6" name="Freeform 23"/>
            <p:cNvSpPr>
              <a:spLocks/>
            </p:cNvSpPr>
            <p:nvPr userDrawn="1"/>
          </p:nvSpPr>
          <p:spPr bwMode="gray">
            <a:xfrm>
              <a:off x="583247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1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1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9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9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7" name="Group 106"/>
          <p:cNvGrpSpPr/>
          <p:nvPr userDrawn="1"/>
        </p:nvGrpSpPr>
        <p:grpSpPr>
          <a:xfrm rot="21328392">
            <a:off x="9680052" y="5716952"/>
            <a:ext cx="1006524" cy="284045"/>
            <a:chOff x="4791075" y="2478088"/>
            <a:chExt cx="1519238" cy="428625"/>
          </a:xfrm>
        </p:grpSpPr>
        <p:sp>
          <p:nvSpPr>
            <p:cNvPr id="108" name="Freeform 12"/>
            <p:cNvSpPr>
              <a:spLocks noEditPoints="1"/>
            </p:cNvSpPr>
            <p:nvPr userDrawn="1"/>
          </p:nvSpPr>
          <p:spPr bwMode="gray">
            <a:xfrm>
              <a:off x="5414963" y="2547938"/>
              <a:ext cx="246063" cy="288925"/>
            </a:xfrm>
            <a:custGeom>
              <a:avLst/>
              <a:gdLst>
                <a:gd name="T0" fmla="*/ 41 w 50"/>
                <a:gd name="T1" fmla="*/ 2 h 59"/>
                <a:gd name="T2" fmla="*/ 37 w 50"/>
                <a:gd name="T3" fmla="*/ 0 h 59"/>
                <a:gd name="T4" fmla="*/ 13 w 50"/>
                <a:gd name="T5" fmla="*/ 0 h 59"/>
                <a:gd name="T6" fmla="*/ 9 w 50"/>
                <a:gd name="T7" fmla="*/ 2 h 59"/>
                <a:gd name="T8" fmla="*/ 2 w 50"/>
                <a:gd name="T9" fmla="*/ 9 h 59"/>
                <a:gd name="T10" fmla="*/ 0 w 50"/>
                <a:gd name="T11" fmla="*/ 13 h 59"/>
                <a:gd name="T12" fmla="*/ 0 w 50"/>
                <a:gd name="T13" fmla="*/ 45 h 59"/>
                <a:gd name="T14" fmla="*/ 2 w 50"/>
                <a:gd name="T15" fmla="*/ 50 h 59"/>
                <a:gd name="T16" fmla="*/ 9 w 50"/>
                <a:gd name="T17" fmla="*/ 57 h 59"/>
                <a:gd name="T18" fmla="*/ 13 w 50"/>
                <a:gd name="T19" fmla="*/ 59 h 59"/>
                <a:gd name="T20" fmla="*/ 37 w 50"/>
                <a:gd name="T21" fmla="*/ 59 h 59"/>
                <a:gd name="T22" fmla="*/ 41 w 50"/>
                <a:gd name="T23" fmla="*/ 57 h 59"/>
                <a:gd name="T24" fmla="*/ 48 w 50"/>
                <a:gd name="T25" fmla="*/ 50 h 59"/>
                <a:gd name="T26" fmla="*/ 50 w 50"/>
                <a:gd name="T27" fmla="*/ 45 h 59"/>
                <a:gd name="T28" fmla="*/ 50 w 50"/>
                <a:gd name="T29" fmla="*/ 13 h 59"/>
                <a:gd name="T30" fmla="*/ 48 w 50"/>
                <a:gd name="T31" fmla="*/ 9 h 59"/>
                <a:gd name="T32" fmla="*/ 41 w 50"/>
                <a:gd name="T33" fmla="*/ 2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5 w 50"/>
                <a:gd name="T41" fmla="*/ 49 h 59"/>
                <a:gd name="T42" fmla="*/ 16 w 50"/>
                <a:gd name="T43" fmla="*/ 49 h 59"/>
                <a:gd name="T44" fmla="*/ 15 w 50"/>
                <a:gd name="T45" fmla="*/ 48 h 59"/>
                <a:gd name="T46" fmla="*/ 11 w 50"/>
                <a:gd name="T47" fmla="*/ 45 h 59"/>
                <a:gd name="T48" fmla="*/ 11 w 50"/>
                <a:gd name="T49" fmla="*/ 44 h 59"/>
                <a:gd name="T50" fmla="*/ 11 w 50"/>
                <a:gd name="T51" fmla="*/ 15 h 59"/>
                <a:gd name="T52" fmla="*/ 11 w 50"/>
                <a:gd name="T53" fmla="*/ 14 h 59"/>
                <a:gd name="T54" fmla="*/ 15 w 50"/>
                <a:gd name="T55" fmla="*/ 10 h 59"/>
                <a:gd name="T56" fmla="*/ 16 w 50"/>
                <a:gd name="T57" fmla="*/ 10 h 59"/>
                <a:gd name="T58" fmla="*/ 35 w 50"/>
                <a:gd name="T59" fmla="*/ 10 h 59"/>
                <a:gd name="T60" fmla="*/ 36 w 50"/>
                <a:gd name="T61" fmla="*/ 10 h 59"/>
                <a:gd name="T62" fmla="*/ 39 w 50"/>
                <a:gd name="T63" fmla="*/ 14 h 59"/>
                <a:gd name="T64" fmla="*/ 40 w 50"/>
                <a:gd name="T65" fmla="*/ 15 h 59"/>
                <a:gd name="T66" fmla="*/ 40 w 50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0" h="59">
                  <a:moveTo>
                    <a:pt x="41" y="2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7"/>
                    <a:pt x="0" y="49"/>
                    <a:pt x="2" y="50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0" y="58"/>
                    <a:pt x="12" y="59"/>
                    <a:pt x="13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2"/>
                    <a:pt x="50" y="10"/>
                    <a:pt x="48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8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4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0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9" name="Freeform 13"/>
            <p:cNvSpPr>
              <a:spLocks/>
            </p:cNvSpPr>
            <p:nvPr userDrawn="1"/>
          </p:nvSpPr>
          <p:spPr bwMode="gray">
            <a:xfrm>
              <a:off x="4864100" y="2547938"/>
              <a:ext cx="222250" cy="288925"/>
            </a:xfrm>
            <a:custGeom>
              <a:avLst/>
              <a:gdLst>
                <a:gd name="T0" fmla="*/ 0 w 140"/>
                <a:gd name="T1" fmla="*/ 31 h 182"/>
                <a:gd name="T2" fmla="*/ 53 w 140"/>
                <a:gd name="T3" fmla="*/ 31 h 182"/>
                <a:gd name="T4" fmla="*/ 53 w 140"/>
                <a:gd name="T5" fmla="*/ 182 h 182"/>
                <a:gd name="T6" fmla="*/ 84 w 140"/>
                <a:gd name="T7" fmla="*/ 182 h 182"/>
                <a:gd name="T8" fmla="*/ 84 w 140"/>
                <a:gd name="T9" fmla="*/ 31 h 182"/>
                <a:gd name="T10" fmla="*/ 140 w 140"/>
                <a:gd name="T11" fmla="*/ 31 h 182"/>
                <a:gd name="T12" fmla="*/ 140 w 140"/>
                <a:gd name="T13" fmla="*/ 0 h 182"/>
                <a:gd name="T14" fmla="*/ 0 w 140"/>
                <a:gd name="T15" fmla="*/ 0 h 182"/>
                <a:gd name="T16" fmla="*/ 0 w 140"/>
                <a:gd name="T17" fmla="*/ 3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2">
                  <a:moveTo>
                    <a:pt x="0" y="31"/>
                  </a:moveTo>
                  <a:lnTo>
                    <a:pt x="53" y="31"/>
                  </a:lnTo>
                  <a:lnTo>
                    <a:pt x="53" y="182"/>
                  </a:lnTo>
                  <a:lnTo>
                    <a:pt x="84" y="182"/>
                  </a:lnTo>
                  <a:lnTo>
                    <a:pt x="84" y="31"/>
                  </a:lnTo>
                  <a:lnTo>
                    <a:pt x="140" y="31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0" name="Freeform 14"/>
            <p:cNvSpPr>
              <a:spLocks/>
            </p:cNvSpPr>
            <p:nvPr userDrawn="1"/>
          </p:nvSpPr>
          <p:spPr bwMode="gray">
            <a:xfrm>
              <a:off x="5135563" y="2547938"/>
              <a:ext cx="220663" cy="288925"/>
            </a:xfrm>
            <a:custGeom>
              <a:avLst/>
              <a:gdLst>
                <a:gd name="T0" fmla="*/ 105 w 139"/>
                <a:gd name="T1" fmla="*/ 74 h 182"/>
                <a:gd name="T2" fmla="*/ 34 w 139"/>
                <a:gd name="T3" fmla="*/ 74 h 182"/>
                <a:gd name="T4" fmla="*/ 34 w 139"/>
                <a:gd name="T5" fmla="*/ 0 h 182"/>
                <a:gd name="T6" fmla="*/ 0 w 139"/>
                <a:gd name="T7" fmla="*/ 0 h 182"/>
                <a:gd name="T8" fmla="*/ 0 w 139"/>
                <a:gd name="T9" fmla="*/ 182 h 182"/>
                <a:gd name="T10" fmla="*/ 34 w 139"/>
                <a:gd name="T11" fmla="*/ 182 h 182"/>
                <a:gd name="T12" fmla="*/ 34 w 139"/>
                <a:gd name="T13" fmla="*/ 105 h 182"/>
                <a:gd name="T14" fmla="*/ 105 w 139"/>
                <a:gd name="T15" fmla="*/ 105 h 182"/>
                <a:gd name="T16" fmla="*/ 105 w 139"/>
                <a:gd name="T17" fmla="*/ 182 h 182"/>
                <a:gd name="T18" fmla="*/ 139 w 139"/>
                <a:gd name="T19" fmla="*/ 182 h 182"/>
                <a:gd name="T20" fmla="*/ 139 w 139"/>
                <a:gd name="T21" fmla="*/ 0 h 182"/>
                <a:gd name="T22" fmla="*/ 105 w 139"/>
                <a:gd name="T23" fmla="*/ 0 h 182"/>
                <a:gd name="T24" fmla="*/ 105 w 139"/>
                <a:gd name="T25" fmla="*/ 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82">
                  <a:moveTo>
                    <a:pt x="105" y="74"/>
                  </a:moveTo>
                  <a:lnTo>
                    <a:pt x="34" y="74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2"/>
                  </a:lnTo>
                  <a:lnTo>
                    <a:pt x="34" y="182"/>
                  </a:lnTo>
                  <a:lnTo>
                    <a:pt x="34" y="105"/>
                  </a:lnTo>
                  <a:lnTo>
                    <a:pt x="105" y="105"/>
                  </a:lnTo>
                  <a:lnTo>
                    <a:pt x="105" y="182"/>
                  </a:lnTo>
                  <a:lnTo>
                    <a:pt x="139" y="182"/>
                  </a:lnTo>
                  <a:lnTo>
                    <a:pt x="139" y="0"/>
                  </a:lnTo>
                  <a:lnTo>
                    <a:pt x="105" y="0"/>
                  </a:lnTo>
                  <a:lnTo>
                    <a:pt x="105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1" name="Freeform 15"/>
            <p:cNvSpPr>
              <a:spLocks/>
            </p:cNvSpPr>
            <p:nvPr userDrawn="1"/>
          </p:nvSpPr>
          <p:spPr bwMode="gray">
            <a:xfrm>
              <a:off x="6034088" y="2547938"/>
              <a:ext cx="196850" cy="288925"/>
            </a:xfrm>
            <a:custGeom>
              <a:avLst/>
              <a:gdLst>
                <a:gd name="T0" fmla="*/ 0 w 124"/>
                <a:gd name="T1" fmla="*/ 182 h 182"/>
                <a:gd name="T2" fmla="*/ 124 w 124"/>
                <a:gd name="T3" fmla="*/ 182 h 182"/>
                <a:gd name="T4" fmla="*/ 124 w 124"/>
                <a:gd name="T5" fmla="*/ 151 h 182"/>
                <a:gd name="T6" fmla="*/ 34 w 124"/>
                <a:gd name="T7" fmla="*/ 151 h 182"/>
                <a:gd name="T8" fmla="*/ 34 w 124"/>
                <a:gd name="T9" fmla="*/ 105 h 182"/>
                <a:gd name="T10" fmla="*/ 124 w 124"/>
                <a:gd name="T11" fmla="*/ 105 h 182"/>
                <a:gd name="T12" fmla="*/ 124 w 124"/>
                <a:gd name="T13" fmla="*/ 74 h 182"/>
                <a:gd name="T14" fmla="*/ 34 w 124"/>
                <a:gd name="T15" fmla="*/ 74 h 182"/>
                <a:gd name="T16" fmla="*/ 34 w 124"/>
                <a:gd name="T17" fmla="*/ 31 h 182"/>
                <a:gd name="T18" fmla="*/ 124 w 124"/>
                <a:gd name="T19" fmla="*/ 31 h 182"/>
                <a:gd name="T20" fmla="*/ 124 w 124"/>
                <a:gd name="T21" fmla="*/ 0 h 182"/>
                <a:gd name="T22" fmla="*/ 0 w 124"/>
                <a:gd name="T23" fmla="*/ 0 h 182"/>
                <a:gd name="T24" fmla="*/ 0 w 124"/>
                <a:gd name="T2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82">
                  <a:moveTo>
                    <a:pt x="0" y="182"/>
                  </a:moveTo>
                  <a:lnTo>
                    <a:pt x="124" y="182"/>
                  </a:lnTo>
                  <a:lnTo>
                    <a:pt x="124" y="151"/>
                  </a:lnTo>
                  <a:lnTo>
                    <a:pt x="34" y="151"/>
                  </a:lnTo>
                  <a:lnTo>
                    <a:pt x="34" y="105"/>
                  </a:lnTo>
                  <a:lnTo>
                    <a:pt x="124" y="105"/>
                  </a:lnTo>
                  <a:lnTo>
                    <a:pt x="124" y="74"/>
                  </a:lnTo>
                  <a:lnTo>
                    <a:pt x="34" y="74"/>
                  </a:lnTo>
                  <a:lnTo>
                    <a:pt x="34" y="31"/>
                  </a:lnTo>
                  <a:lnTo>
                    <a:pt x="124" y="31"/>
                  </a:lnTo>
                  <a:lnTo>
                    <a:pt x="124" y="0"/>
                  </a:lnTo>
                  <a:lnTo>
                    <a:pt x="0" y="0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2" name="Freeform 16"/>
            <p:cNvSpPr>
              <a:spLocks/>
            </p:cNvSpPr>
            <p:nvPr userDrawn="1"/>
          </p:nvSpPr>
          <p:spPr bwMode="gray">
            <a:xfrm>
              <a:off x="5719763" y="2547938"/>
              <a:ext cx="246063" cy="288925"/>
            </a:xfrm>
            <a:custGeom>
              <a:avLst/>
              <a:gdLst>
                <a:gd name="T0" fmla="*/ 11 w 50"/>
                <a:gd name="T1" fmla="*/ 14 h 59"/>
                <a:gd name="T2" fmla="*/ 14 w 50"/>
                <a:gd name="T3" fmla="*/ 10 h 59"/>
                <a:gd name="T4" fmla="*/ 16 w 50"/>
                <a:gd name="T5" fmla="*/ 10 h 59"/>
                <a:gd name="T6" fmla="*/ 36 w 50"/>
                <a:gd name="T7" fmla="*/ 10 h 59"/>
                <a:gd name="T8" fmla="*/ 37 w 50"/>
                <a:gd name="T9" fmla="*/ 10 h 59"/>
                <a:gd name="T10" fmla="*/ 43 w 50"/>
                <a:gd name="T11" fmla="*/ 16 h 59"/>
                <a:gd name="T12" fmla="*/ 50 w 50"/>
                <a:gd name="T13" fmla="*/ 9 h 59"/>
                <a:gd name="T14" fmla="*/ 43 w 50"/>
                <a:gd name="T15" fmla="*/ 2 h 59"/>
                <a:gd name="T16" fmla="*/ 38 w 50"/>
                <a:gd name="T17" fmla="*/ 0 h 59"/>
                <a:gd name="T18" fmla="*/ 13 w 50"/>
                <a:gd name="T19" fmla="*/ 0 h 59"/>
                <a:gd name="T20" fmla="*/ 9 w 50"/>
                <a:gd name="T21" fmla="*/ 2 h 59"/>
                <a:gd name="T22" fmla="*/ 2 w 50"/>
                <a:gd name="T23" fmla="*/ 9 h 59"/>
                <a:gd name="T24" fmla="*/ 0 w 50"/>
                <a:gd name="T25" fmla="*/ 13 h 59"/>
                <a:gd name="T26" fmla="*/ 0 w 50"/>
                <a:gd name="T27" fmla="*/ 25 h 59"/>
                <a:gd name="T28" fmla="*/ 6 w 50"/>
                <a:gd name="T29" fmla="*/ 32 h 59"/>
                <a:gd name="T30" fmla="*/ 38 w 50"/>
                <a:gd name="T31" fmla="*/ 36 h 59"/>
                <a:gd name="T32" fmla="*/ 40 w 50"/>
                <a:gd name="T33" fmla="*/ 38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4 w 50"/>
                <a:gd name="T41" fmla="*/ 49 h 59"/>
                <a:gd name="T42" fmla="*/ 14 w 50"/>
                <a:gd name="T43" fmla="*/ 49 h 59"/>
                <a:gd name="T44" fmla="*/ 13 w 50"/>
                <a:gd name="T45" fmla="*/ 48 h 59"/>
                <a:gd name="T46" fmla="*/ 7 w 50"/>
                <a:gd name="T47" fmla="*/ 42 h 59"/>
                <a:gd name="T48" fmla="*/ 0 w 50"/>
                <a:gd name="T49" fmla="*/ 50 h 59"/>
                <a:gd name="T50" fmla="*/ 7 w 50"/>
                <a:gd name="T51" fmla="*/ 57 h 59"/>
                <a:gd name="T52" fmla="*/ 12 w 50"/>
                <a:gd name="T53" fmla="*/ 59 h 59"/>
                <a:gd name="T54" fmla="*/ 37 w 50"/>
                <a:gd name="T55" fmla="*/ 59 h 59"/>
                <a:gd name="T56" fmla="*/ 41 w 50"/>
                <a:gd name="T57" fmla="*/ 57 h 59"/>
                <a:gd name="T58" fmla="*/ 48 w 50"/>
                <a:gd name="T59" fmla="*/ 50 h 59"/>
                <a:gd name="T60" fmla="*/ 50 w 50"/>
                <a:gd name="T61" fmla="*/ 45 h 59"/>
                <a:gd name="T62" fmla="*/ 50 w 50"/>
                <a:gd name="T63" fmla="*/ 34 h 59"/>
                <a:gd name="T64" fmla="*/ 44 w 50"/>
                <a:gd name="T65" fmla="*/ 27 h 59"/>
                <a:gd name="T66" fmla="*/ 12 w 50"/>
                <a:gd name="T67" fmla="*/ 23 h 59"/>
                <a:gd name="T68" fmla="*/ 10 w 50"/>
                <a:gd name="T69" fmla="*/ 21 h 59"/>
                <a:gd name="T70" fmla="*/ 10 w 50"/>
                <a:gd name="T71" fmla="*/ 15 h 59"/>
                <a:gd name="T72" fmla="*/ 11 w 50"/>
                <a:gd name="T73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" h="59">
                  <a:moveTo>
                    <a:pt x="11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5" y="10"/>
                    <a:pt x="16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7" y="10"/>
                    <a:pt x="37" y="10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1" y="0"/>
                    <a:pt x="40" y="0"/>
                    <a:pt x="38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2" y="31"/>
                    <a:pt x="6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6"/>
                    <a:pt x="40" y="37"/>
                    <a:pt x="40" y="38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39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49"/>
                    <a:pt x="13" y="49"/>
                    <a:pt x="13" y="48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9" y="58"/>
                    <a:pt x="10" y="59"/>
                    <a:pt x="12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0"/>
                    <a:pt x="48" y="27"/>
                    <a:pt x="44" y="27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2"/>
                    <a:pt x="10" y="22"/>
                    <a:pt x="10" y="2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1" y="14"/>
                    <a:pt x="11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3" name="Freeform 17"/>
            <p:cNvSpPr>
              <a:spLocks noEditPoints="1"/>
            </p:cNvSpPr>
            <p:nvPr userDrawn="1"/>
          </p:nvSpPr>
          <p:spPr bwMode="gray">
            <a:xfrm>
              <a:off x="4791075" y="2478088"/>
              <a:ext cx="1519238" cy="428625"/>
            </a:xfrm>
            <a:custGeom>
              <a:avLst/>
              <a:gdLst>
                <a:gd name="T0" fmla="*/ 309 w 309"/>
                <a:gd name="T1" fmla="*/ 87 h 87"/>
                <a:gd name="T2" fmla="*/ 0 w 309"/>
                <a:gd name="T3" fmla="*/ 0 h 87"/>
                <a:gd name="T4" fmla="*/ 60 w 309"/>
                <a:gd name="T5" fmla="*/ 24 h 87"/>
                <a:gd name="T6" fmla="*/ 42 w 309"/>
                <a:gd name="T7" fmla="*/ 73 h 87"/>
                <a:gd name="T8" fmla="*/ 32 w 309"/>
                <a:gd name="T9" fmla="*/ 24 h 87"/>
                <a:gd name="T10" fmla="*/ 15 w 309"/>
                <a:gd name="T11" fmla="*/ 14 h 87"/>
                <a:gd name="T12" fmla="*/ 60 w 309"/>
                <a:gd name="T13" fmla="*/ 24 h 87"/>
                <a:gd name="T14" fmla="*/ 104 w 309"/>
                <a:gd name="T15" fmla="*/ 73 h 87"/>
                <a:gd name="T16" fmla="*/ 81 w 309"/>
                <a:gd name="T17" fmla="*/ 48 h 87"/>
                <a:gd name="T18" fmla="*/ 70 w 309"/>
                <a:gd name="T19" fmla="*/ 73 h 87"/>
                <a:gd name="T20" fmla="*/ 81 w 309"/>
                <a:gd name="T21" fmla="*/ 14 h 87"/>
                <a:gd name="T22" fmla="*/ 104 w 309"/>
                <a:gd name="T23" fmla="*/ 38 h 87"/>
                <a:gd name="T24" fmla="*/ 115 w 309"/>
                <a:gd name="T25" fmla="*/ 14 h 87"/>
                <a:gd name="T26" fmla="*/ 177 w 309"/>
                <a:gd name="T27" fmla="*/ 59 h 87"/>
                <a:gd name="T28" fmla="*/ 168 w 309"/>
                <a:gd name="T29" fmla="*/ 71 h 87"/>
                <a:gd name="T30" fmla="*/ 140 w 309"/>
                <a:gd name="T31" fmla="*/ 73 h 87"/>
                <a:gd name="T32" fmla="*/ 129 w 309"/>
                <a:gd name="T33" fmla="*/ 64 h 87"/>
                <a:gd name="T34" fmla="*/ 127 w 309"/>
                <a:gd name="T35" fmla="*/ 27 h 87"/>
                <a:gd name="T36" fmla="*/ 136 w 309"/>
                <a:gd name="T37" fmla="*/ 16 h 87"/>
                <a:gd name="T38" fmla="*/ 164 w 309"/>
                <a:gd name="T39" fmla="*/ 14 h 87"/>
                <a:gd name="T40" fmla="*/ 175 w 309"/>
                <a:gd name="T41" fmla="*/ 23 h 87"/>
                <a:gd name="T42" fmla="*/ 177 w 309"/>
                <a:gd name="T43" fmla="*/ 59 h 87"/>
                <a:gd name="T44" fmla="*/ 233 w 309"/>
                <a:gd name="T45" fmla="*/ 41 h 87"/>
                <a:gd name="T46" fmla="*/ 239 w 309"/>
                <a:gd name="T47" fmla="*/ 59 h 87"/>
                <a:gd name="T48" fmla="*/ 230 w 309"/>
                <a:gd name="T49" fmla="*/ 71 h 87"/>
                <a:gd name="T50" fmla="*/ 201 w 309"/>
                <a:gd name="T51" fmla="*/ 73 h 87"/>
                <a:gd name="T52" fmla="*/ 189 w 309"/>
                <a:gd name="T53" fmla="*/ 64 h 87"/>
                <a:gd name="T54" fmla="*/ 202 w 309"/>
                <a:gd name="T55" fmla="*/ 62 h 87"/>
                <a:gd name="T56" fmla="*/ 223 w 309"/>
                <a:gd name="T57" fmla="*/ 63 h 87"/>
                <a:gd name="T58" fmla="*/ 228 w 309"/>
                <a:gd name="T59" fmla="*/ 59 h 87"/>
                <a:gd name="T60" fmla="*/ 229 w 309"/>
                <a:gd name="T61" fmla="*/ 52 h 87"/>
                <a:gd name="T62" fmla="*/ 195 w 309"/>
                <a:gd name="T63" fmla="*/ 46 h 87"/>
                <a:gd name="T64" fmla="*/ 189 w 309"/>
                <a:gd name="T65" fmla="*/ 27 h 87"/>
                <a:gd name="T66" fmla="*/ 198 w 309"/>
                <a:gd name="T67" fmla="*/ 16 h 87"/>
                <a:gd name="T68" fmla="*/ 227 w 309"/>
                <a:gd name="T69" fmla="*/ 14 h 87"/>
                <a:gd name="T70" fmla="*/ 239 w 309"/>
                <a:gd name="T71" fmla="*/ 23 h 87"/>
                <a:gd name="T72" fmla="*/ 226 w 309"/>
                <a:gd name="T73" fmla="*/ 24 h 87"/>
                <a:gd name="T74" fmla="*/ 205 w 309"/>
                <a:gd name="T75" fmla="*/ 24 h 87"/>
                <a:gd name="T76" fmla="*/ 200 w 309"/>
                <a:gd name="T77" fmla="*/ 28 h 87"/>
                <a:gd name="T78" fmla="*/ 199 w 309"/>
                <a:gd name="T79" fmla="*/ 35 h 87"/>
                <a:gd name="T80" fmla="*/ 293 w 309"/>
                <a:gd name="T81" fmla="*/ 24 h 87"/>
                <a:gd name="T82" fmla="*/ 264 w 309"/>
                <a:gd name="T83" fmla="*/ 38 h 87"/>
                <a:gd name="T84" fmla="*/ 293 w 309"/>
                <a:gd name="T85" fmla="*/ 48 h 87"/>
                <a:gd name="T86" fmla="*/ 264 w 309"/>
                <a:gd name="T87" fmla="*/ 63 h 87"/>
                <a:gd name="T88" fmla="*/ 293 w 309"/>
                <a:gd name="T89" fmla="*/ 73 h 87"/>
                <a:gd name="T90" fmla="*/ 253 w 309"/>
                <a:gd name="T91" fmla="*/ 14 h 87"/>
                <a:gd name="T92" fmla="*/ 293 w 309"/>
                <a:gd name="T93" fmla="*/ 2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9" h="87">
                  <a:moveTo>
                    <a:pt x="0" y="87"/>
                  </a:moveTo>
                  <a:cubicBezTo>
                    <a:pt x="309" y="87"/>
                    <a:pt x="309" y="87"/>
                    <a:pt x="309" y="87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7"/>
                  </a:lnTo>
                  <a:close/>
                  <a:moveTo>
                    <a:pt x="60" y="24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60" y="14"/>
                    <a:pt x="60" y="14"/>
                    <a:pt x="60" y="14"/>
                  </a:cubicBezTo>
                  <a:lnTo>
                    <a:pt x="60" y="24"/>
                  </a:lnTo>
                  <a:close/>
                  <a:moveTo>
                    <a:pt x="115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4" y="48"/>
                    <a:pt x="104" y="48"/>
                    <a:pt x="104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15" y="14"/>
                    <a:pt x="115" y="14"/>
                    <a:pt x="115" y="14"/>
                  </a:cubicBezTo>
                  <a:lnTo>
                    <a:pt x="115" y="73"/>
                  </a:lnTo>
                  <a:close/>
                  <a:moveTo>
                    <a:pt x="177" y="59"/>
                  </a:moveTo>
                  <a:cubicBezTo>
                    <a:pt x="177" y="61"/>
                    <a:pt x="177" y="63"/>
                    <a:pt x="175" y="64"/>
                  </a:cubicBezTo>
                  <a:cubicBezTo>
                    <a:pt x="168" y="71"/>
                    <a:pt x="168" y="71"/>
                    <a:pt x="168" y="71"/>
                  </a:cubicBezTo>
                  <a:cubicBezTo>
                    <a:pt x="167" y="72"/>
                    <a:pt x="165" y="73"/>
                    <a:pt x="164" y="73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39" y="73"/>
                    <a:pt x="137" y="72"/>
                    <a:pt x="136" y="71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7" y="63"/>
                    <a:pt x="127" y="61"/>
                    <a:pt x="127" y="59"/>
                  </a:cubicBezTo>
                  <a:cubicBezTo>
                    <a:pt x="127" y="27"/>
                    <a:pt x="127" y="27"/>
                    <a:pt x="127" y="27"/>
                  </a:cubicBezTo>
                  <a:cubicBezTo>
                    <a:pt x="127" y="26"/>
                    <a:pt x="127" y="24"/>
                    <a:pt x="129" y="23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7" y="14"/>
                    <a:pt x="139" y="14"/>
                    <a:pt x="140" y="14"/>
                  </a:cubicBezTo>
                  <a:cubicBezTo>
                    <a:pt x="164" y="14"/>
                    <a:pt x="164" y="14"/>
                    <a:pt x="164" y="14"/>
                  </a:cubicBezTo>
                  <a:cubicBezTo>
                    <a:pt x="165" y="14"/>
                    <a:pt x="167" y="14"/>
                    <a:pt x="168" y="16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7" y="24"/>
                    <a:pt x="177" y="26"/>
                    <a:pt x="177" y="27"/>
                  </a:cubicBezTo>
                  <a:lnTo>
                    <a:pt x="177" y="59"/>
                  </a:lnTo>
                  <a:close/>
                  <a:moveTo>
                    <a:pt x="201" y="37"/>
                  </a:moveTo>
                  <a:cubicBezTo>
                    <a:pt x="233" y="41"/>
                    <a:pt x="233" y="41"/>
                    <a:pt x="233" y="41"/>
                  </a:cubicBezTo>
                  <a:cubicBezTo>
                    <a:pt x="237" y="41"/>
                    <a:pt x="239" y="44"/>
                    <a:pt x="239" y="48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239" y="61"/>
                    <a:pt x="239" y="63"/>
                    <a:pt x="237" y="64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29" y="72"/>
                    <a:pt x="227" y="73"/>
                    <a:pt x="226" y="73"/>
                  </a:cubicBezTo>
                  <a:cubicBezTo>
                    <a:pt x="201" y="73"/>
                    <a:pt x="201" y="73"/>
                    <a:pt x="201" y="73"/>
                  </a:cubicBezTo>
                  <a:cubicBezTo>
                    <a:pt x="199" y="73"/>
                    <a:pt x="198" y="72"/>
                    <a:pt x="196" y="71"/>
                  </a:cubicBezTo>
                  <a:cubicBezTo>
                    <a:pt x="189" y="64"/>
                    <a:pt x="189" y="64"/>
                    <a:pt x="189" y="64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202" y="62"/>
                    <a:pt x="202" y="62"/>
                    <a:pt x="202" y="62"/>
                  </a:cubicBezTo>
                  <a:cubicBezTo>
                    <a:pt x="202" y="63"/>
                    <a:pt x="203" y="63"/>
                    <a:pt x="203" y="63"/>
                  </a:cubicBezTo>
                  <a:cubicBezTo>
                    <a:pt x="223" y="63"/>
                    <a:pt x="223" y="63"/>
                    <a:pt x="223" y="63"/>
                  </a:cubicBezTo>
                  <a:cubicBezTo>
                    <a:pt x="224" y="63"/>
                    <a:pt x="224" y="63"/>
                    <a:pt x="225" y="62"/>
                  </a:cubicBezTo>
                  <a:cubicBezTo>
                    <a:pt x="228" y="59"/>
                    <a:pt x="228" y="59"/>
                    <a:pt x="228" y="59"/>
                  </a:cubicBezTo>
                  <a:cubicBezTo>
                    <a:pt x="228" y="59"/>
                    <a:pt x="229" y="58"/>
                    <a:pt x="229" y="58"/>
                  </a:cubicBezTo>
                  <a:cubicBezTo>
                    <a:pt x="229" y="52"/>
                    <a:pt x="229" y="52"/>
                    <a:pt x="229" y="52"/>
                  </a:cubicBezTo>
                  <a:cubicBezTo>
                    <a:pt x="229" y="51"/>
                    <a:pt x="228" y="50"/>
                    <a:pt x="227" y="50"/>
                  </a:cubicBezTo>
                  <a:cubicBezTo>
                    <a:pt x="195" y="46"/>
                    <a:pt x="195" y="46"/>
                    <a:pt x="195" y="46"/>
                  </a:cubicBezTo>
                  <a:cubicBezTo>
                    <a:pt x="191" y="45"/>
                    <a:pt x="189" y="42"/>
                    <a:pt x="189" y="39"/>
                  </a:cubicBezTo>
                  <a:cubicBezTo>
                    <a:pt x="189" y="27"/>
                    <a:pt x="189" y="27"/>
                    <a:pt x="189" y="27"/>
                  </a:cubicBezTo>
                  <a:cubicBezTo>
                    <a:pt x="189" y="26"/>
                    <a:pt x="189" y="24"/>
                    <a:pt x="191" y="23"/>
                  </a:cubicBezTo>
                  <a:cubicBezTo>
                    <a:pt x="198" y="16"/>
                    <a:pt x="198" y="16"/>
                    <a:pt x="198" y="16"/>
                  </a:cubicBezTo>
                  <a:cubicBezTo>
                    <a:pt x="199" y="14"/>
                    <a:pt x="201" y="14"/>
                    <a:pt x="202" y="14"/>
                  </a:cubicBezTo>
                  <a:cubicBezTo>
                    <a:pt x="227" y="14"/>
                    <a:pt x="227" y="14"/>
                    <a:pt x="227" y="14"/>
                  </a:cubicBezTo>
                  <a:cubicBezTo>
                    <a:pt x="229" y="14"/>
                    <a:pt x="230" y="14"/>
                    <a:pt x="232" y="16"/>
                  </a:cubicBezTo>
                  <a:cubicBezTo>
                    <a:pt x="239" y="23"/>
                    <a:pt x="239" y="23"/>
                    <a:pt x="239" y="23"/>
                  </a:cubicBezTo>
                  <a:cubicBezTo>
                    <a:pt x="232" y="30"/>
                    <a:pt x="232" y="30"/>
                    <a:pt x="232" y="30"/>
                  </a:cubicBezTo>
                  <a:cubicBezTo>
                    <a:pt x="226" y="24"/>
                    <a:pt x="226" y="24"/>
                    <a:pt x="226" y="24"/>
                  </a:cubicBezTo>
                  <a:cubicBezTo>
                    <a:pt x="226" y="24"/>
                    <a:pt x="225" y="24"/>
                    <a:pt x="225" y="24"/>
                  </a:cubicBezTo>
                  <a:cubicBezTo>
                    <a:pt x="205" y="24"/>
                    <a:pt x="205" y="24"/>
                    <a:pt x="205" y="24"/>
                  </a:cubicBezTo>
                  <a:cubicBezTo>
                    <a:pt x="204" y="24"/>
                    <a:pt x="204" y="24"/>
                    <a:pt x="203" y="24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8"/>
                    <a:pt x="199" y="29"/>
                    <a:pt x="199" y="29"/>
                  </a:cubicBezTo>
                  <a:cubicBezTo>
                    <a:pt x="199" y="35"/>
                    <a:pt x="199" y="35"/>
                    <a:pt x="199" y="35"/>
                  </a:cubicBezTo>
                  <a:cubicBezTo>
                    <a:pt x="199" y="36"/>
                    <a:pt x="200" y="36"/>
                    <a:pt x="201" y="37"/>
                  </a:cubicBezTo>
                  <a:moveTo>
                    <a:pt x="293" y="24"/>
                  </a:moveTo>
                  <a:cubicBezTo>
                    <a:pt x="264" y="24"/>
                    <a:pt x="264" y="24"/>
                    <a:pt x="264" y="24"/>
                  </a:cubicBezTo>
                  <a:cubicBezTo>
                    <a:pt x="264" y="38"/>
                    <a:pt x="264" y="38"/>
                    <a:pt x="264" y="38"/>
                  </a:cubicBezTo>
                  <a:cubicBezTo>
                    <a:pt x="293" y="38"/>
                    <a:pt x="293" y="38"/>
                    <a:pt x="293" y="38"/>
                  </a:cubicBezTo>
                  <a:cubicBezTo>
                    <a:pt x="293" y="48"/>
                    <a:pt x="293" y="48"/>
                    <a:pt x="293" y="48"/>
                  </a:cubicBezTo>
                  <a:cubicBezTo>
                    <a:pt x="264" y="48"/>
                    <a:pt x="264" y="48"/>
                    <a:pt x="264" y="48"/>
                  </a:cubicBezTo>
                  <a:cubicBezTo>
                    <a:pt x="264" y="63"/>
                    <a:pt x="264" y="63"/>
                    <a:pt x="264" y="63"/>
                  </a:cubicBezTo>
                  <a:cubicBezTo>
                    <a:pt x="293" y="63"/>
                    <a:pt x="293" y="63"/>
                    <a:pt x="293" y="63"/>
                  </a:cubicBezTo>
                  <a:cubicBezTo>
                    <a:pt x="293" y="73"/>
                    <a:pt x="293" y="73"/>
                    <a:pt x="293" y="73"/>
                  </a:cubicBezTo>
                  <a:cubicBezTo>
                    <a:pt x="253" y="73"/>
                    <a:pt x="253" y="73"/>
                    <a:pt x="253" y="73"/>
                  </a:cubicBezTo>
                  <a:cubicBezTo>
                    <a:pt x="253" y="14"/>
                    <a:pt x="253" y="14"/>
                    <a:pt x="253" y="14"/>
                  </a:cubicBezTo>
                  <a:cubicBezTo>
                    <a:pt x="293" y="14"/>
                    <a:pt x="293" y="14"/>
                    <a:pt x="293" y="14"/>
                  </a:cubicBezTo>
                  <a:lnTo>
                    <a:pt x="293" y="2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4" name="Freeform 18"/>
            <p:cNvSpPr>
              <a:spLocks/>
            </p:cNvSpPr>
            <p:nvPr userDrawn="1"/>
          </p:nvSpPr>
          <p:spPr bwMode="gray">
            <a:xfrm>
              <a:off x="5468938" y="2597150"/>
              <a:ext cx="142875" cy="190500"/>
            </a:xfrm>
            <a:custGeom>
              <a:avLst/>
              <a:gdLst>
                <a:gd name="T0" fmla="*/ 25 w 29"/>
                <a:gd name="T1" fmla="*/ 0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0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8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8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8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4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4"/>
                    <a:pt x="28" y="4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5" name="Group 114"/>
          <p:cNvGrpSpPr/>
          <p:nvPr userDrawn="1"/>
        </p:nvGrpSpPr>
        <p:grpSpPr>
          <a:xfrm rot="21328392">
            <a:off x="10473496" y="5350539"/>
            <a:ext cx="635256" cy="279839"/>
            <a:chOff x="6043613" y="1992313"/>
            <a:chExt cx="958850" cy="422275"/>
          </a:xfrm>
        </p:grpSpPr>
        <p:sp>
          <p:nvSpPr>
            <p:cNvPr id="116" name="Freeform 30"/>
            <p:cNvSpPr>
              <a:spLocks noEditPoints="1"/>
            </p:cNvSpPr>
            <p:nvPr userDrawn="1"/>
          </p:nvSpPr>
          <p:spPr bwMode="gray">
            <a:xfrm>
              <a:off x="6043613" y="1992313"/>
              <a:ext cx="958850" cy="422275"/>
            </a:xfrm>
            <a:custGeom>
              <a:avLst/>
              <a:gdLst>
                <a:gd name="T0" fmla="*/ 0 w 195"/>
                <a:gd name="T1" fmla="*/ 86 h 86"/>
                <a:gd name="T2" fmla="*/ 195 w 195"/>
                <a:gd name="T3" fmla="*/ 86 h 86"/>
                <a:gd name="T4" fmla="*/ 195 w 195"/>
                <a:gd name="T5" fmla="*/ 0 h 86"/>
                <a:gd name="T6" fmla="*/ 0 w 195"/>
                <a:gd name="T7" fmla="*/ 0 h 86"/>
                <a:gd name="T8" fmla="*/ 0 w 195"/>
                <a:gd name="T9" fmla="*/ 86 h 86"/>
                <a:gd name="T10" fmla="*/ 56 w 195"/>
                <a:gd name="T11" fmla="*/ 23 h 86"/>
                <a:gd name="T12" fmla="*/ 27 w 195"/>
                <a:gd name="T13" fmla="*/ 23 h 86"/>
                <a:gd name="T14" fmla="*/ 27 w 195"/>
                <a:gd name="T15" fmla="*/ 38 h 86"/>
                <a:gd name="T16" fmla="*/ 56 w 195"/>
                <a:gd name="T17" fmla="*/ 38 h 86"/>
                <a:gd name="T18" fmla="*/ 56 w 195"/>
                <a:gd name="T19" fmla="*/ 38 h 86"/>
                <a:gd name="T20" fmla="*/ 56 w 195"/>
                <a:gd name="T21" fmla="*/ 48 h 86"/>
                <a:gd name="T22" fmla="*/ 56 w 195"/>
                <a:gd name="T23" fmla="*/ 48 h 86"/>
                <a:gd name="T24" fmla="*/ 27 w 195"/>
                <a:gd name="T25" fmla="*/ 48 h 86"/>
                <a:gd name="T26" fmla="*/ 27 w 195"/>
                <a:gd name="T27" fmla="*/ 73 h 86"/>
                <a:gd name="T28" fmla="*/ 27 w 195"/>
                <a:gd name="T29" fmla="*/ 73 h 86"/>
                <a:gd name="T30" fmla="*/ 17 w 195"/>
                <a:gd name="T31" fmla="*/ 73 h 86"/>
                <a:gd name="T32" fmla="*/ 17 w 195"/>
                <a:gd name="T33" fmla="*/ 73 h 86"/>
                <a:gd name="T34" fmla="*/ 17 w 195"/>
                <a:gd name="T35" fmla="*/ 13 h 86"/>
                <a:gd name="T36" fmla="*/ 56 w 195"/>
                <a:gd name="T37" fmla="*/ 13 h 86"/>
                <a:gd name="T38" fmla="*/ 56 w 195"/>
                <a:gd name="T39" fmla="*/ 13 h 86"/>
                <a:gd name="T40" fmla="*/ 56 w 195"/>
                <a:gd name="T41" fmla="*/ 23 h 86"/>
                <a:gd name="T42" fmla="*/ 117 w 195"/>
                <a:gd name="T43" fmla="*/ 59 h 86"/>
                <a:gd name="T44" fmla="*/ 115 w 195"/>
                <a:gd name="T45" fmla="*/ 63 h 86"/>
                <a:gd name="T46" fmla="*/ 108 w 195"/>
                <a:gd name="T47" fmla="*/ 71 h 86"/>
                <a:gd name="T48" fmla="*/ 104 w 195"/>
                <a:gd name="T49" fmla="*/ 73 h 86"/>
                <a:gd name="T50" fmla="*/ 80 w 195"/>
                <a:gd name="T51" fmla="*/ 73 h 86"/>
                <a:gd name="T52" fmla="*/ 77 w 195"/>
                <a:gd name="T53" fmla="*/ 71 h 86"/>
                <a:gd name="T54" fmla="*/ 76 w 195"/>
                <a:gd name="T55" fmla="*/ 71 h 86"/>
                <a:gd name="T56" fmla="*/ 69 w 195"/>
                <a:gd name="T57" fmla="*/ 63 h 86"/>
                <a:gd name="T58" fmla="*/ 67 w 195"/>
                <a:gd name="T59" fmla="*/ 61 h 86"/>
                <a:gd name="T60" fmla="*/ 67 w 195"/>
                <a:gd name="T61" fmla="*/ 59 h 86"/>
                <a:gd name="T62" fmla="*/ 67 w 195"/>
                <a:gd name="T63" fmla="*/ 27 h 86"/>
                <a:gd name="T64" fmla="*/ 67 w 195"/>
                <a:gd name="T65" fmla="*/ 25 h 86"/>
                <a:gd name="T66" fmla="*/ 69 w 195"/>
                <a:gd name="T67" fmla="*/ 22 h 86"/>
                <a:gd name="T68" fmla="*/ 76 w 195"/>
                <a:gd name="T69" fmla="*/ 15 h 86"/>
                <a:gd name="T70" fmla="*/ 78 w 195"/>
                <a:gd name="T71" fmla="*/ 14 h 86"/>
                <a:gd name="T72" fmla="*/ 80 w 195"/>
                <a:gd name="T73" fmla="*/ 13 h 86"/>
                <a:gd name="T74" fmla="*/ 80 w 195"/>
                <a:gd name="T75" fmla="*/ 13 h 86"/>
                <a:gd name="T76" fmla="*/ 104 w 195"/>
                <a:gd name="T77" fmla="*/ 13 h 86"/>
                <a:gd name="T78" fmla="*/ 104 w 195"/>
                <a:gd name="T79" fmla="*/ 13 h 86"/>
                <a:gd name="T80" fmla="*/ 106 w 195"/>
                <a:gd name="T81" fmla="*/ 14 h 86"/>
                <a:gd name="T82" fmla="*/ 108 w 195"/>
                <a:gd name="T83" fmla="*/ 15 h 86"/>
                <a:gd name="T84" fmla="*/ 115 w 195"/>
                <a:gd name="T85" fmla="*/ 22 h 86"/>
                <a:gd name="T86" fmla="*/ 117 w 195"/>
                <a:gd name="T87" fmla="*/ 27 h 86"/>
                <a:gd name="T88" fmla="*/ 117 w 195"/>
                <a:gd name="T89" fmla="*/ 59 h 86"/>
                <a:gd name="T90" fmla="*/ 165 w 195"/>
                <a:gd name="T91" fmla="*/ 73 h 86"/>
                <a:gd name="T92" fmla="*/ 148 w 195"/>
                <a:gd name="T93" fmla="*/ 50 h 86"/>
                <a:gd name="T94" fmla="*/ 146 w 195"/>
                <a:gd name="T95" fmla="*/ 49 h 86"/>
                <a:gd name="T96" fmla="*/ 140 w 195"/>
                <a:gd name="T97" fmla="*/ 49 h 86"/>
                <a:gd name="T98" fmla="*/ 140 w 195"/>
                <a:gd name="T99" fmla="*/ 73 h 86"/>
                <a:gd name="T100" fmla="*/ 129 w 195"/>
                <a:gd name="T101" fmla="*/ 73 h 86"/>
                <a:gd name="T102" fmla="*/ 129 w 195"/>
                <a:gd name="T103" fmla="*/ 13 h 86"/>
                <a:gd name="T104" fmla="*/ 162 w 195"/>
                <a:gd name="T105" fmla="*/ 13 h 86"/>
                <a:gd name="T106" fmla="*/ 166 w 195"/>
                <a:gd name="T107" fmla="*/ 15 h 86"/>
                <a:gd name="T108" fmla="*/ 172 w 195"/>
                <a:gd name="T109" fmla="*/ 21 h 86"/>
                <a:gd name="T110" fmla="*/ 174 w 195"/>
                <a:gd name="T111" fmla="*/ 25 h 86"/>
                <a:gd name="T112" fmla="*/ 174 w 195"/>
                <a:gd name="T113" fmla="*/ 37 h 86"/>
                <a:gd name="T114" fmla="*/ 172 w 195"/>
                <a:gd name="T115" fmla="*/ 42 h 86"/>
                <a:gd name="T116" fmla="*/ 166 w 195"/>
                <a:gd name="T117" fmla="*/ 47 h 86"/>
                <a:gd name="T118" fmla="*/ 162 w 195"/>
                <a:gd name="T119" fmla="*/ 49 h 86"/>
                <a:gd name="T120" fmla="*/ 160 w 195"/>
                <a:gd name="T121" fmla="*/ 49 h 86"/>
                <a:gd name="T122" fmla="*/ 178 w 195"/>
                <a:gd name="T123" fmla="*/ 73 h 86"/>
                <a:gd name="T124" fmla="*/ 165 w 195"/>
                <a:gd name="T125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5" h="86">
                  <a:moveTo>
                    <a:pt x="0" y="86"/>
                  </a:moveTo>
                  <a:cubicBezTo>
                    <a:pt x="195" y="86"/>
                    <a:pt x="195" y="86"/>
                    <a:pt x="195" y="86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56" y="2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13"/>
                    <a:pt x="56" y="13"/>
                    <a:pt x="56" y="13"/>
                  </a:cubicBezTo>
                  <a:lnTo>
                    <a:pt x="56" y="23"/>
                  </a:lnTo>
                  <a:close/>
                  <a:moveTo>
                    <a:pt x="117" y="59"/>
                  </a:moveTo>
                  <a:cubicBezTo>
                    <a:pt x="117" y="61"/>
                    <a:pt x="117" y="62"/>
                    <a:pt x="115" y="63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7" y="72"/>
                    <a:pt x="105" y="73"/>
                    <a:pt x="104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9" y="73"/>
                    <a:pt x="78" y="72"/>
                    <a:pt x="77" y="71"/>
                  </a:cubicBezTo>
                  <a:cubicBezTo>
                    <a:pt x="77" y="71"/>
                    <a:pt x="76" y="71"/>
                    <a:pt x="76" y="71"/>
                  </a:cubicBezTo>
                  <a:cubicBezTo>
                    <a:pt x="69" y="63"/>
                    <a:pt x="69" y="63"/>
                    <a:pt x="69" y="63"/>
                  </a:cubicBezTo>
                  <a:cubicBezTo>
                    <a:pt x="68" y="63"/>
                    <a:pt x="67" y="62"/>
                    <a:pt x="67" y="61"/>
                  </a:cubicBezTo>
                  <a:cubicBezTo>
                    <a:pt x="67" y="60"/>
                    <a:pt x="67" y="60"/>
                    <a:pt x="67" y="59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7" y="26"/>
                    <a:pt x="67" y="26"/>
                    <a:pt x="67" y="25"/>
                  </a:cubicBezTo>
                  <a:cubicBezTo>
                    <a:pt x="67" y="24"/>
                    <a:pt x="68" y="23"/>
                    <a:pt x="69" y="22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7" y="14"/>
                    <a:pt x="78" y="14"/>
                  </a:cubicBezTo>
                  <a:cubicBezTo>
                    <a:pt x="79" y="13"/>
                    <a:pt x="79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5" y="13"/>
                    <a:pt x="106" y="14"/>
                  </a:cubicBezTo>
                  <a:cubicBezTo>
                    <a:pt x="107" y="14"/>
                    <a:pt x="107" y="14"/>
                    <a:pt x="108" y="15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7" y="24"/>
                    <a:pt x="117" y="25"/>
                    <a:pt x="117" y="27"/>
                  </a:cubicBezTo>
                  <a:lnTo>
                    <a:pt x="117" y="59"/>
                  </a:lnTo>
                  <a:close/>
                  <a:moveTo>
                    <a:pt x="165" y="73"/>
                  </a:moveTo>
                  <a:cubicBezTo>
                    <a:pt x="148" y="50"/>
                    <a:pt x="148" y="50"/>
                    <a:pt x="148" y="50"/>
                  </a:cubicBezTo>
                  <a:cubicBezTo>
                    <a:pt x="147" y="49"/>
                    <a:pt x="147" y="49"/>
                    <a:pt x="146" y="49"/>
                  </a:cubicBezTo>
                  <a:cubicBezTo>
                    <a:pt x="140" y="49"/>
                    <a:pt x="140" y="49"/>
                    <a:pt x="140" y="49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29" y="73"/>
                    <a:pt x="129" y="73"/>
                    <a:pt x="129" y="73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4" y="13"/>
                    <a:pt x="165" y="14"/>
                    <a:pt x="166" y="15"/>
                  </a:cubicBezTo>
                  <a:cubicBezTo>
                    <a:pt x="172" y="21"/>
                    <a:pt x="172" y="21"/>
                    <a:pt x="172" y="21"/>
                  </a:cubicBezTo>
                  <a:cubicBezTo>
                    <a:pt x="173" y="22"/>
                    <a:pt x="174" y="24"/>
                    <a:pt x="174" y="25"/>
                  </a:cubicBezTo>
                  <a:cubicBezTo>
                    <a:pt x="174" y="37"/>
                    <a:pt x="174" y="37"/>
                    <a:pt x="174" y="37"/>
                  </a:cubicBezTo>
                  <a:cubicBezTo>
                    <a:pt x="174" y="39"/>
                    <a:pt x="173" y="40"/>
                    <a:pt x="172" y="42"/>
                  </a:cubicBezTo>
                  <a:cubicBezTo>
                    <a:pt x="166" y="47"/>
                    <a:pt x="166" y="47"/>
                    <a:pt x="166" y="47"/>
                  </a:cubicBezTo>
                  <a:cubicBezTo>
                    <a:pt x="165" y="49"/>
                    <a:pt x="164" y="49"/>
                    <a:pt x="162" y="49"/>
                  </a:cubicBezTo>
                  <a:cubicBezTo>
                    <a:pt x="160" y="49"/>
                    <a:pt x="160" y="49"/>
                    <a:pt x="160" y="49"/>
                  </a:cubicBezTo>
                  <a:cubicBezTo>
                    <a:pt x="178" y="73"/>
                    <a:pt x="178" y="73"/>
                    <a:pt x="178" y="73"/>
                  </a:cubicBezTo>
                  <a:lnTo>
                    <a:pt x="165" y="73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7" name="Freeform 31"/>
            <p:cNvSpPr>
              <a:spLocks/>
            </p:cNvSpPr>
            <p:nvPr userDrawn="1"/>
          </p:nvSpPr>
          <p:spPr bwMode="gray">
            <a:xfrm>
              <a:off x="6127750" y="2055813"/>
              <a:ext cx="192088" cy="295275"/>
            </a:xfrm>
            <a:custGeom>
              <a:avLst/>
              <a:gdLst>
                <a:gd name="T0" fmla="*/ 121 w 121"/>
                <a:gd name="T1" fmla="*/ 31 h 186"/>
                <a:gd name="T2" fmla="*/ 121 w 121"/>
                <a:gd name="T3" fmla="*/ 0 h 186"/>
                <a:gd name="T4" fmla="*/ 0 w 121"/>
                <a:gd name="T5" fmla="*/ 0 h 186"/>
                <a:gd name="T6" fmla="*/ 0 w 121"/>
                <a:gd name="T7" fmla="*/ 186 h 186"/>
                <a:gd name="T8" fmla="*/ 31 w 121"/>
                <a:gd name="T9" fmla="*/ 186 h 186"/>
                <a:gd name="T10" fmla="*/ 31 w 121"/>
                <a:gd name="T11" fmla="*/ 108 h 186"/>
                <a:gd name="T12" fmla="*/ 121 w 121"/>
                <a:gd name="T13" fmla="*/ 108 h 186"/>
                <a:gd name="T14" fmla="*/ 121 w 121"/>
                <a:gd name="T15" fmla="*/ 77 h 186"/>
                <a:gd name="T16" fmla="*/ 31 w 121"/>
                <a:gd name="T17" fmla="*/ 77 h 186"/>
                <a:gd name="T18" fmla="*/ 31 w 121"/>
                <a:gd name="T19" fmla="*/ 31 h 186"/>
                <a:gd name="T20" fmla="*/ 31 w 121"/>
                <a:gd name="T21" fmla="*/ 31 h 186"/>
                <a:gd name="T22" fmla="*/ 121 w 121"/>
                <a:gd name="T23" fmla="*/ 3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" h="186">
                  <a:moveTo>
                    <a:pt x="121" y="31"/>
                  </a:moveTo>
                  <a:lnTo>
                    <a:pt x="121" y="0"/>
                  </a:lnTo>
                  <a:lnTo>
                    <a:pt x="0" y="0"/>
                  </a:lnTo>
                  <a:lnTo>
                    <a:pt x="0" y="186"/>
                  </a:lnTo>
                  <a:lnTo>
                    <a:pt x="31" y="186"/>
                  </a:lnTo>
                  <a:lnTo>
                    <a:pt x="31" y="108"/>
                  </a:lnTo>
                  <a:lnTo>
                    <a:pt x="121" y="108"/>
                  </a:lnTo>
                  <a:lnTo>
                    <a:pt x="121" y="77"/>
                  </a:lnTo>
                  <a:lnTo>
                    <a:pt x="31" y="77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121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8" name="Freeform 32"/>
            <p:cNvSpPr>
              <a:spLocks noEditPoints="1"/>
            </p:cNvSpPr>
            <p:nvPr userDrawn="1"/>
          </p:nvSpPr>
          <p:spPr bwMode="gray">
            <a:xfrm>
              <a:off x="6373813" y="2055813"/>
              <a:ext cx="246063" cy="295275"/>
            </a:xfrm>
            <a:custGeom>
              <a:avLst/>
              <a:gdLst>
                <a:gd name="T0" fmla="*/ 50 w 50"/>
                <a:gd name="T1" fmla="*/ 14 h 60"/>
                <a:gd name="T2" fmla="*/ 48 w 50"/>
                <a:gd name="T3" fmla="*/ 9 h 60"/>
                <a:gd name="T4" fmla="*/ 41 w 50"/>
                <a:gd name="T5" fmla="*/ 2 h 60"/>
                <a:gd name="T6" fmla="*/ 39 w 50"/>
                <a:gd name="T7" fmla="*/ 1 h 60"/>
                <a:gd name="T8" fmla="*/ 37 w 50"/>
                <a:gd name="T9" fmla="*/ 0 h 60"/>
                <a:gd name="T10" fmla="*/ 13 w 50"/>
                <a:gd name="T11" fmla="*/ 0 h 60"/>
                <a:gd name="T12" fmla="*/ 11 w 50"/>
                <a:gd name="T13" fmla="*/ 1 h 60"/>
                <a:gd name="T14" fmla="*/ 11 w 50"/>
                <a:gd name="T15" fmla="*/ 1 h 60"/>
                <a:gd name="T16" fmla="*/ 9 w 50"/>
                <a:gd name="T17" fmla="*/ 2 h 60"/>
                <a:gd name="T18" fmla="*/ 2 w 50"/>
                <a:gd name="T19" fmla="*/ 9 h 60"/>
                <a:gd name="T20" fmla="*/ 0 w 50"/>
                <a:gd name="T21" fmla="*/ 14 h 60"/>
                <a:gd name="T22" fmla="*/ 0 w 50"/>
                <a:gd name="T23" fmla="*/ 46 h 60"/>
                <a:gd name="T24" fmla="*/ 2 w 50"/>
                <a:gd name="T25" fmla="*/ 50 h 60"/>
                <a:gd name="T26" fmla="*/ 9 w 50"/>
                <a:gd name="T27" fmla="*/ 58 h 60"/>
                <a:gd name="T28" fmla="*/ 10 w 50"/>
                <a:gd name="T29" fmla="*/ 58 h 60"/>
                <a:gd name="T30" fmla="*/ 11 w 50"/>
                <a:gd name="T31" fmla="*/ 59 h 60"/>
                <a:gd name="T32" fmla="*/ 13 w 50"/>
                <a:gd name="T33" fmla="*/ 60 h 60"/>
                <a:gd name="T34" fmla="*/ 37 w 50"/>
                <a:gd name="T35" fmla="*/ 60 h 60"/>
                <a:gd name="T36" fmla="*/ 39 w 50"/>
                <a:gd name="T37" fmla="*/ 59 h 60"/>
                <a:gd name="T38" fmla="*/ 41 w 50"/>
                <a:gd name="T39" fmla="*/ 58 h 60"/>
                <a:gd name="T40" fmla="*/ 48 w 50"/>
                <a:gd name="T41" fmla="*/ 50 h 60"/>
                <a:gd name="T42" fmla="*/ 50 w 50"/>
                <a:gd name="T43" fmla="*/ 46 h 60"/>
                <a:gd name="T44" fmla="*/ 50 w 50"/>
                <a:gd name="T45" fmla="*/ 14 h 60"/>
                <a:gd name="T46" fmla="*/ 40 w 50"/>
                <a:gd name="T47" fmla="*/ 44 h 60"/>
                <a:gd name="T48" fmla="*/ 40 w 50"/>
                <a:gd name="T49" fmla="*/ 44 h 60"/>
                <a:gd name="T50" fmla="*/ 39 w 50"/>
                <a:gd name="T51" fmla="*/ 45 h 60"/>
                <a:gd name="T52" fmla="*/ 36 w 50"/>
                <a:gd name="T53" fmla="*/ 49 h 60"/>
                <a:gd name="T54" fmla="*/ 34 w 50"/>
                <a:gd name="T55" fmla="*/ 49 h 60"/>
                <a:gd name="T56" fmla="*/ 16 w 50"/>
                <a:gd name="T57" fmla="*/ 49 h 60"/>
                <a:gd name="T58" fmla="*/ 14 w 50"/>
                <a:gd name="T59" fmla="*/ 49 h 60"/>
                <a:gd name="T60" fmla="*/ 11 w 50"/>
                <a:gd name="T61" fmla="*/ 45 h 60"/>
                <a:gd name="T62" fmla="*/ 10 w 50"/>
                <a:gd name="T63" fmla="*/ 44 h 60"/>
                <a:gd name="T64" fmla="*/ 10 w 50"/>
                <a:gd name="T65" fmla="*/ 16 h 60"/>
                <a:gd name="T66" fmla="*/ 11 w 50"/>
                <a:gd name="T67" fmla="*/ 15 h 60"/>
                <a:gd name="T68" fmla="*/ 11 w 50"/>
                <a:gd name="T69" fmla="*/ 14 h 60"/>
                <a:gd name="T70" fmla="*/ 14 w 50"/>
                <a:gd name="T71" fmla="*/ 11 h 60"/>
                <a:gd name="T72" fmla="*/ 16 w 50"/>
                <a:gd name="T73" fmla="*/ 10 h 60"/>
                <a:gd name="T74" fmla="*/ 34 w 50"/>
                <a:gd name="T75" fmla="*/ 10 h 60"/>
                <a:gd name="T76" fmla="*/ 36 w 50"/>
                <a:gd name="T77" fmla="*/ 11 h 60"/>
                <a:gd name="T78" fmla="*/ 39 w 50"/>
                <a:gd name="T79" fmla="*/ 14 h 60"/>
                <a:gd name="T80" fmla="*/ 40 w 50"/>
                <a:gd name="T81" fmla="*/ 16 h 60"/>
                <a:gd name="T82" fmla="*/ 40 w 50"/>
                <a:gd name="T83" fmla="*/ 4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60">
                  <a:moveTo>
                    <a:pt x="50" y="14"/>
                  </a:moveTo>
                  <a:cubicBezTo>
                    <a:pt x="50" y="12"/>
                    <a:pt x="50" y="11"/>
                    <a:pt x="48" y="9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8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1"/>
                    <a:pt x="9" y="2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0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8"/>
                    <a:pt x="10" y="58"/>
                    <a:pt x="10" y="58"/>
                  </a:cubicBezTo>
                  <a:cubicBezTo>
                    <a:pt x="10" y="59"/>
                    <a:pt x="11" y="59"/>
                    <a:pt x="11" y="59"/>
                  </a:cubicBezTo>
                  <a:cubicBezTo>
                    <a:pt x="12" y="59"/>
                    <a:pt x="13" y="60"/>
                    <a:pt x="1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8" y="60"/>
                    <a:pt x="38" y="59"/>
                    <a:pt x="39" y="59"/>
                  </a:cubicBezTo>
                  <a:cubicBezTo>
                    <a:pt x="40" y="59"/>
                    <a:pt x="41" y="58"/>
                    <a:pt x="41" y="5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8"/>
                    <a:pt x="50" y="46"/>
                  </a:cubicBezTo>
                  <a:lnTo>
                    <a:pt x="50" y="14"/>
                  </a:lnTo>
                  <a:close/>
                  <a:moveTo>
                    <a:pt x="40" y="44"/>
                  </a:moveTo>
                  <a:cubicBezTo>
                    <a:pt x="40" y="44"/>
                    <a:pt x="40" y="44"/>
                    <a:pt x="40" y="44"/>
                  </a:cubicBezTo>
                  <a:cubicBezTo>
                    <a:pt x="40" y="45"/>
                    <a:pt x="39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49"/>
                    <a:pt x="15" y="49"/>
                    <a:pt x="14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0" y="45"/>
                    <a:pt x="10" y="44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1"/>
                    <a:pt x="15" y="10"/>
                    <a:pt x="16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10"/>
                    <a:pt x="35" y="11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40" y="15"/>
                    <a:pt x="40" y="16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9" name="Freeform 33"/>
            <p:cNvSpPr>
              <a:spLocks noEditPoints="1"/>
            </p:cNvSpPr>
            <p:nvPr userDrawn="1"/>
          </p:nvSpPr>
          <p:spPr bwMode="gray">
            <a:xfrm>
              <a:off x="6678613" y="2055813"/>
              <a:ext cx="239713" cy="295275"/>
            </a:xfrm>
            <a:custGeom>
              <a:avLst/>
              <a:gdLst>
                <a:gd name="T0" fmla="*/ 33 w 49"/>
                <a:gd name="T1" fmla="*/ 36 h 60"/>
                <a:gd name="T2" fmla="*/ 37 w 49"/>
                <a:gd name="T3" fmla="*/ 34 h 60"/>
                <a:gd name="T4" fmla="*/ 43 w 49"/>
                <a:gd name="T5" fmla="*/ 29 h 60"/>
                <a:gd name="T6" fmla="*/ 45 w 49"/>
                <a:gd name="T7" fmla="*/ 24 h 60"/>
                <a:gd name="T8" fmla="*/ 45 w 49"/>
                <a:gd name="T9" fmla="*/ 12 h 60"/>
                <a:gd name="T10" fmla="*/ 43 w 49"/>
                <a:gd name="T11" fmla="*/ 8 h 60"/>
                <a:gd name="T12" fmla="*/ 37 w 49"/>
                <a:gd name="T13" fmla="*/ 2 h 60"/>
                <a:gd name="T14" fmla="*/ 33 w 49"/>
                <a:gd name="T15" fmla="*/ 0 h 60"/>
                <a:gd name="T16" fmla="*/ 0 w 49"/>
                <a:gd name="T17" fmla="*/ 0 h 60"/>
                <a:gd name="T18" fmla="*/ 0 w 49"/>
                <a:gd name="T19" fmla="*/ 60 h 60"/>
                <a:gd name="T20" fmla="*/ 11 w 49"/>
                <a:gd name="T21" fmla="*/ 60 h 60"/>
                <a:gd name="T22" fmla="*/ 11 w 49"/>
                <a:gd name="T23" fmla="*/ 36 h 60"/>
                <a:gd name="T24" fmla="*/ 17 w 49"/>
                <a:gd name="T25" fmla="*/ 36 h 60"/>
                <a:gd name="T26" fmla="*/ 19 w 49"/>
                <a:gd name="T27" fmla="*/ 37 h 60"/>
                <a:gd name="T28" fmla="*/ 36 w 49"/>
                <a:gd name="T29" fmla="*/ 60 h 60"/>
                <a:gd name="T30" fmla="*/ 49 w 49"/>
                <a:gd name="T31" fmla="*/ 60 h 60"/>
                <a:gd name="T32" fmla="*/ 31 w 49"/>
                <a:gd name="T33" fmla="*/ 36 h 60"/>
                <a:gd name="T34" fmla="*/ 33 w 49"/>
                <a:gd name="T35" fmla="*/ 36 h 60"/>
                <a:gd name="T36" fmla="*/ 11 w 49"/>
                <a:gd name="T37" fmla="*/ 26 h 60"/>
                <a:gd name="T38" fmla="*/ 11 w 49"/>
                <a:gd name="T39" fmla="*/ 10 h 60"/>
                <a:gd name="T40" fmla="*/ 31 w 49"/>
                <a:gd name="T41" fmla="*/ 10 h 60"/>
                <a:gd name="T42" fmla="*/ 32 w 49"/>
                <a:gd name="T43" fmla="*/ 11 h 60"/>
                <a:gd name="T44" fmla="*/ 34 w 49"/>
                <a:gd name="T45" fmla="*/ 13 h 60"/>
                <a:gd name="T46" fmla="*/ 34 w 49"/>
                <a:gd name="T47" fmla="*/ 14 h 60"/>
                <a:gd name="T48" fmla="*/ 34 w 49"/>
                <a:gd name="T49" fmla="*/ 22 h 60"/>
                <a:gd name="T50" fmla="*/ 34 w 49"/>
                <a:gd name="T51" fmla="*/ 24 h 60"/>
                <a:gd name="T52" fmla="*/ 32 w 49"/>
                <a:gd name="T53" fmla="*/ 25 h 60"/>
                <a:gd name="T54" fmla="*/ 31 w 49"/>
                <a:gd name="T55" fmla="*/ 26 h 60"/>
                <a:gd name="T56" fmla="*/ 11 w 49"/>
                <a:gd name="T57" fmla="*/ 2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9" h="60">
                  <a:moveTo>
                    <a:pt x="33" y="36"/>
                  </a:moveTo>
                  <a:cubicBezTo>
                    <a:pt x="35" y="36"/>
                    <a:pt x="36" y="36"/>
                    <a:pt x="37" y="34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4" y="27"/>
                    <a:pt x="45" y="26"/>
                    <a:pt x="45" y="24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1"/>
                    <a:pt x="44" y="9"/>
                    <a:pt x="43" y="8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0"/>
                    <a:pt x="3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6"/>
                    <a:pt x="18" y="36"/>
                    <a:pt x="19" y="37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31" y="36"/>
                    <a:pt x="31" y="36"/>
                    <a:pt x="31" y="36"/>
                  </a:cubicBezTo>
                  <a:lnTo>
                    <a:pt x="33" y="36"/>
                  </a:lnTo>
                  <a:close/>
                  <a:moveTo>
                    <a:pt x="11" y="26"/>
                  </a:moveTo>
                  <a:cubicBezTo>
                    <a:pt x="11" y="10"/>
                    <a:pt x="11" y="10"/>
                    <a:pt x="1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2" y="11"/>
                    <a:pt x="32" y="11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3"/>
                    <a:pt x="34" y="23"/>
                    <a:pt x="34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1" y="26"/>
                    <a:pt x="31" y="26"/>
                  </a:cubicBezTo>
                  <a:lnTo>
                    <a:pt x="11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0" name="Freeform 34"/>
            <p:cNvSpPr>
              <a:spLocks/>
            </p:cNvSpPr>
            <p:nvPr userDrawn="1"/>
          </p:nvSpPr>
          <p:spPr bwMode="gray">
            <a:xfrm>
              <a:off x="6732588" y="2105025"/>
              <a:ext cx="112713" cy="79375"/>
            </a:xfrm>
            <a:custGeom>
              <a:avLst/>
              <a:gdLst>
                <a:gd name="T0" fmla="*/ 23 w 23"/>
                <a:gd name="T1" fmla="*/ 14 h 16"/>
                <a:gd name="T2" fmla="*/ 23 w 23"/>
                <a:gd name="T3" fmla="*/ 12 h 16"/>
                <a:gd name="T4" fmla="*/ 23 w 23"/>
                <a:gd name="T5" fmla="*/ 4 h 16"/>
                <a:gd name="T6" fmla="*/ 23 w 23"/>
                <a:gd name="T7" fmla="*/ 3 h 16"/>
                <a:gd name="T8" fmla="*/ 21 w 23"/>
                <a:gd name="T9" fmla="*/ 1 h 16"/>
                <a:gd name="T10" fmla="*/ 20 w 23"/>
                <a:gd name="T11" fmla="*/ 0 h 16"/>
                <a:gd name="T12" fmla="*/ 0 w 23"/>
                <a:gd name="T13" fmla="*/ 0 h 16"/>
                <a:gd name="T14" fmla="*/ 0 w 23"/>
                <a:gd name="T15" fmla="*/ 16 h 16"/>
                <a:gd name="T16" fmla="*/ 20 w 23"/>
                <a:gd name="T17" fmla="*/ 16 h 16"/>
                <a:gd name="T18" fmla="*/ 21 w 23"/>
                <a:gd name="T19" fmla="*/ 15 h 16"/>
                <a:gd name="T20" fmla="*/ 23 w 23"/>
                <a:gd name="T2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6">
                  <a:moveTo>
                    <a:pt x="23" y="14"/>
                  </a:moveTo>
                  <a:cubicBezTo>
                    <a:pt x="23" y="13"/>
                    <a:pt x="23" y="13"/>
                    <a:pt x="23" y="12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3"/>
                    <a:pt x="23" y="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1" y="16"/>
                    <a:pt x="21" y="15"/>
                  </a:cubicBezTo>
                  <a:lnTo>
                    <a:pt x="23" y="1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1" name="Freeform 35"/>
            <p:cNvSpPr>
              <a:spLocks/>
            </p:cNvSpPr>
            <p:nvPr userDrawn="1"/>
          </p:nvSpPr>
          <p:spPr bwMode="gray">
            <a:xfrm>
              <a:off x="6423025" y="2105025"/>
              <a:ext cx="147638" cy="192088"/>
            </a:xfrm>
            <a:custGeom>
              <a:avLst/>
              <a:gdLst>
                <a:gd name="T0" fmla="*/ 29 w 30"/>
                <a:gd name="T1" fmla="*/ 4 h 39"/>
                <a:gd name="T2" fmla="*/ 26 w 30"/>
                <a:gd name="T3" fmla="*/ 1 h 39"/>
                <a:gd name="T4" fmla="*/ 24 w 30"/>
                <a:gd name="T5" fmla="*/ 0 h 39"/>
                <a:gd name="T6" fmla="*/ 6 w 30"/>
                <a:gd name="T7" fmla="*/ 0 h 39"/>
                <a:gd name="T8" fmla="*/ 4 w 30"/>
                <a:gd name="T9" fmla="*/ 1 h 39"/>
                <a:gd name="T10" fmla="*/ 1 w 30"/>
                <a:gd name="T11" fmla="*/ 4 h 39"/>
                <a:gd name="T12" fmla="*/ 1 w 30"/>
                <a:gd name="T13" fmla="*/ 5 h 39"/>
                <a:gd name="T14" fmla="*/ 0 w 30"/>
                <a:gd name="T15" fmla="*/ 6 h 39"/>
                <a:gd name="T16" fmla="*/ 0 w 30"/>
                <a:gd name="T17" fmla="*/ 34 h 39"/>
                <a:gd name="T18" fmla="*/ 1 w 30"/>
                <a:gd name="T19" fmla="*/ 35 h 39"/>
                <a:gd name="T20" fmla="*/ 4 w 30"/>
                <a:gd name="T21" fmla="*/ 39 h 39"/>
                <a:gd name="T22" fmla="*/ 6 w 30"/>
                <a:gd name="T23" fmla="*/ 39 h 39"/>
                <a:gd name="T24" fmla="*/ 24 w 30"/>
                <a:gd name="T25" fmla="*/ 39 h 39"/>
                <a:gd name="T26" fmla="*/ 26 w 30"/>
                <a:gd name="T27" fmla="*/ 39 h 39"/>
                <a:gd name="T28" fmla="*/ 29 w 30"/>
                <a:gd name="T29" fmla="*/ 35 h 39"/>
                <a:gd name="T30" fmla="*/ 30 w 30"/>
                <a:gd name="T31" fmla="*/ 34 h 39"/>
                <a:gd name="T32" fmla="*/ 30 w 30"/>
                <a:gd name="T33" fmla="*/ 6 h 39"/>
                <a:gd name="T34" fmla="*/ 29 w 30"/>
                <a:gd name="T35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9">
                  <a:moveTo>
                    <a:pt x="29" y="4"/>
                  </a:move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5" y="0"/>
                    <a:pt x="2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1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5" y="39"/>
                    <a:pt x="5" y="39"/>
                    <a:pt x="6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5" y="39"/>
                    <a:pt x="25" y="39"/>
                    <a:pt x="26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30" y="35"/>
                    <a:pt x="30" y="34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5"/>
                    <a:pt x="29" y="5"/>
                    <a:pt x="29" y="4"/>
                  </a:cubicBezTo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2" name="Group 121"/>
          <p:cNvGrpSpPr/>
          <p:nvPr userDrawn="1"/>
        </p:nvGrpSpPr>
        <p:grpSpPr>
          <a:xfrm rot="21328392">
            <a:off x="7824042" y="5321067"/>
            <a:ext cx="2551543" cy="416600"/>
            <a:chOff x="2047875" y="1746250"/>
            <a:chExt cx="3851275" cy="628650"/>
          </a:xfrm>
        </p:grpSpPr>
        <p:sp>
          <p:nvSpPr>
            <p:cNvPr id="123" name="Freeform 5"/>
            <p:cNvSpPr>
              <a:spLocks/>
            </p:cNvSpPr>
            <p:nvPr userDrawn="1"/>
          </p:nvSpPr>
          <p:spPr bwMode="gray">
            <a:xfrm>
              <a:off x="2047875" y="1746250"/>
              <a:ext cx="422275" cy="604838"/>
            </a:xfrm>
            <a:custGeom>
              <a:avLst/>
              <a:gdLst>
                <a:gd name="T0" fmla="*/ 35 w 86"/>
                <a:gd name="T1" fmla="*/ 0 h 123"/>
                <a:gd name="T2" fmla="*/ 86 w 86"/>
                <a:gd name="T3" fmla="*/ 0 h 123"/>
                <a:gd name="T4" fmla="*/ 50 w 86"/>
                <a:gd name="T5" fmla="*/ 123 h 123"/>
                <a:gd name="T6" fmla="*/ 0 w 86"/>
                <a:gd name="T7" fmla="*/ 123 h 123"/>
                <a:gd name="T8" fmla="*/ 35 w 86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23">
                  <a:moveTo>
                    <a:pt x="35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6" y="0"/>
                    <a:pt x="59" y="91"/>
                    <a:pt x="50" y="123"/>
                  </a:cubicBezTo>
                  <a:cubicBezTo>
                    <a:pt x="0" y="123"/>
                    <a:pt x="0" y="123"/>
                    <a:pt x="0" y="123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4" name="Freeform 6"/>
            <p:cNvSpPr>
              <a:spLocks noEditPoints="1"/>
            </p:cNvSpPr>
            <p:nvPr userDrawn="1"/>
          </p:nvSpPr>
          <p:spPr bwMode="gray">
            <a:xfrm>
              <a:off x="2333625" y="1874838"/>
              <a:ext cx="776288" cy="495300"/>
            </a:xfrm>
            <a:custGeom>
              <a:avLst/>
              <a:gdLst>
                <a:gd name="T0" fmla="*/ 145 w 158"/>
                <a:gd name="T1" fmla="*/ 51 h 101"/>
                <a:gd name="T2" fmla="*/ 123 w 158"/>
                <a:gd name="T3" fmla="*/ 14 h 101"/>
                <a:gd name="T4" fmla="*/ 29 w 158"/>
                <a:gd name="T5" fmla="*/ 32 h 101"/>
                <a:gd name="T6" fmla="*/ 18 w 158"/>
                <a:gd name="T7" fmla="*/ 86 h 101"/>
                <a:gd name="T8" fmla="*/ 74 w 158"/>
                <a:gd name="T9" fmla="*/ 99 h 101"/>
                <a:gd name="T10" fmla="*/ 120 w 158"/>
                <a:gd name="T11" fmla="*/ 91 h 101"/>
                <a:gd name="T12" fmla="*/ 129 w 158"/>
                <a:gd name="T13" fmla="*/ 68 h 101"/>
                <a:gd name="T14" fmla="*/ 80 w 158"/>
                <a:gd name="T15" fmla="*/ 83 h 101"/>
                <a:gd name="T16" fmla="*/ 58 w 158"/>
                <a:gd name="T17" fmla="*/ 71 h 101"/>
                <a:gd name="T18" fmla="*/ 145 w 158"/>
                <a:gd name="T19" fmla="*/ 51 h 101"/>
                <a:gd name="T20" fmla="*/ 64 w 158"/>
                <a:gd name="T21" fmla="*/ 45 h 101"/>
                <a:gd name="T22" fmla="*/ 90 w 158"/>
                <a:gd name="T23" fmla="*/ 25 h 101"/>
                <a:gd name="T24" fmla="*/ 105 w 158"/>
                <a:gd name="T25" fmla="*/ 42 h 101"/>
                <a:gd name="T26" fmla="*/ 59 w 158"/>
                <a:gd name="T27" fmla="*/ 65 h 101"/>
                <a:gd name="T28" fmla="*/ 64 w 158"/>
                <a:gd name="T29" fmla="*/ 4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8" h="101">
                  <a:moveTo>
                    <a:pt x="145" y="51"/>
                  </a:moveTo>
                  <a:cubicBezTo>
                    <a:pt x="145" y="51"/>
                    <a:pt x="158" y="24"/>
                    <a:pt x="123" y="14"/>
                  </a:cubicBezTo>
                  <a:cubicBezTo>
                    <a:pt x="123" y="14"/>
                    <a:pt x="66" y="0"/>
                    <a:pt x="29" y="32"/>
                  </a:cubicBezTo>
                  <a:cubicBezTo>
                    <a:pt x="29" y="32"/>
                    <a:pt x="0" y="62"/>
                    <a:pt x="18" y="86"/>
                  </a:cubicBezTo>
                  <a:cubicBezTo>
                    <a:pt x="18" y="86"/>
                    <a:pt x="29" y="101"/>
                    <a:pt x="74" y="99"/>
                  </a:cubicBezTo>
                  <a:cubicBezTo>
                    <a:pt x="74" y="99"/>
                    <a:pt x="110" y="97"/>
                    <a:pt x="120" y="91"/>
                  </a:cubicBezTo>
                  <a:cubicBezTo>
                    <a:pt x="129" y="68"/>
                    <a:pt x="129" y="68"/>
                    <a:pt x="129" y="68"/>
                  </a:cubicBezTo>
                  <a:cubicBezTo>
                    <a:pt x="129" y="68"/>
                    <a:pt x="105" y="82"/>
                    <a:pt x="80" y="83"/>
                  </a:cubicBezTo>
                  <a:cubicBezTo>
                    <a:pt x="80" y="83"/>
                    <a:pt x="54" y="85"/>
                    <a:pt x="58" y="71"/>
                  </a:cubicBezTo>
                  <a:lnTo>
                    <a:pt x="145" y="51"/>
                  </a:lnTo>
                  <a:close/>
                  <a:moveTo>
                    <a:pt x="64" y="45"/>
                  </a:moveTo>
                  <a:cubicBezTo>
                    <a:pt x="70" y="23"/>
                    <a:pt x="90" y="25"/>
                    <a:pt x="90" y="25"/>
                  </a:cubicBezTo>
                  <a:cubicBezTo>
                    <a:pt x="109" y="25"/>
                    <a:pt x="105" y="42"/>
                    <a:pt x="105" y="42"/>
                  </a:cubicBezTo>
                  <a:cubicBezTo>
                    <a:pt x="59" y="65"/>
                    <a:pt x="59" y="65"/>
                    <a:pt x="59" y="65"/>
                  </a:cubicBezTo>
                  <a:lnTo>
                    <a:pt x="64" y="4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5" name="Freeform 7"/>
            <p:cNvSpPr>
              <a:spLocks/>
            </p:cNvSpPr>
            <p:nvPr userDrawn="1"/>
          </p:nvSpPr>
          <p:spPr bwMode="gray">
            <a:xfrm>
              <a:off x="3030538" y="1898650"/>
              <a:ext cx="762000" cy="452438"/>
            </a:xfrm>
            <a:custGeom>
              <a:avLst/>
              <a:gdLst>
                <a:gd name="T0" fmla="*/ 23 w 155"/>
                <a:gd name="T1" fmla="*/ 13 h 92"/>
                <a:gd name="T2" fmla="*/ 0 w 155"/>
                <a:gd name="T3" fmla="*/ 92 h 92"/>
                <a:gd name="T4" fmla="*/ 51 w 155"/>
                <a:gd name="T5" fmla="*/ 92 h 92"/>
                <a:gd name="T6" fmla="*/ 71 w 155"/>
                <a:gd name="T7" fmla="*/ 22 h 92"/>
                <a:gd name="T8" fmla="*/ 92 w 155"/>
                <a:gd name="T9" fmla="*/ 23 h 92"/>
                <a:gd name="T10" fmla="*/ 97 w 155"/>
                <a:gd name="T11" fmla="*/ 36 h 92"/>
                <a:gd name="T12" fmla="*/ 89 w 155"/>
                <a:gd name="T13" fmla="*/ 65 h 92"/>
                <a:gd name="T14" fmla="*/ 81 w 155"/>
                <a:gd name="T15" fmla="*/ 92 h 92"/>
                <a:gd name="T16" fmla="*/ 130 w 155"/>
                <a:gd name="T17" fmla="*/ 92 h 92"/>
                <a:gd name="T18" fmla="*/ 147 w 155"/>
                <a:gd name="T19" fmla="*/ 36 h 92"/>
                <a:gd name="T20" fmla="*/ 133 w 155"/>
                <a:gd name="T21" fmla="*/ 11 h 92"/>
                <a:gd name="T22" fmla="*/ 23 w 155"/>
                <a:gd name="T23" fmla="*/ 1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5" h="92">
                  <a:moveTo>
                    <a:pt x="23" y="13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22"/>
                    <a:pt x="82" y="20"/>
                    <a:pt x="92" y="23"/>
                  </a:cubicBezTo>
                  <a:cubicBezTo>
                    <a:pt x="92" y="23"/>
                    <a:pt x="101" y="25"/>
                    <a:pt x="97" y="36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130" y="92"/>
                    <a:pt x="130" y="92"/>
                    <a:pt x="130" y="92"/>
                  </a:cubicBezTo>
                  <a:cubicBezTo>
                    <a:pt x="147" y="36"/>
                    <a:pt x="147" y="36"/>
                    <a:pt x="147" y="36"/>
                  </a:cubicBezTo>
                  <a:cubicBezTo>
                    <a:pt x="147" y="36"/>
                    <a:pt x="155" y="16"/>
                    <a:pt x="133" y="11"/>
                  </a:cubicBezTo>
                  <a:cubicBezTo>
                    <a:pt x="133" y="11"/>
                    <a:pt x="95" y="0"/>
                    <a:pt x="23" y="13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6" name="Freeform 8"/>
            <p:cNvSpPr>
              <a:spLocks noEditPoints="1"/>
            </p:cNvSpPr>
            <p:nvPr userDrawn="1"/>
          </p:nvSpPr>
          <p:spPr bwMode="gray">
            <a:xfrm>
              <a:off x="3689350" y="1917700"/>
              <a:ext cx="836613" cy="457200"/>
            </a:xfrm>
            <a:custGeom>
              <a:avLst/>
              <a:gdLst>
                <a:gd name="T0" fmla="*/ 99 w 170"/>
                <a:gd name="T1" fmla="*/ 3 h 93"/>
                <a:gd name="T2" fmla="*/ 17 w 170"/>
                <a:gd name="T3" fmla="*/ 46 h 93"/>
                <a:gd name="T4" fmla="*/ 71 w 170"/>
                <a:gd name="T5" fmla="*/ 90 h 93"/>
                <a:gd name="T6" fmla="*/ 158 w 170"/>
                <a:gd name="T7" fmla="*/ 44 h 93"/>
                <a:gd name="T8" fmla="*/ 99 w 170"/>
                <a:gd name="T9" fmla="*/ 3 h 93"/>
                <a:gd name="T10" fmla="*/ 106 w 170"/>
                <a:gd name="T11" fmla="*/ 50 h 93"/>
                <a:gd name="T12" fmla="*/ 73 w 170"/>
                <a:gd name="T13" fmla="*/ 73 h 93"/>
                <a:gd name="T14" fmla="*/ 70 w 170"/>
                <a:gd name="T15" fmla="*/ 41 h 93"/>
                <a:gd name="T16" fmla="*/ 95 w 170"/>
                <a:gd name="T17" fmla="*/ 18 h 93"/>
                <a:gd name="T18" fmla="*/ 106 w 170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93">
                  <a:moveTo>
                    <a:pt x="99" y="3"/>
                  </a:moveTo>
                  <a:cubicBezTo>
                    <a:pt x="28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1" y="91"/>
                    <a:pt x="147" y="89"/>
                    <a:pt x="158" y="44"/>
                  </a:cubicBezTo>
                  <a:cubicBezTo>
                    <a:pt x="170" y="0"/>
                    <a:pt x="99" y="3"/>
                    <a:pt x="99" y="3"/>
                  </a:cubicBezTo>
                  <a:moveTo>
                    <a:pt x="106" y="50"/>
                  </a:moveTo>
                  <a:cubicBezTo>
                    <a:pt x="106" y="50"/>
                    <a:pt x="95" y="82"/>
                    <a:pt x="73" y="73"/>
                  </a:cubicBezTo>
                  <a:cubicBezTo>
                    <a:pt x="68" y="71"/>
                    <a:pt x="62" y="60"/>
                    <a:pt x="70" y="41"/>
                  </a:cubicBezTo>
                  <a:cubicBezTo>
                    <a:pt x="70" y="41"/>
                    <a:pt x="79" y="17"/>
                    <a:pt x="95" y="18"/>
                  </a:cubicBezTo>
                  <a:cubicBezTo>
                    <a:pt x="95" y="18"/>
                    <a:pt x="117" y="16"/>
                    <a:pt x="106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7" name="Freeform 9"/>
            <p:cNvSpPr>
              <a:spLocks noEditPoints="1"/>
            </p:cNvSpPr>
            <p:nvPr userDrawn="1"/>
          </p:nvSpPr>
          <p:spPr bwMode="gray">
            <a:xfrm>
              <a:off x="5026025" y="1917700"/>
              <a:ext cx="831850" cy="457200"/>
            </a:xfrm>
            <a:custGeom>
              <a:avLst/>
              <a:gdLst>
                <a:gd name="T0" fmla="*/ 98 w 169"/>
                <a:gd name="T1" fmla="*/ 3 h 93"/>
                <a:gd name="T2" fmla="*/ 17 w 169"/>
                <a:gd name="T3" fmla="*/ 46 h 93"/>
                <a:gd name="T4" fmla="*/ 71 w 169"/>
                <a:gd name="T5" fmla="*/ 90 h 93"/>
                <a:gd name="T6" fmla="*/ 158 w 169"/>
                <a:gd name="T7" fmla="*/ 44 h 93"/>
                <a:gd name="T8" fmla="*/ 98 w 169"/>
                <a:gd name="T9" fmla="*/ 3 h 93"/>
                <a:gd name="T10" fmla="*/ 105 w 169"/>
                <a:gd name="T11" fmla="*/ 50 h 93"/>
                <a:gd name="T12" fmla="*/ 73 w 169"/>
                <a:gd name="T13" fmla="*/ 73 h 93"/>
                <a:gd name="T14" fmla="*/ 70 w 169"/>
                <a:gd name="T15" fmla="*/ 41 h 93"/>
                <a:gd name="T16" fmla="*/ 95 w 169"/>
                <a:gd name="T17" fmla="*/ 18 h 93"/>
                <a:gd name="T18" fmla="*/ 105 w 169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93">
                  <a:moveTo>
                    <a:pt x="98" y="3"/>
                  </a:moveTo>
                  <a:cubicBezTo>
                    <a:pt x="27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0" y="91"/>
                    <a:pt x="146" y="89"/>
                    <a:pt x="158" y="44"/>
                  </a:cubicBezTo>
                  <a:cubicBezTo>
                    <a:pt x="169" y="0"/>
                    <a:pt x="98" y="3"/>
                    <a:pt x="98" y="3"/>
                  </a:cubicBezTo>
                  <a:moveTo>
                    <a:pt x="105" y="50"/>
                  </a:moveTo>
                  <a:cubicBezTo>
                    <a:pt x="105" y="50"/>
                    <a:pt x="95" y="82"/>
                    <a:pt x="73" y="73"/>
                  </a:cubicBezTo>
                  <a:cubicBezTo>
                    <a:pt x="67" y="71"/>
                    <a:pt x="62" y="60"/>
                    <a:pt x="70" y="41"/>
                  </a:cubicBezTo>
                  <a:cubicBezTo>
                    <a:pt x="70" y="41"/>
                    <a:pt x="78" y="17"/>
                    <a:pt x="95" y="18"/>
                  </a:cubicBezTo>
                  <a:cubicBezTo>
                    <a:pt x="95" y="18"/>
                    <a:pt x="117" y="16"/>
                    <a:pt x="105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8" name="Freeform 10"/>
            <p:cNvSpPr>
              <a:spLocks/>
            </p:cNvSpPr>
            <p:nvPr userDrawn="1"/>
          </p:nvSpPr>
          <p:spPr bwMode="gray">
            <a:xfrm>
              <a:off x="4495800" y="1943100"/>
              <a:ext cx="687388" cy="407988"/>
            </a:xfrm>
            <a:custGeom>
              <a:avLst/>
              <a:gdLst>
                <a:gd name="T0" fmla="*/ 0 w 433"/>
                <a:gd name="T1" fmla="*/ 0 h 257"/>
                <a:gd name="T2" fmla="*/ 139 w 433"/>
                <a:gd name="T3" fmla="*/ 0 h 257"/>
                <a:gd name="T4" fmla="*/ 164 w 433"/>
                <a:gd name="T5" fmla="*/ 176 h 257"/>
                <a:gd name="T6" fmla="*/ 285 w 433"/>
                <a:gd name="T7" fmla="*/ 0 h 257"/>
                <a:gd name="T8" fmla="*/ 433 w 433"/>
                <a:gd name="T9" fmla="*/ 0 h 257"/>
                <a:gd name="T10" fmla="*/ 260 w 433"/>
                <a:gd name="T11" fmla="*/ 257 h 257"/>
                <a:gd name="T12" fmla="*/ 31 w 433"/>
                <a:gd name="T13" fmla="*/ 257 h 257"/>
                <a:gd name="T14" fmla="*/ 0 w 433"/>
                <a:gd name="T15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3" h="257">
                  <a:moveTo>
                    <a:pt x="0" y="0"/>
                  </a:moveTo>
                  <a:lnTo>
                    <a:pt x="139" y="0"/>
                  </a:lnTo>
                  <a:lnTo>
                    <a:pt x="164" y="176"/>
                  </a:lnTo>
                  <a:lnTo>
                    <a:pt x="285" y="0"/>
                  </a:lnTo>
                  <a:lnTo>
                    <a:pt x="433" y="0"/>
                  </a:lnTo>
                  <a:lnTo>
                    <a:pt x="260" y="257"/>
                  </a:lnTo>
                  <a:lnTo>
                    <a:pt x="31" y="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29" name="Picture 37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786437" y="2238375"/>
              <a:ext cx="112713" cy="112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2324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7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95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21787" tIns="60893" rIns="121787" bIns="60893" anchor="ctr" anchorCtr="0"/>
          <a:lstStyle>
            <a:lvl1pPr marL="0" algn="l" defTabSz="1217923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7923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95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893"/>
            <a:ext cx="12188824" cy="6856214"/>
          </a:xfrm>
          <a:prstGeom prst="rect">
            <a:avLst/>
          </a:prstGeom>
        </p:spPr>
      </p:pic>
      <p:pic>
        <p:nvPicPr>
          <p:cNvPr id="4" name="Picture 2" descr="C:\Users\Kathy\Documents\Corporate PPT Template\FINAL\ppt-images\NoTexture_Closing.png"/>
          <p:cNvPicPr>
            <a:picLocks noChangeAspect="1" noChangeArrowheads="1"/>
          </p:cNvPicPr>
          <p:nvPr userDrawn="1"/>
        </p:nvPicPr>
        <p:blipFill>
          <a:blip r:embed="rId3" cstate="email"/>
          <a:stretch>
            <a:fillRect/>
          </a:stretch>
        </p:blipFill>
        <p:spPr bwMode="auto">
          <a:xfrm rot="-1260000">
            <a:off x="1019492" y="3186973"/>
            <a:ext cx="10149840" cy="762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531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95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7" y="1335055"/>
            <a:ext cx="11723382" cy="5039399"/>
          </a:xfrm>
          <a:prstGeom prst="rect">
            <a:avLst/>
          </a:prstGeom>
        </p:spPr>
        <p:txBody>
          <a:bodyPr lIns="121787" tIns="60893" rIns="121787" bIns="60893"/>
          <a:lstStyle>
            <a:lvl1pPr marL="226248" indent="-22624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961" indent="-22836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10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025" indent="-15646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171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21787" tIns="60893" rIns="121787" bIns="60893" anchor="ctr" anchorCtr="0"/>
          <a:lstStyle>
            <a:lvl1pPr marL="0" algn="l" defTabSz="1217923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7923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7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73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95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7" y="1974787"/>
            <a:ext cx="11723382" cy="4399636"/>
          </a:xfrm>
          <a:prstGeom prst="rect">
            <a:avLst/>
          </a:prstGeom>
        </p:spPr>
        <p:txBody>
          <a:bodyPr lIns="121787" tIns="60893" rIns="121787" bIns="60893"/>
          <a:lstStyle>
            <a:lvl1pPr marL="226248" indent="-22624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961" indent="-22836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10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025" indent="-15646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171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1335049"/>
            <a:ext cx="11723382" cy="639763"/>
          </a:xfrm>
          <a:prstGeom prst="rect">
            <a:avLst/>
          </a:prstGeom>
        </p:spPr>
        <p:txBody>
          <a:bodyPr lIns="121787" tIns="60893" rIns="121787" bIns="60893" anchor="t" anchorCtr="0">
            <a:normAutofit/>
          </a:bodyPr>
          <a:lstStyle>
            <a:lvl1pPr marL="0" indent="0">
              <a:buNone/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608961" indent="0">
              <a:buNone/>
              <a:defRPr sz="2700" b="1"/>
            </a:lvl2pPr>
            <a:lvl3pPr marL="1217923" indent="0">
              <a:buNone/>
              <a:defRPr sz="2400" b="1"/>
            </a:lvl3pPr>
            <a:lvl4pPr marL="1826884" indent="0">
              <a:buNone/>
              <a:defRPr sz="2100" b="1"/>
            </a:lvl4pPr>
            <a:lvl5pPr marL="2435840" indent="0">
              <a:buNone/>
              <a:defRPr sz="2100" b="1"/>
            </a:lvl5pPr>
            <a:lvl6pPr marL="3044795" indent="0">
              <a:buNone/>
              <a:defRPr sz="2100" b="1"/>
            </a:lvl6pPr>
            <a:lvl7pPr marL="3653767" indent="0">
              <a:buNone/>
              <a:defRPr sz="2100" b="1"/>
            </a:lvl7pPr>
            <a:lvl8pPr marL="4262717" indent="0">
              <a:buNone/>
              <a:defRPr sz="2100" b="1"/>
            </a:lvl8pPr>
            <a:lvl9pPr marL="4871671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21787" tIns="60893" rIns="121787" bIns="60893" anchor="ctr" anchorCtr="0"/>
          <a:lstStyle>
            <a:lvl1pPr marL="0" algn="l" defTabSz="1217923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7923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7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24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1"/>
          <p:cNvSpPr>
            <a:spLocks noChangeArrowheads="1"/>
          </p:cNvSpPr>
          <p:nvPr userDrawn="1"/>
        </p:nvSpPr>
        <p:spPr bwMode="gray">
          <a:xfrm flipH="1">
            <a:off x="205495" y="255907"/>
            <a:ext cx="5676981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6" tIns="45679" rIns="91356" bIns="456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5" y="1335058"/>
            <a:ext cx="5605289" cy="5048191"/>
          </a:xfrm>
          <a:prstGeom prst="rect">
            <a:avLst/>
          </a:prstGeom>
        </p:spPr>
        <p:txBody>
          <a:bodyPr lIns="121787" tIns="60893" rIns="121787" bIns="60893"/>
          <a:lstStyle>
            <a:lvl1pPr marL="226248" indent="-22624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961" indent="-22836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10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025" indent="-15646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171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 userDrawn="1">
            <p:ph type="body" idx="10" hasCustomPrompt="1"/>
          </p:nvPr>
        </p:nvSpPr>
        <p:spPr bwMode="gray">
          <a:xfrm>
            <a:off x="283464" y="255907"/>
            <a:ext cx="5598968" cy="597132"/>
          </a:xfrm>
          <a:prstGeom prst="rect">
            <a:avLst/>
          </a:prstGeom>
        </p:spPr>
        <p:txBody>
          <a:bodyPr lIns="121787" tIns="60893" rIns="121787" bIns="60893" anchor="ctr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8961" indent="0">
              <a:buNone/>
              <a:defRPr sz="2700" b="1"/>
            </a:lvl2pPr>
            <a:lvl3pPr marL="1217923" indent="0">
              <a:buNone/>
              <a:defRPr sz="2400" b="1"/>
            </a:lvl3pPr>
            <a:lvl4pPr marL="1826884" indent="0">
              <a:buNone/>
              <a:defRPr sz="2100" b="1"/>
            </a:lvl4pPr>
            <a:lvl5pPr marL="2435840" indent="0">
              <a:buNone/>
              <a:defRPr sz="2100" b="1"/>
            </a:lvl5pPr>
            <a:lvl6pPr marL="3044795" indent="0">
              <a:buNone/>
              <a:defRPr sz="2100" b="1"/>
            </a:lvl6pPr>
            <a:lvl7pPr marL="3653767" indent="0">
              <a:buNone/>
              <a:defRPr sz="2100" b="1"/>
            </a:lvl7pPr>
            <a:lvl8pPr marL="4262717" indent="0">
              <a:buNone/>
              <a:defRPr sz="2100" b="1"/>
            </a:lvl8pPr>
            <a:lvl9pPr marL="4871671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914" y="1335058"/>
            <a:ext cx="5735513" cy="5048191"/>
          </a:xfrm>
          <a:prstGeom prst="rect">
            <a:avLst/>
          </a:prstGeom>
        </p:spPr>
        <p:txBody>
          <a:bodyPr lIns="121787" tIns="60893" rIns="121787" bIns="60893"/>
          <a:lstStyle>
            <a:lvl1pPr marL="226248" indent="-22624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961" indent="-22836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10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025" indent="-15646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171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Rectangle 11"/>
          <p:cNvSpPr>
            <a:spLocks noChangeArrowheads="1"/>
          </p:cNvSpPr>
          <p:nvPr userDrawn="1"/>
        </p:nvSpPr>
        <p:spPr bwMode="gray">
          <a:xfrm rot="10800000" flipH="1">
            <a:off x="6247914" y="255907"/>
            <a:ext cx="573551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7" name="Text Placeholder 2"/>
          <p:cNvSpPr>
            <a:spLocks noGrp="1"/>
          </p:cNvSpPr>
          <p:nvPr userDrawn="1">
            <p:ph type="body" idx="11" hasCustomPrompt="1"/>
          </p:nvPr>
        </p:nvSpPr>
        <p:spPr bwMode="gray">
          <a:xfrm>
            <a:off x="6247914" y="255907"/>
            <a:ext cx="5735513" cy="597132"/>
          </a:xfrm>
          <a:prstGeom prst="rect">
            <a:avLst/>
          </a:prstGeom>
        </p:spPr>
        <p:txBody>
          <a:bodyPr lIns="121787" tIns="60893" rIns="121787" bIns="60893" anchor="ctr">
            <a:norm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8961" indent="0">
              <a:buNone/>
              <a:defRPr sz="2700" b="1"/>
            </a:lvl2pPr>
            <a:lvl3pPr marL="1217923" indent="0">
              <a:buNone/>
              <a:defRPr sz="2400" b="1"/>
            </a:lvl3pPr>
            <a:lvl4pPr marL="1826884" indent="0">
              <a:buNone/>
              <a:defRPr sz="2100" b="1"/>
            </a:lvl4pPr>
            <a:lvl5pPr marL="2435840" indent="0">
              <a:buNone/>
              <a:defRPr sz="2100" b="1"/>
            </a:lvl5pPr>
            <a:lvl6pPr marL="3044795" indent="0">
              <a:buNone/>
              <a:defRPr sz="2100" b="1"/>
            </a:lvl6pPr>
            <a:lvl7pPr marL="3653767" indent="0">
              <a:buNone/>
              <a:defRPr sz="2100" b="1"/>
            </a:lvl7pPr>
            <a:lvl8pPr marL="4262717" indent="0">
              <a:buNone/>
              <a:defRPr sz="2100" b="1"/>
            </a:lvl8pPr>
            <a:lvl9pPr marL="4871671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7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5" name="Freeform 12"/>
          <p:cNvSpPr>
            <a:spLocks/>
          </p:cNvSpPr>
          <p:nvPr userDrawn="1"/>
        </p:nvSpPr>
        <p:spPr bwMode="gray">
          <a:xfrm>
            <a:off x="11983383" y="60350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63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 bwMode="black">
          <a:xfrm>
            <a:off x="512886" y="6450883"/>
            <a:ext cx="4021025" cy="292252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923"/>
            <a:r>
              <a:rPr lang="en-US" dirty="0" smtClean="0"/>
              <a:t>2012 LENOVO CONFIDENTIAL. All rights reserved.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84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Freeform 8"/>
          <p:cNvSpPr>
            <a:spLocks/>
          </p:cNvSpPr>
          <p:nvPr userDrawn="1"/>
        </p:nvSpPr>
        <p:spPr bwMode="invGray">
          <a:xfrm flipH="1">
            <a:off x="-36987" y="6501817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Rectangle 13"/>
          <p:cNvSpPr/>
          <p:nvPr userDrawn="1"/>
        </p:nvSpPr>
        <p:spPr bwMode="invGray">
          <a:xfrm>
            <a:off x="92253" y="6445163"/>
            <a:ext cx="417473" cy="292252"/>
          </a:xfrm>
          <a:prstGeom prst="rect">
            <a:avLst/>
          </a:prstGeom>
        </p:spPr>
        <p:txBody>
          <a:bodyPr wrap="none" lIns="121787" tIns="60893" rIns="121787" bIns="60893">
            <a:spAutoFit/>
          </a:bodyPr>
          <a:lstStyle/>
          <a:p>
            <a:pPr algn="ctr" defTabSz="1217923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923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50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7"/>
          <p:cNvSpPr>
            <a:spLocks noChangeArrowheads="1"/>
          </p:cNvSpPr>
          <p:nvPr userDrawn="1"/>
        </p:nvSpPr>
        <p:spPr bwMode="gray">
          <a:xfrm rot="21422542">
            <a:off x="-98511" y="2461991"/>
            <a:ext cx="3323186" cy="3732692"/>
          </a:xfrm>
          <a:custGeom>
            <a:avLst/>
            <a:gdLst>
              <a:gd name="connsiteX0" fmla="*/ 0 w 3383749"/>
              <a:gd name="connsiteY0" fmla="*/ 0 h 3725641"/>
              <a:gd name="connsiteX1" fmla="*/ 3383749 w 3383749"/>
              <a:gd name="connsiteY1" fmla="*/ 0 h 3725641"/>
              <a:gd name="connsiteX2" fmla="*/ 3383749 w 3383749"/>
              <a:gd name="connsiteY2" fmla="*/ 3725641 h 3725641"/>
              <a:gd name="connsiteX3" fmla="*/ 0 w 3383749"/>
              <a:gd name="connsiteY3" fmla="*/ 3725641 h 3725641"/>
              <a:gd name="connsiteX4" fmla="*/ 0 w 3383749"/>
              <a:gd name="connsiteY4" fmla="*/ 0 h 3725641"/>
              <a:gd name="connsiteX0" fmla="*/ 253417 w 3383749"/>
              <a:gd name="connsiteY0" fmla="*/ 0 h 3729563"/>
              <a:gd name="connsiteX1" fmla="*/ 3383749 w 3383749"/>
              <a:gd name="connsiteY1" fmla="*/ 3922 h 3729563"/>
              <a:gd name="connsiteX2" fmla="*/ 3383749 w 3383749"/>
              <a:gd name="connsiteY2" fmla="*/ 3729563 h 3729563"/>
              <a:gd name="connsiteX3" fmla="*/ 0 w 3383749"/>
              <a:gd name="connsiteY3" fmla="*/ 3729563 h 3729563"/>
              <a:gd name="connsiteX4" fmla="*/ 253417 w 3383749"/>
              <a:gd name="connsiteY4" fmla="*/ 0 h 3729563"/>
              <a:gd name="connsiteX0" fmla="*/ 192855 w 3323187"/>
              <a:gd name="connsiteY0" fmla="*/ 0 h 3732692"/>
              <a:gd name="connsiteX1" fmla="*/ 3323187 w 3323187"/>
              <a:gd name="connsiteY1" fmla="*/ 3922 h 3732692"/>
              <a:gd name="connsiteX2" fmla="*/ 3323187 w 3323187"/>
              <a:gd name="connsiteY2" fmla="*/ 3729563 h 3732692"/>
              <a:gd name="connsiteX3" fmla="*/ 0 w 3323187"/>
              <a:gd name="connsiteY3" fmla="*/ 3732692 h 3732692"/>
              <a:gd name="connsiteX4" fmla="*/ 192855 w 3323187"/>
              <a:gd name="connsiteY4" fmla="*/ 0 h 373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3187" h="3732692">
                <a:moveTo>
                  <a:pt x="192855" y="0"/>
                </a:moveTo>
                <a:lnTo>
                  <a:pt x="3323187" y="3922"/>
                </a:lnTo>
                <a:lnTo>
                  <a:pt x="3323187" y="3729563"/>
                </a:lnTo>
                <a:lnTo>
                  <a:pt x="0" y="3732692"/>
                </a:lnTo>
                <a:lnTo>
                  <a:pt x="192855" y="0"/>
                </a:lnTo>
                <a:close/>
              </a:path>
            </a:pathLst>
          </a:cu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1" tIns="60891" rIns="121781" bIns="608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87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gray">
          <a:xfrm rot="21422542">
            <a:off x="1110800" y="4671699"/>
            <a:ext cx="2175444" cy="1488559"/>
          </a:xfrm>
          <a:custGeom>
            <a:avLst/>
            <a:gdLst>
              <a:gd name="connsiteX0" fmla="*/ 0 w 1685260"/>
              <a:gd name="connsiteY0" fmla="*/ 0 h 1116419"/>
              <a:gd name="connsiteX1" fmla="*/ 1685260 w 1685260"/>
              <a:gd name="connsiteY1" fmla="*/ 0 h 1116419"/>
              <a:gd name="connsiteX2" fmla="*/ 1685260 w 1685260"/>
              <a:gd name="connsiteY2" fmla="*/ 1116419 h 1116419"/>
              <a:gd name="connsiteX3" fmla="*/ 0 w 1685260"/>
              <a:gd name="connsiteY3" fmla="*/ 1116419 h 1116419"/>
              <a:gd name="connsiteX4" fmla="*/ 0 w 1685260"/>
              <a:gd name="connsiteY4" fmla="*/ 0 h 1116419"/>
              <a:gd name="connsiteX0" fmla="*/ 0 w 1685260"/>
              <a:gd name="connsiteY0" fmla="*/ 0 h 1116419"/>
              <a:gd name="connsiteX1" fmla="*/ 1685260 w 1685260"/>
              <a:gd name="connsiteY1" fmla="*/ 0 h 1116419"/>
              <a:gd name="connsiteX2" fmla="*/ 1685260 w 1685260"/>
              <a:gd name="connsiteY2" fmla="*/ 1116419 h 1116419"/>
              <a:gd name="connsiteX3" fmla="*/ 31897 w 1685260"/>
              <a:gd name="connsiteY3" fmla="*/ 393405 h 1116419"/>
              <a:gd name="connsiteX4" fmla="*/ 0 w 1685260"/>
              <a:gd name="connsiteY4" fmla="*/ 0 h 1116419"/>
              <a:gd name="connsiteX0" fmla="*/ 54251 w 1653364"/>
              <a:gd name="connsiteY0" fmla="*/ 0 h 1116419"/>
              <a:gd name="connsiteX1" fmla="*/ 1653364 w 1653364"/>
              <a:gd name="connsiteY1" fmla="*/ 0 h 1116419"/>
              <a:gd name="connsiteX2" fmla="*/ 1653364 w 1653364"/>
              <a:gd name="connsiteY2" fmla="*/ 1116419 h 1116419"/>
              <a:gd name="connsiteX3" fmla="*/ 1 w 1653364"/>
              <a:gd name="connsiteY3" fmla="*/ 393405 h 1116419"/>
              <a:gd name="connsiteX4" fmla="*/ 54251 w 1653364"/>
              <a:gd name="connsiteY4" fmla="*/ 0 h 1116419"/>
              <a:gd name="connsiteX0" fmla="*/ 53753 w 1652866"/>
              <a:gd name="connsiteY0" fmla="*/ 0 h 1116419"/>
              <a:gd name="connsiteX1" fmla="*/ 1652866 w 1652866"/>
              <a:gd name="connsiteY1" fmla="*/ 0 h 1116419"/>
              <a:gd name="connsiteX2" fmla="*/ 1652866 w 1652866"/>
              <a:gd name="connsiteY2" fmla="*/ 1116419 h 1116419"/>
              <a:gd name="connsiteX3" fmla="*/ 0 w 1652866"/>
              <a:gd name="connsiteY3" fmla="*/ 383893 h 1116419"/>
              <a:gd name="connsiteX4" fmla="*/ 53753 w 1652866"/>
              <a:gd name="connsiteY4" fmla="*/ 0 h 111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2866" h="1116419">
                <a:moveTo>
                  <a:pt x="53753" y="0"/>
                </a:moveTo>
                <a:lnTo>
                  <a:pt x="1652866" y="0"/>
                </a:lnTo>
                <a:lnTo>
                  <a:pt x="1652866" y="1116419"/>
                </a:lnTo>
                <a:lnTo>
                  <a:pt x="0" y="383893"/>
                </a:lnTo>
                <a:lnTo>
                  <a:pt x="53753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1" tIns="60891" rIns="121781" bIns="608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87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7"/>
          <p:cNvSpPr>
            <a:spLocks noChangeArrowheads="1"/>
          </p:cNvSpPr>
          <p:nvPr userDrawn="1"/>
        </p:nvSpPr>
        <p:spPr bwMode="gray">
          <a:xfrm rot="21422542">
            <a:off x="980389" y="622408"/>
            <a:ext cx="9531966" cy="4373045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1" tIns="60891" rIns="121781" bIns="608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872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9" name="Picture 29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022542">
            <a:off x="7183176" y="-767347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Placeholder 2"/>
          <p:cNvSpPr>
            <a:spLocks noGrp="1"/>
          </p:cNvSpPr>
          <p:nvPr>
            <p:ph type="body" idx="10"/>
          </p:nvPr>
        </p:nvSpPr>
        <p:spPr bwMode="gray">
          <a:xfrm rot="21420000">
            <a:off x="1265114" y="972757"/>
            <a:ext cx="8948182" cy="323101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lvl1pPr marL="154344" indent="-154344">
              <a:lnSpc>
                <a:spcPct val="100000"/>
              </a:lnSpc>
              <a:spcBef>
                <a:spcPts val="0"/>
              </a:spcBef>
              <a:buFontTx/>
              <a:buNone/>
              <a:defRPr lang="en-US" sz="3200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1"/>
          </p:nvPr>
        </p:nvSpPr>
        <p:spPr bwMode="gray">
          <a:xfrm rot="21420000">
            <a:off x="1564888" y="4340557"/>
            <a:ext cx="8734121" cy="3880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2000" b="1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69324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 userDrawn="1"/>
        </p:nvSpPr>
        <p:spPr bwMode="gray">
          <a:xfrm flipH="1">
            <a:off x="9918049" y="2340369"/>
            <a:ext cx="2270776" cy="2926915"/>
          </a:xfrm>
          <a:prstGeom prst="rect">
            <a:avLst/>
          </a:pr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gray">
          <a:xfrm flipH="1">
            <a:off x="9914419" y="4097853"/>
            <a:ext cx="1709573" cy="1169432"/>
          </a:xfrm>
          <a:custGeom>
            <a:avLst/>
            <a:gdLst>
              <a:gd name="connsiteX0" fmla="*/ 0 w 1685260"/>
              <a:gd name="connsiteY0" fmla="*/ 0 h 1116419"/>
              <a:gd name="connsiteX1" fmla="*/ 1685260 w 1685260"/>
              <a:gd name="connsiteY1" fmla="*/ 0 h 1116419"/>
              <a:gd name="connsiteX2" fmla="*/ 1685260 w 1685260"/>
              <a:gd name="connsiteY2" fmla="*/ 1116419 h 1116419"/>
              <a:gd name="connsiteX3" fmla="*/ 0 w 1685260"/>
              <a:gd name="connsiteY3" fmla="*/ 1116419 h 1116419"/>
              <a:gd name="connsiteX4" fmla="*/ 0 w 1685260"/>
              <a:gd name="connsiteY4" fmla="*/ 0 h 1116419"/>
              <a:gd name="connsiteX0" fmla="*/ 0 w 1685260"/>
              <a:gd name="connsiteY0" fmla="*/ 0 h 1116419"/>
              <a:gd name="connsiteX1" fmla="*/ 1685260 w 1685260"/>
              <a:gd name="connsiteY1" fmla="*/ 0 h 1116419"/>
              <a:gd name="connsiteX2" fmla="*/ 1685260 w 1685260"/>
              <a:gd name="connsiteY2" fmla="*/ 1116419 h 1116419"/>
              <a:gd name="connsiteX3" fmla="*/ 31897 w 1685260"/>
              <a:gd name="connsiteY3" fmla="*/ 393405 h 1116419"/>
              <a:gd name="connsiteX4" fmla="*/ 0 w 1685260"/>
              <a:gd name="connsiteY4" fmla="*/ 0 h 1116419"/>
              <a:gd name="connsiteX0" fmla="*/ 54251 w 1653364"/>
              <a:gd name="connsiteY0" fmla="*/ 0 h 1116419"/>
              <a:gd name="connsiteX1" fmla="*/ 1653364 w 1653364"/>
              <a:gd name="connsiteY1" fmla="*/ 0 h 1116419"/>
              <a:gd name="connsiteX2" fmla="*/ 1653364 w 1653364"/>
              <a:gd name="connsiteY2" fmla="*/ 1116419 h 1116419"/>
              <a:gd name="connsiteX3" fmla="*/ 1 w 1653364"/>
              <a:gd name="connsiteY3" fmla="*/ 393405 h 1116419"/>
              <a:gd name="connsiteX4" fmla="*/ 54251 w 1653364"/>
              <a:gd name="connsiteY4" fmla="*/ 0 h 111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3364" h="1116419">
                <a:moveTo>
                  <a:pt x="54251" y="0"/>
                </a:moveTo>
                <a:lnTo>
                  <a:pt x="1653364" y="0"/>
                </a:lnTo>
                <a:lnTo>
                  <a:pt x="1653364" y="1116419"/>
                </a:lnTo>
                <a:lnTo>
                  <a:pt x="1" y="393405"/>
                </a:lnTo>
                <a:lnTo>
                  <a:pt x="54251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gray">
          <a:xfrm flipH="1">
            <a:off x="6218557" y="584425"/>
            <a:ext cx="5405432" cy="3914431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423905" y="673038"/>
            <a:ext cx="5794697" cy="5541527"/>
          </a:xfrm>
          <a:prstGeom prst="rect">
            <a:avLst/>
          </a:prstGeom>
        </p:spPr>
        <p:txBody>
          <a:bodyPr lIns="121787" tIns="60893" rIns="121787" bIns="60893"/>
          <a:lstStyle>
            <a:lvl1pPr marL="226248" indent="-226248"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961" indent="-228364"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10" indent="-150132"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025" indent="-156466"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171" indent="-150132"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 bwMode="black">
          <a:xfrm>
            <a:off x="512886" y="6450883"/>
            <a:ext cx="4021025" cy="292252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923"/>
            <a:r>
              <a:rPr lang="en-US" dirty="0" smtClean="0"/>
              <a:t>2012 LENOVO CONFIDENTIAL. All rights reserved.</a:t>
            </a:r>
            <a:endParaRPr lang="en-US" dirty="0"/>
          </a:p>
        </p:txBody>
      </p:sp>
      <p:sp>
        <p:nvSpPr>
          <p:cNvPr id="14" name="Rectangle 7"/>
          <p:cNvSpPr>
            <a:spLocks noChangeArrowheads="1"/>
          </p:cNvSpPr>
          <p:nvPr userDrawn="1"/>
        </p:nvSpPr>
        <p:spPr bwMode="invGray">
          <a:xfrm flipH="1">
            <a:off x="82805" y="650184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7" name="Freeform 8"/>
          <p:cNvSpPr>
            <a:spLocks/>
          </p:cNvSpPr>
          <p:nvPr userDrawn="1"/>
        </p:nvSpPr>
        <p:spPr bwMode="invGray">
          <a:xfrm flipH="1">
            <a:off x="-36987" y="6501817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8" name="Rectangle 17"/>
          <p:cNvSpPr/>
          <p:nvPr userDrawn="1"/>
        </p:nvSpPr>
        <p:spPr bwMode="invGray">
          <a:xfrm>
            <a:off x="92253" y="6445163"/>
            <a:ext cx="417473" cy="292252"/>
          </a:xfrm>
          <a:prstGeom prst="rect">
            <a:avLst/>
          </a:prstGeom>
        </p:spPr>
        <p:txBody>
          <a:bodyPr wrap="none" lIns="121787" tIns="60893" rIns="121787" bIns="60893">
            <a:spAutoFit/>
          </a:bodyPr>
          <a:lstStyle/>
          <a:p>
            <a:pPr algn="ctr" defTabSz="1217923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923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50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Placeholder 2"/>
          <p:cNvSpPr>
            <a:spLocks noGrp="1"/>
          </p:cNvSpPr>
          <p:nvPr userDrawn="1">
            <p:ph type="body" idx="11"/>
          </p:nvPr>
        </p:nvSpPr>
        <p:spPr bwMode="gray">
          <a:xfrm>
            <a:off x="6566431" y="3937009"/>
            <a:ext cx="4672383" cy="3880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2000" b="1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</a:t>
            </a:r>
          </a:p>
        </p:txBody>
      </p:sp>
      <p:pic>
        <p:nvPicPr>
          <p:cNvPr id="15" name="Picture 29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200000">
            <a:off x="8359979" y="-686803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Placeholder 2"/>
          <p:cNvSpPr>
            <a:spLocks noGrp="1"/>
          </p:cNvSpPr>
          <p:nvPr userDrawn="1">
            <p:ph type="body" idx="10"/>
          </p:nvPr>
        </p:nvSpPr>
        <p:spPr bwMode="gray">
          <a:xfrm>
            <a:off x="6425689" y="795690"/>
            <a:ext cx="4848974" cy="20002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lvl1pPr marL="154350" indent="-154350">
              <a:lnSpc>
                <a:spcPct val="95000"/>
              </a:lnSpc>
              <a:spcBef>
                <a:spcPts val="400"/>
              </a:spcBef>
              <a:buFontTx/>
              <a:buNone/>
              <a:defRPr lang="en-US" sz="2800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658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 userDrawn="1"/>
        </p:nvSpPr>
        <p:spPr bwMode="invGray">
          <a:xfrm flipH="1">
            <a:off x="82805" y="650184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4" name="Freeform 8"/>
          <p:cNvSpPr>
            <a:spLocks/>
          </p:cNvSpPr>
          <p:nvPr userDrawn="1"/>
        </p:nvSpPr>
        <p:spPr bwMode="invGray">
          <a:xfrm flipH="1">
            <a:off x="-36987" y="6501817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5" name="Rectangle 4"/>
          <p:cNvSpPr/>
          <p:nvPr userDrawn="1"/>
        </p:nvSpPr>
        <p:spPr bwMode="invGray">
          <a:xfrm>
            <a:off x="92253" y="6445163"/>
            <a:ext cx="417473" cy="292252"/>
          </a:xfrm>
          <a:prstGeom prst="rect">
            <a:avLst/>
          </a:prstGeom>
        </p:spPr>
        <p:txBody>
          <a:bodyPr wrap="none" lIns="121787" tIns="60893" rIns="121787" bIns="60893">
            <a:spAutoFit/>
          </a:bodyPr>
          <a:lstStyle/>
          <a:p>
            <a:pPr algn="ctr" defTabSz="1217923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923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50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 userDrawn="1"/>
        </p:nvSpPr>
        <p:spPr bwMode="black">
          <a:xfrm>
            <a:off x="512886" y="6450883"/>
            <a:ext cx="4021025" cy="292252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923"/>
            <a:r>
              <a:rPr lang="en-US" dirty="0" smtClean="0"/>
              <a:t>2012 LENOVO CONFIDENTIAL.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85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95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787" tIns="852536" rIns="121787" bIns="60893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7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21787" tIns="60893" rIns="121787" bIns="60893" anchor="ctr" anchorCtr="0"/>
          <a:lstStyle>
            <a:lvl1pPr marL="0" algn="l" defTabSz="1217923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7923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58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1"/>
          <p:cNvSpPr>
            <a:spLocks noChangeArrowheads="1"/>
          </p:cNvSpPr>
          <p:nvPr userDrawn="1"/>
        </p:nvSpPr>
        <p:spPr bwMode="gray">
          <a:xfrm>
            <a:off x="9196194" y="3483267"/>
            <a:ext cx="2992630" cy="1685028"/>
          </a:xfrm>
          <a:prstGeom prst="rect">
            <a:avLst/>
          </a:prstGeom>
          <a:solidFill>
            <a:srgbClr val="711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gray">
          <a:xfrm>
            <a:off x="9196195" y="3483506"/>
            <a:ext cx="2743029" cy="1466135"/>
          </a:xfrm>
          <a:custGeom>
            <a:avLst/>
            <a:gdLst>
              <a:gd name="connsiteX0" fmla="*/ 0 w 4746418"/>
              <a:gd name="connsiteY0" fmla="*/ 0 h 1263771"/>
              <a:gd name="connsiteX1" fmla="*/ 4746418 w 4746418"/>
              <a:gd name="connsiteY1" fmla="*/ 0 h 1263771"/>
              <a:gd name="connsiteX2" fmla="*/ 4746418 w 4746418"/>
              <a:gd name="connsiteY2" fmla="*/ 1263771 h 1263771"/>
              <a:gd name="connsiteX3" fmla="*/ 0 w 4746418"/>
              <a:gd name="connsiteY3" fmla="*/ 1263771 h 1263771"/>
              <a:gd name="connsiteX4" fmla="*/ 0 w 4746418"/>
              <a:gd name="connsiteY4" fmla="*/ 0 h 1263771"/>
              <a:gd name="connsiteX0" fmla="*/ 0 w 4746418"/>
              <a:gd name="connsiteY0" fmla="*/ 0 h 1891568"/>
              <a:gd name="connsiteX1" fmla="*/ 4746418 w 4746418"/>
              <a:gd name="connsiteY1" fmla="*/ 627797 h 1891568"/>
              <a:gd name="connsiteX2" fmla="*/ 4746418 w 4746418"/>
              <a:gd name="connsiteY2" fmla="*/ 1891568 h 1891568"/>
              <a:gd name="connsiteX3" fmla="*/ 0 w 4746418"/>
              <a:gd name="connsiteY3" fmla="*/ 1891568 h 1891568"/>
              <a:gd name="connsiteX4" fmla="*/ 0 w 4746418"/>
              <a:gd name="connsiteY4" fmla="*/ 0 h 189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6418" h="1891568">
                <a:moveTo>
                  <a:pt x="0" y="0"/>
                </a:moveTo>
                <a:lnTo>
                  <a:pt x="4746418" y="627797"/>
                </a:lnTo>
                <a:lnTo>
                  <a:pt x="4746418" y="1891568"/>
                </a:lnTo>
                <a:lnTo>
                  <a:pt x="0" y="1891568"/>
                </a:lnTo>
                <a:lnTo>
                  <a:pt x="0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 userDrawn="1"/>
        </p:nvSpPr>
        <p:spPr bwMode="gray">
          <a:xfrm>
            <a:off x="0" y="3966367"/>
            <a:ext cx="11939226" cy="1685028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 bwMode="gray">
          <a:xfrm>
            <a:off x="609441" y="5698899"/>
            <a:ext cx="10969943" cy="638756"/>
          </a:xfrm>
          <a:prstGeom prst="rect">
            <a:avLst/>
          </a:prstGeom>
        </p:spPr>
        <p:txBody>
          <a:bodyPr lIns="121787" tIns="60893" rIns="121787" bIns="60893" anchor="ctr">
            <a:normAutofit/>
          </a:bodyPr>
          <a:lstStyle>
            <a:lvl1pPr marL="0" indent="0" algn="r" defTabSz="1217923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400" kern="1200" cap="none" spc="0" dirty="0" smtClean="0">
                <a:solidFill>
                  <a:srgbClr val="961E1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896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92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8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8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47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37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271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16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>
          <a:xfrm>
            <a:off x="609441" y="4141177"/>
            <a:ext cx="10969943" cy="1321448"/>
          </a:xfrm>
          <a:prstGeom prst="rect">
            <a:avLst/>
          </a:prstGeom>
        </p:spPr>
        <p:txBody>
          <a:bodyPr lIns="121787" tIns="60893" rIns="121787" bIns="60893" anchor="ctr" anchorCtr="0"/>
          <a:lstStyle>
            <a:lvl1pPr marL="0" algn="r" defTabSz="121792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4800" b="1" kern="1200" cap="all" spc="-20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45" name="Rectangle 7"/>
          <p:cNvSpPr>
            <a:spLocks noChangeArrowheads="1"/>
          </p:cNvSpPr>
          <p:nvPr userDrawn="1"/>
        </p:nvSpPr>
        <p:spPr bwMode="invGray">
          <a:xfrm flipH="1">
            <a:off x="82805" y="650184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46" name="Freeform 8"/>
          <p:cNvSpPr>
            <a:spLocks/>
          </p:cNvSpPr>
          <p:nvPr userDrawn="1"/>
        </p:nvSpPr>
        <p:spPr bwMode="invGray">
          <a:xfrm flipH="1">
            <a:off x="-36987" y="6501817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Rectangle 20"/>
          <p:cNvSpPr/>
          <p:nvPr userDrawn="1"/>
        </p:nvSpPr>
        <p:spPr bwMode="invGray">
          <a:xfrm>
            <a:off x="92253" y="6445163"/>
            <a:ext cx="417473" cy="292252"/>
          </a:xfrm>
          <a:prstGeom prst="rect">
            <a:avLst/>
          </a:prstGeom>
        </p:spPr>
        <p:txBody>
          <a:bodyPr wrap="none" lIns="121787" tIns="60893" rIns="121787" bIns="60893">
            <a:spAutoFit/>
          </a:bodyPr>
          <a:lstStyle/>
          <a:p>
            <a:pPr algn="ctr" defTabSz="1217923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923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3" name="Picture 29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5400000">
            <a:off x="1058577" y="2949895"/>
            <a:ext cx="1633535" cy="375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50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 userDrawn="1"/>
        </p:nvSpPr>
        <p:spPr bwMode="black">
          <a:xfrm>
            <a:off x="512886" y="6450883"/>
            <a:ext cx="4021025" cy="292252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923"/>
            <a:r>
              <a:rPr lang="en-US" dirty="0" smtClean="0"/>
              <a:t>2012 LENOVO CONFIDENTIAL. All rights reserved.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5180252" y="621991"/>
            <a:ext cx="6083125" cy="270823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lvl1pPr marL="0" indent="0">
              <a:buFontTx/>
              <a:buNone/>
              <a:defRPr lang="en-US" sz="2400" dirty="0" smtClean="0">
                <a:solidFill>
                  <a:srgbClr val="414042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07079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graphy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gray">
          <a:xfrm>
            <a:off x="0" y="916"/>
            <a:ext cx="12188825" cy="6856215"/>
          </a:xfrm>
          <a:prstGeom prst="rect">
            <a:avLst/>
          </a:prstGeom>
        </p:spPr>
      </p:pic>
      <p:sp>
        <p:nvSpPr>
          <p:cNvPr id="4" name="Rectangle 11"/>
          <p:cNvSpPr>
            <a:spLocks noChangeArrowheads="1"/>
          </p:cNvSpPr>
          <p:nvPr userDrawn="1"/>
        </p:nvSpPr>
        <p:spPr bwMode="gray">
          <a:xfrm>
            <a:off x="10851692" y="4137011"/>
            <a:ext cx="1337132" cy="1685028"/>
          </a:xfrm>
          <a:prstGeom prst="rect">
            <a:avLst/>
          </a:prstGeom>
          <a:solidFill>
            <a:srgbClr val="711617"/>
          </a:solidFill>
          <a:ln>
            <a:noFill/>
          </a:ln>
          <a:effectLst>
            <a:outerShdw blurRad="50800" dist="38100" dir="8100000" algn="tr" rotWithShape="0">
              <a:prstClr val="black">
                <a:alpha val="5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 userDrawn="1"/>
        </p:nvSpPr>
        <p:spPr bwMode="gray">
          <a:xfrm>
            <a:off x="10851737" y="4137250"/>
            <a:ext cx="1087531" cy="1466135"/>
          </a:xfrm>
          <a:custGeom>
            <a:avLst/>
            <a:gdLst>
              <a:gd name="connsiteX0" fmla="*/ 0 w 4746418"/>
              <a:gd name="connsiteY0" fmla="*/ 0 h 1263771"/>
              <a:gd name="connsiteX1" fmla="*/ 4746418 w 4746418"/>
              <a:gd name="connsiteY1" fmla="*/ 0 h 1263771"/>
              <a:gd name="connsiteX2" fmla="*/ 4746418 w 4746418"/>
              <a:gd name="connsiteY2" fmla="*/ 1263771 h 1263771"/>
              <a:gd name="connsiteX3" fmla="*/ 0 w 4746418"/>
              <a:gd name="connsiteY3" fmla="*/ 1263771 h 1263771"/>
              <a:gd name="connsiteX4" fmla="*/ 0 w 4746418"/>
              <a:gd name="connsiteY4" fmla="*/ 0 h 1263771"/>
              <a:gd name="connsiteX0" fmla="*/ 0 w 4746418"/>
              <a:gd name="connsiteY0" fmla="*/ 0 h 1891568"/>
              <a:gd name="connsiteX1" fmla="*/ 4746418 w 4746418"/>
              <a:gd name="connsiteY1" fmla="*/ 627797 h 1891568"/>
              <a:gd name="connsiteX2" fmla="*/ 4746418 w 4746418"/>
              <a:gd name="connsiteY2" fmla="*/ 1891568 h 1891568"/>
              <a:gd name="connsiteX3" fmla="*/ 0 w 4746418"/>
              <a:gd name="connsiteY3" fmla="*/ 1891568 h 1891568"/>
              <a:gd name="connsiteX4" fmla="*/ 0 w 4746418"/>
              <a:gd name="connsiteY4" fmla="*/ 0 h 189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6418" h="1891568">
                <a:moveTo>
                  <a:pt x="0" y="0"/>
                </a:moveTo>
                <a:lnTo>
                  <a:pt x="4746418" y="627797"/>
                </a:lnTo>
                <a:lnTo>
                  <a:pt x="4746418" y="1891568"/>
                </a:lnTo>
                <a:lnTo>
                  <a:pt x="0" y="1891568"/>
                </a:lnTo>
                <a:lnTo>
                  <a:pt x="0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 userDrawn="1"/>
        </p:nvSpPr>
        <p:spPr bwMode="gray">
          <a:xfrm>
            <a:off x="2142829" y="4620111"/>
            <a:ext cx="9796396" cy="1685028"/>
          </a:xfrm>
          <a:prstGeom prst="rect">
            <a:avLst/>
          </a:prstGeom>
          <a:solidFill>
            <a:srgbClr val="EC2225"/>
          </a:solidFill>
          <a:ln>
            <a:noFill/>
          </a:ln>
          <a:effectLst>
            <a:outerShdw blurRad="76200" dist="50800" dir="8400000" algn="tr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Title 16"/>
          <p:cNvSpPr>
            <a:spLocks noGrp="1"/>
          </p:cNvSpPr>
          <p:nvPr>
            <p:ph type="title"/>
          </p:nvPr>
        </p:nvSpPr>
        <p:spPr bwMode="gray">
          <a:xfrm>
            <a:off x="2601496" y="4905633"/>
            <a:ext cx="8977888" cy="1143000"/>
          </a:xfrm>
          <a:prstGeom prst="rect">
            <a:avLst/>
          </a:prstGeom>
        </p:spPr>
        <p:txBody>
          <a:bodyPr lIns="121787" tIns="60893" rIns="121787" bIns="60893" anchor="ctr" anchorCtr="0"/>
          <a:lstStyle>
            <a:lvl1pPr marL="0" algn="r" defTabSz="1217923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pic>
        <p:nvPicPr>
          <p:cNvPr id="8" name="Picture 29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5400000">
            <a:off x="3210198" y="3604331"/>
            <a:ext cx="1633535" cy="375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8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thy\Documents\Corporate PPT Template\FINAL\ppt-images\NoTexture_Closing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990988"/>
            <a:ext cx="12188826" cy="8760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387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39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 userDrawn="1"/>
        </p:nvSpPr>
        <p:spPr>
          <a:xfrm>
            <a:off x="0" y="0"/>
            <a:ext cx="12188823" cy="6857107"/>
          </a:xfrm>
          <a:prstGeom prst="rect">
            <a:avLst/>
          </a:prstGeom>
          <a:solidFill>
            <a:srgbClr val="7F7F7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" name="Picture 60" descr="title-back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3"/>
          </a:xfrm>
          <a:prstGeom prst="rect">
            <a:avLst/>
          </a:prstGeom>
        </p:spPr>
      </p:pic>
      <p:sp>
        <p:nvSpPr>
          <p:cNvPr id="51" name="Freeform 50"/>
          <p:cNvSpPr/>
          <p:nvPr userDrawn="1"/>
        </p:nvSpPr>
        <p:spPr>
          <a:xfrm rot="-1260000">
            <a:off x="-937469" y="1197704"/>
            <a:ext cx="13624074" cy="2723194"/>
          </a:xfrm>
          <a:custGeom>
            <a:avLst/>
            <a:gdLst>
              <a:gd name="connsiteX0" fmla="*/ 0 w 12200027"/>
              <a:gd name="connsiteY0" fmla="*/ 0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0 w 12200027"/>
              <a:gd name="connsiteY4" fmla="*/ 0 h 2717800"/>
              <a:gd name="connsiteX0" fmla="*/ 167130 w 12200027"/>
              <a:gd name="connsiteY0" fmla="*/ 23345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167130 w 12200027"/>
              <a:gd name="connsiteY4" fmla="*/ 23345 h 2717800"/>
              <a:gd name="connsiteX0" fmla="*/ 1025170 w 13058067"/>
              <a:gd name="connsiteY0" fmla="*/ 23345 h 2717800"/>
              <a:gd name="connsiteX1" fmla="*/ 13058067 w 13058067"/>
              <a:gd name="connsiteY1" fmla="*/ 0 h 2717800"/>
              <a:gd name="connsiteX2" fmla="*/ 13058067 w 13058067"/>
              <a:gd name="connsiteY2" fmla="*/ 2717800 h 2717800"/>
              <a:gd name="connsiteX3" fmla="*/ 0 w 13058067"/>
              <a:gd name="connsiteY3" fmla="*/ 2694004 h 2717800"/>
              <a:gd name="connsiteX4" fmla="*/ 1025170 w 13058067"/>
              <a:gd name="connsiteY4" fmla="*/ 23345 h 2717800"/>
              <a:gd name="connsiteX0" fmla="*/ 1025170 w 13058067"/>
              <a:gd name="connsiteY0" fmla="*/ 0 h 2694455"/>
              <a:gd name="connsiteX1" fmla="*/ 12001451 w 13058067"/>
              <a:gd name="connsiteY1" fmla="*/ 992749 h 2694455"/>
              <a:gd name="connsiteX2" fmla="*/ 13058067 w 13058067"/>
              <a:gd name="connsiteY2" fmla="*/ 2694455 h 2694455"/>
              <a:gd name="connsiteX3" fmla="*/ 0 w 13058067"/>
              <a:gd name="connsiteY3" fmla="*/ 2670659 h 2694455"/>
              <a:gd name="connsiteX4" fmla="*/ 1025170 w 13058067"/>
              <a:gd name="connsiteY4" fmla="*/ 0 h 2694455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3058067 w 13058067"/>
              <a:gd name="connsiteY2" fmla="*/ 2739044 h 2739044"/>
              <a:gd name="connsiteX3" fmla="*/ 0 w 13058067"/>
              <a:gd name="connsiteY3" fmla="*/ 2715248 h 2739044"/>
              <a:gd name="connsiteX4" fmla="*/ 1025170 w 13058067"/>
              <a:gd name="connsiteY4" fmla="*/ 44589 h 2739044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1594561 w 13058067"/>
              <a:gd name="connsiteY2" fmla="*/ 1357272 h 2739044"/>
              <a:gd name="connsiteX3" fmla="*/ 13058067 w 13058067"/>
              <a:gd name="connsiteY3" fmla="*/ 2739044 h 2739044"/>
              <a:gd name="connsiteX4" fmla="*/ 0 w 13058067"/>
              <a:gd name="connsiteY4" fmla="*/ 2715248 h 2739044"/>
              <a:gd name="connsiteX5" fmla="*/ 1025170 w 13058067"/>
              <a:gd name="connsiteY5" fmla="*/ 44589 h 2739044"/>
              <a:gd name="connsiteX0" fmla="*/ 1025170 w 13595398"/>
              <a:gd name="connsiteY0" fmla="*/ 44589 h 2739044"/>
              <a:gd name="connsiteX1" fmla="*/ 10185052 w 13595398"/>
              <a:gd name="connsiteY1" fmla="*/ 0 h 2739044"/>
              <a:gd name="connsiteX2" fmla="*/ 13595398 w 13595398"/>
              <a:gd name="connsiteY2" fmla="*/ 1310066 h 2739044"/>
              <a:gd name="connsiteX3" fmla="*/ 13058067 w 13595398"/>
              <a:gd name="connsiteY3" fmla="*/ 2739044 h 2739044"/>
              <a:gd name="connsiteX4" fmla="*/ 0 w 13595398"/>
              <a:gd name="connsiteY4" fmla="*/ 2715248 h 2739044"/>
              <a:gd name="connsiteX5" fmla="*/ 1025170 w 13595398"/>
              <a:gd name="connsiteY5" fmla="*/ 44589 h 273904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112020 w 13595398"/>
              <a:gd name="connsiteY3" fmla="*/ 256930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47154"/>
              <a:gd name="connsiteX1" fmla="*/ 10185052 w 13595398"/>
              <a:gd name="connsiteY1" fmla="*/ 0 h 2747154"/>
              <a:gd name="connsiteX2" fmla="*/ 13595398 w 13595398"/>
              <a:gd name="connsiteY2" fmla="*/ 1310066 h 2747154"/>
              <a:gd name="connsiteX3" fmla="*/ 13043751 w 13595398"/>
              <a:gd name="connsiteY3" fmla="*/ 2747154 h 2747154"/>
              <a:gd name="connsiteX4" fmla="*/ 0 w 13595398"/>
              <a:gd name="connsiteY4" fmla="*/ 2715248 h 2747154"/>
              <a:gd name="connsiteX5" fmla="*/ 1025170 w 13595398"/>
              <a:gd name="connsiteY5" fmla="*/ 44589 h 274715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098366 w 13595398"/>
              <a:gd name="connsiteY3" fmla="*/ 260487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23442"/>
              <a:gd name="connsiteX1" fmla="*/ 10185052 w 13595398"/>
              <a:gd name="connsiteY1" fmla="*/ 0 h 2723442"/>
              <a:gd name="connsiteX2" fmla="*/ 13595398 w 13595398"/>
              <a:gd name="connsiteY2" fmla="*/ 1310066 h 2723442"/>
              <a:gd name="connsiteX3" fmla="*/ 13052853 w 13595398"/>
              <a:gd name="connsiteY3" fmla="*/ 2723442 h 2723442"/>
              <a:gd name="connsiteX4" fmla="*/ 0 w 13595398"/>
              <a:gd name="connsiteY4" fmla="*/ 2715248 h 2723442"/>
              <a:gd name="connsiteX5" fmla="*/ 1025170 w 13595398"/>
              <a:gd name="connsiteY5" fmla="*/ 44589 h 2723442"/>
              <a:gd name="connsiteX0" fmla="*/ 1025170 w 13595398"/>
              <a:gd name="connsiteY0" fmla="*/ 44341 h 2723194"/>
              <a:gd name="connsiteX1" fmla="*/ 10406499 w 13595398"/>
              <a:gd name="connsiteY1" fmla="*/ 0 h 2723194"/>
              <a:gd name="connsiteX2" fmla="*/ 13595398 w 13595398"/>
              <a:gd name="connsiteY2" fmla="*/ 1309818 h 2723194"/>
              <a:gd name="connsiteX3" fmla="*/ 13052853 w 13595398"/>
              <a:gd name="connsiteY3" fmla="*/ 2723194 h 2723194"/>
              <a:gd name="connsiteX4" fmla="*/ 0 w 13595398"/>
              <a:gd name="connsiteY4" fmla="*/ 2715000 h 2723194"/>
              <a:gd name="connsiteX5" fmla="*/ 1025170 w 13595398"/>
              <a:gd name="connsiteY5" fmla="*/ 44341 h 2723194"/>
              <a:gd name="connsiteX0" fmla="*/ 1025170 w 13624074"/>
              <a:gd name="connsiteY0" fmla="*/ 44341 h 2723194"/>
              <a:gd name="connsiteX1" fmla="*/ 10406499 w 13624074"/>
              <a:gd name="connsiteY1" fmla="*/ 0 h 2723194"/>
              <a:gd name="connsiteX2" fmla="*/ 13624074 w 13624074"/>
              <a:gd name="connsiteY2" fmla="*/ 1235111 h 2723194"/>
              <a:gd name="connsiteX3" fmla="*/ 13052853 w 13624074"/>
              <a:gd name="connsiteY3" fmla="*/ 2723194 h 2723194"/>
              <a:gd name="connsiteX4" fmla="*/ 0 w 13624074"/>
              <a:gd name="connsiteY4" fmla="*/ 2715000 h 2723194"/>
              <a:gd name="connsiteX5" fmla="*/ 1025170 w 13624074"/>
              <a:gd name="connsiteY5" fmla="*/ 44341 h 272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24074" h="2723194">
                <a:moveTo>
                  <a:pt x="1025170" y="44341"/>
                </a:moveTo>
                <a:lnTo>
                  <a:pt x="10406499" y="0"/>
                </a:lnTo>
                <a:lnTo>
                  <a:pt x="13624074" y="1235111"/>
                </a:lnTo>
                <a:lnTo>
                  <a:pt x="13052853" y="2723194"/>
                </a:lnTo>
                <a:lnTo>
                  <a:pt x="0" y="2715000"/>
                </a:lnTo>
                <a:lnTo>
                  <a:pt x="1025170" y="44341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Freeform 52"/>
          <p:cNvSpPr/>
          <p:nvPr userDrawn="1"/>
        </p:nvSpPr>
        <p:spPr>
          <a:xfrm rot="-1260000">
            <a:off x="2658988" y="3340387"/>
            <a:ext cx="9999997" cy="770511"/>
          </a:xfrm>
          <a:custGeom>
            <a:avLst/>
            <a:gdLst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10017679 w 10017679"/>
              <a:gd name="connsiteY2" fmla="*/ 763723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26277 w 10017679"/>
              <a:gd name="connsiteY2" fmla="*/ 706279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08073 w 10017679"/>
              <a:gd name="connsiteY2" fmla="*/ 753704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9999997"/>
              <a:gd name="connsiteY0" fmla="*/ 6788 h 770511"/>
              <a:gd name="connsiteX1" fmla="*/ 9999997 w 9999997"/>
              <a:gd name="connsiteY1" fmla="*/ 0 h 770511"/>
              <a:gd name="connsiteX2" fmla="*/ 9708073 w 9999997"/>
              <a:gd name="connsiteY2" fmla="*/ 760492 h 770511"/>
              <a:gd name="connsiteX3" fmla="*/ 0 w 9999997"/>
              <a:gd name="connsiteY3" fmla="*/ 770511 h 770511"/>
              <a:gd name="connsiteX4" fmla="*/ 0 w 9999997"/>
              <a:gd name="connsiteY4" fmla="*/ 6788 h 77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9997" h="770511">
                <a:moveTo>
                  <a:pt x="0" y="6788"/>
                </a:moveTo>
                <a:lnTo>
                  <a:pt x="9999997" y="0"/>
                </a:lnTo>
                <a:lnTo>
                  <a:pt x="9708073" y="760492"/>
                </a:lnTo>
                <a:lnTo>
                  <a:pt x="0" y="770511"/>
                </a:lnTo>
                <a:lnTo>
                  <a:pt x="0" y="6788"/>
                </a:lnTo>
                <a:close/>
              </a:path>
            </a:pathLst>
          </a:custGeom>
          <a:solidFill>
            <a:srgbClr val="414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4" name="Picture 53" descr="LenovoLockup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-1260000">
            <a:off x="565953" y="715838"/>
            <a:ext cx="3245295" cy="1365846"/>
          </a:xfrm>
          <a:prstGeom prst="rect">
            <a:avLst/>
          </a:prstGeom>
        </p:spPr>
      </p:pic>
      <p:sp>
        <p:nvSpPr>
          <p:cNvPr id="55" name="Subtitle 2"/>
          <p:cNvSpPr>
            <a:spLocks noGrp="1"/>
          </p:cNvSpPr>
          <p:nvPr>
            <p:ph type="subTitle" idx="1"/>
          </p:nvPr>
        </p:nvSpPr>
        <p:spPr bwMode="gray">
          <a:xfrm rot="-1260000">
            <a:off x="2702615" y="3447160"/>
            <a:ext cx="9513216" cy="713913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206968" y="1899200"/>
            <a:ext cx="9792873" cy="1972279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pic>
        <p:nvPicPr>
          <p:cNvPr id="58" name="Picture 57" descr="Kickoff2013-POS-Color.png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  <p:sp>
        <p:nvSpPr>
          <p:cNvPr id="62" name="Footer Placeholder 6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85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1"/>
          <p:cNvSpPr>
            <a:spLocks noChangeArrowheads="1"/>
          </p:cNvSpPr>
          <p:nvPr/>
        </p:nvSpPr>
        <p:spPr bwMode="gray">
          <a:xfrm rot="21365145">
            <a:off x="-140872" y="2200086"/>
            <a:ext cx="4075162" cy="3988084"/>
          </a:xfrm>
          <a:custGeom>
            <a:avLst/>
            <a:gdLst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0 w 3379965"/>
              <a:gd name="connsiteY3" fmla="*/ 2242254 h 2242254"/>
              <a:gd name="connsiteX4" fmla="*/ 0 w 3379965"/>
              <a:gd name="connsiteY4" fmla="*/ 0 h 2242254"/>
              <a:gd name="connsiteX0" fmla="*/ 11697 w 3391662"/>
              <a:gd name="connsiteY0" fmla="*/ 0 h 2270705"/>
              <a:gd name="connsiteX1" fmla="*/ 3391662 w 3391662"/>
              <a:gd name="connsiteY1" fmla="*/ 0 h 2270705"/>
              <a:gd name="connsiteX2" fmla="*/ 3391662 w 3391662"/>
              <a:gd name="connsiteY2" fmla="*/ 2242254 h 2270705"/>
              <a:gd name="connsiteX3" fmla="*/ 0 w 3391662"/>
              <a:gd name="connsiteY3" fmla="*/ 2270705 h 2270705"/>
              <a:gd name="connsiteX4" fmla="*/ 11697 w 3391662"/>
              <a:gd name="connsiteY4" fmla="*/ 0 h 2270705"/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314410 w 3379965"/>
              <a:gd name="connsiteY3" fmla="*/ 2232365 h 2242254"/>
              <a:gd name="connsiteX4" fmla="*/ 0 w 3379965"/>
              <a:gd name="connsiteY4" fmla="*/ 0 h 2242254"/>
              <a:gd name="connsiteX0" fmla="*/ 157893 w 3065555"/>
              <a:gd name="connsiteY0" fmla="*/ 0 h 2250373"/>
              <a:gd name="connsiteX1" fmla="*/ 3065555 w 3065555"/>
              <a:gd name="connsiteY1" fmla="*/ 8119 h 2250373"/>
              <a:gd name="connsiteX2" fmla="*/ 3065555 w 3065555"/>
              <a:gd name="connsiteY2" fmla="*/ 2250373 h 2250373"/>
              <a:gd name="connsiteX3" fmla="*/ 0 w 3065555"/>
              <a:gd name="connsiteY3" fmla="*/ 2240484 h 2250373"/>
              <a:gd name="connsiteX4" fmla="*/ 157893 w 3065555"/>
              <a:gd name="connsiteY4" fmla="*/ 0 h 2250373"/>
              <a:gd name="connsiteX0" fmla="*/ 213098 w 3065555"/>
              <a:gd name="connsiteY0" fmla="*/ 0 h 2251124"/>
              <a:gd name="connsiteX1" fmla="*/ 3065555 w 3065555"/>
              <a:gd name="connsiteY1" fmla="*/ 8870 h 2251124"/>
              <a:gd name="connsiteX2" fmla="*/ 3065555 w 3065555"/>
              <a:gd name="connsiteY2" fmla="*/ 2251124 h 2251124"/>
              <a:gd name="connsiteX3" fmla="*/ 0 w 3065555"/>
              <a:gd name="connsiteY3" fmla="*/ 2241235 h 2251124"/>
              <a:gd name="connsiteX4" fmla="*/ 213098 w 3065555"/>
              <a:gd name="connsiteY4" fmla="*/ 0 h 2251124"/>
              <a:gd name="connsiteX0" fmla="*/ 204711 w 3057168"/>
              <a:gd name="connsiteY0" fmla="*/ 0 h 2251556"/>
              <a:gd name="connsiteX1" fmla="*/ 3057168 w 3057168"/>
              <a:gd name="connsiteY1" fmla="*/ 8870 h 2251556"/>
              <a:gd name="connsiteX2" fmla="*/ 3057168 w 3057168"/>
              <a:gd name="connsiteY2" fmla="*/ 2251124 h 2251556"/>
              <a:gd name="connsiteX3" fmla="*/ 0 w 3057168"/>
              <a:gd name="connsiteY3" fmla="*/ 2251556 h 2251556"/>
              <a:gd name="connsiteX4" fmla="*/ 204711 w 3057168"/>
              <a:gd name="connsiteY4" fmla="*/ 0 h 225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168" h="2251556">
                <a:moveTo>
                  <a:pt x="204711" y="0"/>
                </a:moveTo>
                <a:lnTo>
                  <a:pt x="3057168" y="8870"/>
                </a:lnTo>
                <a:lnTo>
                  <a:pt x="3057168" y="2251124"/>
                </a:lnTo>
                <a:lnTo>
                  <a:pt x="0" y="2251556"/>
                </a:lnTo>
                <a:lnTo>
                  <a:pt x="204711" y="0"/>
                </a:lnTo>
                <a:close/>
              </a:path>
            </a:pathLst>
          </a:cu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r>
              <a:rPr lang="en-US" dirty="0" smtClean="0">
                <a:solidFill>
                  <a:prstClr val="white"/>
                </a:solidFill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gray">
          <a:xfrm rot="21347964">
            <a:off x="824987" y="2163539"/>
            <a:ext cx="3112447" cy="3989900"/>
          </a:xfrm>
          <a:custGeom>
            <a:avLst/>
            <a:gdLst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0 w 2245057"/>
              <a:gd name="connsiteY3" fmla="*/ 1263771 h 1263771"/>
              <a:gd name="connsiteX4" fmla="*/ 0 w 2245057"/>
              <a:gd name="connsiteY4" fmla="*/ 0 h 1263771"/>
              <a:gd name="connsiteX0" fmla="*/ 9525 w 2254582"/>
              <a:gd name="connsiteY0" fmla="*/ 0 h 1263771"/>
              <a:gd name="connsiteX1" fmla="*/ 2254582 w 2254582"/>
              <a:gd name="connsiteY1" fmla="*/ 0 h 1263771"/>
              <a:gd name="connsiteX2" fmla="*/ 2254582 w 2254582"/>
              <a:gd name="connsiteY2" fmla="*/ 1263771 h 1263771"/>
              <a:gd name="connsiteX3" fmla="*/ 0 w 2254582"/>
              <a:gd name="connsiteY3" fmla="*/ 606546 h 1263771"/>
              <a:gd name="connsiteX4" fmla="*/ 9525 w 2254582"/>
              <a:gd name="connsiteY4" fmla="*/ 0 h 1263771"/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4465 w 2245057"/>
              <a:gd name="connsiteY3" fmla="*/ 844669 h 1263771"/>
              <a:gd name="connsiteX4" fmla="*/ 0 w 2245057"/>
              <a:gd name="connsiteY4" fmla="*/ 0 h 1263771"/>
              <a:gd name="connsiteX0" fmla="*/ 29905 w 2240642"/>
              <a:gd name="connsiteY0" fmla="*/ 0 h 1271077"/>
              <a:gd name="connsiteX1" fmla="*/ 2240642 w 2240642"/>
              <a:gd name="connsiteY1" fmla="*/ 7306 h 1271077"/>
              <a:gd name="connsiteX2" fmla="*/ 2240642 w 2240642"/>
              <a:gd name="connsiteY2" fmla="*/ 1271077 h 1271077"/>
              <a:gd name="connsiteX3" fmla="*/ 50 w 2240642"/>
              <a:gd name="connsiteY3" fmla="*/ 851975 h 1271077"/>
              <a:gd name="connsiteX4" fmla="*/ 29905 w 2240642"/>
              <a:gd name="connsiteY4" fmla="*/ 0 h 1271077"/>
              <a:gd name="connsiteX0" fmla="*/ 34440 w 2245177"/>
              <a:gd name="connsiteY0" fmla="*/ 0 h 1271077"/>
              <a:gd name="connsiteX1" fmla="*/ 2245177 w 2245177"/>
              <a:gd name="connsiteY1" fmla="*/ 7306 h 1271077"/>
              <a:gd name="connsiteX2" fmla="*/ 2245177 w 2245177"/>
              <a:gd name="connsiteY2" fmla="*/ 1271077 h 1271077"/>
              <a:gd name="connsiteX3" fmla="*/ 43 w 2245177"/>
              <a:gd name="connsiteY3" fmla="*/ 885836 h 1271077"/>
              <a:gd name="connsiteX4" fmla="*/ 34440 w 2245177"/>
              <a:gd name="connsiteY4" fmla="*/ 0 h 1271077"/>
              <a:gd name="connsiteX0" fmla="*/ 34440 w 2253211"/>
              <a:gd name="connsiteY0" fmla="*/ 0 h 1294038"/>
              <a:gd name="connsiteX1" fmla="*/ 2245177 w 2253211"/>
              <a:gd name="connsiteY1" fmla="*/ 7306 h 1294038"/>
              <a:gd name="connsiteX2" fmla="*/ 2253212 w 2253211"/>
              <a:gd name="connsiteY2" fmla="*/ 1294038 h 1294038"/>
              <a:gd name="connsiteX3" fmla="*/ 43 w 2253211"/>
              <a:gd name="connsiteY3" fmla="*/ 885836 h 1294038"/>
              <a:gd name="connsiteX4" fmla="*/ 34440 w 2253211"/>
              <a:gd name="connsiteY4" fmla="*/ 0 h 1294038"/>
              <a:gd name="connsiteX0" fmla="*/ 34440 w 2257608"/>
              <a:gd name="connsiteY0" fmla="*/ 0 h 1302696"/>
              <a:gd name="connsiteX1" fmla="*/ 2245177 w 2257608"/>
              <a:gd name="connsiteY1" fmla="*/ 7306 h 1302696"/>
              <a:gd name="connsiteX2" fmla="*/ 2257608 w 2257608"/>
              <a:gd name="connsiteY2" fmla="*/ 1302696 h 1302696"/>
              <a:gd name="connsiteX3" fmla="*/ 43 w 2257608"/>
              <a:gd name="connsiteY3" fmla="*/ 885836 h 1302696"/>
              <a:gd name="connsiteX4" fmla="*/ 34440 w 2257608"/>
              <a:gd name="connsiteY4" fmla="*/ 0 h 1302696"/>
              <a:gd name="connsiteX0" fmla="*/ 34440 w 2254840"/>
              <a:gd name="connsiteY0" fmla="*/ 0 h 1292011"/>
              <a:gd name="connsiteX1" fmla="*/ 2245177 w 2254840"/>
              <a:gd name="connsiteY1" fmla="*/ 7306 h 1292011"/>
              <a:gd name="connsiteX2" fmla="*/ 2254840 w 2254840"/>
              <a:gd name="connsiteY2" fmla="*/ 1292011 h 1292011"/>
              <a:gd name="connsiteX3" fmla="*/ 43 w 2254840"/>
              <a:gd name="connsiteY3" fmla="*/ 885836 h 1292011"/>
              <a:gd name="connsiteX4" fmla="*/ 34440 w 2254840"/>
              <a:gd name="connsiteY4" fmla="*/ 0 h 1292011"/>
              <a:gd name="connsiteX0" fmla="*/ 34440 w 2250105"/>
              <a:gd name="connsiteY0" fmla="*/ 0 h 1296113"/>
              <a:gd name="connsiteX1" fmla="*/ 2245177 w 2250105"/>
              <a:gd name="connsiteY1" fmla="*/ 7306 h 1296113"/>
              <a:gd name="connsiteX2" fmla="*/ 2250106 w 2250105"/>
              <a:gd name="connsiteY2" fmla="*/ 1296113 h 1296113"/>
              <a:gd name="connsiteX3" fmla="*/ 43 w 2250105"/>
              <a:gd name="connsiteY3" fmla="*/ 885836 h 1296113"/>
              <a:gd name="connsiteX4" fmla="*/ 34440 w 2250105"/>
              <a:gd name="connsiteY4" fmla="*/ 0 h 1296113"/>
              <a:gd name="connsiteX0" fmla="*/ 34440 w 2249536"/>
              <a:gd name="connsiteY0" fmla="*/ 0 h 1300359"/>
              <a:gd name="connsiteX1" fmla="*/ 2245177 w 2249536"/>
              <a:gd name="connsiteY1" fmla="*/ 7306 h 1300359"/>
              <a:gd name="connsiteX2" fmla="*/ 2249536 w 2249536"/>
              <a:gd name="connsiteY2" fmla="*/ 1300359 h 1300359"/>
              <a:gd name="connsiteX3" fmla="*/ 43 w 2249536"/>
              <a:gd name="connsiteY3" fmla="*/ 885836 h 1300359"/>
              <a:gd name="connsiteX4" fmla="*/ 34440 w 2249536"/>
              <a:gd name="connsiteY4" fmla="*/ 0 h 1300359"/>
              <a:gd name="connsiteX0" fmla="*/ 47409 w 2262505"/>
              <a:gd name="connsiteY0" fmla="*/ 0 h 1300359"/>
              <a:gd name="connsiteX1" fmla="*/ 2258146 w 2262505"/>
              <a:gd name="connsiteY1" fmla="*/ 7306 h 1300359"/>
              <a:gd name="connsiteX2" fmla="*/ 2262505 w 2262505"/>
              <a:gd name="connsiteY2" fmla="*/ 1300359 h 1300359"/>
              <a:gd name="connsiteX3" fmla="*/ 32 w 2262505"/>
              <a:gd name="connsiteY3" fmla="*/ 955046 h 1300359"/>
              <a:gd name="connsiteX4" fmla="*/ 47409 w 2262505"/>
              <a:gd name="connsiteY4" fmla="*/ 0 h 1300359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36392 w 2247568"/>
              <a:gd name="connsiteY0" fmla="*/ 0 h 1371571"/>
              <a:gd name="connsiteX1" fmla="*/ 2247129 w 2247568"/>
              <a:gd name="connsiteY1" fmla="*/ 7306 h 1371571"/>
              <a:gd name="connsiteX2" fmla="*/ 2241931 w 2247568"/>
              <a:gd name="connsiteY2" fmla="*/ 1371571 h 1371571"/>
              <a:gd name="connsiteX3" fmla="*/ 42 w 2247568"/>
              <a:gd name="connsiteY3" fmla="*/ 955430 h 1371571"/>
              <a:gd name="connsiteX4" fmla="*/ 36392 w 2247568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0 w 2211176"/>
              <a:gd name="connsiteY0" fmla="*/ 0 h 1371571"/>
              <a:gd name="connsiteX1" fmla="*/ 2210737 w 2211176"/>
              <a:gd name="connsiteY1" fmla="*/ 7306 h 1371571"/>
              <a:gd name="connsiteX2" fmla="*/ 2205539 w 2211176"/>
              <a:gd name="connsiteY2" fmla="*/ 1371571 h 1371571"/>
              <a:gd name="connsiteX3" fmla="*/ 25100 w 2211176"/>
              <a:gd name="connsiteY3" fmla="*/ 832126 h 1371571"/>
              <a:gd name="connsiteX4" fmla="*/ 0 w 2211176"/>
              <a:gd name="connsiteY4" fmla="*/ 0 h 1371571"/>
              <a:gd name="connsiteX0" fmla="*/ 52948 w 2264124"/>
              <a:gd name="connsiteY0" fmla="*/ 0 h 1371571"/>
              <a:gd name="connsiteX1" fmla="*/ 2263685 w 2264124"/>
              <a:gd name="connsiteY1" fmla="*/ 7306 h 1371571"/>
              <a:gd name="connsiteX2" fmla="*/ 2258487 w 2264124"/>
              <a:gd name="connsiteY2" fmla="*/ 1371571 h 1371571"/>
              <a:gd name="connsiteX3" fmla="*/ 29 w 2264124"/>
              <a:gd name="connsiteY3" fmla="*/ 844178 h 1371571"/>
              <a:gd name="connsiteX4" fmla="*/ 52948 w 2264124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40"/>
              <a:gd name="connsiteY0" fmla="*/ 0 h 1403137"/>
              <a:gd name="connsiteX1" fmla="*/ 2242448 w 2242840"/>
              <a:gd name="connsiteY1" fmla="*/ 7306 h 1403137"/>
              <a:gd name="connsiteX2" fmla="*/ 2235786 w 2242840"/>
              <a:gd name="connsiteY2" fmla="*/ 1403137 h 1403137"/>
              <a:gd name="connsiteX3" fmla="*/ 47 w 2242840"/>
              <a:gd name="connsiteY3" fmla="*/ 827573 h 1403137"/>
              <a:gd name="connsiteX4" fmla="*/ 31711 w 2242840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0310 w 2244920"/>
              <a:gd name="connsiteY0" fmla="*/ 0 h 1413420"/>
              <a:gd name="connsiteX1" fmla="*/ 2242449 w 2244920"/>
              <a:gd name="connsiteY1" fmla="*/ 17589 h 1413420"/>
              <a:gd name="connsiteX2" fmla="*/ 2235787 w 2244920"/>
              <a:gd name="connsiteY2" fmla="*/ 1413420 h 1413420"/>
              <a:gd name="connsiteX3" fmla="*/ 48 w 2244920"/>
              <a:gd name="connsiteY3" fmla="*/ 837856 h 1413420"/>
              <a:gd name="connsiteX4" fmla="*/ 30310 w 2244920"/>
              <a:gd name="connsiteY4" fmla="*/ 0 h 1413420"/>
              <a:gd name="connsiteX0" fmla="*/ 30310 w 2244053"/>
              <a:gd name="connsiteY0" fmla="*/ 0 h 1430865"/>
              <a:gd name="connsiteX1" fmla="*/ 2242449 w 2244053"/>
              <a:gd name="connsiteY1" fmla="*/ 17589 h 1430865"/>
              <a:gd name="connsiteX2" fmla="*/ 2233243 w 2244053"/>
              <a:gd name="connsiteY2" fmla="*/ 1430865 h 1430865"/>
              <a:gd name="connsiteX3" fmla="*/ 48 w 2244053"/>
              <a:gd name="connsiteY3" fmla="*/ 837856 h 1430865"/>
              <a:gd name="connsiteX4" fmla="*/ 30310 w 2244053"/>
              <a:gd name="connsiteY4" fmla="*/ 0 h 1430865"/>
              <a:gd name="connsiteX0" fmla="*/ 30604 w 2244347"/>
              <a:gd name="connsiteY0" fmla="*/ 0 h 1430865"/>
              <a:gd name="connsiteX1" fmla="*/ 2242743 w 2244347"/>
              <a:gd name="connsiteY1" fmla="*/ 17589 h 1430865"/>
              <a:gd name="connsiteX2" fmla="*/ 2233537 w 2244347"/>
              <a:gd name="connsiteY2" fmla="*/ 1430865 h 1430865"/>
              <a:gd name="connsiteX3" fmla="*/ 48 w 2244347"/>
              <a:gd name="connsiteY3" fmla="*/ 859770 h 1430865"/>
              <a:gd name="connsiteX4" fmla="*/ 30604 w 2244347"/>
              <a:gd name="connsiteY4" fmla="*/ 0 h 1430865"/>
              <a:gd name="connsiteX0" fmla="*/ 59504 w 2244326"/>
              <a:gd name="connsiteY0" fmla="*/ 0 h 1438568"/>
              <a:gd name="connsiteX1" fmla="*/ 2242722 w 2244326"/>
              <a:gd name="connsiteY1" fmla="*/ 25292 h 1438568"/>
              <a:gd name="connsiteX2" fmla="*/ 2233516 w 2244326"/>
              <a:gd name="connsiteY2" fmla="*/ 1438568 h 1438568"/>
              <a:gd name="connsiteX3" fmla="*/ 27 w 2244326"/>
              <a:gd name="connsiteY3" fmla="*/ 867473 h 1438568"/>
              <a:gd name="connsiteX4" fmla="*/ 59504 w 2244326"/>
              <a:gd name="connsiteY4" fmla="*/ 0 h 1438568"/>
              <a:gd name="connsiteX0" fmla="*/ 18466 w 2203288"/>
              <a:gd name="connsiteY0" fmla="*/ 0 h 1438568"/>
              <a:gd name="connsiteX1" fmla="*/ 2201684 w 2203288"/>
              <a:gd name="connsiteY1" fmla="*/ 25292 h 1438568"/>
              <a:gd name="connsiteX2" fmla="*/ 2192478 w 2203288"/>
              <a:gd name="connsiteY2" fmla="*/ 1438568 h 1438568"/>
              <a:gd name="connsiteX3" fmla="*/ 75 w 2203288"/>
              <a:gd name="connsiteY3" fmla="*/ 967290 h 1438568"/>
              <a:gd name="connsiteX4" fmla="*/ 18466 w 2203288"/>
              <a:gd name="connsiteY4" fmla="*/ 0 h 1438568"/>
              <a:gd name="connsiteX0" fmla="*/ 49119 w 2233941"/>
              <a:gd name="connsiteY0" fmla="*/ 0 h 1438568"/>
              <a:gd name="connsiteX1" fmla="*/ 2232337 w 2233941"/>
              <a:gd name="connsiteY1" fmla="*/ 25292 h 1438568"/>
              <a:gd name="connsiteX2" fmla="*/ 2223131 w 2233941"/>
              <a:gd name="connsiteY2" fmla="*/ 1438568 h 1438568"/>
              <a:gd name="connsiteX3" fmla="*/ 31 w 2233941"/>
              <a:gd name="connsiteY3" fmla="*/ 987214 h 1438568"/>
              <a:gd name="connsiteX4" fmla="*/ 49119 w 2233941"/>
              <a:gd name="connsiteY4" fmla="*/ 0 h 1438568"/>
              <a:gd name="connsiteX0" fmla="*/ 3377 w 2188199"/>
              <a:gd name="connsiteY0" fmla="*/ 0 h 1438568"/>
              <a:gd name="connsiteX1" fmla="*/ 2186595 w 2188199"/>
              <a:gd name="connsiteY1" fmla="*/ 25292 h 1438568"/>
              <a:gd name="connsiteX2" fmla="*/ 2177389 w 2188199"/>
              <a:gd name="connsiteY2" fmla="*/ 1438568 h 1438568"/>
              <a:gd name="connsiteX3" fmla="*/ 236 w 2188199"/>
              <a:gd name="connsiteY3" fmla="*/ 981898 h 1438568"/>
              <a:gd name="connsiteX4" fmla="*/ 3377 w 2188199"/>
              <a:gd name="connsiteY4" fmla="*/ 0 h 1438568"/>
              <a:gd name="connsiteX0" fmla="*/ 44651 w 2229473"/>
              <a:gd name="connsiteY0" fmla="*/ 0 h 1438568"/>
              <a:gd name="connsiteX1" fmla="*/ 2227869 w 2229473"/>
              <a:gd name="connsiteY1" fmla="*/ 25292 h 1438568"/>
              <a:gd name="connsiteX2" fmla="*/ 2218663 w 2229473"/>
              <a:gd name="connsiteY2" fmla="*/ 1438568 h 1438568"/>
              <a:gd name="connsiteX3" fmla="*/ 34 w 2229473"/>
              <a:gd name="connsiteY3" fmla="*/ 980359 h 1438568"/>
              <a:gd name="connsiteX4" fmla="*/ 44651 w 2229473"/>
              <a:gd name="connsiteY4" fmla="*/ 0 h 1438568"/>
              <a:gd name="connsiteX0" fmla="*/ 44651 w 2232456"/>
              <a:gd name="connsiteY0" fmla="*/ 0 h 1440570"/>
              <a:gd name="connsiteX1" fmla="*/ 2227869 w 2232456"/>
              <a:gd name="connsiteY1" fmla="*/ 25292 h 1440570"/>
              <a:gd name="connsiteX2" fmla="*/ 2225323 w 2232456"/>
              <a:gd name="connsiteY2" fmla="*/ 1440570 h 1440570"/>
              <a:gd name="connsiteX3" fmla="*/ 34 w 2232456"/>
              <a:gd name="connsiteY3" fmla="*/ 980359 h 1440570"/>
              <a:gd name="connsiteX4" fmla="*/ 44651 w 2232456"/>
              <a:gd name="connsiteY4" fmla="*/ 0 h 1440570"/>
              <a:gd name="connsiteX0" fmla="*/ 37737 w 2232461"/>
              <a:gd name="connsiteY0" fmla="*/ 0 h 1433405"/>
              <a:gd name="connsiteX1" fmla="*/ 2227874 w 2232461"/>
              <a:gd name="connsiteY1" fmla="*/ 18127 h 1433405"/>
              <a:gd name="connsiteX2" fmla="*/ 2225328 w 2232461"/>
              <a:gd name="connsiteY2" fmla="*/ 1433405 h 1433405"/>
              <a:gd name="connsiteX3" fmla="*/ 39 w 2232461"/>
              <a:gd name="connsiteY3" fmla="*/ 973194 h 1433405"/>
              <a:gd name="connsiteX4" fmla="*/ 37737 w 2232461"/>
              <a:gd name="connsiteY4" fmla="*/ 0 h 1433405"/>
              <a:gd name="connsiteX0" fmla="*/ 37737 w 2232908"/>
              <a:gd name="connsiteY0" fmla="*/ 0 h 1433405"/>
              <a:gd name="connsiteX1" fmla="*/ 2228948 w 2232908"/>
              <a:gd name="connsiteY1" fmla="*/ 10745 h 1433405"/>
              <a:gd name="connsiteX2" fmla="*/ 2225328 w 2232908"/>
              <a:gd name="connsiteY2" fmla="*/ 1433405 h 1433405"/>
              <a:gd name="connsiteX3" fmla="*/ 39 w 2232908"/>
              <a:gd name="connsiteY3" fmla="*/ 973194 h 1433405"/>
              <a:gd name="connsiteX4" fmla="*/ 37737 w 2232908"/>
              <a:gd name="connsiteY4" fmla="*/ 0 h 1433405"/>
              <a:gd name="connsiteX0" fmla="*/ 37737 w 2230903"/>
              <a:gd name="connsiteY0" fmla="*/ 0 h 1443631"/>
              <a:gd name="connsiteX1" fmla="*/ 2228948 w 2230903"/>
              <a:gd name="connsiteY1" fmla="*/ 10745 h 1443631"/>
              <a:gd name="connsiteX2" fmla="*/ 2220903 w 2230903"/>
              <a:gd name="connsiteY2" fmla="*/ 1443631 h 1443631"/>
              <a:gd name="connsiteX3" fmla="*/ 39 w 2230903"/>
              <a:gd name="connsiteY3" fmla="*/ 973194 h 1443631"/>
              <a:gd name="connsiteX4" fmla="*/ 37737 w 2230903"/>
              <a:gd name="connsiteY4" fmla="*/ 0 h 1443631"/>
              <a:gd name="connsiteX0" fmla="*/ 33828 w 2226994"/>
              <a:gd name="connsiteY0" fmla="*/ 0 h 1443631"/>
              <a:gd name="connsiteX1" fmla="*/ 2225039 w 2226994"/>
              <a:gd name="connsiteY1" fmla="*/ 10745 h 1443631"/>
              <a:gd name="connsiteX2" fmla="*/ 2216994 w 2226994"/>
              <a:gd name="connsiteY2" fmla="*/ 1443631 h 1443631"/>
              <a:gd name="connsiteX3" fmla="*/ 44 w 2226994"/>
              <a:gd name="connsiteY3" fmla="*/ 986698 h 1443631"/>
              <a:gd name="connsiteX4" fmla="*/ 33828 w 2226994"/>
              <a:gd name="connsiteY4" fmla="*/ 0 h 1443631"/>
              <a:gd name="connsiteX0" fmla="*/ 31767 w 2224933"/>
              <a:gd name="connsiteY0" fmla="*/ 0 h 1443631"/>
              <a:gd name="connsiteX1" fmla="*/ 2222978 w 2224933"/>
              <a:gd name="connsiteY1" fmla="*/ 10745 h 1443631"/>
              <a:gd name="connsiteX2" fmla="*/ 2214933 w 2224933"/>
              <a:gd name="connsiteY2" fmla="*/ 1443631 h 1443631"/>
              <a:gd name="connsiteX3" fmla="*/ 47 w 2224933"/>
              <a:gd name="connsiteY3" fmla="*/ 992712 h 1443631"/>
              <a:gd name="connsiteX4" fmla="*/ 31767 w 2224933"/>
              <a:gd name="connsiteY4" fmla="*/ 0 h 1443631"/>
              <a:gd name="connsiteX0" fmla="*/ 36961 w 2230127"/>
              <a:gd name="connsiteY0" fmla="*/ 0 h 1443631"/>
              <a:gd name="connsiteX1" fmla="*/ 2228172 w 2230127"/>
              <a:gd name="connsiteY1" fmla="*/ 10745 h 1443631"/>
              <a:gd name="connsiteX2" fmla="*/ 2220127 w 2230127"/>
              <a:gd name="connsiteY2" fmla="*/ 1443631 h 1443631"/>
              <a:gd name="connsiteX3" fmla="*/ 40 w 2230127"/>
              <a:gd name="connsiteY3" fmla="*/ 988065 h 1443631"/>
              <a:gd name="connsiteX4" fmla="*/ 36961 w 2230127"/>
              <a:gd name="connsiteY4" fmla="*/ 0 h 144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0127" h="1443631">
                <a:moveTo>
                  <a:pt x="36961" y="0"/>
                </a:moveTo>
                <a:lnTo>
                  <a:pt x="2228172" y="10745"/>
                </a:lnTo>
                <a:cubicBezTo>
                  <a:pt x="2230850" y="439656"/>
                  <a:pt x="2232723" y="651647"/>
                  <a:pt x="2220127" y="1443631"/>
                </a:cubicBezTo>
                <a:lnTo>
                  <a:pt x="40" y="988065"/>
                </a:lnTo>
                <a:cubicBezTo>
                  <a:pt x="-1448" y="706509"/>
                  <a:pt x="38449" y="281556"/>
                  <a:pt x="36961" y="0"/>
                </a:cubicBezTo>
                <a:close/>
              </a:path>
            </a:pathLst>
          </a:custGeom>
          <a:solidFill>
            <a:srgbClr val="711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gray">
          <a:xfrm rot="21365145">
            <a:off x="8001486" y="1892361"/>
            <a:ext cx="4287149" cy="2583107"/>
          </a:xfrm>
          <a:custGeom>
            <a:avLst/>
            <a:gdLst>
              <a:gd name="connsiteX0" fmla="*/ 0 w 5430865"/>
              <a:gd name="connsiteY0" fmla="*/ 0 h 979284"/>
              <a:gd name="connsiteX1" fmla="*/ 5430865 w 5430865"/>
              <a:gd name="connsiteY1" fmla="*/ 0 h 979284"/>
              <a:gd name="connsiteX2" fmla="*/ 5430865 w 5430865"/>
              <a:gd name="connsiteY2" fmla="*/ 979284 h 979284"/>
              <a:gd name="connsiteX3" fmla="*/ 0 w 5430865"/>
              <a:gd name="connsiteY3" fmla="*/ 979284 h 979284"/>
              <a:gd name="connsiteX4" fmla="*/ 0 w 5430865"/>
              <a:gd name="connsiteY4" fmla="*/ 0 h 979284"/>
              <a:gd name="connsiteX0" fmla="*/ 0 w 5434373"/>
              <a:gd name="connsiteY0" fmla="*/ 2897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0 w 5434373"/>
              <a:gd name="connsiteY4" fmla="*/ 28971 h 1008255"/>
              <a:gd name="connsiteX0" fmla="*/ 0 w 5434373"/>
              <a:gd name="connsiteY0" fmla="*/ 28971 h 1011057"/>
              <a:gd name="connsiteX1" fmla="*/ 5434373 w 5434373"/>
              <a:gd name="connsiteY1" fmla="*/ 0 h 1011057"/>
              <a:gd name="connsiteX2" fmla="*/ 3575489 w 5434373"/>
              <a:gd name="connsiteY2" fmla="*/ 1011057 h 1011057"/>
              <a:gd name="connsiteX3" fmla="*/ 0 w 5434373"/>
              <a:gd name="connsiteY3" fmla="*/ 1008255 h 1011057"/>
              <a:gd name="connsiteX4" fmla="*/ 0 w 5434373"/>
              <a:gd name="connsiteY4" fmla="*/ 28971 h 1011057"/>
              <a:gd name="connsiteX0" fmla="*/ 0 w 3710877"/>
              <a:gd name="connsiteY0" fmla="*/ 21612 h 1003698"/>
              <a:gd name="connsiteX1" fmla="*/ 3710878 w 3710877"/>
              <a:gd name="connsiteY1" fmla="*/ 0 h 1003698"/>
              <a:gd name="connsiteX2" fmla="*/ 3575489 w 3710877"/>
              <a:gd name="connsiteY2" fmla="*/ 1003698 h 1003698"/>
              <a:gd name="connsiteX3" fmla="*/ 0 w 3710877"/>
              <a:gd name="connsiteY3" fmla="*/ 1000896 h 1003698"/>
              <a:gd name="connsiteX4" fmla="*/ 0 w 3710877"/>
              <a:gd name="connsiteY4" fmla="*/ 21612 h 1003698"/>
              <a:gd name="connsiteX0" fmla="*/ 0 w 3710878"/>
              <a:gd name="connsiteY0" fmla="*/ 21612 h 1003698"/>
              <a:gd name="connsiteX1" fmla="*/ 3710878 w 3710878"/>
              <a:gd name="connsiteY1" fmla="*/ 0 h 1003698"/>
              <a:gd name="connsiteX2" fmla="*/ 3575489 w 3710878"/>
              <a:gd name="connsiteY2" fmla="*/ 1003698 h 1003698"/>
              <a:gd name="connsiteX3" fmla="*/ 0 w 3710878"/>
              <a:gd name="connsiteY3" fmla="*/ 1000896 h 1003698"/>
              <a:gd name="connsiteX4" fmla="*/ 0 w 3710878"/>
              <a:gd name="connsiteY4" fmla="*/ 21612 h 1003698"/>
              <a:gd name="connsiteX0" fmla="*/ 0 w 3710878"/>
              <a:gd name="connsiteY0" fmla="*/ 21612 h 1003698"/>
              <a:gd name="connsiteX1" fmla="*/ 3710878 w 3710878"/>
              <a:gd name="connsiteY1" fmla="*/ 0 h 1003698"/>
              <a:gd name="connsiteX2" fmla="*/ 3575489 w 3710878"/>
              <a:gd name="connsiteY2" fmla="*/ 1003698 h 1003698"/>
              <a:gd name="connsiteX3" fmla="*/ 0 w 3710878"/>
              <a:gd name="connsiteY3" fmla="*/ 1000896 h 1003698"/>
              <a:gd name="connsiteX4" fmla="*/ 0 w 3710878"/>
              <a:gd name="connsiteY4" fmla="*/ 21612 h 1003698"/>
              <a:gd name="connsiteX0" fmla="*/ 0 w 3719612"/>
              <a:gd name="connsiteY0" fmla="*/ 6729 h 988815"/>
              <a:gd name="connsiteX1" fmla="*/ 3719612 w 3719612"/>
              <a:gd name="connsiteY1" fmla="*/ 0 h 988815"/>
              <a:gd name="connsiteX2" fmla="*/ 3575489 w 3719612"/>
              <a:gd name="connsiteY2" fmla="*/ 988815 h 988815"/>
              <a:gd name="connsiteX3" fmla="*/ 0 w 3719612"/>
              <a:gd name="connsiteY3" fmla="*/ 986013 h 988815"/>
              <a:gd name="connsiteX4" fmla="*/ 0 w 3719612"/>
              <a:gd name="connsiteY4" fmla="*/ 6729 h 98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9612" h="988815">
                <a:moveTo>
                  <a:pt x="0" y="6729"/>
                </a:moveTo>
                <a:lnTo>
                  <a:pt x="3719612" y="0"/>
                </a:lnTo>
                <a:cubicBezTo>
                  <a:pt x="3686881" y="338931"/>
                  <a:pt x="3631493" y="650689"/>
                  <a:pt x="3575489" y="988815"/>
                </a:cubicBezTo>
                <a:lnTo>
                  <a:pt x="0" y="986013"/>
                </a:lnTo>
                <a:lnTo>
                  <a:pt x="0" y="6729"/>
                </a:lnTo>
                <a:close/>
              </a:path>
            </a:pathLst>
          </a:custGeom>
          <a:solidFill>
            <a:srgbClr val="1B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33" tIns="60867" rIns="121733" bIns="608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gray">
          <a:xfrm rot="21365145">
            <a:off x="10268952" y="3156044"/>
            <a:ext cx="1322420" cy="456773"/>
          </a:xfrm>
          <a:custGeom>
            <a:avLst/>
            <a:gdLst>
              <a:gd name="connsiteX0" fmla="*/ 0 w 855342"/>
              <a:gd name="connsiteY0" fmla="*/ 0 h 519360"/>
              <a:gd name="connsiteX1" fmla="*/ 855342 w 855342"/>
              <a:gd name="connsiteY1" fmla="*/ 0 h 519360"/>
              <a:gd name="connsiteX2" fmla="*/ 855342 w 855342"/>
              <a:gd name="connsiteY2" fmla="*/ 519360 h 519360"/>
              <a:gd name="connsiteX3" fmla="*/ 0 w 855342"/>
              <a:gd name="connsiteY3" fmla="*/ 519360 h 519360"/>
              <a:gd name="connsiteX4" fmla="*/ 0 w 855342"/>
              <a:gd name="connsiteY4" fmla="*/ 0 h 519360"/>
              <a:gd name="connsiteX0" fmla="*/ 0 w 855342"/>
              <a:gd name="connsiteY0" fmla="*/ 0 h 519360"/>
              <a:gd name="connsiteX1" fmla="*/ 569438 w 855342"/>
              <a:gd name="connsiteY1" fmla="*/ 14374 h 519360"/>
              <a:gd name="connsiteX2" fmla="*/ 855342 w 855342"/>
              <a:gd name="connsiteY2" fmla="*/ 519360 h 519360"/>
              <a:gd name="connsiteX3" fmla="*/ 0 w 855342"/>
              <a:gd name="connsiteY3" fmla="*/ 519360 h 519360"/>
              <a:gd name="connsiteX4" fmla="*/ 0 w 855342"/>
              <a:gd name="connsiteY4" fmla="*/ 0 h 519360"/>
              <a:gd name="connsiteX0" fmla="*/ 0 w 848589"/>
              <a:gd name="connsiteY0" fmla="*/ 0 h 519360"/>
              <a:gd name="connsiteX1" fmla="*/ 569438 w 848589"/>
              <a:gd name="connsiteY1" fmla="*/ 14374 h 519360"/>
              <a:gd name="connsiteX2" fmla="*/ 848589 w 848589"/>
              <a:gd name="connsiteY2" fmla="*/ 332367 h 519360"/>
              <a:gd name="connsiteX3" fmla="*/ 0 w 848589"/>
              <a:gd name="connsiteY3" fmla="*/ 519360 h 519360"/>
              <a:gd name="connsiteX4" fmla="*/ 0 w 848589"/>
              <a:gd name="connsiteY4" fmla="*/ 0 h 519360"/>
              <a:gd name="connsiteX0" fmla="*/ 0 w 1144262"/>
              <a:gd name="connsiteY0" fmla="*/ 0 h 569570"/>
              <a:gd name="connsiteX1" fmla="*/ 569438 w 1144262"/>
              <a:gd name="connsiteY1" fmla="*/ 14374 h 569570"/>
              <a:gd name="connsiteX2" fmla="*/ 1144262 w 1144262"/>
              <a:gd name="connsiteY2" fmla="*/ 569571 h 569570"/>
              <a:gd name="connsiteX3" fmla="*/ 0 w 1144262"/>
              <a:gd name="connsiteY3" fmla="*/ 519360 h 569570"/>
              <a:gd name="connsiteX4" fmla="*/ 0 w 1144262"/>
              <a:gd name="connsiteY4" fmla="*/ 0 h 569570"/>
              <a:gd name="connsiteX0" fmla="*/ 3094 w 1147356"/>
              <a:gd name="connsiteY0" fmla="*/ 0 h 586267"/>
              <a:gd name="connsiteX1" fmla="*/ 572532 w 1147356"/>
              <a:gd name="connsiteY1" fmla="*/ 14374 h 586267"/>
              <a:gd name="connsiteX2" fmla="*/ 1147356 w 1147356"/>
              <a:gd name="connsiteY2" fmla="*/ 569571 h 586267"/>
              <a:gd name="connsiteX3" fmla="*/ 0 w 1147356"/>
              <a:gd name="connsiteY3" fmla="*/ 586268 h 586267"/>
              <a:gd name="connsiteX4" fmla="*/ 3094 w 1147356"/>
              <a:gd name="connsiteY4" fmla="*/ 0 h 58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356" h="586267">
                <a:moveTo>
                  <a:pt x="3094" y="0"/>
                </a:moveTo>
                <a:lnTo>
                  <a:pt x="572532" y="14374"/>
                </a:lnTo>
                <a:lnTo>
                  <a:pt x="1147356" y="569571"/>
                </a:lnTo>
                <a:lnTo>
                  <a:pt x="0" y="586268"/>
                </a:lnTo>
                <a:cubicBezTo>
                  <a:pt x="1031" y="390845"/>
                  <a:pt x="2063" y="195423"/>
                  <a:pt x="309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33" tIns="60867" rIns="121733" bIns="608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gray">
          <a:xfrm rot="21421882">
            <a:off x="760208" y="662755"/>
            <a:ext cx="10315949" cy="4083648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gray">
          <a:xfrm rot="21365145">
            <a:off x="4862432" y="3752258"/>
            <a:ext cx="6801460" cy="1484321"/>
          </a:xfrm>
          <a:custGeom>
            <a:avLst/>
            <a:gdLst>
              <a:gd name="connsiteX0" fmla="*/ 0 w 5430865"/>
              <a:gd name="connsiteY0" fmla="*/ 0 h 979284"/>
              <a:gd name="connsiteX1" fmla="*/ 5430865 w 5430865"/>
              <a:gd name="connsiteY1" fmla="*/ 0 h 979284"/>
              <a:gd name="connsiteX2" fmla="*/ 5430865 w 5430865"/>
              <a:gd name="connsiteY2" fmla="*/ 979284 h 979284"/>
              <a:gd name="connsiteX3" fmla="*/ 0 w 5430865"/>
              <a:gd name="connsiteY3" fmla="*/ 979284 h 979284"/>
              <a:gd name="connsiteX4" fmla="*/ 0 w 5430865"/>
              <a:gd name="connsiteY4" fmla="*/ 0 h 979284"/>
              <a:gd name="connsiteX0" fmla="*/ 0 w 5434373"/>
              <a:gd name="connsiteY0" fmla="*/ 2897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0 w 5434373"/>
              <a:gd name="connsiteY4" fmla="*/ 28971 h 1008255"/>
              <a:gd name="connsiteX0" fmla="*/ 1138 w 5434373"/>
              <a:gd name="connsiteY0" fmla="*/ 1452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1138 w 5434373"/>
              <a:gd name="connsiteY4" fmla="*/ 14521 h 1008255"/>
              <a:gd name="connsiteX0" fmla="*/ 1138 w 5434373"/>
              <a:gd name="connsiteY0" fmla="*/ 1452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1138 w 5434373"/>
              <a:gd name="connsiteY4" fmla="*/ 14521 h 1008255"/>
              <a:gd name="connsiteX0" fmla="*/ 1138 w 5434373"/>
              <a:gd name="connsiteY0" fmla="*/ 1452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1138 w 5434373"/>
              <a:gd name="connsiteY4" fmla="*/ 14521 h 1008255"/>
              <a:gd name="connsiteX0" fmla="*/ 1138 w 5434373"/>
              <a:gd name="connsiteY0" fmla="*/ 1452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1138 w 5434373"/>
              <a:gd name="connsiteY4" fmla="*/ 14521 h 1008255"/>
              <a:gd name="connsiteX0" fmla="*/ 82 w 5434770"/>
              <a:gd name="connsiteY0" fmla="*/ 0 h 1023513"/>
              <a:gd name="connsiteX1" fmla="*/ 5434770 w 5434770"/>
              <a:gd name="connsiteY1" fmla="*/ 15258 h 1023513"/>
              <a:gd name="connsiteX2" fmla="*/ 5431262 w 5434770"/>
              <a:gd name="connsiteY2" fmla="*/ 1023513 h 1023513"/>
              <a:gd name="connsiteX3" fmla="*/ 397 w 5434770"/>
              <a:gd name="connsiteY3" fmla="*/ 1023513 h 1023513"/>
              <a:gd name="connsiteX4" fmla="*/ 82 w 5434770"/>
              <a:gd name="connsiteY4" fmla="*/ 0 h 1023513"/>
              <a:gd name="connsiteX0" fmla="*/ 3983 w 5434373"/>
              <a:gd name="connsiteY0" fmla="*/ 0 h 1029855"/>
              <a:gd name="connsiteX1" fmla="*/ 5434373 w 5434373"/>
              <a:gd name="connsiteY1" fmla="*/ 21600 h 1029855"/>
              <a:gd name="connsiteX2" fmla="*/ 5430865 w 5434373"/>
              <a:gd name="connsiteY2" fmla="*/ 1029855 h 1029855"/>
              <a:gd name="connsiteX3" fmla="*/ 0 w 5434373"/>
              <a:gd name="connsiteY3" fmla="*/ 1029855 h 1029855"/>
              <a:gd name="connsiteX4" fmla="*/ 3983 w 5434373"/>
              <a:gd name="connsiteY4" fmla="*/ 0 h 1029855"/>
              <a:gd name="connsiteX0" fmla="*/ 3983 w 5434373"/>
              <a:gd name="connsiteY0" fmla="*/ 0 h 1029855"/>
              <a:gd name="connsiteX1" fmla="*/ 5434373 w 5434373"/>
              <a:gd name="connsiteY1" fmla="*/ 21600 h 1029855"/>
              <a:gd name="connsiteX2" fmla="*/ 5430865 w 5434373"/>
              <a:gd name="connsiteY2" fmla="*/ 1029855 h 1029855"/>
              <a:gd name="connsiteX3" fmla="*/ 0 w 5434373"/>
              <a:gd name="connsiteY3" fmla="*/ 1029855 h 1029855"/>
              <a:gd name="connsiteX4" fmla="*/ 3983 w 5434373"/>
              <a:gd name="connsiteY4" fmla="*/ 0 h 1029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4373" h="1029855">
                <a:moveTo>
                  <a:pt x="3983" y="0"/>
                </a:moveTo>
                <a:lnTo>
                  <a:pt x="5434373" y="21600"/>
                </a:lnTo>
                <a:cubicBezTo>
                  <a:pt x="5433204" y="357685"/>
                  <a:pt x="5432034" y="693770"/>
                  <a:pt x="5430865" y="1029855"/>
                </a:cubicBezTo>
                <a:lnTo>
                  <a:pt x="0" y="1029855"/>
                </a:lnTo>
                <a:cubicBezTo>
                  <a:pt x="379" y="698610"/>
                  <a:pt x="3604" y="331245"/>
                  <a:pt x="3983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33" tIns="60867" rIns="121733" bIns="608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 bwMode="gray">
          <a:xfrm rot="21366623">
            <a:off x="5218643" y="4086670"/>
            <a:ext cx="5810111" cy="849929"/>
          </a:xfrm>
          <a:prstGeom prst="rect">
            <a:avLst/>
          </a:prstGeom>
        </p:spPr>
        <p:txBody>
          <a:bodyPr lIns="162297" tIns="81127" rIns="162297" bIns="81127" anchor="ctr" anchorCtr="0"/>
          <a:lstStyle>
            <a:lvl1pPr marL="0" indent="0" algn="l" defTabSz="162292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1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2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4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45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57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68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0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91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6" name="Title 16"/>
          <p:cNvSpPr>
            <a:spLocks noGrp="1"/>
          </p:cNvSpPr>
          <p:nvPr>
            <p:ph type="title" hasCustomPrompt="1"/>
          </p:nvPr>
        </p:nvSpPr>
        <p:spPr bwMode="gray">
          <a:xfrm rot="21404489">
            <a:off x="1069964" y="870348"/>
            <a:ext cx="9730361" cy="2790117"/>
          </a:xfrm>
          <a:prstGeom prst="rect">
            <a:avLst/>
          </a:prstGeom>
        </p:spPr>
        <p:txBody>
          <a:bodyPr lIns="162297" tIns="81127" rIns="162297" bIns="81127" anchor="ctr" anchorCtr="0"/>
          <a:lstStyle>
            <a:lvl1pPr marL="0" algn="l" defTabSz="1622925" rtl="0" eaLnBrk="1" latinLnBrk="0" hangingPunct="1">
              <a:lnSpc>
                <a:spcPts val="8532"/>
              </a:lnSpc>
              <a:spcBef>
                <a:spcPct val="0"/>
              </a:spcBef>
              <a:buNone/>
              <a:defRPr lang="en-US" sz="72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grpSp>
        <p:nvGrpSpPr>
          <p:cNvPr id="94" name="Group 93"/>
          <p:cNvGrpSpPr/>
          <p:nvPr/>
        </p:nvGrpSpPr>
        <p:grpSpPr>
          <a:xfrm rot="21328392">
            <a:off x="10625462" y="5993091"/>
            <a:ext cx="521668" cy="279839"/>
            <a:chOff x="6196013" y="2970213"/>
            <a:chExt cx="787400" cy="422275"/>
          </a:xfrm>
        </p:grpSpPr>
        <p:sp>
          <p:nvSpPr>
            <p:cNvPr id="95" name="Freeform 24"/>
            <p:cNvSpPr>
              <a:spLocks noEditPoints="1"/>
            </p:cNvSpPr>
            <p:nvPr userDrawn="1"/>
          </p:nvSpPr>
          <p:spPr bwMode="gray">
            <a:xfrm>
              <a:off x="6559550" y="3033713"/>
              <a:ext cx="250825" cy="290513"/>
            </a:xfrm>
            <a:custGeom>
              <a:avLst/>
              <a:gdLst>
                <a:gd name="T0" fmla="*/ 41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1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1 w 51"/>
                <a:gd name="T33" fmla="*/ 2 h 59"/>
                <a:gd name="T34" fmla="*/ 40 w 51"/>
                <a:gd name="T35" fmla="*/ 44 h 59"/>
                <a:gd name="T36" fmla="*/ 39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1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1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39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1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1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6" name="Rectangle 25"/>
            <p:cNvSpPr>
              <a:spLocks noChangeArrowheads="1"/>
            </p:cNvSpPr>
            <p:nvPr userDrawn="1"/>
          </p:nvSpPr>
          <p:spPr bwMode="gray">
            <a:xfrm>
              <a:off x="6864350" y="3270250"/>
              <a:ext cx="60325" cy="53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7" name="Freeform 26"/>
            <p:cNvSpPr>
              <a:spLocks noEditPoints="1"/>
            </p:cNvSpPr>
            <p:nvPr userDrawn="1"/>
          </p:nvSpPr>
          <p:spPr bwMode="gray">
            <a:xfrm>
              <a:off x="6275388" y="3033713"/>
              <a:ext cx="220663" cy="290513"/>
            </a:xfrm>
            <a:custGeom>
              <a:avLst/>
              <a:gdLst>
                <a:gd name="T0" fmla="*/ 36 w 45"/>
                <a:gd name="T1" fmla="*/ 2 h 59"/>
                <a:gd name="T2" fmla="*/ 32 w 45"/>
                <a:gd name="T3" fmla="*/ 0 h 59"/>
                <a:gd name="T4" fmla="*/ 0 w 45"/>
                <a:gd name="T5" fmla="*/ 0 h 59"/>
                <a:gd name="T6" fmla="*/ 0 w 45"/>
                <a:gd name="T7" fmla="*/ 59 h 59"/>
                <a:gd name="T8" fmla="*/ 32 w 45"/>
                <a:gd name="T9" fmla="*/ 59 h 59"/>
                <a:gd name="T10" fmla="*/ 36 w 45"/>
                <a:gd name="T11" fmla="*/ 58 h 59"/>
                <a:gd name="T12" fmla="*/ 44 w 45"/>
                <a:gd name="T13" fmla="*/ 50 h 59"/>
                <a:gd name="T14" fmla="*/ 45 w 45"/>
                <a:gd name="T15" fmla="*/ 46 h 59"/>
                <a:gd name="T16" fmla="*/ 45 w 45"/>
                <a:gd name="T17" fmla="*/ 14 h 59"/>
                <a:gd name="T18" fmla="*/ 44 w 45"/>
                <a:gd name="T19" fmla="*/ 9 h 59"/>
                <a:gd name="T20" fmla="*/ 36 w 45"/>
                <a:gd name="T21" fmla="*/ 2 h 59"/>
                <a:gd name="T22" fmla="*/ 35 w 45"/>
                <a:gd name="T23" fmla="*/ 44 h 59"/>
                <a:gd name="T24" fmla="*/ 34 w 45"/>
                <a:gd name="T25" fmla="*/ 45 h 59"/>
                <a:gd name="T26" fmla="*/ 31 w 45"/>
                <a:gd name="T27" fmla="*/ 49 h 59"/>
                <a:gd name="T28" fmla="*/ 29 w 45"/>
                <a:gd name="T29" fmla="*/ 49 h 59"/>
                <a:gd name="T30" fmla="*/ 11 w 45"/>
                <a:gd name="T31" fmla="*/ 49 h 59"/>
                <a:gd name="T32" fmla="*/ 11 w 45"/>
                <a:gd name="T33" fmla="*/ 10 h 59"/>
                <a:gd name="T34" fmla="*/ 29 w 45"/>
                <a:gd name="T35" fmla="*/ 10 h 59"/>
                <a:gd name="T36" fmla="*/ 31 w 45"/>
                <a:gd name="T37" fmla="*/ 11 h 59"/>
                <a:gd name="T38" fmla="*/ 34 w 45"/>
                <a:gd name="T39" fmla="*/ 14 h 59"/>
                <a:gd name="T40" fmla="*/ 35 w 45"/>
                <a:gd name="T41" fmla="*/ 15 h 59"/>
                <a:gd name="T42" fmla="*/ 35 w 45"/>
                <a:gd name="T43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59">
                  <a:moveTo>
                    <a:pt x="36" y="2"/>
                  </a:moveTo>
                  <a:cubicBezTo>
                    <a:pt x="35" y="1"/>
                    <a:pt x="33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3" y="59"/>
                    <a:pt x="35" y="59"/>
                    <a:pt x="36" y="58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5" y="49"/>
                    <a:pt x="45" y="48"/>
                    <a:pt x="45" y="46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2"/>
                    <a:pt x="45" y="10"/>
                    <a:pt x="44" y="9"/>
                  </a:cubicBezTo>
                  <a:lnTo>
                    <a:pt x="36" y="2"/>
                  </a:lnTo>
                  <a:close/>
                  <a:moveTo>
                    <a:pt x="35" y="44"/>
                  </a:moveTo>
                  <a:cubicBezTo>
                    <a:pt x="35" y="45"/>
                    <a:pt x="35" y="45"/>
                    <a:pt x="34" y="45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0" y="49"/>
                    <a:pt x="30" y="49"/>
                    <a:pt x="29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0" y="10"/>
                    <a:pt x="30" y="10"/>
                    <a:pt x="31" y="11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5" y="15"/>
                    <a:pt x="35" y="15"/>
                    <a:pt x="35" y="15"/>
                  </a:cubicBezTo>
                  <a:lnTo>
                    <a:pt x="35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8" name="Freeform 27"/>
            <p:cNvSpPr>
              <a:spLocks noEditPoints="1"/>
            </p:cNvSpPr>
            <p:nvPr userDrawn="1"/>
          </p:nvSpPr>
          <p:spPr bwMode="gray">
            <a:xfrm>
              <a:off x="6196013" y="2970213"/>
              <a:ext cx="787400" cy="422275"/>
            </a:xfrm>
            <a:custGeom>
              <a:avLst/>
              <a:gdLst>
                <a:gd name="T0" fmla="*/ 0 w 160"/>
                <a:gd name="T1" fmla="*/ 86 h 86"/>
                <a:gd name="T2" fmla="*/ 160 w 160"/>
                <a:gd name="T3" fmla="*/ 86 h 86"/>
                <a:gd name="T4" fmla="*/ 160 w 160"/>
                <a:gd name="T5" fmla="*/ 0 h 86"/>
                <a:gd name="T6" fmla="*/ 0 w 160"/>
                <a:gd name="T7" fmla="*/ 0 h 86"/>
                <a:gd name="T8" fmla="*/ 0 w 160"/>
                <a:gd name="T9" fmla="*/ 86 h 86"/>
                <a:gd name="T10" fmla="*/ 61 w 160"/>
                <a:gd name="T11" fmla="*/ 59 h 86"/>
                <a:gd name="T12" fmla="*/ 60 w 160"/>
                <a:gd name="T13" fmla="*/ 63 h 86"/>
                <a:gd name="T14" fmla="*/ 52 w 160"/>
                <a:gd name="T15" fmla="*/ 71 h 86"/>
                <a:gd name="T16" fmla="*/ 48 w 160"/>
                <a:gd name="T17" fmla="*/ 72 h 86"/>
                <a:gd name="T18" fmla="*/ 16 w 160"/>
                <a:gd name="T19" fmla="*/ 72 h 86"/>
                <a:gd name="T20" fmla="*/ 16 w 160"/>
                <a:gd name="T21" fmla="*/ 13 h 86"/>
                <a:gd name="T22" fmla="*/ 48 w 160"/>
                <a:gd name="T23" fmla="*/ 13 h 86"/>
                <a:gd name="T24" fmla="*/ 52 w 160"/>
                <a:gd name="T25" fmla="*/ 15 h 86"/>
                <a:gd name="T26" fmla="*/ 60 w 160"/>
                <a:gd name="T27" fmla="*/ 22 h 86"/>
                <a:gd name="T28" fmla="*/ 61 w 160"/>
                <a:gd name="T29" fmla="*/ 27 h 86"/>
                <a:gd name="T30" fmla="*/ 61 w 160"/>
                <a:gd name="T31" fmla="*/ 59 h 86"/>
                <a:gd name="T32" fmla="*/ 125 w 160"/>
                <a:gd name="T33" fmla="*/ 59 h 86"/>
                <a:gd name="T34" fmla="*/ 123 w 160"/>
                <a:gd name="T35" fmla="*/ 63 h 86"/>
                <a:gd name="T36" fmla="*/ 115 w 160"/>
                <a:gd name="T37" fmla="*/ 71 h 86"/>
                <a:gd name="T38" fmla="*/ 111 w 160"/>
                <a:gd name="T39" fmla="*/ 72 h 86"/>
                <a:gd name="T40" fmla="*/ 88 w 160"/>
                <a:gd name="T41" fmla="*/ 72 h 86"/>
                <a:gd name="T42" fmla="*/ 83 w 160"/>
                <a:gd name="T43" fmla="*/ 71 h 86"/>
                <a:gd name="T44" fmla="*/ 76 w 160"/>
                <a:gd name="T45" fmla="*/ 63 h 86"/>
                <a:gd name="T46" fmla="*/ 74 w 160"/>
                <a:gd name="T47" fmla="*/ 59 h 86"/>
                <a:gd name="T48" fmla="*/ 74 w 160"/>
                <a:gd name="T49" fmla="*/ 27 h 86"/>
                <a:gd name="T50" fmla="*/ 76 w 160"/>
                <a:gd name="T51" fmla="*/ 22 h 86"/>
                <a:gd name="T52" fmla="*/ 83 w 160"/>
                <a:gd name="T53" fmla="*/ 15 h 86"/>
                <a:gd name="T54" fmla="*/ 88 w 160"/>
                <a:gd name="T55" fmla="*/ 13 h 86"/>
                <a:gd name="T56" fmla="*/ 111 w 160"/>
                <a:gd name="T57" fmla="*/ 13 h 86"/>
                <a:gd name="T58" fmla="*/ 115 w 160"/>
                <a:gd name="T59" fmla="*/ 15 h 86"/>
                <a:gd name="T60" fmla="*/ 123 w 160"/>
                <a:gd name="T61" fmla="*/ 22 h 86"/>
                <a:gd name="T62" fmla="*/ 125 w 160"/>
                <a:gd name="T63" fmla="*/ 27 h 86"/>
                <a:gd name="T64" fmla="*/ 125 w 160"/>
                <a:gd name="T65" fmla="*/ 59 h 86"/>
                <a:gd name="T66" fmla="*/ 148 w 160"/>
                <a:gd name="T67" fmla="*/ 72 h 86"/>
                <a:gd name="T68" fmla="*/ 136 w 160"/>
                <a:gd name="T69" fmla="*/ 72 h 86"/>
                <a:gd name="T70" fmla="*/ 136 w 160"/>
                <a:gd name="T71" fmla="*/ 61 h 86"/>
                <a:gd name="T72" fmla="*/ 148 w 160"/>
                <a:gd name="T73" fmla="*/ 61 h 86"/>
                <a:gd name="T74" fmla="*/ 148 w 160"/>
                <a:gd name="T75" fmla="*/ 7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0" h="86">
                  <a:moveTo>
                    <a:pt x="0" y="86"/>
                  </a:moveTo>
                  <a:cubicBezTo>
                    <a:pt x="160" y="86"/>
                    <a:pt x="160" y="86"/>
                    <a:pt x="160" y="86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61" y="59"/>
                  </a:moveTo>
                  <a:cubicBezTo>
                    <a:pt x="61" y="61"/>
                    <a:pt x="61" y="62"/>
                    <a:pt x="60" y="63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49" y="72"/>
                    <a:pt x="48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9" y="13"/>
                    <a:pt x="51" y="14"/>
                    <a:pt x="52" y="15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23"/>
                    <a:pt x="61" y="25"/>
                    <a:pt x="61" y="27"/>
                  </a:cubicBezTo>
                  <a:lnTo>
                    <a:pt x="61" y="59"/>
                  </a:lnTo>
                  <a:close/>
                  <a:moveTo>
                    <a:pt x="125" y="59"/>
                  </a:moveTo>
                  <a:cubicBezTo>
                    <a:pt x="125" y="61"/>
                    <a:pt x="124" y="62"/>
                    <a:pt x="123" y="63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14" y="72"/>
                    <a:pt x="113" y="72"/>
                    <a:pt x="111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6" y="72"/>
                    <a:pt x="85" y="72"/>
                    <a:pt x="83" y="71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5" y="62"/>
                    <a:pt x="74" y="61"/>
                    <a:pt x="74" y="5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74" y="25"/>
                    <a:pt x="75" y="23"/>
                    <a:pt x="76" y="22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5" y="14"/>
                    <a:pt x="86" y="13"/>
                    <a:pt x="88" y="13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3" y="13"/>
                    <a:pt x="114" y="14"/>
                    <a:pt x="115" y="15"/>
                  </a:cubicBezTo>
                  <a:cubicBezTo>
                    <a:pt x="123" y="22"/>
                    <a:pt x="123" y="22"/>
                    <a:pt x="123" y="22"/>
                  </a:cubicBezTo>
                  <a:cubicBezTo>
                    <a:pt x="124" y="23"/>
                    <a:pt x="125" y="25"/>
                    <a:pt x="125" y="27"/>
                  </a:cubicBezTo>
                  <a:lnTo>
                    <a:pt x="125" y="59"/>
                  </a:lnTo>
                  <a:close/>
                  <a:moveTo>
                    <a:pt x="148" y="72"/>
                  </a:moveTo>
                  <a:cubicBezTo>
                    <a:pt x="136" y="72"/>
                    <a:pt x="136" y="72"/>
                    <a:pt x="136" y="72"/>
                  </a:cubicBezTo>
                  <a:cubicBezTo>
                    <a:pt x="136" y="61"/>
                    <a:pt x="136" y="61"/>
                    <a:pt x="136" y="61"/>
                  </a:cubicBezTo>
                  <a:cubicBezTo>
                    <a:pt x="148" y="61"/>
                    <a:pt x="148" y="61"/>
                    <a:pt x="148" y="61"/>
                  </a:cubicBezTo>
                  <a:lnTo>
                    <a:pt x="148" y="72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9" name="Freeform 28"/>
            <p:cNvSpPr>
              <a:spLocks/>
            </p:cNvSpPr>
            <p:nvPr userDrawn="1"/>
          </p:nvSpPr>
          <p:spPr bwMode="gray">
            <a:xfrm>
              <a:off x="6329363" y="3082925"/>
              <a:ext cx="117475" cy="192088"/>
            </a:xfrm>
            <a:custGeom>
              <a:avLst/>
              <a:gdLst>
                <a:gd name="T0" fmla="*/ 20 w 24"/>
                <a:gd name="T1" fmla="*/ 1 h 39"/>
                <a:gd name="T2" fmla="*/ 18 w 24"/>
                <a:gd name="T3" fmla="*/ 0 h 39"/>
                <a:gd name="T4" fmla="*/ 0 w 24"/>
                <a:gd name="T5" fmla="*/ 0 h 39"/>
                <a:gd name="T6" fmla="*/ 0 w 24"/>
                <a:gd name="T7" fmla="*/ 39 h 39"/>
                <a:gd name="T8" fmla="*/ 18 w 24"/>
                <a:gd name="T9" fmla="*/ 39 h 39"/>
                <a:gd name="T10" fmla="*/ 20 w 24"/>
                <a:gd name="T11" fmla="*/ 39 h 39"/>
                <a:gd name="T12" fmla="*/ 23 w 24"/>
                <a:gd name="T13" fmla="*/ 35 h 39"/>
                <a:gd name="T14" fmla="*/ 24 w 24"/>
                <a:gd name="T15" fmla="*/ 34 h 39"/>
                <a:gd name="T16" fmla="*/ 24 w 24"/>
                <a:gd name="T17" fmla="*/ 5 h 39"/>
                <a:gd name="T18" fmla="*/ 23 w 24"/>
                <a:gd name="T19" fmla="*/ 4 h 39"/>
                <a:gd name="T20" fmla="*/ 20 w 24"/>
                <a:gd name="T2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39">
                  <a:moveTo>
                    <a:pt x="20" y="1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4" y="35"/>
                    <a:pt x="24" y="35"/>
                    <a:pt x="24" y="3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3" y="4"/>
                  </a:cubicBezTo>
                  <a:lnTo>
                    <a:pt x="20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0" name="Freeform 29"/>
            <p:cNvSpPr>
              <a:spLocks/>
            </p:cNvSpPr>
            <p:nvPr userDrawn="1"/>
          </p:nvSpPr>
          <p:spPr bwMode="gray">
            <a:xfrm>
              <a:off x="661352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8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 rot="21328392">
            <a:off x="9833508" y="6046687"/>
            <a:ext cx="752001" cy="279839"/>
            <a:chOff x="4997450" y="2970213"/>
            <a:chExt cx="1135063" cy="422275"/>
          </a:xfrm>
        </p:grpSpPr>
        <p:sp>
          <p:nvSpPr>
            <p:cNvPr id="102" name="Freeform 19"/>
            <p:cNvSpPr>
              <a:spLocks/>
            </p:cNvSpPr>
            <p:nvPr userDrawn="1"/>
          </p:nvSpPr>
          <p:spPr bwMode="gray">
            <a:xfrm>
              <a:off x="5499100" y="3033713"/>
              <a:ext cx="225425" cy="290513"/>
            </a:xfrm>
            <a:custGeom>
              <a:avLst/>
              <a:gdLst>
                <a:gd name="T0" fmla="*/ 108 w 142"/>
                <a:gd name="T1" fmla="*/ 77 h 183"/>
                <a:gd name="T2" fmla="*/ 34 w 142"/>
                <a:gd name="T3" fmla="*/ 77 h 183"/>
                <a:gd name="T4" fmla="*/ 34 w 142"/>
                <a:gd name="T5" fmla="*/ 0 h 183"/>
                <a:gd name="T6" fmla="*/ 0 w 142"/>
                <a:gd name="T7" fmla="*/ 0 h 183"/>
                <a:gd name="T8" fmla="*/ 0 w 142"/>
                <a:gd name="T9" fmla="*/ 183 h 183"/>
                <a:gd name="T10" fmla="*/ 34 w 142"/>
                <a:gd name="T11" fmla="*/ 183 h 183"/>
                <a:gd name="T12" fmla="*/ 34 w 142"/>
                <a:gd name="T13" fmla="*/ 108 h 183"/>
                <a:gd name="T14" fmla="*/ 108 w 142"/>
                <a:gd name="T15" fmla="*/ 108 h 183"/>
                <a:gd name="T16" fmla="*/ 108 w 142"/>
                <a:gd name="T17" fmla="*/ 183 h 183"/>
                <a:gd name="T18" fmla="*/ 142 w 142"/>
                <a:gd name="T19" fmla="*/ 183 h 183"/>
                <a:gd name="T20" fmla="*/ 142 w 142"/>
                <a:gd name="T21" fmla="*/ 0 h 183"/>
                <a:gd name="T22" fmla="*/ 108 w 142"/>
                <a:gd name="T23" fmla="*/ 0 h 183"/>
                <a:gd name="T24" fmla="*/ 108 w 142"/>
                <a:gd name="T25" fmla="*/ 7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183">
                  <a:moveTo>
                    <a:pt x="108" y="77"/>
                  </a:moveTo>
                  <a:lnTo>
                    <a:pt x="34" y="77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3"/>
                  </a:lnTo>
                  <a:lnTo>
                    <a:pt x="34" y="183"/>
                  </a:lnTo>
                  <a:lnTo>
                    <a:pt x="34" y="108"/>
                  </a:lnTo>
                  <a:lnTo>
                    <a:pt x="108" y="108"/>
                  </a:lnTo>
                  <a:lnTo>
                    <a:pt x="108" y="183"/>
                  </a:lnTo>
                  <a:lnTo>
                    <a:pt x="142" y="183"/>
                  </a:lnTo>
                  <a:lnTo>
                    <a:pt x="142" y="0"/>
                  </a:lnTo>
                  <a:lnTo>
                    <a:pt x="108" y="0"/>
                  </a:lnTo>
                  <a:lnTo>
                    <a:pt x="108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3" name="Freeform 20"/>
            <p:cNvSpPr>
              <a:spLocks/>
            </p:cNvSpPr>
            <p:nvPr userDrawn="1"/>
          </p:nvSpPr>
          <p:spPr bwMode="gray">
            <a:xfrm>
              <a:off x="5086350" y="3033713"/>
              <a:ext cx="358775" cy="290513"/>
            </a:xfrm>
            <a:custGeom>
              <a:avLst/>
              <a:gdLst>
                <a:gd name="T0" fmla="*/ 164 w 226"/>
                <a:gd name="T1" fmla="*/ 149 h 183"/>
                <a:gd name="T2" fmla="*/ 136 w 226"/>
                <a:gd name="T3" fmla="*/ 0 h 183"/>
                <a:gd name="T4" fmla="*/ 89 w 226"/>
                <a:gd name="T5" fmla="*/ 0 h 183"/>
                <a:gd name="T6" fmla="*/ 61 w 226"/>
                <a:gd name="T7" fmla="*/ 149 h 183"/>
                <a:gd name="T8" fmla="*/ 31 w 226"/>
                <a:gd name="T9" fmla="*/ 0 h 183"/>
                <a:gd name="T10" fmla="*/ 0 w 226"/>
                <a:gd name="T11" fmla="*/ 0 h 183"/>
                <a:gd name="T12" fmla="*/ 40 w 226"/>
                <a:gd name="T13" fmla="*/ 183 h 183"/>
                <a:gd name="T14" fmla="*/ 83 w 226"/>
                <a:gd name="T15" fmla="*/ 183 h 183"/>
                <a:gd name="T16" fmla="*/ 111 w 226"/>
                <a:gd name="T17" fmla="*/ 40 h 183"/>
                <a:gd name="T18" fmla="*/ 142 w 226"/>
                <a:gd name="T19" fmla="*/ 183 h 183"/>
                <a:gd name="T20" fmla="*/ 185 w 226"/>
                <a:gd name="T21" fmla="*/ 183 h 183"/>
                <a:gd name="T22" fmla="*/ 226 w 226"/>
                <a:gd name="T23" fmla="*/ 0 h 183"/>
                <a:gd name="T24" fmla="*/ 192 w 226"/>
                <a:gd name="T25" fmla="*/ 0 h 183"/>
                <a:gd name="T26" fmla="*/ 164 w 226"/>
                <a:gd name="T27" fmla="*/ 14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6" h="183">
                  <a:moveTo>
                    <a:pt x="164" y="149"/>
                  </a:moveTo>
                  <a:lnTo>
                    <a:pt x="136" y="0"/>
                  </a:lnTo>
                  <a:lnTo>
                    <a:pt x="89" y="0"/>
                  </a:lnTo>
                  <a:lnTo>
                    <a:pt x="61" y="149"/>
                  </a:lnTo>
                  <a:lnTo>
                    <a:pt x="31" y="0"/>
                  </a:lnTo>
                  <a:lnTo>
                    <a:pt x="0" y="0"/>
                  </a:lnTo>
                  <a:lnTo>
                    <a:pt x="40" y="183"/>
                  </a:lnTo>
                  <a:lnTo>
                    <a:pt x="83" y="183"/>
                  </a:lnTo>
                  <a:lnTo>
                    <a:pt x="111" y="40"/>
                  </a:lnTo>
                  <a:lnTo>
                    <a:pt x="142" y="183"/>
                  </a:lnTo>
                  <a:lnTo>
                    <a:pt x="185" y="183"/>
                  </a:lnTo>
                  <a:lnTo>
                    <a:pt x="226" y="0"/>
                  </a:lnTo>
                  <a:lnTo>
                    <a:pt x="192" y="0"/>
                  </a:lnTo>
                  <a:lnTo>
                    <a:pt x="164" y="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4" name="Freeform 21"/>
            <p:cNvSpPr>
              <a:spLocks noEditPoints="1"/>
            </p:cNvSpPr>
            <p:nvPr userDrawn="1"/>
          </p:nvSpPr>
          <p:spPr bwMode="gray">
            <a:xfrm>
              <a:off x="5778500" y="3033713"/>
              <a:ext cx="250825" cy="290513"/>
            </a:xfrm>
            <a:custGeom>
              <a:avLst/>
              <a:gdLst>
                <a:gd name="T0" fmla="*/ 42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2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2 w 51"/>
                <a:gd name="T33" fmla="*/ 2 h 59"/>
                <a:gd name="T34" fmla="*/ 40 w 51"/>
                <a:gd name="T35" fmla="*/ 44 h 59"/>
                <a:gd name="T36" fmla="*/ 40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2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2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40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2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2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2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40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2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5" name="Freeform 22"/>
            <p:cNvSpPr>
              <a:spLocks noEditPoints="1"/>
            </p:cNvSpPr>
            <p:nvPr userDrawn="1"/>
          </p:nvSpPr>
          <p:spPr bwMode="gray">
            <a:xfrm>
              <a:off x="4997450" y="2970213"/>
              <a:ext cx="1135063" cy="422275"/>
            </a:xfrm>
            <a:custGeom>
              <a:avLst/>
              <a:gdLst>
                <a:gd name="T0" fmla="*/ 0 w 231"/>
                <a:gd name="T1" fmla="*/ 86 h 86"/>
                <a:gd name="T2" fmla="*/ 231 w 231"/>
                <a:gd name="T3" fmla="*/ 86 h 86"/>
                <a:gd name="T4" fmla="*/ 231 w 231"/>
                <a:gd name="T5" fmla="*/ 0 h 86"/>
                <a:gd name="T6" fmla="*/ 0 w 231"/>
                <a:gd name="T7" fmla="*/ 0 h 86"/>
                <a:gd name="T8" fmla="*/ 0 w 231"/>
                <a:gd name="T9" fmla="*/ 86 h 86"/>
                <a:gd name="T10" fmla="*/ 78 w 231"/>
                <a:gd name="T11" fmla="*/ 72 h 86"/>
                <a:gd name="T12" fmla="*/ 64 w 231"/>
                <a:gd name="T13" fmla="*/ 72 h 86"/>
                <a:gd name="T14" fmla="*/ 54 w 231"/>
                <a:gd name="T15" fmla="*/ 26 h 86"/>
                <a:gd name="T16" fmla="*/ 45 w 231"/>
                <a:gd name="T17" fmla="*/ 72 h 86"/>
                <a:gd name="T18" fmla="*/ 31 w 231"/>
                <a:gd name="T19" fmla="*/ 72 h 86"/>
                <a:gd name="T20" fmla="*/ 18 w 231"/>
                <a:gd name="T21" fmla="*/ 13 h 86"/>
                <a:gd name="T22" fmla="*/ 28 w 231"/>
                <a:gd name="T23" fmla="*/ 13 h 86"/>
                <a:gd name="T24" fmla="*/ 38 w 231"/>
                <a:gd name="T25" fmla="*/ 61 h 86"/>
                <a:gd name="T26" fmla="*/ 47 w 231"/>
                <a:gd name="T27" fmla="*/ 13 h 86"/>
                <a:gd name="T28" fmla="*/ 62 w 231"/>
                <a:gd name="T29" fmla="*/ 13 h 86"/>
                <a:gd name="T30" fmla="*/ 71 w 231"/>
                <a:gd name="T31" fmla="*/ 61 h 86"/>
                <a:gd name="T32" fmla="*/ 80 w 231"/>
                <a:gd name="T33" fmla="*/ 13 h 86"/>
                <a:gd name="T34" fmla="*/ 91 w 231"/>
                <a:gd name="T35" fmla="*/ 13 h 86"/>
                <a:gd name="T36" fmla="*/ 78 w 231"/>
                <a:gd name="T37" fmla="*/ 72 h 86"/>
                <a:gd name="T38" fmla="*/ 148 w 231"/>
                <a:gd name="T39" fmla="*/ 72 h 86"/>
                <a:gd name="T40" fmla="*/ 137 w 231"/>
                <a:gd name="T41" fmla="*/ 72 h 86"/>
                <a:gd name="T42" fmla="*/ 137 w 231"/>
                <a:gd name="T43" fmla="*/ 48 h 86"/>
                <a:gd name="T44" fmla="*/ 113 w 231"/>
                <a:gd name="T45" fmla="*/ 48 h 86"/>
                <a:gd name="T46" fmla="*/ 113 w 231"/>
                <a:gd name="T47" fmla="*/ 72 h 86"/>
                <a:gd name="T48" fmla="*/ 102 w 231"/>
                <a:gd name="T49" fmla="*/ 72 h 86"/>
                <a:gd name="T50" fmla="*/ 102 w 231"/>
                <a:gd name="T51" fmla="*/ 13 h 86"/>
                <a:gd name="T52" fmla="*/ 113 w 231"/>
                <a:gd name="T53" fmla="*/ 13 h 86"/>
                <a:gd name="T54" fmla="*/ 113 w 231"/>
                <a:gd name="T55" fmla="*/ 38 h 86"/>
                <a:gd name="T56" fmla="*/ 137 w 231"/>
                <a:gd name="T57" fmla="*/ 38 h 86"/>
                <a:gd name="T58" fmla="*/ 137 w 231"/>
                <a:gd name="T59" fmla="*/ 13 h 86"/>
                <a:gd name="T60" fmla="*/ 148 w 231"/>
                <a:gd name="T61" fmla="*/ 13 h 86"/>
                <a:gd name="T62" fmla="*/ 148 w 231"/>
                <a:gd name="T63" fmla="*/ 72 h 86"/>
                <a:gd name="T64" fmla="*/ 210 w 231"/>
                <a:gd name="T65" fmla="*/ 59 h 86"/>
                <a:gd name="T66" fmla="*/ 208 w 231"/>
                <a:gd name="T67" fmla="*/ 63 h 86"/>
                <a:gd name="T68" fmla="*/ 201 w 231"/>
                <a:gd name="T69" fmla="*/ 71 h 86"/>
                <a:gd name="T70" fmla="*/ 196 w 231"/>
                <a:gd name="T71" fmla="*/ 72 h 86"/>
                <a:gd name="T72" fmla="*/ 173 w 231"/>
                <a:gd name="T73" fmla="*/ 72 h 86"/>
                <a:gd name="T74" fmla="*/ 168 w 231"/>
                <a:gd name="T75" fmla="*/ 71 h 86"/>
                <a:gd name="T76" fmla="*/ 161 w 231"/>
                <a:gd name="T77" fmla="*/ 63 h 86"/>
                <a:gd name="T78" fmla="*/ 159 w 231"/>
                <a:gd name="T79" fmla="*/ 59 h 86"/>
                <a:gd name="T80" fmla="*/ 159 w 231"/>
                <a:gd name="T81" fmla="*/ 27 h 86"/>
                <a:gd name="T82" fmla="*/ 161 w 231"/>
                <a:gd name="T83" fmla="*/ 22 h 86"/>
                <a:gd name="T84" fmla="*/ 168 w 231"/>
                <a:gd name="T85" fmla="*/ 15 h 86"/>
                <a:gd name="T86" fmla="*/ 173 w 231"/>
                <a:gd name="T87" fmla="*/ 13 h 86"/>
                <a:gd name="T88" fmla="*/ 196 w 231"/>
                <a:gd name="T89" fmla="*/ 13 h 86"/>
                <a:gd name="T90" fmla="*/ 201 w 231"/>
                <a:gd name="T91" fmla="*/ 15 h 86"/>
                <a:gd name="T92" fmla="*/ 208 w 231"/>
                <a:gd name="T93" fmla="*/ 22 h 86"/>
                <a:gd name="T94" fmla="*/ 210 w 231"/>
                <a:gd name="T95" fmla="*/ 27 h 86"/>
                <a:gd name="T96" fmla="*/ 210 w 231"/>
                <a:gd name="T97" fmla="*/ 5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1" h="86">
                  <a:moveTo>
                    <a:pt x="0" y="86"/>
                  </a:moveTo>
                  <a:cubicBezTo>
                    <a:pt x="231" y="86"/>
                    <a:pt x="231" y="86"/>
                    <a:pt x="231" y="86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78" y="72"/>
                  </a:moveTo>
                  <a:cubicBezTo>
                    <a:pt x="64" y="72"/>
                    <a:pt x="64" y="72"/>
                    <a:pt x="64" y="72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91" y="13"/>
                    <a:pt x="91" y="13"/>
                    <a:pt x="91" y="13"/>
                  </a:cubicBezTo>
                  <a:lnTo>
                    <a:pt x="78" y="72"/>
                  </a:lnTo>
                  <a:close/>
                  <a:moveTo>
                    <a:pt x="148" y="72"/>
                  </a:moveTo>
                  <a:cubicBezTo>
                    <a:pt x="137" y="72"/>
                    <a:pt x="137" y="72"/>
                    <a:pt x="137" y="72"/>
                  </a:cubicBezTo>
                  <a:cubicBezTo>
                    <a:pt x="137" y="48"/>
                    <a:pt x="137" y="48"/>
                    <a:pt x="137" y="48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13" y="72"/>
                    <a:pt x="113" y="72"/>
                    <a:pt x="113" y="72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48" y="13"/>
                    <a:pt x="148" y="13"/>
                    <a:pt x="148" y="13"/>
                  </a:cubicBezTo>
                  <a:lnTo>
                    <a:pt x="148" y="72"/>
                  </a:lnTo>
                  <a:close/>
                  <a:moveTo>
                    <a:pt x="210" y="59"/>
                  </a:moveTo>
                  <a:cubicBezTo>
                    <a:pt x="210" y="61"/>
                    <a:pt x="209" y="62"/>
                    <a:pt x="208" y="63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199" y="72"/>
                    <a:pt x="198" y="72"/>
                    <a:pt x="196" y="72"/>
                  </a:cubicBezTo>
                  <a:cubicBezTo>
                    <a:pt x="173" y="72"/>
                    <a:pt x="173" y="72"/>
                    <a:pt x="173" y="72"/>
                  </a:cubicBezTo>
                  <a:cubicBezTo>
                    <a:pt x="171" y="72"/>
                    <a:pt x="170" y="72"/>
                    <a:pt x="168" y="71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0" y="62"/>
                    <a:pt x="159" y="61"/>
                    <a:pt x="159" y="59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159" y="25"/>
                    <a:pt x="160" y="23"/>
                    <a:pt x="161" y="22"/>
                  </a:cubicBezTo>
                  <a:cubicBezTo>
                    <a:pt x="168" y="15"/>
                    <a:pt x="168" y="15"/>
                    <a:pt x="168" y="15"/>
                  </a:cubicBezTo>
                  <a:cubicBezTo>
                    <a:pt x="170" y="14"/>
                    <a:pt x="171" y="13"/>
                    <a:pt x="173" y="13"/>
                  </a:cubicBezTo>
                  <a:cubicBezTo>
                    <a:pt x="196" y="13"/>
                    <a:pt x="196" y="13"/>
                    <a:pt x="196" y="13"/>
                  </a:cubicBezTo>
                  <a:cubicBezTo>
                    <a:pt x="198" y="13"/>
                    <a:pt x="199" y="14"/>
                    <a:pt x="201" y="15"/>
                  </a:cubicBezTo>
                  <a:cubicBezTo>
                    <a:pt x="208" y="22"/>
                    <a:pt x="208" y="22"/>
                    <a:pt x="208" y="22"/>
                  </a:cubicBezTo>
                  <a:cubicBezTo>
                    <a:pt x="209" y="23"/>
                    <a:pt x="210" y="25"/>
                    <a:pt x="210" y="27"/>
                  </a:cubicBezTo>
                  <a:lnTo>
                    <a:pt x="210" y="59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6" name="Freeform 23"/>
            <p:cNvSpPr>
              <a:spLocks/>
            </p:cNvSpPr>
            <p:nvPr userDrawn="1"/>
          </p:nvSpPr>
          <p:spPr bwMode="gray">
            <a:xfrm>
              <a:off x="583247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1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1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9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9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 rot="21328392">
            <a:off x="9680052" y="5716956"/>
            <a:ext cx="1006524" cy="284045"/>
            <a:chOff x="4791075" y="2478088"/>
            <a:chExt cx="1519238" cy="428625"/>
          </a:xfrm>
        </p:grpSpPr>
        <p:sp>
          <p:nvSpPr>
            <p:cNvPr id="108" name="Freeform 12"/>
            <p:cNvSpPr>
              <a:spLocks noEditPoints="1"/>
            </p:cNvSpPr>
            <p:nvPr userDrawn="1"/>
          </p:nvSpPr>
          <p:spPr bwMode="gray">
            <a:xfrm>
              <a:off x="5414963" y="2547938"/>
              <a:ext cx="246063" cy="288925"/>
            </a:xfrm>
            <a:custGeom>
              <a:avLst/>
              <a:gdLst>
                <a:gd name="T0" fmla="*/ 41 w 50"/>
                <a:gd name="T1" fmla="*/ 2 h 59"/>
                <a:gd name="T2" fmla="*/ 37 w 50"/>
                <a:gd name="T3" fmla="*/ 0 h 59"/>
                <a:gd name="T4" fmla="*/ 13 w 50"/>
                <a:gd name="T5" fmla="*/ 0 h 59"/>
                <a:gd name="T6" fmla="*/ 9 w 50"/>
                <a:gd name="T7" fmla="*/ 2 h 59"/>
                <a:gd name="T8" fmla="*/ 2 w 50"/>
                <a:gd name="T9" fmla="*/ 9 h 59"/>
                <a:gd name="T10" fmla="*/ 0 w 50"/>
                <a:gd name="T11" fmla="*/ 13 h 59"/>
                <a:gd name="T12" fmla="*/ 0 w 50"/>
                <a:gd name="T13" fmla="*/ 45 h 59"/>
                <a:gd name="T14" fmla="*/ 2 w 50"/>
                <a:gd name="T15" fmla="*/ 50 h 59"/>
                <a:gd name="T16" fmla="*/ 9 w 50"/>
                <a:gd name="T17" fmla="*/ 57 h 59"/>
                <a:gd name="T18" fmla="*/ 13 w 50"/>
                <a:gd name="T19" fmla="*/ 59 h 59"/>
                <a:gd name="T20" fmla="*/ 37 w 50"/>
                <a:gd name="T21" fmla="*/ 59 h 59"/>
                <a:gd name="T22" fmla="*/ 41 w 50"/>
                <a:gd name="T23" fmla="*/ 57 h 59"/>
                <a:gd name="T24" fmla="*/ 48 w 50"/>
                <a:gd name="T25" fmla="*/ 50 h 59"/>
                <a:gd name="T26" fmla="*/ 50 w 50"/>
                <a:gd name="T27" fmla="*/ 45 h 59"/>
                <a:gd name="T28" fmla="*/ 50 w 50"/>
                <a:gd name="T29" fmla="*/ 13 h 59"/>
                <a:gd name="T30" fmla="*/ 48 w 50"/>
                <a:gd name="T31" fmla="*/ 9 h 59"/>
                <a:gd name="T32" fmla="*/ 41 w 50"/>
                <a:gd name="T33" fmla="*/ 2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5 w 50"/>
                <a:gd name="T41" fmla="*/ 49 h 59"/>
                <a:gd name="T42" fmla="*/ 16 w 50"/>
                <a:gd name="T43" fmla="*/ 49 h 59"/>
                <a:gd name="T44" fmla="*/ 15 w 50"/>
                <a:gd name="T45" fmla="*/ 48 h 59"/>
                <a:gd name="T46" fmla="*/ 11 w 50"/>
                <a:gd name="T47" fmla="*/ 45 h 59"/>
                <a:gd name="T48" fmla="*/ 11 w 50"/>
                <a:gd name="T49" fmla="*/ 44 h 59"/>
                <a:gd name="T50" fmla="*/ 11 w 50"/>
                <a:gd name="T51" fmla="*/ 15 h 59"/>
                <a:gd name="T52" fmla="*/ 11 w 50"/>
                <a:gd name="T53" fmla="*/ 14 h 59"/>
                <a:gd name="T54" fmla="*/ 15 w 50"/>
                <a:gd name="T55" fmla="*/ 10 h 59"/>
                <a:gd name="T56" fmla="*/ 16 w 50"/>
                <a:gd name="T57" fmla="*/ 10 h 59"/>
                <a:gd name="T58" fmla="*/ 35 w 50"/>
                <a:gd name="T59" fmla="*/ 10 h 59"/>
                <a:gd name="T60" fmla="*/ 36 w 50"/>
                <a:gd name="T61" fmla="*/ 10 h 59"/>
                <a:gd name="T62" fmla="*/ 39 w 50"/>
                <a:gd name="T63" fmla="*/ 14 h 59"/>
                <a:gd name="T64" fmla="*/ 40 w 50"/>
                <a:gd name="T65" fmla="*/ 15 h 59"/>
                <a:gd name="T66" fmla="*/ 40 w 50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0" h="59">
                  <a:moveTo>
                    <a:pt x="41" y="2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7"/>
                    <a:pt x="0" y="49"/>
                    <a:pt x="2" y="50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0" y="58"/>
                    <a:pt x="12" y="59"/>
                    <a:pt x="13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2"/>
                    <a:pt x="50" y="10"/>
                    <a:pt x="48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8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4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0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9" name="Freeform 13"/>
            <p:cNvSpPr>
              <a:spLocks/>
            </p:cNvSpPr>
            <p:nvPr userDrawn="1"/>
          </p:nvSpPr>
          <p:spPr bwMode="gray">
            <a:xfrm>
              <a:off x="4864100" y="2547938"/>
              <a:ext cx="222250" cy="288925"/>
            </a:xfrm>
            <a:custGeom>
              <a:avLst/>
              <a:gdLst>
                <a:gd name="T0" fmla="*/ 0 w 140"/>
                <a:gd name="T1" fmla="*/ 31 h 182"/>
                <a:gd name="T2" fmla="*/ 53 w 140"/>
                <a:gd name="T3" fmla="*/ 31 h 182"/>
                <a:gd name="T4" fmla="*/ 53 w 140"/>
                <a:gd name="T5" fmla="*/ 182 h 182"/>
                <a:gd name="T6" fmla="*/ 84 w 140"/>
                <a:gd name="T7" fmla="*/ 182 h 182"/>
                <a:gd name="T8" fmla="*/ 84 w 140"/>
                <a:gd name="T9" fmla="*/ 31 h 182"/>
                <a:gd name="T10" fmla="*/ 140 w 140"/>
                <a:gd name="T11" fmla="*/ 31 h 182"/>
                <a:gd name="T12" fmla="*/ 140 w 140"/>
                <a:gd name="T13" fmla="*/ 0 h 182"/>
                <a:gd name="T14" fmla="*/ 0 w 140"/>
                <a:gd name="T15" fmla="*/ 0 h 182"/>
                <a:gd name="T16" fmla="*/ 0 w 140"/>
                <a:gd name="T17" fmla="*/ 3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2">
                  <a:moveTo>
                    <a:pt x="0" y="31"/>
                  </a:moveTo>
                  <a:lnTo>
                    <a:pt x="53" y="31"/>
                  </a:lnTo>
                  <a:lnTo>
                    <a:pt x="53" y="182"/>
                  </a:lnTo>
                  <a:lnTo>
                    <a:pt x="84" y="182"/>
                  </a:lnTo>
                  <a:lnTo>
                    <a:pt x="84" y="31"/>
                  </a:lnTo>
                  <a:lnTo>
                    <a:pt x="140" y="31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0" name="Freeform 14"/>
            <p:cNvSpPr>
              <a:spLocks/>
            </p:cNvSpPr>
            <p:nvPr userDrawn="1"/>
          </p:nvSpPr>
          <p:spPr bwMode="gray">
            <a:xfrm>
              <a:off x="5135563" y="2547938"/>
              <a:ext cx="220663" cy="288925"/>
            </a:xfrm>
            <a:custGeom>
              <a:avLst/>
              <a:gdLst>
                <a:gd name="T0" fmla="*/ 105 w 139"/>
                <a:gd name="T1" fmla="*/ 74 h 182"/>
                <a:gd name="T2" fmla="*/ 34 w 139"/>
                <a:gd name="T3" fmla="*/ 74 h 182"/>
                <a:gd name="T4" fmla="*/ 34 w 139"/>
                <a:gd name="T5" fmla="*/ 0 h 182"/>
                <a:gd name="T6" fmla="*/ 0 w 139"/>
                <a:gd name="T7" fmla="*/ 0 h 182"/>
                <a:gd name="T8" fmla="*/ 0 w 139"/>
                <a:gd name="T9" fmla="*/ 182 h 182"/>
                <a:gd name="T10" fmla="*/ 34 w 139"/>
                <a:gd name="T11" fmla="*/ 182 h 182"/>
                <a:gd name="T12" fmla="*/ 34 w 139"/>
                <a:gd name="T13" fmla="*/ 105 h 182"/>
                <a:gd name="T14" fmla="*/ 105 w 139"/>
                <a:gd name="T15" fmla="*/ 105 h 182"/>
                <a:gd name="T16" fmla="*/ 105 w 139"/>
                <a:gd name="T17" fmla="*/ 182 h 182"/>
                <a:gd name="T18" fmla="*/ 139 w 139"/>
                <a:gd name="T19" fmla="*/ 182 h 182"/>
                <a:gd name="T20" fmla="*/ 139 w 139"/>
                <a:gd name="T21" fmla="*/ 0 h 182"/>
                <a:gd name="T22" fmla="*/ 105 w 139"/>
                <a:gd name="T23" fmla="*/ 0 h 182"/>
                <a:gd name="T24" fmla="*/ 105 w 139"/>
                <a:gd name="T25" fmla="*/ 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82">
                  <a:moveTo>
                    <a:pt x="105" y="74"/>
                  </a:moveTo>
                  <a:lnTo>
                    <a:pt x="34" y="74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2"/>
                  </a:lnTo>
                  <a:lnTo>
                    <a:pt x="34" y="182"/>
                  </a:lnTo>
                  <a:lnTo>
                    <a:pt x="34" y="105"/>
                  </a:lnTo>
                  <a:lnTo>
                    <a:pt x="105" y="105"/>
                  </a:lnTo>
                  <a:lnTo>
                    <a:pt x="105" y="182"/>
                  </a:lnTo>
                  <a:lnTo>
                    <a:pt x="139" y="182"/>
                  </a:lnTo>
                  <a:lnTo>
                    <a:pt x="139" y="0"/>
                  </a:lnTo>
                  <a:lnTo>
                    <a:pt x="105" y="0"/>
                  </a:lnTo>
                  <a:lnTo>
                    <a:pt x="105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1" name="Freeform 15"/>
            <p:cNvSpPr>
              <a:spLocks/>
            </p:cNvSpPr>
            <p:nvPr userDrawn="1"/>
          </p:nvSpPr>
          <p:spPr bwMode="gray">
            <a:xfrm>
              <a:off x="6034088" y="2547938"/>
              <a:ext cx="196850" cy="288925"/>
            </a:xfrm>
            <a:custGeom>
              <a:avLst/>
              <a:gdLst>
                <a:gd name="T0" fmla="*/ 0 w 124"/>
                <a:gd name="T1" fmla="*/ 182 h 182"/>
                <a:gd name="T2" fmla="*/ 124 w 124"/>
                <a:gd name="T3" fmla="*/ 182 h 182"/>
                <a:gd name="T4" fmla="*/ 124 w 124"/>
                <a:gd name="T5" fmla="*/ 151 h 182"/>
                <a:gd name="T6" fmla="*/ 34 w 124"/>
                <a:gd name="T7" fmla="*/ 151 h 182"/>
                <a:gd name="T8" fmla="*/ 34 w 124"/>
                <a:gd name="T9" fmla="*/ 105 h 182"/>
                <a:gd name="T10" fmla="*/ 124 w 124"/>
                <a:gd name="T11" fmla="*/ 105 h 182"/>
                <a:gd name="T12" fmla="*/ 124 w 124"/>
                <a:gd name="T13" fmla="*/ 74 h 182"/>
                <a:gd name="T14" fmla="*/ 34 w 124"/>
                <a:gd name="T15" fmla="*/ 74 h 182"/>
                <a:gd name="T16" fmla="*/ 34 w 124"/>
                <a:gd name="T17" fmla="*/ 31 h 182"/>
                <a:gd name="T18" fmla="*/ 124 w 124"/>
                <a:gd name="T19" fmla="*/ 31 h 182"/>
                <a:gd name="T20" fmla="*/ 124 w 124"/>
                <a:gd name="T21" fmla="*/ 0 h 182"/>
                <a:gd name="T22" fmla="*/ 0 w 124"/>
                <a:gd name="T23" fmla="*/ 0 h 182"/>
                <a:gd name="T24" fmla="*/ 0 w 124"/>
                <a:gd name="T2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82">
                  <a:moveTo>
                    <a:pt x="0" y="182"/>
                  </a:moveTo>
                  <a:lnTo>
                    <a:pt x="124" y="182"/>
                  </a:lnTo>
                  <a:lnTo>
                    <a:pt x="124" y="151"/>
                  </a:lnTo>
                  <a:lnTo>
                    <a:pt x="34" y="151"/>
                  </a:lnTo>
                  <a:lnTo>
                    <a:pt x="34" y="105"/>
                  </a:lnTo>
                  <a:lnTo>
                    <a:pt x="124" y="105"/>
                  </a:lnTo>
                  <a:lnTo>
                    <a:pt x="124" y="74"/>
                  </a:lnTo>
                  <a:lnTo>
                    <a:pt x="34" y="74"/>
                  </a:lnTo>
                  <a:lnTo>
                    <a:pt x="34" y="31"/>
                  </a:lnTo>
                  <a:lnTo>
                    <a:pt x="124" y="31"/>
                  </a:lnTo>
                  <a:lnTo>
                    <a:pt x="124" y="0"/>
                  </a:lnTo>
                  <a:lnTo>
                    <a:pt x="0" y="0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2" name="Freeform 16"/>
            <p:cNvSpPr>
              <a:spLocks/>
            </p:cNvSpPr>
            <p:nvPr userDrawn="1"/>
          </p:nvSpPr>
          <p:spPr bwMode="gray">
            <a:xfrm>
              <a:off x="5719763" y="2547938"/>
              <a:ext cx="246063" cy="288925"/>
            </a:xfrm>
            <a:custGeom>
              <a:avLst/>
              <a:gdLst>
                <a:gd name="T0" fmla="*/ 11 w 50"/>
                <a:gd name="T1" fmla="*/ 14 h 59"/>
                <a:gd name="T2" fmla="*/ 14 w 50"/>
                <a:gd name="T3" fmla="*/ 10 h 59"/>
                <a:gd name="T4" fmla="*/ 16 w 50"/>
                <a:gd name="T5" fmla="*/ 10 h 59"/>
                <a:gd name="T6" fmla="*/ 36 w 50"/>
                <a:gd name="T7" fmla="*/ 10 h 59"/>
                <a:gd name="T8" fmla="*/ 37 w 50"/>
                <a:gd name="T9" fmla="*/ 10 h 59"/>
                <a:gd name="T10" fmla="*/ 43 w 50"/>
                <a:gd name="T11" fmla="*/ 16 h 59"/>
                <a:gd name="T12" fmla="*/ 50 w 50"/>
                <a:gd name="T13" fmla="*/ 9 h 59"/>
                <a:gd name="T14" fmla="*/ 43 w 50"/>
                <a:gd name="T15" fmla="*/ 2 h 59"/>
                <a:gd name="T16" fmla="*/ 38 w 50"/>
                <a:gd name="T17" fmla="*/ 0 h 59"/>
                <a:gd name="T18" fmla="*/ 13 w 50"/>
                <a:gd name="T19" fmla="*/ 0 h 59"/>
                <a:gd name="T20" fmla="*/ 9 w 50"/>
                <a:gd name="T21" fmla="*/ 2 h 59"/>
                <a:gd name="T22" fmla="*/ 2 w 50"/>
                <a:gd name="T23" fmla="*/ 9 h 59"/>
                <a:gd name="T24" fmla="*/ 0 w 50"/>
                <a:gd name="T25" fmla="*/ 13 h 59"/>
                <a:gd name="T26" fmla="*/ 0 w 50"/>
                <a:gd name="T27" fmla="*/ 25 h 59"/>
                <a:gd name="T28" fmla="*/ 6 w 50"/>
                <a:gd name="T29" fmla="*/ 32 h 59"/>
                <a:gd name="T30" fmla="*/ 38 w 50"/>
                <a:gd name="T31" fmla="*/ 36 h 59"/>
                <a:gd name="T32" fmla="*/ 40 w 50"/>
                <a:gd name="T33" fmla="*/ 38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4 w 50"/>
                <a:gd name="T41" fmla="*/ 49 h 59"/>
                <a:gd name="T42" fmla="*/ 14 w 50"/>
                <a:gd name="T43" fmla="*/ 49 h 59"/>
                <a:gd name="T44" fmla="*/ 13 w 50"/>
                <a:gd name="T45" fmla="*/ 48 h 59"/>
                <a:gd name="T46" fmla="*/ 7 w 50"/>
                <a:gd name="T47" fmla="*/ 42 h 59"/>
                <a:gd name="T48" fmla="*/ 0 w 50"/>
                <a:gd name="T49" fmla="*/ 50 h 59"/>
                <a:gd name="T50" fmla="*/ 7 w 50"/>
                <a:gd name="T51" fmla="*/ 57 h 59"/>
                <a:gd name="T52" fmla="*/ 12 w 50"/>
                <a:gd name="T53" fmla="*/ 59 h 59"/>
                <a:gd name="T54" fmla="*/ 37 w 50"/>
                <a:gd name="T55" fmla="*/ 59 h 59"/>
                <a:gd name="T56" fmla="*/ 41 w 50"/>
                <a:gd name="T57" fmla="*/ 57 h 59"/>
                <a:gd name="T58" fmla="*/ 48 w 50"/>
                <a:gd name="T59" fmla="*/ 50 h 59"/>
                <a:gd name="T60" fmla="*/ 50 w 50"/>
                <a:gd name="T61" fmla="*/ 45 h 59"/>
                <a:gd name="T62" fmla="*/ 50 w 50"/>
                <a:gd name="T63" fmla="*/ 34 h 59"/>
                <a:gd name="T64" fmla="*/ 44 w 50"/>
                <a:gd name="T65" fmla="*/ 27 h 59"/>
                <a:gd name="T66" fmla="*/ 12 w 50"/>
                <a:gd name="T67" fmla="*/ 23 h 59"/>
                <a:gd name="T68" fmla="*/ 10 w 50"/>
                <a:gd name="T69" fmla="*/ 21 h 59"/>
                <a:gd name="T70" fmla="*/ 10 w 50"/>
                <a:gd name="T71" fmla="*/ 15 h 59"/>
                <a:gd name="T72" fmla="*/ 11 w 50"/>
                <a:gd name="T73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" h="59">
                  <a:moveTo>
                    <a:pt x="11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5" y="10"/>
                    <a:pt x="16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7" y="10"/>
                    <a:pt x="37" y="10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1" y="0"/>
                    <a:pt x="40" y="0"/>
                    <a:pt x="38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2" y="31"/>
                    <a:pt x="6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6"/>
                    <a:pt x="40" y="37"/>
                    <a:pt x="40" y="38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39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49"/>
                    <a:pt x="13" y="49"/>
                    <a:pt x="13" y="48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9" y="58"/>
                    <a:pt x="10" y="59"/>
                    <a:pt x="12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0"/>
                    <a:pt x="48" y="27"/>
                    <a:pt x="44" y="27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2"/>
                    <a:pt x="10" y="22"/>
                    <a:pt x="10" y="2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1" y="14"/>
                    <a:pt x="11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3" name="Freeform 17"/>
            <p:cNvSpPr>
              <a:spLocks noEditPoints="1"/>
            </p:cNvSpPr>
            <p:nvPr userDrawn="1"/>
          </p:nvSpPr>
          <p:spPr bwMode="gray">
            <a:xfrm>
              <a:off x="4791075" y="2478088"/>
              <a:ext cx="1519238" cy="428625"/>
            </a:xfrm>
            <a:custGeom>
              <a:avLst/>
              <a:gdLst>
                <a:gd name="T0" fmla="*/ 309 w 309"/>
                <a:gd name="T1" fmla="*/ 87 h 87"/>
                <a:gd name="T2" fmla="*/ 0 w 309"/>
                <a:gd name="T3" fmla="*/ 0 h 87"/>
                <a:gd name="T4" fmla="*/ 60 w 309"/>
                <a:gd name="T5" fmla="*/ 24 h 87"/>
                <a:gd name="T6" fmla="*/ 42 w 309"/>
                <a:gd name="T7" fmla="*/ 73 h 87"/>
                <a:gd name="T8" fmla="*/ 32 w 309"/>
                <a:gd name="T9" fmla="*/ 24 h 87"/>
                <a:gd name="T10" fmla="*/ 15 w 309"/>
                <a:gd name="T11" fmla="*/ 14 h 87"/>
                <a:gd name="T12" fmla="*/ 60 w 309"/>
                <a:gd name="T13" fmla="*/ 24 h 87"/>
                <a:gd name="T14" fmla="*/ 104 w 309"/>
                <a:gd name="T15" fmla="*/ 73 h 87"/>
                <a:gd name="T16" fmla="*/ 81 w 309"/>
                <a:gd name="T17" fmla="*/ 48 h 87"/>
                <a:gd name="T18" fmla="*/ 70 w 309"/>
                <a:gd name="T19" fmla="*/ 73 h 87"/>
                <a:gd name="T20" fmla="*/ 81 w 309"/>
                <a:gd name="T21" fmla="*/ 14 h 87"/>
                <a:gd name="T22" fmla="*/ 104 w 309"/>
                <a:gd name="T23" fmla="*/ 38 h 87"/>
                <a:gd name="T24" fmla="*/ 115 w 309"/>
                <a:gd name="T25" fmla="*/ 14 h 87"/>
                <a:gd name="T26" fmla="*/ 177 w 309"/>
                <a:gd name="T27" fmla="*/ 59 h 87"/>
                <a:gd name="T28" fmla="*/ 168 w 309"/>
                <a:gd name="T29" fmla="*/ 71 h 87"/>
                <a:gd name="T30" fmla="*/ 140 w 309"/>
                <a:gd name="T31" fmla="*/ 73 h 87"/>
                <a:gd name="T32" fmla="*/ 129 w 309"/>
                <a:gd name="T33" fmla="*/ 64 h 87"/>
                <a:gd name="T34" fmla="*/ 127 w 309"/>
                <a:gd name="T35" fmla="*/ 27 h 87"/>
                <a:gd name="T36" fmla="*/ 136 w 309"/>
                <a:gd name="T37" fmla="*/ 16 h 87"/>
                <a:gd name="T38" fmla="*/ 164 w 309"/>
                <a:gd name="T39" fmla="*/ 14 h 87"/>
                <a:gd name="T40" fmla="*/ 175 w 309"/>
                <a:gd name="T41" fmla="*/ 23 h 87"/>
                <a:gd name="T42" fmla="*/ 177 w 309"/>
                <a:gd name="T43" fmla="*/ 59 h 87"/>
                <a:gd name="T44" fmla="*/ 233 w 309"/>
                <a:gd name="T45" fmla="*/ 41 h 87"/>
                <a:gd name="T46" fmla="*/ 239 w 309"/>
                <a:gd name="T47" fmla="*/ 59 h 87"/>
                <a:gd name="T48" fmla="*/ 230 w 309"/>
                <a:gd name="T49" fmla="*/ 71 h 87"/>
                <a:gd name="T50" fmla="*/ 201 w 309"/>
                <a:gd name="T51" fmla="*/ 73 h 87"/>
                <a:gd name="T52" fmla="*/ 189 w 309"/>
                <a:gd name="T53" fmla="*/ 64 h 87"/>
                <a:gd name="T54" fmla="*/ 202 w 309"/>
                <a:gd name="T55" fmla="*/ 62 h 87"/>
                <a:gd name="T56" fmla="*/ 223 w 309"/>
                <a:gd name="T57" fmla="*/ 63 h 87"/>
                <a:gd name="T58" fmla="*/ 228 w 309"/>
                <a:gd name="T59" fmla="*/ 59 h 87"/>
                <a:gd name="T60" fmla="*/ 229 w 309"/>
                <a:gd name="T61" fmla="*/ 52 h 87"/>
                <a:gd name="T62" fmla="*/ 195 w 309"/>
                <a:gd name="T63" fmla="*/ 46 h 87"/>
                <a:gd name="T64" fmla="*/ 189 w 309"/>
                <a:gd name="T65" fmla="*/ 27 h 87"/>
                <a:gd name="T66" fmla="*/ 198 w 309"/>
                <a:gd name="T67" fmla="*/ 16 h 87"/>
                <a:gd name="T68" fmla="*/ 227 w 309"/>
                <a:gd name="T69" fmla="*/ 14 h 87"/>
                <a:gd name="T70" fmla="*/ 239 w 309"/>
                <a:gd name="T71" fmla="*/ 23 h 87"/>
                <a:gd name="T72" fmla="*/ 226 w 309"/>
                <a:gd name="T73" fmla="*/ 24 h 87"/>
                <a:gd name="T74" fmla="*/ 205 w 309"/>
                <a:gd name="T75" fmla="*/ 24 h 87"/>
                <a:gd name="T76" fmla="*/ 200 w 309"/>
                <a:gd name="T77" fmla="*/ 28 h 87"/>
                <a:gd name="T78" fmla="*/ 199 w 309"/>
                <a:gd name="T79" fmla="*/ 35 h 87"/>
                <a:gd name="T80" fmla="*/ 293 w 309"/>
                <a:gd name="T81" fmla="*/ 24 h 87"/>
                <a:gd name="T82" fmla="*/ 264 w 309"/>
                <a:gd name="T83" fmla="*/ 38 h 87"/>
                <a:gd name="T84" fmla="*/ 293 w 309"/>
                <a:gd name="T85" fmla="*/ 48 h 87"/>
                <a:gd name="T86" fmla="*/ 264 w 309"/>
                <a:gd name="T87" fmla="*/ 63 h 87"/>
                <a:gd name="T88" fmla="*/ 293 w 309"/>
                <a:gd name="T89" fmla="*/ 73 h 87"/>
                <a:gd name="T90" fmla="*/ 253 w 309"/>
                <a:gd name="T91" fmla="*/ 14 h 87"/>
                <a:gd name="T92" fmla="*/ 293 w 309"/>
                <a:gd name="T93" fmla="*/ 2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9" h="87">
                  <a:moveTo>
                    <a:pt x="0" y="87"/>
                  </a:moveTo>
                  <a:cubicBezTo>
                    <a:pt x="309" y="87"/>
                    <a:pt x="309" y="87"/>
                    <a:pt x="309" y="87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7"/>
                  </a:lnTo>
                  <a:close/>
                  <a:moveTo>
                    <a:pt x="60" y="24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60" y="14"/>
                    <a:pt x="60" y="14"/>
                    <a:pt x="60" y="14"/>
                  </a:cubicBezTo>
                  <a:lnTo>
                    <a:pt x="60" y="24"/>
                  </a:lnTo>
                  <a:close/>
                  <a:moveTo>
                    <a:pt x="115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4" y="48"/>
                    <a:pt x="104" y="48"/>
                    <a:pt x="104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15" y="14"/>
                    <a:pt x="115" y="14"/>
                    <a:pt x="115" y="14"/>
                  </a:cubicBezTo>
                  <a:lnTo>
                    <a:pt x="115" y="73"/>
                  </a:lnTo>
                  <a:close/>
                  <a:moveTo>
                    <a:pt x="177" y="59"/>
                  </a:moveTo>
                  <a:cubicBezTo>
                    <a:pt x="177" y="61"/>
                    <a:pt x="177" y="63"/>
                    <a:pt x="175" y="64"/>
                  </a:cubicBezTo>
                  <a:cubicBezTo>
                    <a:pt x="168" y="71"/>
                    <a:pt x="168" y="71"/>
                    <a:pt x="168" y="71"/>
                  </a:cubicBezTo>
                  <a:cubicBezTo>
                    <a:pt x="167" y="72"/>
                    <a:pt x="165" y="73"/>
                    <a:pt x="164" y="73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39" y="73"/>
                    <a:pt x="137" y="72"/>
                    <a:pt x="136" y="71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7" y="63"/>
                    <a:pt x="127" y="61"/>
                    <a:pt x="127" y="59"/>
                  </a:cubicBezTo>
                  <a:cubicBezTo>
                    <a:pt x="127" y="27"/>
                    <a:pt x="127" y="27"/>
                    <a:pt x="127" y="27"/>
                  </a:cubicBezTo>
                  <a:cubicBezTo>
                    <a:pt x="127" y="26"/>
                    <a:pt x="127" y="24"/>
                    <a:pt x="129" y="23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7" y="14"/>
                    <a:pt x="139" y="14"/>
                    <a:pt x="140" y="14"/>
                  </a:cubicBezTo>
                  <a:cubicBezTo>
                    <a:pt x="164" y="14"/>
                    <a:pt x="164" y="14"/>
                    <a:pt x="164" y="14"/>
                  </a:cubicBezTo>
                  <a:cubicBezTo>
                    <a:pt x="165" y="14"/>
                    <a:pt x="167" y="14"/>
                    <a:pt x="168" y="16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7" y="24"/>
                    <a:pt x="177" y="26"/>
                    <a:pt x="177" y="27"/>
                  </a:cubicBezTo>
                  <a:lnTo>
                    <a:pt x="177" y="59"/>
                  </a:lnTo>
                  <a:close/>
                  <a:moveTo>
                    <a:pt x="201" y="37"/>
                  </a:moveTo>
                  <a:cubicBezTo>
                    <a:pt x="233" y="41"/>
                    <a:pt x="233" y="41"/>
                    <a:pt x="233" y="41"/>
                  </a:cubicBezTo>
                  <a:cubicBezTo>
                    <a:pt x="237" y="41"/>
                    <a:pt x="239" y="44"/>
                    <a:pt x="239" y="48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239" y="61"/>
                    <a:pt x="239" y="63"/>
                    <a:pt x="237" y="64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29" y="72"/>
                    <a:pt x="227" y="73"/>
                    <a:pt x="226" y="73"/>
                  </a:cubicBezTo>
                  <a:cubicBezTo>
                    <a:pt x="201" y="73"/>
                    <a:pt x="201" y="73"/>
                    <a:pt x="201" y="73"/>
                  </a:cubicBezTo>
                  <a:cubicBezTo>
                    <a:pt x="199" y="73"/>
                    <a:pt x="198" y="72"/>
                    <a:pt x="196" y="71"/>
                  </a:cubicBezTo>
                  <a:cubicBezTo>
                    <a:pt x="189" y="64"/>
                    <a:pt x="189" y="64"/>
                    <a:pt x="189" y="64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202" y="62"/>
                    <a:pt x="202" y="62"/>
                    <a:pt x="202" y="62"/>
                  </a:cubicBezTo>
                  <a:cubicBezTo>
                    <a:pt x="202" y="63"/>
                    <a:pt x="203" y="63"/>
                    <a:pt x="203" y="63"/>
                  </a:cubicBezTo>
                  <a:cubicBezTo>
                    <a:pt x="223" y="63"/>
                    <a:pt x="223" y="63"/>
                    <a:pt x="223" y="63"/>
                  </a:cubicBezTo>
                  <a:cubicBezTo>
                    <a:pt x="224" y="63"/>
                    <a:pt x="224" y="63"/>
                    <a:pt x="225" y="62"/>
                  </a:cubicBezTo>
                  <a:cubicBezTo>
                    <a:pt x="228" y="59"/>
                    <a:pt x="228" y="59"/>
                    <a:pt x="228" y="59"/>
                  </a:cubicBezTo>
                  <a:cubicBezTo>
                    <a:pt x="228" y="59"/>
                    <a:pt x="229" y="58"/>
                    <a:pt x="229" y="58"/>
                  </a:cubicBezTo>
                  <a:cubicBezTo>
                    <a:pt x="229" y="52"/>
                    <a:pt x="229" y="52"/>
                    <a:pt x="229" y="52"/>
                  </a:cubicBezTo>
                  <a:cubicBezTo>
                    <a:pt x="229" y="51"/>
                    <a:pt x="228" y="50"/>
                    <a:pt x="227" y="50"/>
                  </a:cubicBezTo>
                  <a:cubicBezTo>
                    <a:pt x="195" y="46"/>
                    <a:pt x="195" y="46"/>
                    <a:pt x="195" y="46"/>
                  </a:cubicBezTo>
                  <a:cubicBezTo>
                    <a:pt x="191" y="45"/>
                    <a:pt x="189" y="42"/>
                    <a:pt x="189" y="39"/>
                  </a:cubicBezTo>
                  <a:cubicBezTo>
                    <a:pt x="189" y="27"/>
                    <a:pt x="189" y="27"/>
                    <a:pt x="189" y="27"/>
                  </a:cubicBezTo>
                  <a:cubicBezTo>
                    <a:pt x="189" y="26"/>
                    <a:pt x="189" y="24"/>
                    <a:pt x="191" y="23"/>
                  </a:cubicBezTo>
                  <a:cubicBezTo>
                    <a:pt x="198" y="16"/>
                    <a:pt x="198" y="16"/>
                    <a:pt x="198" y="16"/>
                  </a:cubicBezTo>
                  <a:cubicBezTo>
                    <a:pt x="199" y="14"/>
                    <a:pt x="201" y="14"/>
                    <a:pt x="202" y="14"/>
                  </a:cubicBezTo>
                  <a:cubicBezTo>
                    <a:pt x="227" y="14"/>
                    <a:pt x="227" y="14"/>
                    <a:pt x="227" y="14"/>
                  </a:cubicBezTo>
                  <a:cubicBezTo>
                    <a:pt x="229" y="14"/>
                    <a:pt x="230" y="14"/>
                    <a:pt x="232" y="16"/>
                  </a:cubicBezTo>
                  <a:cubicBezTo>
                    <a:pt x="239" y="23"/>
                    <a:pt x="239" y="23"/>
                    <a:pt x="239" y="23"/>
                  </a:cubicBezTo>
                  <a:cubicBezTo>
                    <a:pt x="232" y="30"/>
                    <a:pt x="232" y="30"/>
                    <a:pt x="232" y="30"/>
                  </a:cubicBezTo>
                  <a:cubicBezTo>
                    <a:pt x="226" y="24"/>
                    <a:pt x="226" y="24"/>
                    <a:pt x="226" y="24"/>
                  </a:cubicBezTo>
                  <a:cubicBezTo>
                    <a:pt x="226" y="24"/>
                    <a:pt x="225" y="24"/>
                    <a:pt x="225" y="24"/>
                  </a:cubicBezTo>
                  <a:cubicBezTo>
                    <a:pt x="205" y="24"/>
                    <a:pt x="205" y="24"/>
                    <a:pt x="205" y="24"/>
                  </a:cubicBezTo>
                  <a:cubicBezTo>
                    <a:pt x="204" y="24"/>
                    <a:pt x="204" y="24"/>
                    <a:pt x="203" y="24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8"/>
                    <a:pt x="199" y="29"/>
                    <a:pt x="199" y="29"/>
                  </a:cubicBezTo>
                  <a:cubicBezTo>
                    <a:pt x="199" y="35"/>
                    <a:pt x="199" y="35"/>
                    <a:pt x="199" y="35"/>
                  </a:cubicBezTo>
                  <a:cubicBezTo>
                    <a:pt x="199" y="36"/>
                    <a:pt x="200" y="36"/>
                    <a:pt x="201" y="37"/>
                  </a:cubicBezTo>
                  <a:moveTo>
                    <a:pt x="293" y="24"/>
                  </a:moveTo>
                  <a:cubicBezTo>
                    <a:pt x="264" y="24"/>
                    <a:pt x="264" y="24"/>
                    <a:pt x="264" y="24"/>
                  </a:cubicBezTo>
                  <a:cubicBezTo>
                    <a:pt x="264" y="38"/>
                    <a:pt x="264" y="38"/>
                    <a:pt x="264" y="38"/>
                  </a:cubicBezTo>
                  <a:cubicBezTo>
                    <a:pt x="293" y="38"/>
                    <a:pt x="293" y="38"/>
                    <a:pt x="293" y="38"/>
                  </a:cubicBezTo>
                  <a:cubicBezTo>
                    <a:pt x="293" y="48"/>
                    <a:pt x="293" y="48"/>
                    <a:pt x="293" y="48"/>
                  </a:cubicBezTo>
                  <a:cubicBezTo>
                    <a:pt x="264" y="48"/>
                    <a:pt x="264" y="48"/>
                    <a:pt x="264" y="48"/>
                  </a:cubicBezTo>
                  <a:cubicBezTo>
                    <a:pt x="264" y="63"/>
                    <a:pt x="264" y="63"/>
                    <a:pt x="264" y="63"/>
                  </a:cubicBezTo>
                  <a:cubicBezTo>
                    <a:pt x="293" y="63"/>
                    <a:pt x="293" y="63"/>
                    <a:pt x="293" y="63"/>
                  </a:cubicBezTo>
                  <a:cubicBezTo>
                    <a:pt x="293" y="73"/>
                    <a:pt x="293" y="73"/>
                    <a:pt x="293" y="73"/>
                  </a:cubicBezTo>
                  <a:cubicBezTo>
                    <a:pt x="253" y="73"/>
                    <a:pt x="253" y="73"/>
                    <a:pt x="253" y="73"/>
                  </a:cubicBezTo>
                  <a:cubicBezTo>
                    <a:pt x="253" y="14"/>
                    <a:pt x="253" y="14"/>
                    <a:pt x="253" y="14"/>
                  </a:cubicBezTo>
                  <a:cubicBezTo>
                    <a:pt x="293" y="14"/>
                    <a:pt x="293" y="14"/>
                    <a:pt x="293" y="14"/>
                  </a:cubicBezTo>
                  <a:lnTo>
                    <a:pt x="293" y="2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4" name="Freeform 18"/>
            <p:cNvSpPr>
              <a:spLocks/>
            </p:cNvSpPr>
            <p:nvPr userDrawn="1"/>
          </p:nvSpPr>
          <p:spPr bwMode="gray">
            <a:xfrm>
              <a:off x="5468938" y="2597150"/>
              <a:ext cx="142875" cy="190500"/>
            </a:xfrm>
            <a:custGeom>
              <a:avLst/>
              <a:gdLst>
                <a:gd name="T0" fmla="*/ 25 w 29"/>
                <a:gd name="T1" fmla="*/ 0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0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8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8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8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4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4"/>
                    <a:pt x="28" y="4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 rot="21328392">
            <a:off x="10473496" y="5350555"/>
            <a:ext cx="635256" cy="279839"/>
            <a:chOff x="6043613" y="1992313"/>
            <a:chExt cx="958850" cy="422275"/>
          </a:xfrm>
        </p:grpSpPr>
        <p:sp>
          <p:nvSpPr>
            <p:cNvPr id="116" name="Freeform 30"/>
            <p:cNvSpPr>
              <a:spLocks noEditPoints="1"/>
            </p:cNvSpPr>
            <p:nvPr userDrawn="1"/>
          </p:nvSpPr>
          <p:spPr bwMode="gray">
            <a:xfrm>
              <a:off x="6043613" y="1992313"/>
              <a:ext cx="958850" cy="422275"/>
            </a:xfrm>
            <a:custGeom>
              <a:avLst/>
              <a:gdLst>
                <a:gd name="T0" fmla="*/ 0 w 195"/>
                <a:gd name="T1" fmla="*/ 86 h 86"/>
                <a:gd name="T2" fmla="*/ 195 w 195"/>
                <a:gd name="T3" fmla="*/ 86 h 86"/>
                <a:gd name="T4" fmla="*/ 195 w 195"/>
                <a:gd name="T5" fmla="*/ 0 h 86"/>
                <a:gd name="T6" fmla="*/ 0 w 195"/>
                <a:gd name="T7" fmla="*/ 0 h 86"/>
                <a:gd name="T8" fmla="*/ 0 w 195"/>
                <a:gd name="T9" fmla="*/ 86 h 86"/>
                <a:gd name="T10" fmla="*/ 56 w 195"/>
                <a:gd name="T11" fmla="*/ 23 h 86"/>
                <a:gd name="T12" fmla="*/ 27 w 195"/>
                <a:gd name="T13" fmla="*/ 23 h 86"/>
                <a:gd name="T14" fmla="*/ 27 w 195"/>
                <a:gd name="T15" fmla="*/ 38 h 86"/>
                <a:gd name="T16" fmla="*/ 56 w 195"/>
                <a:gd name="T17" fmla="*/ 38 h 86"/>
                <a:gd name="T18" fmla="*/ 56 w 195"/>
                <a:gd name="T19" fmla="*/ 38 h 86"/>
                <a:gd name="T20" fmla="*/ 56 w 195"/>
                <a:gd name="T21" fmla="*/ 48 h 86"/>
                <a:gd name="T22" fmla="*/ 56 w 195"/>
                <a:gd name="T23" fmla="*/ 48 h 86"/>
                <a:gd name="T24" fmla="*/ 27 w 195"/>
                <a:gd name="T25" fmla="*/ 48 h 86"/>
                <a:gd name="T26" fmla="*/ 27 w 195"/>
                <a:gd name="T27" fmla="*/ 73 h 86"/>
                <a:gd name="T28" fmla="*/ 27 w 195"/>
                <a:gd name="T29" fmla="*/ 73 h 86"/>
                <a:gd name="T30" fmla="*/ 17 w 195"/>
                <a:gd name="T31" fmla="*/ 73 h 86"/>
                <a:gd name="T32" fmla="*/ 17 w 195"/>
                <a:gd name="T33" fmla="*/ 73 h 86"/>
                <a:gd name="T34" fmla="*/ 17 w 195"/>
                <a:gd name="T35" fmla="*/ 13 h 86"/>
                <a:gd name="T36" fmla="*/ 56 w 195"/>
                <a:gd name="T37" fmla="*/ 13 h 86"/>
                <a:gd name="T38" fmla="*/ 56 w 195"/>
                <a:gd name="T39" fmla="*/ 13 h 86"/>
                <a:gd name="T40" fmla="*/ 56 w 195"/>
                <a:gd name="T41" fmla="*/ 23 h 86"/>
                <a:gd name="T42" fmla="*/ 117 w 195"/>
                <a:gd name="T43" fmla="*/ 59 h 86"/>
                <a:gd name="T44" fmla="*/ 115 w 195"/>
                <a:gd name="T45" fmla="*/ 63 h 86"/>
                <a:gd name="T46" fmla="*/ 108 w 195"/>
                <a:gd name="T47" fmla="*/ 71 h 86"/>
                <a:gd name="T48" fmla="*/ 104 w 195"/>
                <a:gd name="T49" fmla="*/ 73 h 86"/>
                <a:gd name="T50" fmla="*/ 80 w 195"/>
                <a:gd name="T51" fmla="*/ 73 h 86"/>
                <a:gd name="T52" fmla="*/ 77 w 195"/>
                <a:gd name="T53" fmla="*/ 71 h 86"/>
                <a:gd name="T54" fmla="*/ 76 w 195"/>
                <a:gd name="T55" fmla="*/ 71 h 86"/>
                <a:gd name="T56" fmla="*/ 69 w 195"/>
                <a:gd name="T57" fmla="*/ 63 h 86"/>
                <a:gd name="T58" fmla="*/ 67 w 195"/>
                <a:gd name="T59" fmla="*/ 61 h 86"/>
                <a:gd name="T60" fmla="*/ 67 w 195"/>
                <a:gd name="T61" fmla="*/ 59 h 86"/>
                <a:gd name="T62" fmla="*/ 67 w 195"/>
                <a:gd name="T63" fmla="*/ 27 h 86"/>
                <a:gd name="T64" fmla="*/ 67 w 195"/>
                <a:gd name="T65" fmla="*/ 25 h 86"/>
                <a:gd name="T66" fmla="*/ 69 w 195"/>
                <a:gd name="T67" fmla="*/ 22 h 86"/>
                <a:gd name="T68" fmla="*/ 76 w 195"/>
                <a:gd name="T69" fmla="*/ 15 h 86"/>
                <a:gd name="T70" fmla="*/ 78 w 195"/>
                <a:gd name="T71" fmla="*/ 14 h 86"/>
                <a:gd name="T72" fmla="*/ 80 w 195"/>
                <a:gd name="T73" fmla="*/ 13 h 86"/>
                <a:gd name="T74" fmla="*/ 80 w 195"/>
                <a:gd name="T75" fmla="*/ 13 h 86"/>
                <a:gd name="T76" fmla="*/ 104 w 195"/>
                <a:gd name="T77" fmla="*/ 13 h 86"/>
                <a:gd name="T78" fmla="*/ 104 w 195"/>
                <a:gd name="T79" fmla="*/ 13 h 86"/>
                <a:gd name="T80" fmla="*/ 106 w 195"/>
                <a:gd name="T81" fmla="*/ 14 h 86"/>
                <a:gd name="T82" fmla="*/ 108 w 195"/>
                <a:gd name="T83" fmla="*/ 15 h 86"/>
                <a:gd name="T84" fmla="*/ 115 w 195"/>
                <a:gd name="T85" fmla="*/ 22 h 86"/>
                <a:gd name="T86" fmla="*/ 117 w 195"/>
                <a:gd name="T87" fmla="*/ 27 h 86"/>
                <a:gd name="T88" fmla="*/ 117 w 195"/>
                <a:gd name="T89" fmla="*/ 59 h 86"/>
                <a:gd name="T90" fmla="*/ 165 w 195"/>
                <a:gd name="T91" fmla="*/ 73 h 86"/>
                <a:gd name="T92" fmla="*/ 148 w 195"/>
                <a:gd name="T93" fmla="*/ 50 h 86"/>
                <a:gd name="T94" fmla="*/ 146 w 195"/>
                <a:gd name="T95" fmla="*/ 49 h 86"/>
                <a:gd name="T96" fmla="*/ 140 w 195"/>
                <a:gd name="T97" fmla="*/ 49 h 86"/>
                <a:gd name="T98" fmla="*/ 140 w 195"/>
                <a:gd name="T99" fmla="*/ 73 h 86"/>
                <a:gd name="T100" fmla="*/ 129 w 195"/>
                <a:gd name="T101" fmla="*/ 73 h 86"/>
                <a:gd name="T102" fmla="*/ 129 w 195"/>
                <a:gd name="T103" fmla="*/ 13 h 86"/>
                <a:gd name="T104" fmla="*/ 162 w 195"/>
                <a:gd name="T105" fmla="*/ 13 h 86"/>
                <a:gd name="T106" fmla="*/ 166 w 195"/>
                <a:gd name="T107" fmla="*/ 15 h 86"/>
                <a:gd name="T108" fmla="*/ 172 w 195"/>
                <a:gd name="T109" fmla="*/ 21 h 86"/>
                <a:gd name="T110" fmla="*/ 174 w 195"/>
                <a:gd name="T111" fmla="*/ 25 h 86"/>
                <a:gd name="T112" fmla="*/ 174 w 195"/>
                <a:gd name="T113" fmla="*/ 37 h 86"/>
                <a:gd name="T114" fmla="*/ 172 w 195"/>
                <a:gd name="T115" fmla="*/ 42 h 86"/>
                <a:gd name="T116" fmla="*/ 166 w 195"/>
                <a:gd name="T117" fmla="*/ 47 h 86"/>
                <a:gd name="T118" fmla="*/ 162 w 195"/>
                <a:gd name="T119" fmla="*/ 49 h 86"/>
                <a:gd name="T120" fmla="*/ 160 w 195"/>
                <a:gd name="T121" fmla="*/ 49 h 86"/>
                <a:gd name="T122" fmla="*/ 178 w 195"/>
                <a:gd name="T123" fmla="*/ 73 h 86"/>
                <a:gd name="T124" fmla="*/ 165 w 195"/>
                <a:gd name="T125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5" h="86">
                  <a:moveTo>
                    <a:pt x="0" y="86"/>
                  </a:moveTo>
                  <a:cubicBezTo>
                    <a:pt x="195" y="86"/>
                    <a:pt x="195" y="86"/>
                    <a:pt x="195" y="86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56" y="2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13"/>
                    <a:pt x="56" y="13"/>
                    <a:pt x="56" y="13"/>
                  </a:cubicBezTo>
                  <a:lnTo>
                    <a:pt x="56" y="23"/>
                  </a:lnTo>
                  <a:close/>
                  <a:moveTo>
                    <a:pt x="117" y="59"/>
                  </a:moveTo>
                  <a:cubicBezTo>
                    <a:pt x="117" y="61"/>
                    <a:pt x="117" y="62"/>
                    <a:pt x="115" y="63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7" y="72"/>
                    <a:pt x="105" y="73"/>
                    <a:pt x="104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9" y="73"/>
                    <a:pt x="78" y="72"/>
                    <a:pt x="77" y="71"/>
                  </a:cubicBezTo>
                  <a:cubicBezTo>
                    <a:pt x="77" y="71"/>
                    <a:pt x="76" y="71"/>
                    <a:pt x="76" y="71"/>
                  </a:cubicBezTo>
                  <a:cubicBezTo>
                    <a:pt x="69" y="63"/>
                    <a:pt x="69" y="63"/>
                    <a:pt x="69" y="63"/>
                  </a:cubicBezTo>
                  <a:cubicBezTo>
                    <a:pt x="68" y="63"/>
                    <a:pt x="67" y="62"/>
                    <a:pt x="67" y="61"/>
                  </a:cubicBezTo>
                  <a:cubicBezTo>
                    <a:pt x="67" y="60"/>
                    <a:pt x="67" y="60"/>
                    <a:pt x="67" y="59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7" y="26"/>
                    <a:pt x="67" y="26"/>
                    <a:pt x="67" y="25"/>
                  </a:cubicBezTo>
                  <a:cubicBezTo>
                    <a:pt x="67" y="24"/>
                    <a:pt x="68" y="23"/>
                    <a:pt x="69" y="22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7" y="14"/>
                    <a:pt x="78" y="14"/>
                  </a:cubicBezTo>
                  <a:cubicBezTo>
                    <a:pt x="79" y="13"/>
                    <a:pt x="79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5" y="13"/>
                    <a:pt x="106" y="14"/>
                  </a:cubicBezTo>
                  <a:cubicBezTo>
                    <a:pt x="107" y="14"/>
                    <a:pt x="107" y="14"/>
                    <a:pt x="108" y="15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7" y="24"/>
                    <a:pt x="117" y="25"/>
                    <a:pt x="117" y="27"/>
                  </a:cubicBezTo>
                  <a:lnTo>
                    <a:pt x="117" y="59"/>
                  </a:lnTo>
                  <a:close/>
                  <a:moveTo>
                    <a:pt x="165" y="73"/>
                  </a:moveTo>
                  <a:cubicBezTo>
                    <a:pt x="148" y="50"/>
                    <a:pt x="148" y="50"/>
                    <a:pt x="148" y="50"/>
                  </a:cubicBezTo>
                  <a:cubicBezTo>
                    <a:pt x="147" y="49"/>
                    <a:pt x="147" y="49"/>
                    <a:pt x="146" y="49"/>
                  </a:cubicBezTo>
                  <a:cubicBezTo>
                    <a:pt x="140" y="49"/>
                    <a:pt x="140" y="49"/>
                    <a:pt x="140" y="49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29" y="73"/>
                    <a:pt x="129" y="73"/>
                    <a:pt x="129" y="73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4" y="13"/>
                    <a:pt x="165" y="14"/>
                    <a:pt x="166" y="15"/>
                  </a:cubicBezTo>
                  <a:cubicBezTo>
                    <a:pt x="172" y="21"/>
                    <a:pt x="172" y="21"/>
                    <a:pt x="172" y="21"/>
                  </a:cubicBezTo>
                  <a:cubicBezTo>
                    <a:pt x="173" y="22"/>
                    <a:pt x="174" y="24"/>
                    <a:pt x="174" y="25"/>
                  </a:cubicBezTo>
                  <a:cubicBezTo>
                    <a:pt x="174" y="37"/>
                    <a:pt x="174" y="37"/>
                    <a:pt x="174" y="37"/>
                  </a:cubicBezTo>
                  <a:cubicBezTo>
                    <a:pt x="174" y="39"/>
                    <a:pt x="173" y="40"/>
                    <a:pt x="172" y="42"/>
                  </a:cubicBezTo>
                  <a:cubicBezTo>
                    <a:pt x="166" y="47"/>
                    <a:pt x="166" y="47"/>
                    <a:pt x="166" y="47"/>
                  </a:cubicBezTo>
                  <a:cubicBezTo>
                    <a:pt x="165" y="49"/>
                    <a:pt x="164" y="49"/>
                    <a:pt x="162" y="49"/>
                  </a:cubicBezTo>
                  <a:cubicBezTo>
                    <a:pt x="160" y="49"/>
                    <a:pt x="160" y="49"/>
                    <a:pt x="160" y="49"/>
                  </a:cubicBezTo>
                  <a:cubicBezTo>
                    <a:pt x="178" y="73"/>
                    <a:pt x="178" y="73"/>
                    <a:pt x="178" y="73"/>
                  </a:cubicBezTo>
                  <a:lnTo>
                    <a:pt x="165" y="73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7" name="Freeform 31"/>
            <p:cNvSpPr>
              <a:spLocks/>
            </p:cNvSpPr>
            <p:nvPr userDrawn="1"/>
          </p:nvSpPr>
          <p:spPr bwMode="gray">
            <a:xfrm>
              <a:off x="6127750" y="2055813"/>
              <a:ext cx="192088" cy="295275"/>
            </a:xfrm>
            <a:custGeom>
              <a:avLst/>
              <a:gdLst>
                <a:gd name="T0" fmla="*/ 121 w 121"/>
                <a:gd name="T1" fmla="*/ 31 h 186"/>
                <a:gd name="T2" fmla="*/ 121 w 121"/>
                <a:gd name="T3" fmla="*/ 0 h 186"/>
                <a:gd name="T4" fmla="*/ 0 w 121"/>
                <a:gd name="T5" fmla="*/ 0 h 186"/>
                <a:gd name="T6" fmla="*/ 0 w 121"/>
                <a:gd name="T7" fmla="*/ 186 h 186"/>
                <a:gd name="T8" fmla="*/ 31 w 121"/>
                <a:gd name="T9" fmla="*/ 186 h 186"/>
                <a:gd name="T10" fmla="*/ 31 w 121"/>
                <a:gd name="T11" fmla="*/ 108 h 186"/>
                <a:gd name="T12" fmla="*/ 121 w 121"/>
                <a:gd name="T13" fmla="*/ 108 h 186"/>
                <a:gd name="T14" fmla="*/ 121 w 121"/>
                <a:gd name="T15" fmla="*/ 77 h 186"/>
                <a:gd name="T16" fmla="*/ 31 w 121"/>
                <a:gd name="T17" fmla="*/ 77 h 186"/>
                <a:gd name="T18" fmla="*/ 31 w 121"/>
                <a:gd name="T19" fmla="*/ 31 h 186"/>
                <a:gd name="T20" fmla="*/ 31 w 121"/>
                <a:gd name="T21" fmla="*/ 31 h 186"/>
                <a:gd name="T22" fmla="*/ 121 w 121"/>
                <a:gd name="T23" fmla="*/ 3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" h="186">
                  <a:moveTo>
                    <a:pt x="121" y="31"/>
                  </a:moveTo>
                  <a:lnTo>
                    <a:pt x="121" y="0"/>
                  </a:lnTo>
                  <a:lnTo>
                    <a:pt x="0" y="0"/>
                  </a:lnTo>
                  <a:lnTo>
                    <a:pt x="0" y="186"/>
                  </a:lnTo>
                  <a:lnTo>
                    <a:pt x="31" y="186"/>
                  </a:lnTo>
                  <a:lnTo>
                    <a:pt x="31" y="108"/>
                  </a:lnTo>
                  <a:lnTo>
                    <a:pt x="121" y="108"/>
                  </a:lnTo>
                  <a:lnTo>
                    <a:pt x="121" y="77"/>
                  </a:lnTo>
                  <a:lnTo>
                    <a:pt x="31" y="77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121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8" name="Freeform 32"/>
            <p:cNvSpPr>
              <a:spLocks noEditPoints="1"/>
            </p:cNvSpPr>
            <p:nvPr userDrawn="1"/>
          </p:nvSpPr>
          <p:spPr bwMode="gray">
            <a:xfrm>
              <a:off x="6373813" y="2055813"/>
              <a:ext cx="246063" cy="295275"/>
            </a:xfrm>
            <a:custGeom>
              <a:avLst/>
              <a:gdLst>
                <a:gd name="T0" fmla="*/ 50 w 50"/>
                <a:gd name="T1" fmla="*/ 14 h 60"/>
                <a:gd name="T2" fmla="*/ 48 w 50"/>
                <a:gd name="T3" fmla="*/ 9 h 60"/>
                <a:gd name="T4" fmla="*/ 41 w 50"/>
                <a:gd name="T5" fmla="*/ 2 h 60"/>
                <a:gd name="T6" fmla="*/ 39 w 50"/>
                <a:gd name="T7" fmla="*/ 1 h 60"/>
                <a:gd name="T8" fmla="*/ 37 w 50"/>
                <a:gd name="T9" fmla="*/ 0 h 60"/>
                <a:gd name="T10" fmla="*/ 13 w 50"/>
                <a:gd name="T11" fmla="*/ 0 h 60"/>
                <a:gd name="T12" fmla="*/ 11 w 50"/>
                <a:gd name="T13" fmla="*/ 1 h 60"/>
                <a:gd name="T14" fmla="*/ 11 w 50"/>
                <a:gd name="T15" fmla="*/ 1 h 60"/>
                <a:gd name="T16" fmla="*/ 9 w 50"/>
                <a:gd name="T17" fmla="*/ 2 h 60"/>
                <a:gd name="T18" fmla="*/ 2 w 50"/>
                <a:gd name="T19" fmla="*/ 9 h 60"/>
                <a:gd name="T20" fmla="*/ 0 w 50"/>
                <a:gd name="T21" fmla="*/ 14 h 60"/>
                <a:gd name="T22" fmla="*/ 0 w 50"/>
                <a:gd name="T23" fmla="*/ 46 h 60"/>
                <a:gd name="T24" fmla="*/ 2 w 50"/>
                <a:gd name="T25" fmla="*/ 50 h 60"/>
                <a:gd name="T26" fmla="*/ 9 w 50"/>
                <a:gd name="T27" fmla="*/ 58 h 60"/>
                <a:gd name="T28" fmla="*/ 10 w 50"/>
                <a:gd name="T29" fmla="*/ 58 h 60"/>
                <a:gd name="T30" fmla="*/ 11 w 50"/>
                <a:gd name="T31" fmla="*/ 59 h 60"/>
                <a:gd name="T32" fmla="*/ 13 w 50"/>
                <a:gd name="T33" fmla="*/ 60 h 60"/>
                <a:gd name="T34" fmla="*/ 37 w 50"/>
                <a:gd name="T35" fmla="*/ 60 h 60"/>
                <a:gd name="T36" fmla="*/ 39 w 50"/>
                <a:gd name="T37" fmla="*/ 59 h 60"/>
                <a:gd name="T38" fmla="*/ 41 w 50"/>
                <a:gd name="T39" fmla="*/ 58 h 60"/>
                <a:gd name="T40" fmla="*/ 48 w 50"/>
                <a:gd name="T41" fmla="*/ 50 h 60"/>
                <a:gd name="T42" fmla="*/ 50 w 50"/>
                <a:gd name="T43" fmla="*/ 46 h 60"/>
                <a:gd name="T44" fmla="*/ 50 w 50"/>
                <a:gd name="T45" fmla="*/ 14 h 60"/>
                <a:gd name="T46" fmla="*/ 40 w 50"/>
                <a:gd name="T47" fmla="*/ 44 h 60"/>
                <a:gd name="T48" fmla="*/ 40 w 50"/>
                <a:gd name="T49" fmla="*/ 44 h 60"/>
                <a:gd name="T50" fmla="*/ 39 w 50"/>
                <a:gd name="T51" fmla="*/ 45 h 60"/>
                <a:gd name="T52" fmla="*/ 36 w 50"/>
                <a:gd name="T53" fmla="*/ 49 h 60"/>
                <a:gd name="T54" fmla="*/ 34 w 50"/>
                <a:gd name="T55" fmla="*/ 49 h 60"/>
                <a:gd name="T56" fmla="*/ 16 w 50"/>
                <a:gd name="T57" fmla="*/ 49 h 60"/>
                <a:gd name="T58" fmla="*/ 14 w 50"/>
                <a:gd name="T59" fmla="*/ 49 h 60"/>
                <a:gd name="T60" fmla="*/ 11 w 50"/>
                <a:gd name="T61" fmla="*/ 45 h 60"/>
                <a:gd name="T62" fmla="*/ 10 w 50"/>
                <a:gd name="T63" fmla="*/ 44 h 60"/>
                <a:gd name="T64" fmla="*/ 10 w 50"/>
                <a:gd name="T65" fmla="*/ 16 h 60"/>
                <a:gd name="T66" fmla="*/ 11 w 50"/>
                <a:gd name="T67" fmla="*/ 15 h 60"/>
                <a:gd name="T68" fmla="*/ 11 w 50"/>
                <a:gd name="T69" fmla="*/ 14 h 60"/>
                <a:gd name="T70" fmla="*/ 14 w 50"/>
                <a:gd name="T71" fmla="*/ 11 h 60"/>
                <a:gd name="T72" fmla="*/ 16 w 50"/>
                <a:gd name="T73" fmla="*/ 10 h 60"/>
                <a:gd name="T74" fmla="*/ 34 w 50"/>
                <a:gd name="T75" fmla="*/ 10 h 60"/>
                <a:gd name="T76" fmla="*/ 36 w 50"/>
                <a:gd name="T77" fmla="*/ 11 h 60"/>
                <a:gd name="T78" fmla="*/ 39 w 50"/>
                <a:gd name="T79" fmla="*/ 14 h 60"/>
                <a:gd name="T80" fmla="*/ 40 w 50"/>
                <a:gd name="T81" fmla="*/ 16 h 60"/>
                <a:gd name="T82" fmla="*/ 40 w 50"/>
                <a:gd name="T83" fmla="*/ 4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60">
                  <a:moveTo>
                    <a:pt x="50" y="14"/>
                  </a:moveTo>
                  <a:cubicBezTo>
                    <a:pt x="50" y="12"/>
                    <a:pt x="50" y="11"/>
                    <a:pt x="48" y="9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8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1"/>
                    <a:pt x="9" y="2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0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8"/>
                    <a:pt x="10" y="58"/>
                    <a:pt x="10" y="58"/>
                  </a:cubicBezTo>
                  <a:cubicBezTo>
                    <a:pt x="10" y="59"/>
                    <a:pt x="11" y="59"/>
                    <a:pt x="11" y="59"/>
                  </a:cubicBezTo>
                  <a:cubicBezTo>
                    <a:pt x="12" y="59"/>
                    <a:pt x="13" y="60"/>
                    <a:pt x="1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8" y="60"/>
                    <a:pt x="38" y="59"/>
                    <a:pt x="39" y="59"/>
                  </a:cubicBezTo>
                  <a:cubicBezTo>
                    <a:pt x="40" y="59"/>
                    <a:pt x="41" y="58"/>
                    <a:pt x="41" y="5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8"/>
                    <a:pt x="50" y="46"/>
                  </a:cubicBezTo>
                  <a:lnTo>
                    <a:pt x="50" y="14"/>
                  </a:lnTo>
                  <a:close/>
                  <a:moveTo>
                    <a:pt x="40" y="44"/>
                  </a:moveTo>
                  <a:cubicBezTo>
                    <a:pt x="40" y="44"/>
                    <a:pt x="40" y="44"/>
                    <a:pt x="40" y="44"/>
                  </a:cubicBezTo>
                  <a:cubicBezTo>
                    <a:pt x="40" y="45"/>
                    <a:pt x="39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49"/>
                    <a:pt x="15" y="49"/>
                    <a:pt x="14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0" y="45"/>
                    <a:pt x="10" y="44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1"/>
                    <a:pt x="15" y="10"/>
                    <a:pt x="16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10"/>
                    <a:pt x="35" y="11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40" y="15"/>
                    <a:pt x="40" y="16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9" name="Freeform 33"/>
            <p:cNvSpPr>
              <a:spLocks noEditPoints="1"/>
            </p:cNvSpPr>
            <p:nvPr userDrawn="1"/>
          </p:nvSpPr>
          <p:spPr bwMode="gray">
            <a:xfrm>
              <a:off x="6678613" y="2055813"/>
              <a:ext cx="239713" cy="295275"/>
            </a:xfrm>
            <a:custGeom>
              <a:avLst/>
              <a:gdLst>
                <a:gd name="T0" fmla="*/ 33 w 49"/>
                <a:gd name="T1" fmla="*/ 36 h 60"/>
                <a:gd name="T2" fmla="*/ 37 w 49"/>
                <a:gd name="T3" fmla="*/ 34 h 60"/>
                <a:gd name="T4" fmla="*/ 43 w 49"/>
                <a:gd name="T5" fmla="*/ 29 h 60"/>
                <a:gd name="T6" fmla="*/ 45 w 49"/>
                <a:gd name="T7" fmla="*/ 24 h 60"/>
                <a:gd name="T8" fmla="*/ 45 w 49"/>
                <a:gd name="T9" fmla="*/ 12 h 60"/>
                <a:gd name="T10" fmla="*/ 43 w 49"/>
                <a:gd name="T11" fmla="*/ 8 h 60"/>
                <a:gd name="T12" fmla="*/ 37 w 49"/>
                <a:gd name="T13" fmla="*/ 2 h 60"/>
                <a:gd name="T14" fmla="*/ 33 w 49"/>
                <a:gd name="T15" fmla="*/ 0 h 60"/>
                <a:gd name="T16" fmla="*/ 0 w 49"/>
                <a:gd name="T17" fmla="*/ 0 h 60"/>
                <a:gd name="T18" fmla="*/ 0 w 49"/>
                <a:gd name="T19" fmla="*/ 60 h 60"/>
                <a:gd name="T20" fmla="*/ 11 w 49"/>
                <a:gd name="T21" fmla="*/ 60 h 60"/>
                <a:gd name="T22" fmla="*/ 11 w 49"/>
                <a:gd name="T23" fmla="*/ 36 h 60"/>
                <a:gd name="T24" fmla="*/ 17 w 49"/>
                <a:gd name="T25" fmla="*/ 36 h 60"/>
                <a:gd name="T26" fmla="*/ 19 w 49"/>
                <a:gd name="T27" fmla="*/ 37 h 60"/>
                <a:gd name="T28" fmla="*/ 36 w 49"/>
                <a:gd name="T29" fmla="*/ 60 h 60"/>
                <a:gd name="T30" fmla="*/ 49 w 49"/>
                <a:gd name="T31" fmla="*/ 60 h 60"/>
                <a:gd name="T32" fmla="*/ 31 w 49"/>
                <a:gd name="T33" fmla="*/ 36 h 60"/>
                <a:gd name="T34" fmla="*/ 33 w 49"/>
                <a:gd name="T35" fmla="*/ 36 h 60"/>
                <a:gd name="T36" fmla="*/ 11 w 49"/>
                <a:gd name="T37" fmla="*/ 26 h 60"/>
                <a:gd name="T38" fmla="*/ 11 w 49"/>
                <a:gd name="T39" fmla="*/ 10 h 60"/>
                <a:gd name="T40" fmla="*/ 31 w 49"/>
                <a:gd name="T41" fmla="*/ 10 h 60"/>
                <a:gd name="T42" fmla="*/ 32 w 49"/>
                <a:gd name="T43" fmla="*/ 11 h 60"/>
                <a:gd name="T44" fmla="*/ 34 w 49"/>
                <a:gd name="T45" fmla="*/ 13 h 60"/>
                <a:gd name="T46" fmla="*/ 34 w 49"/>
                <a:gd name="T47" fmla="*/ 14 h 60"/>
                <a:gd name="T48" fmla="*/ 34 w 49"/>
                <a:gd name="T49" fmla="*/ 22 h 60"/>
                <a:gd name="T50" fmla="*/ 34 w 49"/>
                <a:gd name="T51" fmla="*/ 24 h 60"/>
                <a:gd name="T52" fmla="*/ 32 w 49"/>
                <a:gd name="T53" fmla="*/ 25 h 60"/>
                <a:gd name="T54" fmla="*/ 31 w 49"/>
                <a:gd name="T55" fmla="*/ 26 h 60"/>
                <a:gd name="T56" fmla="*/ 11 w 49"/>
                <a:gd name="T57" fmla="*/ 2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9" h="60">
                  <a:moveTo>
                    <a:pt x="33" y="36"/>
                  </a:moveTo>
                  <a:cubicBezTo>
                    <a:pt x="35" y="36"/>
                    <a:pt x="36" y="36"/>
                    <a:pt x="37" y="34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4" y="27"/>
                    <a:pt x="45" y="26"/>
                    <a:pt x="45" y="24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1"/>
                    <a:pt x="44" y="9"/>
                    <a:pt x="43" y="8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0"/>
                    <a:pt x="3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6"/>
                    <a:pt x="18" y="36"/>
                    <a:pt x="19" y="37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31" y="36"/>
                    <a:pt x="31" y="36"/>
                    <a:pt x="31" y="36"/>
                  </a:cubicBezTo>
                  <a:lnTo>
                    <a:pt x="33" y="36"/>
                  </a:lnTo>
                  <a:close/>
                  <a:moveTo>
                    <a:pt x="11" y="26"/>
                  </a:moveTo>
                  <a:cubicBezTo>
                    <a:pt x="11" y="10"/>
                    <a:pt x="11" y="10"/>
                    <a:pt x="1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2" y="11"/>
                    <a:pt x="32" y="11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3"/>
                    <a:pt x="34" y="23"/>
                    <a:pt x="34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1" y="26"/>
                    <a:pt x="31" y="26"/>
                  </a:cubicBezTo>
                  <a:lnTo>
                    <a:pt x="11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0" name="Freeform 34"/>
            <p:cNvSpPr>
              <a:spLocks/>
            </p:cNvSpPr>
            <p:nvPr userDrawn="1"/>
          </p:nvSpPr>
          <p:spPr bwMode="gray">
            <a:xfrm>
              <a:off x="6732588" y="2105025"/>
              <a:ext cx="112713" cy="79375"/>
            </a:xfrm>
            <a:custGeom>
              <a:avLst/>
              <a:gdLst>
                <a:gd name="T0" fmla="*/ 23 w 23"/>
                <a:gd name="T1" fmla="*/ 14 h 16"/>
                <a:gd name="T2" fmla="*/ 23 w 23"/>
                <a:gd name="T3" fmla="*/ 12 h 16"/>
                <a:gd name="T4" fmla="*/ 23 w 23"/>
                <a:gd name="T5" fmla="*/ 4 h 16"/>
                <a:gd name="T6" fmla="*/ 23 w 23"/>
                <a:gd name="T7" fmla="*/ 3 h 16"/>
                <a:gd name="T8" fmla="*/ 21 w 23"/>
                <a:gd name="T9" fmla="*/ 1 h 16"/>
                <a:gd name="T10" fmla="*/ 20 w 23"/>
                <a:gd name="T11" fmla="*/ 0 h 16"/>
                <a:gd name="T12" fmla="*/ 0 w 23"/>
                <a:gd name="T13" fmla="*/ 0 h 16"/>
                <a:gd name="T14" fmla="*/ 0 w 23"/>
                <a:gd name="T15" fmla="*/ 16 h 16"/>
                <a:gd name="T16" fmla="*/ 20 w 23"/>
                <a:gd name="T17" fmla="*/ 16 h 16"/>
                <a:gd name="T18" fmla="*/ 21 w 23"/>
                <a:gd name="T19" fmla="*/ 15 h 16"/>
                <a:gd name="T20" fmla="*/ 23 w 23"/>
                <a:gd name="T2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6">
                  <a:moveTo>
                    <a:pt x="23" y="14"/>
                  </a:moveTo>
                  <a:cubicBezTo>
                    <a:pt x="23" y="13"/>
                    <a:pt x="23" y="13"/>
                    <a:pt x="23" y="12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3"/>
                    <a:pt x="23" y="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1" y="16"/>
                    <a:pt x="21" y="15"/>
                  </a:cubicBezTo>
                  <a:lnTo>
                    <a:pt x="23" y="1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1" name="Freeform 35"/>
            <p:cNvSpPr>
              <a:spLocks/>
            </p:cNvSpPr>
            <p:nvPr userDrawn="1"/>
          </p:nvSpPr>
          <p:spPr bwMode="gray">
            <a:xfrm>
              <a:off x="6423025" y="2105025"/>
              <a:ext cx="147638" cy="192088"/>
            </a:xfrm>
            <a:custGeom>
              <a:avLst/>
              <a:gdLst>
                <a:gd name="T0" fmla="*/ 29 w 30"/>
                <a:gd name="T1" fmla="*/ 4 h 39"/>
                <a:gd name="T2" fmla="*/ 26 w 30"/>
                <a:gd name="T3" fmla="*/ 1 h 39"/>
                <a:gd name="T4" fmla="*/ 24 w 30"/>
                <a:gd name="T5" fmla="*/ 0 h 39"/>
                <a:gd name="T6" fmla="*/ 6 w 30"/>
                <a:gd name="T7" fmla="*/ 0 h 39"/>
                <a:gd name="T8" fmla="*/ 4 w 30"/>
                <a:gd name="T9" fmla="*/ 1 h 39"/>
                <a:gd name="T10" fmla="*/ 1 w 30"/>
                <a:gd name="T11" fmla="*/ 4 h 39"/>
                <a:gd name="T12" fmla="*/ 1 w 30"/>
                <a:gd name="T13" fmla="*/ 5 h 39"/>
                <a:gd name="T14" fmla="*/ 0 w 30"/>
                <a:gd name="T15" fmla="*/ 6 h 39"/>
                <a:gd name="T16" fmla="*/ 0 w 30"/>
                <a:gd name="T17" fmla="*/ 34 h 39"/>
                <a:gd name="T18" fmla="*/ 1 w 30"/>
                <a:gd name="T19" fmla="*/ 35 h 39"/>
                <a:gd name="T20" fmla="*/ 4 w 30"/>
                <a:gd name="T21" fmla="*/ 39 h 39"/>
                <a:gd name="T22" fmla="*/ 6 w 30"/>
                <a:gd name="T23" fmla="*/ 39 h 39"/>
                <a:gd name="T24" fmla="*/ 24 w 30"/>
                <a:gd name="T25" fmla="*/ 39 h 39"/>
                <a:gd name="T26" fmla="*/ 26 w 30"/>
                <a:gd name="T27" fmla="*/ 39 h 39"/>
                <a:gd name="T28" fmla="*/ 29 w 30"/>
                <a:gd name="T29" fmla="*/ 35 h 39"/>
                <a:gd name="T30" fmla="*/ 30 w 30"/>
                <a:gd name="T31" fmla="*/ 34 h 39"/>
                <a:gd name="T32" fmla="*/ 30 w 30"/>
                <a:gd name="T33" fmla="*/ 6 h 39"/>
                <a:gd name="T34" fmla="*/ 29 w 30"/>
                <a:gd name="T35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9">
                  <a:moveTo>
                    <a:pt x="29" y="4"/>
                  </a:move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5" y="0"/>
                    <a:pt x="2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1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5" y="39"/>
                    <a:pt x="5" y="39"/>
                    <a:pt x="6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5" y="39"/>
                    <a:pt x="25" y="39"/>
                    <a:pt x="26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30" y="35"/>
                    <a:pt x="30" y="34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5"/>
                    <a:pt x="29" y="5"/>
                    <a:pt x="29" y="4"/>
                  </a:cubicBezTo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 rot="21328392">
            <a:off x="7824042" y="5321067"/>
            <a:ext cx="2551543" cy="416600"/>
            <a:chOff x="2047875" y="1746250"/>
            <a:chExt cx="3851275" cy="628650"/>
          </a:xfrm>
        </p:grpSpPr>
        <p:sp>
          <p:nvSpPr>
            <p:cNvPr id="123" name="Freeform 5"/>
            <p:cNvSpPr>
              <a:spLocks/>
            </p:cNvSpPr>
            <p:nvPr userDrawn="1"/>
          </p:nvSpPr>
          <p:spPr bwMode="gray">
            <a:xfrm>
              <a:off x="2047875" y="1746250"/>
              <a:ext cx="422275" cy="604838"/>
            </a:xfrm>
            <a:custGeom>
              <a:avLst/>
              <a:gdLst>
                <a:gd name="T0" fmla="*/ 35 w 86"/>
                <a:gd name="T1" fmla="*/ 0 h 123"/>
                <a:gd name="T2" fmla="*/ 86 w 86"/>
                <a:gd name="T3" fmla="*/ 0 h 123"/>
                <a:gd name="T4" fmla="*/ 50 w 86"/>
                <a:gd name="T5" fmla="*/ 123 h 123"/>
                <a:gd name="T6" fmla="*/ 0 w 86"/>
                <a:gd name="T7" fmla="*/ 123 h 123"/>
                <a:gd name="T8" fmla="*/ 35 w 86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23">
                  <a:moveTo>
                    <a:pt x="35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6" y="0"/>
                    <a:pt x="59" y="91"/>
                    <a:pt x="50" y="123"/>
                  </a:cubicBezTo>
                  <a:cubicBezTo>
                    <a:pt x="0" y="123"/>
                    <a:pt x="0" y="123"/>
                    <a:pt x="0" y="123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4" name="Freeform 6"/>
            <p:cNvSpPr>
              <a:spLocks noEditPoints="1"/>
            </p:cNvSpPr>
            <p:nvPr userDrawn="1"/>
          </p:nvSpPr>
          <p:spPr bwMode="gray">
            <a:xfrm>
              <a:off x="2333625" y="1874838"/>
              <a:ext cx="776288" cy="495300"/>
            </a:xfrm>
            <a:custGeom>
              <a:avLst/>
              <a:gdLst>
                <a:gd name="T0" fmla="*/ 145 w 158"/>
                <a:gd name="T1" fmla="*/ 51 h 101"/>
                <a:gd name="T2" fmla="*/ 123 w 158"/>
                <a:gd name="T3" fmla="*/ 14 h 101"/>
                <a:gd name="T4" fmla="*/ 29 w 158"/>
                <a:gd name="T5" fmla="*/ 32 h 101"/>
                <a:gd name="T6" fmla="*/ 18 w 158"/>
                <a:gd name="T7" fmla="*/ 86 h 101"/>
                <a:gd name="T8" fmla="*/ 74 w 158"/>
                <a:gd name="T9" fmla="*/ 99 h 101"/>
                <a:gd name="T10" fmla="*/ 120 w 158"/>
                <a:gd name="T11" fmla="*/ 91 h 101"/>
                <a:gd name="T12" fmla="*/ 129 w 158"/>
                <a:gd name="T13" fmla="*/ 68 h 101"/>
                <a:gd name="T14" fmla="*/ 80 w 158"/>
                <a:gd name="T15" fmla="*/ 83 h 101"/>
                <a:gd name="T16" fmla="*/ 58 w 158"/>
                <a:gd name="T17" fmla="*/ 71 h 101"/>
                <a:gd name="T18" fmla="*/ 145 w 158"/>
                <a:gd name="T19" fmla="*/ 51 h 101"/>
                <a:gd name="T20" fmla="*/ 64 w 158"/>
                <a:gd name="T21" fmla="*/ 45 h 101"/>
                <a:gd name="T22" fmla="*/ 90 w 158"/>
                <a:gd name="T23" fmla="*/ 25 h 101"/>
                <a:gd name="T24" fmla="*/ 105 w 158"/>
                <a:gd name="T25" fmla="*/ 42 h 101"/>
                <a:gd name="T26" fmla="*/ 59 w 158"/>
                <a:gd name="T27" fmla="*/ 65 h 101"/>
                <a:gd name="T28" fmla="*/ 64 w 158"/>
                <a:gd name="T29" fmla="*/ 4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8" h="101">
                  <a:moveTo>
                    <a:pt x="145" y="51"/>
                  </a:moveTo>
                  <a:cubicBezTo>
                    <a:pt x="145" y="51"/>
                    <a:pt x="158" y="24"/>
                    <a:pt x="123" y="14"/>
                  </a:cubicBezTo>
                  <a:cubicBezTo>
                    <a:pt x="123" y="14"/>
                    <a:pt x="66" y="0"/>
                    <a:pt x="29" y="32"/>
                  </a:cubicBezTo>
                  <a:cubicBezTo>
                    <a:pt x="29" y="32"/>
                    <a:pt x="0" y="62"/>
                    <a:pt x="18" y="86"/>
                  </a:cubicBezTo>
                  <a:cubicBezTo>
                    <a:pt x="18" y="86"/>
                    <a:pt x="29" y="101"/>
                    <a:pt x="74" y="99"/>
                  </a:cubicBezTo>
                  <a:cubicBezTo>
                    <a:pt x="74" y="99"/>
                    <a:pt x="110" y="97"/>
                    <a:pt x="120" y="91"/>
                  </a:cubicBezTo>
                  <a:cubicBezTo>
                    <a:pt x="129" y="68"/>
                    <a:pt x="129" y="68"/>
                    <a:pt x="129" y="68"/>
                  </a:cubicBezTo>
                  <a:cubicBezTo>
                    <a:pt x="129" y="68"/>
                    <a:pt x="105" y="82"/>
                    <a:pt x="80" y="83"/>
                  </a:cubicBezTo>
                  <a:cubicBezTo>
                    <a:pt x="80" y="83"/>
                    <a:pt x="54" y="85"/>
                    <a:pt x="58" y="71"/>
                  </a:cubicBezTo>
                  <a:lnTo>
                    <a:pt x="145" y="51"/>
                  </a:lnTo>
                  <a:close/>
                  <a:moveTo>
                    <a:pt x="64" y="45"/>
                  </a:moveTo>
                  <a:cubicBezTo>
                    <a:pt x="70" y="23"/>
                    <a:pt x="90" y="25"/>
                    <a:pt x="90" y="25"/>
                  </a:cubicBezTo>
                  <a:cubicBezTo>
                    <a:pt x="109" y="25"/>
                    <a:pt x="105" y="42"/>
                    <a:pt x="105" y="42"/>
                  </a:cubicBezTo>
                  <a:cubicBezTo>
                    <a:pt x="59" y="65"/>
                    <a:pt x="59" y="65"/>
                    <a:pt x="59" y="65"/>
                  </a:cubicBezTo>
                  <a:lnTo>
                    <a:pt x="64" y="4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5" name="Freeform 7"/>
            <p:cNvSpPr>
              <a:spLocks/>
            </p:cNvSpPr>
            <p:nvPr userDrawn="1"/>
          </p:nvSpPr>
          <p:spPr bwMode="gray">
            <a:xfrm>
              <a:off x="3030538" y="1898650"/>
              <a:ext cx="762000" cy="452438"/>
            </a:xfrm>
            <a:custGeom>
              <a:avLst/>
              <a:gdLst>
                <a:gd name="T0" fmla="*/ 23 w 155"/>
                <a:gd name="T1" fmla="*/ 13 h 92"/>
                <a:gd name="T2" fmla="*/ 0 w 155"/>
                <a:gd name="T3" fmla="*/ 92 h 92"/>
                <a:gd name="T4" fmla="*/ 51 w 155"/>
                <a:gd name="T5" fmla="*/ 92 h 92"/>
                <a:gd name="T6" fmla="*/ 71 w 155"/>
                <a:gd name="T7" fmla="*/ 22 h 92"/>
                <a:gd name="T8" fmla="*/ 92 w 155"/>
                <a:gd name="T9" fmla="*/ 23 h 92"/>
                <a:gd name="T10" fmla="*/ 97 w 155"/>
                <a:gd name="T11" fmla="*/ 36 h 92"/>
                <a:gd name="T12" fmla="*/ 89 w 155"/>
                <a:gd name="T13" fmla="*/ 65 h 92"/>
                <a:gd name="T14" fmla="*/ 81 w 155"/>
                <a:gd name="T15" fmla="*/ 92 h 92"/>
                <a:gd name="T16" fmla="*/ 130 w 155"/>
                <a:gd name="T17" fmla="*/ 92 h 92"/>
                <a:gd name="T18" fmla="*/ 147 w 155"/>
                <a:gd name="T19" fmla="*/ 36 h 92"/>
                <a:gd name="T20" fmla="*/ 133 w 155"/>
                <a:gd name="T21" fmla="*/ 11 h 92"/>
                <a:gd name="T22" fmla="*/ 23 w 155"/>
                <a:gd name="T23" fmla="*/ 1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5" h="92">
                  <a:moveTo>
                    <a:pt x="23" y="13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22"/>
                    <a:pt x="82" y="20"/>
                    <a:pt x="92" y="23"/>
                  </a:cubicBezTo>
                  <a:cubicBezTo>
                    <a:pt x="92" y="23"/>
                    <a:pt x="101" y="25"/>
                    <a:pt x="97" y="36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130" y="92"/>
                    <a:pt x="130" y="92"/>
                    <a:pt x="130" y="92"/>
                  </a:cubicBezTo>
                  <a:cubicBezTo>
                    <a:pt x="147" y="36"/>
                    <a:pt x="147" y="36"/>
                    <a:pt x="147" y="36"/>
                  </a:cubicBezTo>
                  <a:cubicBezTo>
                    <a:pt x="147" y="36"/>
                    <a:pt x="155" y="16"/>
                    <a:pt x="133" y="11"/>
                  </a:cubicBezTo>
                  <a:cubicBezTo>
                    <a:pt x="133" y="11"/>
                    <a:pt x="95" y="0"/>
                    <a:pt x="23" y="13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6" name="Freeform 8"/>
            <p:cNvSpPr>
              <a:spLocks noEditPoints="1"/>
            </p:cNvSpPr>
            <p:nvPr userDrawn="1"/>
          </p:nvSpPr>
          <p:spPr bwMode="gray">
            <a:xfrm>
              <a:off x="3689350" y="1917700"/>
              <a:ext cx="836613" cy="457200"/>
            </a:xfrm>
            <a:custGeom>
              <a:avLst/>
              <a:gdLst>
                <a:gd name="T0" fmla="*/ 99 w 170"/>
                <a:gd name="T1" fmla="*/ 3 h 93"/>
                <a:gd name="T2" fmla="*/ 17 w 170"/>
                <a:gd name="T3" fmla="*/ 46 h 93"/>
                <a:gd name="T4" fmla="*/ 71 w 170"/>
                <a:gd name="T5" fmla="*/ 90 h 93"/>
                <a:gd name="T6" fmla="*/ 158 w 170"/>
                <a:gd name="T7" fmla="*/ 44 h 93"/>
                <a:gd name="T8" fmla="*/ 99 w 170"/>
                <a:gd name="T9" fmla="*/ 3 h 93"/>
                <a:gd name="T10" fmla="*/ 106 w 170"/>
                <a:gd name="T11" fmla="*/ 50 h 93"/>
                <a:gd name="T12" fmla="*/ 73 w 170"/>
                <a:gd name="T13" fmla="*/ 73 h 93"/>
                <a:gd name="T14" fmla="*/ 70 w 170"/>
                <a:gd name="T15" fmla="*/ 41 h 93"/>
                <a:gd name="T16" fmla="*/ 95 w 170"/>
                <a:gd name="T17" fmla="*/ 18 h 93"/>
                <a:gd name="T18" fmla="*/ 106 w 170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93">
                  <a:moveTo>
                    <a:pt x="99" y="3"/>
                  </a:moveTo>
                  <a:cubicBezTo>
                    <a:pt x="28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1" y="91"/>
                    <a:pt x="147" y="89"/>
                    <a:pt x="158" y="44"/>
                  </a:cubicBezTo>
                  <a:cubicBezTo>
                    <a:pt x="170" y="0"/>
                    <a:pt x="99" y="3"/>
                    <a:pt x="99" y="3"/>
                  </a:cubicBezTo>
                  <a:moveTo>
                    <a:pt x="106" y="50"/>
                  </a:moveTo>
                  <a:cubicBezTo>
                    <a:pt x="106" y="50"/>
                    <a:pt x="95" y="82"/>
                    <a:pt x="73" y="73"/>
                  </a:cubicBezTo>
                  <a:cubicBezTo>
                    <a:pt x="68" y="71"/>
                    <a:pt x="62" y="60"/>
                    <a:pt x="70" y="41"/>
                  </a:cubicBezTo>
                  <a:cubicBezTo>
                    <a:pt x="70" y="41"/>
                    <a:pt x="79" y="17"/>
                    <a:pt x="95" y="18"/>
                  </a:cubicBezTo>
                  <a:cubicBezTo>
                    <a:pt x="95" y="18"/>
                    <a:pt x="117" y="16"/>
                    <a:pt x="106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7" name="Freeform 9"/>
            <p:cNvSpPr>
              <a:spLocks noEditPoints="1"/>
            </p:cNvSpPr>
            <p:nvPr userDrawn="1"/>
          </p:nvSpPr>
          <p:spPr bwMode="gray">
            <a:xfrm>
              <a:off x="5026025" y="1917700"/>
              <a:ext cx="831850" cy="457200"/>
            </a:xfrm>
            <a:custGeom>
              <a:avLst/>
              <a:gdLst>
                <a:gd name="T0" fmla="*/ 98 w 169"/>
                <a:gd name="T1" fmla="*/ 3 h 93"/>
                <a:gd name="T2" fmla="*/ 17 w 169"/>
                <a:gd name="T3" fmla="*/ 46 h 93"/>
                <a:gd name="T4" fmla="*/ 71 w 169"/>
                <a:gd name="T5" fmla="*/ 90 h 93"/>
                <a:gd name="T6" fmla="*/ 158 w 169"/>
                <a:gd name="T7" fmla="*/ 44 h 93"/>
                <a:gd name="T8" fmla="*/ 98 w 169"/>
                <a:gd name="T9" fmla="*/ 3 h 93"/>
                <a:gd name="T10" fmla="*/ 105 w 169"/>
                <a:gd name="T11" fmla="*/ 50 h 93"/>
                <a:gd name="T12" fmla="*/ 73 w 169"/>
                <a:gd name="T13" fmla="*/ 73 h 93"/>
                <a:gd name="T14" fmla="*/ 70 w 169"/>
                <a:gd name="T15" fmla="*/ 41 h 93"/>
                <a:gd name="T16" fmla="*/ 95 w 169"/>
                <a:gd name="T17" fmla="*/ 18 h 93"/>
                <a:gd name="T18" fmla="*/ 105 w 169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93">
                  <a:moveTo>
                    <a:pt x="98" y="3"/>
                  </a:moveTo>
                  <a:cubicBezTo>
                    <a:pt x="27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0" y="91"/>
                    <a:pt x="146" y="89"/>
                    <a:pt x="158" y="44"/>
                  </a:cubicBezTo>
                  <a:cubicBezTo>
                    <a:pt x="169" y="0"/>
                    <a:pt x="98" y="3"/>
                    <a:pt x="98" y="3"/>
                  </a:cubicBezTo>
                  <a:moveTo>
                    <a:pt x="105" y="50"/>
                  </a:moveTo>
                  <a:cubicBezTo>
                    <a:pt x="105" y="50"/>
                    <a:pt x="95" y="82"/>
                    <a:pt x="73" y="73"/>
                  </a:cubicBezTo>
                  <a:cubicBezTo>
                    <a:pt x="67" y="71"/>
                    <a:pt x="62" y="60"/>
                    <a:pt x="70" y="41"/>
                  </a:cubicBezTo>
                  <a:cubicBezTo>
                    <a:pt x="70" y="41"/>
                    <a:pt x="78" y="17"/>
                    <a:pt x="95" y="18"/>
                  </a:cubicBezTo>
                  <a:cubicBezTo>
                    <a:pt x="95" y="18"/>
                    <a:pt x="117" y="16"/>
                    <a:pt x="105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8" name="Freeform 10"/>
            <p:cNvSpPr>
              <a:spLocks/>
            </p:cNvSpPr>
            <p:nvPr userDrawn="1"/>
          </p:nvSpPr>
          <p:spPr bwMode="gray">
            <a:xfrm>
              <a:off x="4495800" y="1943100"/>
              <a:ext cx="687388" cy="407988"/>
            </a:xfrm>
            <a:custGeom>
              <a:avLst/>
              <a:gdLst>
                <a:gd name="T0" fmla="*/ 0 w 433"/>
                <a:gd name="T1" fmla="*/ 0 h 257"/>
                <a:gd name="T2" fmla="*/ 139 w 433"/>
                <a:gd name="T3" fmla="*/ 0 h 257"/>
                <a:gd name="T4" fmla="*/ 164 w 433"/>
                <a:gd name="T5" fmla="*/ 176 h 257"/>
                <a:gd name="T6" fmla="*/ 285 w 433"/>
                <a:gd name="T7" fmla="*/ 0 h 257"/>
                <a:gd name="T8" fmla="*/ 433 w 433"/>
                <a:gd name="T9" fmla="*/ 0 h 257"/>
                <a:gd name="T10" fmla="*/ 260 w 433"/>
                <a:gd name="T11" fmla="*/ 257 h 257"/>
                <a:gd name="T12" fmla="*/ 31 w 433"/>
                <a:gd name="T13" fmla="*/ 257 h 257"/>
                <a:gd name="T14" fmla="*/ 0 w 433"/>
                <a:gd name="T15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3" h="257">
                  <a:moveTo>
                    <a:pt x="0" y="0"/>
                  </a:moveTo>
                  <a:lnTo>
                    <a:pt x="139" y="0"/>
                  </a:lnTo>
                  <a:lnTo>
                    <a:pt x="164" y="176"/>
                  </a:lnTo>
                  <a:lnTo>
                    <a:pt x="285" y="0"/>
                  </a:lnTo>
                  <a:lnTo>
                    <a:pt x="433" y="0"/>
                  </a:lnTo>
                  <a:lnTo>
                    <a:pt x="260" y="257"/>
                  </a:lnTo>
                  <a:lnTo>
                    <a:pt x="31" y="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29" name="Picture 37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786437" y="2238375"/>
              <a:ext cx="112713" cy="112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0" name="Picture 2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021882">
            <a:off x="7748902" y="-748427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C:\Users\Kathy\Documents\Corporate PPT Template\Phase 2\T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00000">
            <a:off x="11053714" y="5925321"/>
            <a:ext cx="73152" cy="373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89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3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3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36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1"/>
          <p:cNvSpPr>
            <a:spLocks noChangeArrowheads="1"/>
          </p:cNvSpPr>
          <p:nvPr/>
        </p:nvSpPr>
        <p:spPr bwMode="gray">
          <a:xfrm rot="21365145">
            <a:off x="-140872" y="2200086"/>
            <a:ext cx="4075162" cy="3988084"/>
          </a:xfrm>
          <a:custGeom>
            <a:avLst/>
            <a:gdLst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0 w 3379965"/>
              <a:gd name="connsiteY3" fmla="*/ 2242254 h 2242254"/>
              <a:gd name="connsiteX4" fmla="*/ 0 w 3379965"/>
              <a:gd name="connsiteY4" fmla="*/ 0 h 2242254"/>
              <a:gd name="connsiteX0" fmla="*/ 11697 w 3391662"/>
              <a:gd name="connsiteY0" fmla="*/ 0 h 2270705"/>
              <a:gd name="connsiteX1" fmla="*/ 3391662 w 3391662"/>
              <a:gd name="connsiteY1" fmla="*/ 0 h 2270705"/>
              <a:gd name="connsiteX2" fmla="*/ 3391662 w 3391662"/>
              <a:gd name="connsiteY2" fmla="*/ 2242254 h 2270705"/>
              <a:gd name="connsiteX3" fmla="*/ 0 w 3391662"/>
              <a:gd name="connsiteY3" fmla="*/ 2270705 h 2270705"/>
              <a:gd name="connsiteX4" fmla="*/ 11697 w 3391662"/>
              <a:gd name="connsiteY4" fmla="*/ 0 h 2270705"/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314410 w 3379965"/>
              <a:gd name="connsiteY3" fmla="*/ 2232365 h 2242254"/>
              <a:gd name="connsiteX4" fmla="*/ 0 w 3379965"/>
              <a:gd name="connsiteY4" fmla="*/ 0 h 2242254"/>
              <a:gd name="connsiteX0" fmla="*/ 157893 w 3065555"/>
              <a:gd name="connsiteY0" fmla="*/ 0 h 2250373"/>
              <a:gd name="connsiteX1" fmla="*/ 3065555 w 3065555"/>
              <a:gd name="connsiteY1" fmla="*/ 8119 h 2250373"/>
              <a:gd name="connsiteX2" fmla="*/ 3065555 w 3065555"/>
              <a:gd name="connsiteY2" fmla="*/ 2250373 h 2250373"/>
              <a:gd name="connsiteX3" fmla="*/ 0 w 3065555"/>
              <a:gd name="connsiteY3" fmla="*/ 2240484 h 2250373"/>
              <a:gd name="connsiteX4" fmla="*/ 157893 w 3065555"/>
              <a:gd name="connsiteY4" fmla="*/ 0 h 2250373"/>
              <a:gd name="connsiteX0" fmla="*/ 213098 w 3065555"/>
              <a:gd name="connsiteY0" fmla="*/ 0 h 2251124"/>
              <a:gd name="connsiteX1" fmla="*/ 3065555 w 3065555"/>
              <a:gd name="connsiteY1" fmla="*/ 8870 h 2251124"/>
              <a:gd name="connsiteX2" fmla="*/ 3065555 w 3065555"/>
              <a:gd name="connsiteY2" fmla="*/ 2251124 h 2251124"/>
              <a:gd name="connsiteX3" fmla="*/ 0 w 3065555"/>
              <a:gd name="connsiteY3" fmla="*/ 2241235 h 2251124"/>
              <a:gd name="connsiteX4" fmla="*/ 213098 w 3065555"/>
              <a:gd name="connsiteY4" fmla="*/ 0 h 2251124"/>
              <a:gd name="connsiteX0" fmla="*/ 204711 w 3057168"/>
              <a:gd name="connsiteY0" fmla="*/ 0 h 2251556"/>
              <a:gd name="connsiteX1" fmla="*/ 3057168 w 3057168"/>
              <a:gd name="connsiteY1" fmla="*/ 8870 h 2251556"/>
              <a:gd name="connsiteX2" fmla="*/ 3057168 w 3057168"/>
              <a:gd name="connsiteY2" fmla="*/ 2251124 h 2251556"/>
              <a:gd name="connsiteX3" fmla="*/ 0 w 3057168"/>
              <a:gd name="connsiteY3" fmla="*/ 2251556 h 2251556"/>
              <a:gd name="connsiteX4" fmla="*/ 204711 w 3057168"/>
              <a:gd name="connsiteY4" fmla="*/ 0 h 225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168" h="2251556">
                <a:moveTo>
                  <a:pt x="204711" y="0"/>
                </a:moveTo>
                <a:lnTo>
                  <a:pt x="3057168" y="8870"/>
                </a:lnTo>
                <a:lnTo>
                  <a:pt x="3057168" y="2251124"/>
                </a:lnTo>
                <a:lnTo>
                  <a:pt x="0" y="2251556"/>
                </a:lnTo>
                <a:lnTo>
                  <a:pt x="204711" y="0"/>
                </a:lnTo>
                <a:close/>
              </a:path>
            </a:pathLst>
          </a:cu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r>
              <a:rPr lang="en-US" dirty="0" smtClean="0">
                <a:solidFill>
                  <a:prstClr val="white"/>
                </a:solidFill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gray">
          <a:xfrm rot="21347964">
            <a:off x="824987" y="2163539"/>
            <a:ext cx="3112447" cy="3989900"/>
          </a:xfrm>
          <a:custGeom>
            <a:avLst/>
            <a:gdLst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0 w 2245057"/>
              <a:gd name="connsiteY3" fmla="*/ 1263771 h 1263771"/>
              <a:gd name="connsiteX4" fmla="*/ 0 w 2245057"/>
              <a:gd name="connsiteY4" fmla="*/ 0 h 1263771"/>
              <a:gd name="connsiteX0" fmla="*/ 9525 w 2254582"/>
              <a:gd name="connsiteY0" fmla="*/ 0 h 1263771"/>
              <a:gd name="connsiteX1" fmla="*/ 2254582 w 2254582"/>
              <a:gd name="connsiteY1" fmla="*/ 0 h 1263771"/>
              <a:gd name="connsiteX2" fmla="*/ 2254582 w 2254582"/>
              <a:gd name="connsiteY2" fmla="*/ 1263771 h 1263771"/>
              <a:gd name="connsiteX3" fmla="*/ 0 w 2254582"/>
              <a:gd name="connsiteY3" fmla="*/ 606546 h 1263771"/>
              <a:gd name="connsiteX4" fmla="*/ 9525 w 2254582"/>
              <a:gd name="connsiteY4" fmla="*/ 0 h 1263771"/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4465 w 2245057"/>
              <a:gd name="connsiteY3" fmla="*/ 844669 h 1263771"/>
              <a:gd name="connsiteX4" fmla="*/ 0 w 2245057"/>
              <a:gd name="connsiteY4" fmla="*/ 0 h 1263771"/>
              <a:gd name="connsiteX0" fmla="*/ 29905 w 2240642"/>
              <a:gd name="connsiteY0" fmla="*/ 0 h 1271077"/>
              <a:gd name="connsiteX1" fmla="*/ 2240642 w 2240642"/>
              <a:gd name="connsiteY1" fmla="*/ 7306 h 1271077"/>
              <a:gd name="connsiteX2" fmla="*/ 2240642 w 2240642"/>
              <a:gd name="connsiteY2" fmla="*/ 1271077 h 1271077"/>
              <a:gd name="connsiteX3" fmla="*/ 50 w 2240642"/>
              <a:gd name="connsiteY3" fmla="*/ 851975 h 1271077"/>
              <a:gd name="connsiteX4" fmla="*/ 29905 w 2240642"/>
              <a:gd name="connsiteY4" fmla="*/ 0 h 1271077"/>
              <a:gd name="connsiteX0" fmla="*/ 34440 w 2245177"/>
              <a:gd name="connsiteY0" fmla="*/ 0 h 1271077"/>
              <a:gd name="connsiteX1" fmla="*/ 2245177 w 2245177"/>
              <a:gd name="connsiteY1" fmla="*/ 7306 h 1271077"/>
              <a:gd name="connsiteX2" fmla="*/ 2245177 w 2245177"/>
              <a:gd name="connsiteY2" fmla="*/ 1271077 h 1271077"/>
              <a:gd name="connsiteX3" fmla="*/ 43 w 2245177"/>
              <a:gd name="connsiteY3" fmla="*/ 885836 h 1271077"/>
              <a:gd name="connsiteX4" fmla="*/ 34440 w 2245177"/>
              <a:gd name="connsiteY4" fmla="*/ 0 h 1271077"/>
              <a:gd name="connsiteX0" fmla="*/ 34440 w 2253211"/>
              <a:gd name="connsiteY0" fmla="*/ 0 h 1294038"/>
              <a:gd name="connsiteX1" fmla="*/ 2245177 w 2253211"/>
              <a:gd name="connsiteY1" fmla="*/ 7306 h 1294038"/>
              <a:gd name="connsiteX2" fmla="*/ 2253212 w 2253211"/>
              <a:gd name="connsiteY2" fmla="*/ 1294038 h 1294038"/>
              <a:gd name="connsiteX3" fmla="*/ 43 w 2253211"/>
              <a:gd name="connsiteY3" fmla="*/ 885836 h 1294038"/>
              <a:gd name="connsiteX4" fmla="*/ 34440 w 2253211"/>
              <a:gd name="connsiteY4" fmla="*/ 0 h 1294038"/>
              <a:gd name="connsiteX0" fmla="*/ 34440 w 2257608"/>
              <a:gd name="connsiteY0" fmla="*/ 0 h 1302696"/>
              <a:gd name="connsiteX1" fmla="*/ 2245177 w 2257608"/>
              <a:gd name="connsiteY1" fmla="*/ 7306 h 1302696"/>
              <a:gd name="connsiteX2" fmla="*/ 2257608 w 2257608"/>
              <a:gd name="connsiteY2" fmla="*/ 1302696 h 1302696"/>
              <a:gd name="connsiteX3" fmla="*/ 43 w 2257608"/>
              <a:gd name="connsiteY3" fmla="*/ 885836 h 1302696"/>
              <a:gd name="connsiteX4" fmla="*/ 34440 w 2257608"/>
              <a:gd name="connsiteY4" fmla="*/ 0 h 1302696"/>
              <a:gd name="connsiteX0" fmla="*/ 34440 w 2254840"/>
              <a:gd name="connsiteY0" fmla="*/ 0 h 1292011"/>
              <a:gd name="connsiteX1" fmla="*/ 2245177 w 2254840"/>
              <a:gd name="connsiteY1" fmla="*/ 7306 h 1292011"/>
              <a:gd name="connsiteX2" fmla="*/ 2254840 w 2254840"/>
              <a:gd name="connsiteY2" fmla="*/ 1292011 h 1292011"/>
              <a:gd name="connsiteX3" fmla="*/ 43 w 2254840"/>
              <a:gd name="connsiteY3" fmla="*/ 885836 h 1292011"/>
              <a:gd name="connsiteX4" fmla="*/ 34440 w 2254840"/>
              <a:gd name="connsiteY4" fmla="*/ 0 h 1292011"/>
              <a:gd name="connsiteX0" fmla="*/ 34440 w 2250105"/>
              <a:gd name="connsiteY0" fmla="*/ 0 h 1296113"/>
              <a:gd name="connsiteX1" fmla="*/ 2245177 w 2250105"/>
              <a:gd name="connsiteY1" fmla="*/ 7306 h 1296113"/>
              <a:gd name="connsiteX2" fmla="*/ 2250106 w 2250105"/>
              <a:gd name="connsiteY2" fmla="*/ 1296113 h 1296113"/>
              <a:gd name="connsiteX3" fmla="*/ 43 w 2250105"/>
              <a:gd name="connsiteY3" fmla="*/ 885836 h 1296113"/>
              <a:gd name="connsiteX4" fmla="*/ 34440 w 2250105"/>
              <a:gd name="connsiteY4" fmla="*/ 0 h 1296113"/>
              <a:gd name="connsiteX0" fmla="*/ 34440 w 2249536"/>
              <a:gd name="connsiteY0" fmla="*/ 0 h 1300359"/>
              <a:gd name="connsiteX1" fmla="*/ 2245177 w 2249536"/>
              <a:gd name="connsiteY1" fmla="*/ 7306 h 1300359"/>
              <a:gd name="connsiteX2" fmla="*/ 2249536 w 2249536"/>
              <a:gd name="connsiteY2" fmla="*/ 1300359 h 1300359"/>
              <a:gd name="connsiteX3" fmla="*/ 43 w 2249536"/>
              <a:gd name="connsiteY3" fmla="*/ 885836 h 1300359"/>
              <a:gd name="connsiteX4" fmla="*/ 34440 w 2249536"/>
              <a:gd name="connsiteY4" fmla="*/ 0 h 1300359"/>
              <a:gd name="connsiteX0" fmla="*/ 47409 w 2262505"/>
              <a:gd name="connsiteY0" fmla="*/ 0 h 1300359"/>
              <a:gd name="connsiteX1" fmla="*/ 2258146 w 2262505"/>
              <a:gd name="connsiteY1" fmla="*/ 7306 h 1300359"/>
              <a:gd name="connsiteX2" fmla="*/ 2262505 w 2262505"/>
              <a:gd name="connsiteY2" fmla="*/ 1300359 h 1300359"/>
              <a:gd name="connsiteX3" fmla="*/ 32 w 2262505"/>
              <a:gd name="connsiteY3" fmla="*/ 955046 h 1300359"/>
              <a:gd name="connsiteX4" fmla="*/ 47409 w 2262505"/>
              <a:gd name="connsiteY4" fmla="*/ 0 h 1300359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36392 w 2247568"/>
              <a:gd name="connsiteY0" fmla="*/ 0 h 1371571"/>
              <a:gd name="connsiteX1" fmla="*/ 2247129 w 2247568"/>
              <a:gd name="connsiteY1" fmla="*/ 7306 h 1371571"/>
              <a:gd name="connsiteX2" fmla="*/ 2241931 w 2247568"/>
              <a:gd name="connsiteY2" fmla="*/ 1371571 h 1371571"/>
              <a:gd name="connsiteX3" fmla="*/ 42 w 2247568"/>
              <a:gd name="connsiteY3" fmla="*/ 955430 h 1371571"/>
              <a:gd name="connsiteX4" fmla="*/ 36392 w 2247568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0 w 2211176"/>
              <a:gd name="connsiteY0" fmla="*/ 0 h 1371571"/>
              <a:gd name="connsiteX1" fmla="*/ 2210737 w 2211176"/>
              <a:gd name="connsiteY1" fmla="*/ 7306 h 1371571"/>
              <a:gd name="connsiteX2" fmla="*/ 2205539 w 2211176"/>
              <a:gd name="connsiteY2" fmla="*/ 1371571 h 1371571"/>
              <a:gd name="connsiteX3" fmla="*/ 25100 w 2211176"/>
              <a:gd name="connsiteY3" fmla="*/ 832126 h 1371571"/>
              <a:gd name="connsiteX4" fmla="*/ 0 w 2211176"/>
              <a:gd name="connsiteY4" fmla="*/ 0 h 1371571"/>
              <a:gd name="connsiteX0" fmla="*/ 52948 w 2264124"/>
              <a:gd name="connsiteY0" fmla="*/ 0 h 1371571"/>
              <a:gd name="connsiteX1" fmla="*/ 2263685 w 2264124"/>
              <a:gd name="connsiteY1" fmla="*/ 7306 h 1371571"/>
              <a:gd name="connsiteX2" fmla="*/ 2258487 w 2264124"/>
              <a:gd name="connsiteY2" fmla="*/ 1371571 h 1371571"/>
              <a:gd name="connsiteX3" fmla="*/ 29 w 2264124"/>
              <a:gd name="connsiteY3" fmla="*/ 844178 h 1371571"/>
              <a:gd name="connsiteX4" fmla="*/ 52948 w 2264124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40"/>
              <a:gd name="connsiteY0" fmla="*/ 0 h 1403137"/>
              <a:gd name="connsiteX1" fmla="*/ 2242448 w 2242840"/>
              <a:gd name="connsiteY1" fmla="*/ 7306 h 1403137"/>
              <a:gd name="connsiteX2" fmla="*/ 2235786 w 2242840"/>
              <a:gd name="connsiteY2" fmla="*/ 1403137 h 1403137"/>
              <a:gd name="connsiteX3" fmla="*/ 47 w 2242840"/>
              <a:gd name="connsiteY3" fmla="*/ 827573 h 1403137"/>
              <a:gd name="connsiteX4" fmla="*/ 31711 w 2242840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0310 w 2244920"/>
              <a:gd name="connsiteY0" fmla="*/ 0 h 1413420"/>
              <a:gd name="connsiteX1" fmla="*/ 2242449 w 2244920"/>
              <a:gd name="connsiteY1" fmla="*/ 17589 h 1413420"/>
              <a:gd name="connsiteX2" fmla="*/ 2235787 w 2244920"/>
              <a:gd name="connsiteY2" fmla="*/ 1413420 h 1413420"/>
              <a:gd name="connsiteX3" fmla="*/ 48 w 2244920"/>
              <a:gd name="connsiteY3" fmla="*/ 837856 h 1413420"/>
              <a:gd name="connsiteX4" fmla="*/ 30310 w 2244920"/>
              <a:gd name="connsiteY4" fmla="*/ 0 h 1413420"/>
              <a:gd name="connsiteX0" fmla="*/ 30310 w 2244053"/>
              <a:gd name="connsiteY0" fmla="*/ 0 h 1430865"/>
              <a:gd name="connsiteX1" fmla="*/ 2242449 w 2244053"/>
              <a:gd name="connsiteY1" fmla="*/ 17589 h 1430865"/>
              <a:gd name="connsiteX2" fmla="*/ 2233243 w 2244053"/>
              <a:gd name="connsiteY2" fmla="*/ 1430865 h 1430865"/>
              <a:gd name="connsiteX3" fmla="*/ 48 w 2244053"/>
              <a:gd name="connsiteY3" fmla="*/ 837856 h 1430865"/>
              <a:gd name="connsiteX4" fmla="*/ 30310 w 2244053"/>
              <a:gd name="connsiteY4" fmla="*/ 0 h 1430865"/>
              <a:gd name="connsiteX0" fmla="*/ 30604 w 2244347"/>
              <a:gd name="connsiteY0" fmla="*/ 0 h 1430865"/>
              <a:gd name="connsiteX1" fmla="*/ 2242743 w 2244347"/>
              <a:gd name="connsiteY1" fmla="*/ 17589 h 1430865"/>
              <a:gd name="connsiteX2" fmla="*/ 2233537 w 2244347"/>
              <a:gd name="connsiteY2" fmla="*/ 1430865 h 1430865"/>
              <a:gd name="connsiteX3" fmla="*/ 48 w 2244347"/>
              <a:gd name="connsiteY3" fmla="*/ 859770 h 1430865"/>
              <a:gd name="connsiteX4" fmla="*/ 30604 w 2244347"/>
              <a:gd name="connsiteY4" fmla="*/ 0 h 1430865"/>
              <a:gd name="connsiteX0" fmla="*/ 59504 w 2244326"/>
              <a:gd name="connsiteY0" fmla="*/ 0 h 1438568"/>
              <a:gd name="connsiteX1" fmla="*/ 2242722 w 2244326"/>
              <a:gd name="connsiteY1" fmla="*/ 25292 h 1438568"/>
              <a:gd name="connsiteX2" fmla="*/ 2233516 w 2244326"/>
              <a:gd name="connsiteY2" fmla="*/ 1438568 h 1438568"/>
              <a:gd name="connsiteX3" fmla="*/ 27 w 2244326"/>
              <a:gd name="connsiteY3" fmla="*/ 867473 h 1438568"/>
              <a:gd name="connsiteX4" fmla="*/ 59504 w 2244326"/>
              <a:gd name="connsiteY4" fmla="*/ 0 h 1438568"/>
              <a:gd name="connsiteX0" fmla="*/ 18466 w 2203288"/>
              <a:gd name="connsiteY0" fmla="*/ 0 h 1438568"/>
              <a:gd name="connsiteX1" fmla="*/ 2201684 w 2203288"/>
              <a:gd name="connsiteY1" fmla="*/ 25292 h 1438568"/>
              <a:gd name="connsiteX2" fmla="*/ 2192478 w 2203288"/>
              <a:gd name="connsiteY2" fmla="*/ 1438568 h 1438568"/>
              <a:gd name="connsiteX3" fmla="*/ 75 w 2203288"/>
              <a:gd name="connsiteY3" fmla="*/ 967290 h 1438568"/>
              <a:gd name="connsiteX4" fmla="*/ 18466 w 2203288"/>
              <a:gd name="connsiteY4" fmla="*/ 0 h 1438568"/>
              <a:gd name="connsiteX0" fmla="*/ 49119 w 2233941"/>
              <a:gd name="connsiteY0" fmla="*/ 0 h 1438568"/>
              <a:gd name="connsiteX1" fmla="*/ 2232337 w 2233941"/>
              <a:gd name="connsiteY1" fmla="*/ 25292 h 1438568"/>
              <a:gd name="connsiteX2" fmla="*/ 2223131 w 2233941"/>
              <a:gd name="connsiteY2" fmla="*/ 1438568 h 1438568"/>
              <a:gd name="connsiteX3" fmla="*/ 31 w 2233941"/>
              <a:gd name="connsiteY3" fmla="*/ 987214 h 1438568"/>
              <a:gd name="connsiteX4" fmla="*/ 49119 w 2233941"/>
              <a:gd name="connsiteY4" fmla="*/ 0 h 1438568"/>
              <a:gd name="connsiteX0" fmla="*/ 3377 w 2188199"/>
              <a:gd name="connsiteY0" fmla="*/ 0 h 1438568"/>
              <a:gd name="connsiteX1" fmla="*/ 2186595 w 2188199"/>
              <a:gd name="connsiteY1" fmla="*/ 25292 h 1438568"/>
              <a:gd name="connsiteX2" fmla="*/ 2177389 w 2188199"/>
              <a:gd name="connsiteY2" fmla="*/ 1438568 h 1438568"/>
              <a:gd name="connsiteX3" fmla="*/ 236 w 2188199"/>
              <a:gd name="connsiteY3" fmla="*/ 981898 h 1438568"/>
              <a:gd name="connsiteX4" fmla="*/ 3377 w 2188199"/>
              <a:gd name="connsiteY4" fmla="*/ 0 h 1438568"/>
              <a:gd name="connsiteX0" fmla="*/ 44651 w 2229473"/>
              <a:gd name="connsiteY0" fmla="*/ 0 h 1438568"/>
              <a:gd name="connsiteX1" fmla="*/ 2227869 w 2229473"/>
              <a:gd name="connsiteY1" fmla="*/ 25292 h 1438568"/>
              <a:gd name="connsiteX2" fmla="*/ 2218663 w 2229473"/>
              <a:gd name="connsiteY2" fmla="*/ 1438568 h 1438568"/>
              <a:gd name="connsiteX3" fmla="*/ 34 w 2229473"/>
              <a:gd name="connsiteY3" fmla="*/ 980359 h 1438568"/>
              <a:gd name="connsiteX4" fmla="*/ 44651 w 2229473"/>
              <a:gd name="connsiteY4" fmla="*/ 0 h 1438568"/>
              <a:gd name="connsiteX0" fmla="*/ 44651 w 2232456"/>
              <a:gd name="connsiteY0" fmla="*/ 0 h 1440570"/>
              <a:gd name="connsiteX1" fmla="*/ 2227869 w 2232456"/>
              <a:gd name="connsiteY1" fmla="*/ 25292 h 1440570"/>
              <a:gd name="connsiteX2" fmla="*/ 2225323 w 2232456"/>
              <a:gd name="connsiteY2" fmla="*/ 1440570 h 1440570"/>
              <a:gd name="connsiteX3" fmla="*/ 34 w 2232456"/>
              <a:gd name="connsiteY3" fmla="*/ 980359 h 1440570"/>
              <a:gd name="connsiteX4" fmla="*/ 44651 w 2232456"/>
              <a:gd name="connsiteY4" fmla="*/ 0 h 1440570"/>
              <a:gd name="connsiteX0" fmla="*/ 37737 w 2232461"/>
              <a:gd name="connsiteY0" fmla="*/ 0 h 1433405"/>
              <a:gd name="connsiteX1" fmla="*/ 2227874 w 2232461"/>
              <a:gd name="connsiteY1" fmla="*/ 18127 h 1433405"/>
              <a:gd name="connsiteX2" fmla="*/ 2225328 w 2232461"/>
              <a:gd name="connsiteY2" fmla="*/ 1433405 h 1433405"/>
              <a:gd name="connsiteX3" fmla="*/ 39 w 2232461"/>
              <a:gd name="connsiteY3" fmla="*/ 973194 h 1433405"/>
              <a:gd name="connsiteX4" fmla="*/ 37737 w 2232461"/>
              <a:gd name="connsiteY4" fmla="*/ 0 h 1433405"/>
              <a:gd name="connsiteX0" fmla="*/ 37737 w 2232908"/>
              <a:gd name="connsiteY0" fmla="*/ 0 h 1433405"/>
              <a:gd name="connsiteX1" fmla="*/ 2228948 w 2232908"/>
              <a:gd name="connsiteY1" fmla="*/ 10745 h 1433405"/>
              <a:gd name="connsiteX2" fmla="*/ 2225328 w 2232908"/>
              <a:gd name="connsiteY2" fmla="*/ 1433405 h 1433405"/>
              <a:gd name="connsiteX3" fmla="*/ 39 w 2232908"/>
              <a:gd name="connsiteY3" fmla="*/ 973194 h 1433405"/>
              <a:gd name="connsiteX4" fmla="*/ 37737 w 2232908"/>
              <a:gd name="connsiteY4" fmla="*/ 0 h 1433405"/>
              <a:gd name="connsiteX0" fmla="*/ 37737 w 2230903"/>
              <a:gd name="connsiteY0" fmla="*/ 0 h 1443631"/>
              <a:gd name="connsiteX1" fmla="*/ 2228948 w 2230903"/>
              <a:gd name="connsiteY1" fmla="*/ 10745 h 1443631"/>
              <a:gd name="connsiteX2" fmla="*/ 2220903 w 2230903"/>
              <a:gd name="connsiteY2" fmla="*/ 1443631 h 1443631"/>
              <a:gd name="connsiteX3" fmla="*/ 39 w 2230903"/>
              <a:gd name="connsiteY3" fmla="*/ 973194 h 1443631"/>
              <a:gd name="connsiteX4" fmla="*/ 37737 w 2230903"/>
              <a:gd name="connsiteY4" fmla="*/ 0 h 1443631"/>
              <a:gd name="connsiteX0" fmla="*/ 33828 w 2226994"/>
              <a:gd name="connsiteY0" fmla="*/ 0 h 1443631"/>
              <a:gd name="connsiteX1" fmla="*/ 2225039 w 2226994"/>
              <a:gd name="connsiteY1" fmla="*/ 10745 h 1443631"/>
              <a:gd name="connsiteX2" fmla="*/ 2216994 w 2226994"/>
              <a:gd name="connsiteY2" fmla="*/ 1443631 h 1443631"/>
              <a:gd name="connsiteX3" fmla="*/ 44 w 2226994"/>
              <a:gd name="connsiteY3" fmla="*/ 986698 h 1443631"/>
              <a:gd name="connsiteX4" fmla="*/ 33828 w 2226994"/>
              <a:gd name="connsiteY4" fmla="*/ 0 h 1443631"/>
              <a:gd name="connsiteX0" fmla="*/ 31767 w 2224933"/>
              <a:gd name="connsiteY0" fmla="*/ 0 h 1443631"/>
              <a:gd name="connsiteX1" fmla="*/ 2222978 w 2224933"/>
              <a:gd name="connsiteY1" fmla="*/ 10745 h 1443631"/>
              <a:gd name="connsiteX2" fmla="*/ 2214933 w 2224933"/>
              <a:gd name="connsiteY2" fmla="*/ 1443631 h 1443631"/>
              <a:gd name="connsiteX3" fmla="*/ 47 w 2224933"/>
              <a:gd name="connsiteY3" fmla="*/ 992712 h 1443631"/>
              <a:gd name="connsiteX4" fmla="*/ 31767 w 2224933"/>
              <a:gd name="connsiteY4" fmla="*/ 0 h 1443631"/>
              <a:gd name="connsiteX0" fmla="*/ 36961 w 2230127"/>
              <a:gd name="connsiteY0" fmla="*/ 0 h 1443631"/>
              <a:gd name="connsiteX1" fmla="*/ 2228172 w 2230127"/>
              <a:gd name="connsiteY1" fmla="*/ 10745 h 1443631"/>
              <a:gd name="connsiteX2" fmla="*/ 2220127 w 2230127"/>
              <a:gd name="connsiteY2" fmla="*/ 1443631 h 1443631"/>
              <a:gd name="connsiteX3" fmla="*/ 40 w 2230127"/>
              <a:gd name="connsiteY3" fmla="*/ 988065 h 1443631"/>
              <a:gd name="connsiteX4" fmla="*/ 36961 w 2230127"/>
              <a:gd name="connsiteY4" fmla="*/ 0 h 144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0127" h="1443631">
                <a:moveTo>
                  <a:pt x="36961" y="0"/>
                </a:moveTo>
                <a:lnTo>
                  <a:pt x="2228172" y="10745"/>
                </a:lnTo>
                <a:cubicBezTo>
                  <a:pt x="2230850" y="439656"/>
                  <a:pt x="2232723" y="651647"/>
                  <a:pt x="2220127" y="1443631"/>
                </a:cubicBezTo>
                <a:lnTo>
                  <a:pt x="40" y="988065"/>
                </a:lnTo>
                <a:cubicBezTo>
                  <a:pt x="-1448" y="706509"/>
                  <a:pt x="38449" y="281556"/>
                  <a:pt x="36961" y="0"/>
                </a:cubicBezTo>
                <a:close/>
              </a:path>
            </a:pathLst>
          </a:custGeom>
          <a:solidFill>
            <a:srgbClr val="711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gray">
          <a:xfrm rot="21421882">
            <a:off x="760208" y="662755"/>
            <a:ext cx="10315949" cy="4083648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3" name="Picture 2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021882">
            <a:off x="7748902" y="-748427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6"/>
          <p:cNvSpPr>
            <a:spLocks noGrp="1"/>
          </p:cNvSpPr>
          <p:nvPr>
            <p:ph type="title" hasCustomPrompt="1"/>
          </p:nvPr>
        </p:nvSpPr>
        <p:spPr bwMode="gray">
          <a:xfrm rot="21404489">
            <a:off x="1094462" y="910761"/>
            <a:ext cx="9712062" cy="3570463"/>
          </a:xfrm>
          <a:prstGeom prst="rect">
            <a:avLst/>
          </a:prstGeom>
        </p:spPr>
        <p:txBody>
          <a:bodyPr lIns="162297" tIns="81127" rIns="162297" bIns="81127" anchor="ctr" anchorCtr="0"/>
          <a:lstStyle>
            <a:lvl1pPr marL="0" algn="l" defTabSz="1622925" rtl="0" eaLnBrk="1" latinLnBrk="0" hangingPunct="1">
              <a:lnSpc>
                <a:spcPts val="8637"/>
              </a:lnSpc>
              <a:spcBef>
                <a:spcPct val="0"/>
              </a:spcBef>
              <a:buNone/>
              <a:defRPr lang="en-US" sz="72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grpSp>
        <p:nvGrpSpPr>
          <p:cNvPr id="94" name="Group 93"/>
          <p:cNvGrpSpPr/>
          <p:nvPr/>
        </p:nvGrpSpPr>
        <p:grpSpPr>
          <a:xfrm rot="21328392">
            <a:off x="10625462" y="5993091"/>
            <a:ext cx="521668" cy="279839"/>
            <a:chOff x="6196013" y="2970213"/>
            <a:chExt cx="787400" cy="422275"/>
          </a:xfrm>
        </p:grpSpPr>
        <p:sp>
          <p:nvSpPr>
            <p:cNvPr id="95" name="Freeform 24"/>
            <p:cNvSpPr>
              <a:spLocks noEditPoints="1"/>
            </p:cNvSpPr>
            <p:nvPr userDrawn="1"/>
          </p:nvSpPr>
          <p:spPr bwMode="gray">
            <a:xfrm>
              <a:off x="6559550" y="3033713"/>
              <a:ext cx="250825" cy="290513"/>
            </a:xfrm>
            <a:custGeom>
              <a:avLst/>
              <a:gdLst>
                <a:gd name="T0" fmla="*/ 41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1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1 w 51"/>
                <a:gd name="T33" fmla="*/ 2 h 59"/>
                <a:gd name="T34" fmla="*/ 40 w 51"/>
                <a:gd name="T35" fmla="*/ 44 h 59"/>
                <a:gd name="T36" fmla="*/ 39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1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1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39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1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1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6" name="Rectangle 25"/>
            <p:cNvSpPr>
              <a:spLocks noChangeArrowheads="1"/>
            </p:cNvSpPr>
            <p:nvPr userDrawn="1"/>
          </p:nvSpPr>
          <p:spPr bwMode="gray">
            <a:xfrm>
              <a:off x="6864350" y="3270250"/>
              <a:ext cx="60325" cy="53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7" name="Freeform 26"/>
            <p:cNvSpPr>
              <a:spLocks noEditPoints="1"/>
            </p:cNvSpPr>
            <p:nvPr userDrawn="1"/>
          </p:nvSpPr>
          <p:spPr bwMode="gray">
            <a:xfrm>
              <a:off x="6275388" y="3033713"/>
              <a:ext cx="220663" cy="290513"/>
            </a:xfrm>
            <a:custGeom>
              <a:avLst/>
              <a:gdLst>
                <a:gd name="T0" fmla="*/ 36 w 45"/>
                <a:gd name="T1" fmla="*/ 2 h 59"/>
                <a:gd name="T2" fmla="*/ 32 w 45"/>
                <a:gd name="T3" fmla="*/ 0 h 59"/>
                <a:gd name="T4" fmla="*/ 0 w 45"/>
                <a:gd name="T5" fmla="*/ 0 h 59"/>
                <a:gd name="T6" fmla="*/ 0 w 45"/>
                <a:gd name="T7" fmla="*/ 59 h 59"/>
                <a:gd name="T8" fmla="*/ 32 w 45"/>
                <a:gd name="T9" fmla="*/ 59 h 59"/>
                <a:gd name="T10" fmla="*/ 36 w 45"/>
                <a:gd name="T11" fmla="*/ 58 h 59"/>
                <a:gd name="T12" fmla="*/ 44 w 45"/>
                <a:gd name="T13" fmla="*/ 50 h 59"/>
                <a:gd name="T14" fmla="*/ 45 w 45"/>
                <a:gd name="T15" fmla="*/ 46 h 59"/>
                <a:gd name="T16" fmla="*/ 45 w 45"/>
                <a:gd name="T17" fmla="*/ 14 h 59"/>
                <a:gd name="T18" fmla="*/ 44 w 45"/>
                <a:gd name="T19" fmla="*/ 9 h 59"/>
                <a:gd name="T20" fmla="*/ 36 w 45"/>
                <a:gd name="T21" fmla="*/ 2 h 59"/>
                <a:gd name="T22" fmla="*/ 35 w 45"/>
                <a:gd name="T23" fmla="*/ 44 h 59"/>
                <a:gd name="T24" fmla="*/ 34 w 45"/>
                <a:gd name="T25" fmla="*/ 45 h 59"/>
                <a:gd name="T26" fmla="*/ 31 w 45"/>
                <a:gd name="T27" fmla="*/ 49 h 59"/>
                <a:gd name="T28" fmla="*/ 29 w 45"/>
                <a:gd name="T29" fmla="*/ 49 h 59"/>
                <a:gd name="T30" fmla="*/ 11 w 45"/>
                <a:gd name="T31" fmla="*/ 49 h 59"/>
                <a:gd name="T32" fmla="*/ 11 w 45"/>
                <a:gd name="T33" fmla="*/ 10 h 59"/>
                <a:gd name="T34" fmla="*/ 29 w 45"/>
                <a:gd name="T35" fmla="*/ 10 h 59"/>
                <a:gd name="T36" fmla="*/ 31 w 45"/>
                <a:gd name="T37" fmla="*/ 11 h 59"/>
                <a:gd name="T38" fmla="*/ 34 w 45"/>
                <a:gd name="T39" fmla="*/ 14 h 59"/>
                <a:gd name="T40" fmla="*/ 35 w 45"/>
                <a:gd name="T41" fmla="*/ 15 h 59"/>
                <a:gd name="T42" fmla="*/ 35 w 45"/>
                <a:gd name="T43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59">
                  <a:moveTo>
                    <a:pt x="36" y="2"/>
                  </a:moveTo>
                  <a:cubicBezTo>
                    <a:pt x="35" y="1"/>
                    <a:pt x="33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3" y="59"/>
                    <a:pt x="35" y="59"/>
                    <a:pt x="36" y="58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5" y="49"/>
                    <a:pt x="45" y="48"/>
                    <a:pt x="45" y="46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2"/>
                    <a:pt x="45" y="10"/>
                    <a:pt x="44" y="9"/>
                  </a:cubicBezTo>
                  <a:lnTo>
                    <a:pt x="36" y="2"/>
                  </a:lnTo>
                  <a:close/>
                  <a:moveTo>
                    <a:pt x="35" y="44"/>
                  </a:moveTo>
                  <a:cubicBezTo>
                    <a:pt x="35" y="45"/>
                    <a:pt x="35" y="45"/>
                    <a:pt x="34" y="45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0" y="49"/>
                    <a:pt x="30" y="49"/>
                    <a:pt x="29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0" y="10"/>
                    <a:pt x="30" y="10"/>
                    <a:pt x="31" y="11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5" y="15"/>
                    <a:pt x="35" y="15"/>
                    <a:pt x="35" y="15"/>
                  </a:cubicBezTo>
                  <a:lnTo>
                    <a:pt x="35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8" name="Freeform 27"/>
            <p:cNvSpPr>
              <a:spLocks noEditPoints="1"/>
            </p:cNvSpPr>
            <p:nvPr userDrawn="1"/>
          </p:nvSpPr>
          <p:spPr bwMode="gray">
            <a:xfrm>
              <a:off x="6196013" y="2970213"/>
              <a:ext cx="787400" cy="422275"/>
            </a:xfrm>
            <a:custGeom>
              <a:avLst/>
              <a:gdLst>
                <a:gd name="T0" fmla="*/ 0 w 160"/>
                <a:gd name="T1" fmla="*/ 86 h 86"/>
                <a:gd name="T2" fmla="*/ 160 w 160"/>
                <a:gd name="T3" fmla="*/ 86 h 86"/>
                <a:gd name="T4" fmla="*/ 160 w 160"/>
                <a:gd name="T5" fmla="*/ 0 h 86"/>
                <a:gd name="T6" fmla="*/ 0 w 160"/>
                <a:gd name="T7" fmla="*/ 0 h 86"/>
                <a:gd name="T8" fmla="*/ 0 w 160"/>
                <a:gd name="T9" fmla="*/ 86 h 86"/>
                <a:gd name="T10" fmla="*/ 61 w 160"/>
                <a:gd name="T11" fmla="*/ 59 h 86"/>
                <a:gd name="T12" fmla="*/ 60 w 160"/>
                <a:gd name="T13" fmla="*/ 63 h 86"/>
                <a:gd name="T14" fmla="*/ 52 w 160"/>
                <a:gd name="T15" fmla="*/ 71 h 86"/>
                <a:gd name="T16" fmla="*/ 48 w 160"/>
                <a:gd name="T17" fmla="*/ 72 h 86"/>
                <a:gd name="T18" fmla="*/ 16 w 160"/>
                <a:gd name="T19" fmla="*/ 72 h 86"/>
                <a:gd name="T20" fmla="*/ 16 w 160"/>
                <a:gd name="T21" fmla="*/ 13 h 86"/>
                <a:gd name="T22" fmla="*/ 48 w 160"/>
                <a:gd name="T23" fmla="*/ 13 h 86"/>
                <a:gd name="T24" fmla="*/ 52 w 160"/>
                <a:gd name="T25" fmla="*/ 15 h 86"/>
                <a:gd name="T26" fmla="*/ 60 w 160"/>
                <a:gd name="T27" fmla="*/ 22 h 86"/>
                <a:gd name="T28" fmla="*/ 61 w 160"/>
                <a:gd name="T29" fmla="*/ 27 h 86"/>
                <a:gd name="T30" fmla="*/ 61 w 160"/>
                <a:gd name="T31" fmla="*/ 59 h 86"/>
                <a:gd name="T32" fmla="*/ 125 w 160"/>
                <a:gd name="T33" fmla="*/ 59 h 86"/>
                <a:gd name="T34" fmla="*/ 123 w 160"/>
                <a:gd name="T35" fmla="*/ 63 h 86"/>
                <a:gd name="T36" fmla="*/ 115 w 160"/>
                <a:gd name="T37" fmla="*/ 71 h 86"/>
                <a:gd name="T38" fmla="*/ 111 w 160"/>
                <a:gd name="T39" fmla="*/ 72 h 86"/>
                <a:gd name="T40" fmla="*/ 88 w 160"/>
                <a:gd name="T41" fmla="*/ 72 h 86"/>
                <a:gd name="T42" fmla="*/ 83 w 160"/>
                <a:gd name="T43" fmla="*/ 71 h 86"/>
                <a:gd name="T44" fmla="*/ 76 w 160"/>
                <a:gd name="T45" fmla="*/ 63 h 86"/>
                <a:gd name="T46" fmla="*/ 74 w 160"/>
                <a:gd name="T47" fmla="*/ 59 h 86"/>
                <a:gd name="T48" fmla="*/ 74 w 160"/>
                <a:gd name="T49" fmla="*/ 27 h 86"/>
                <a:gd name="T50" fmla="*/ 76 w 160"/>
                <a:gd name="T51" fmla="*/ 22 h 86"/>
                <a:gd name="T52" fmla="*/ 83 w 160"/>
                <a:gd name="T53" fmla="*/ 15 h 86"/>
                <a:gd name="T54" fmla="*/ 88 w 160"/>
                <a:gd name="T55" fmla="*/ 13 h 86"/>
                <a:gd name="T56" fmla="*/ 111 w 160"/>
                <a:gd name="T57" fmla="*/ 13 h 86"/>
                <a:gd name="T58" fmla="*/ 115 w 160"/>
                <a:gd name="T59" fmla="*/ 15 h 86"/>
                <a:gd name="T60" fmla="*/ 123 w 160"/>
                <a:gd name="T61" fmla="*/ 22 h 86"/>
                <a:gd name="T62" fmla="*/ 125 w 160"/>
                <a:gd name="T63" fmla="*/ 27 h 86"/>
                <a:gd name="T64" fmla="*/ 125 w 160"/>
                <a:gd name="T65" fmla="*/ 59 h 86"/>
                <a:gd name="T66" fmla="*/ 148 w 160"/>
                <a:gd name="T67" fmla="*/ 72 h 86"/>
                <a:gd name="T68" fmla="*/ 136 w 160"/>
                <a:gd name="T69" fmla="*/ 72 h 86"/>
                <a:gd name="T70" fmla="*/ 136 w 160"/>
                <a:gd name="T71" fmla="*/ 61 h 86"/>
                <a:gd name="T72" fmla="*/ 148 w 160"/>
                <a:gd name="T73" fmla="*/ 61 h 86"/>
                <a:gd name="T74" fmla="*/ 148 w 160"/>
                <a:gd name="T75" fmla="*/ 7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0" h="86">
                  <a:moveTo>
                    <a:pt x="0" y="86"/>
                  </a:moveTo>
                  <a:cubicBezTo>
                    <a:pt x="160" y="86"/>
                    <a:pt x="160" y="86"/>
                    <a:pt x="160" y="86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61" y="59"/>
                  </a:moveTo>
                  <a:cubicBezTo>
                    <a:pt x="61" y="61"/>
                    <a:pt x="61" y="62"/>
                    <a:pt x="60" y="63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49" y="72"/>
                    <a:pt x="48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9" y="13"/>
                    <a:pt x="51" y="14"/>
                    <a:pt x="52" y="15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23"/>
                    <a:pt x="61" y="25"/>
                    <a:pt x="61" y="27"/>
                  </a:cubicBezTo>
                  <a:lnTo>
                    <a:pt x="61" y="59"/>
                  </a:lnTo>
                  <a:close/>
                  <a:moveTo>
                    <a:pt x="125" y="59"/>
                  </a:moveTo>
                  <a:cubicBezTo>
                    <a:pt x="125" y="61"/>
                    <a:pt x="124" y="62"/>
                    <a:pt x="123" y="63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14" y="72"/>
                    <a:pt x="113" y="72"/>
                    <a:pt x="111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6" y="72"/>
                    <a:pt x="85" y="72"/>
                    <a:pt x="83" y="71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5" y="62"/>
                    <a:pt x="74" y="61"/>
                    <a:pt x="74" y="5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74" y="25"/>
                    <a:pt x="75" y="23"/>
                    <a:pt x="76" y="22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5" y="14"/>
                    <a:pt x="86" y="13"/>
                    <a:pt x="88" y="13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3" y="13"/>
                    <a:pt x="114" y="14"/>
                    <a:pt x="115" y="15"/>
                  </a:cubicBezTo>
                  <a:cubicBezTo>
                    <a:pt x="123" y="22"/>
                    <a:pt x="123" y="22"/>
                    <a:pt x="123" y="22"/>
                  </a:cubicBezTo>
                  <a:cubicBezTo>
                    <a:pt x="124" y="23"/>
                    <a:pt x="125" y="25"/>
                    <a:pt x="125" y="27"/>
                  </a:cubicBezTo>
                  <a:lnTo>
                    <a:pt x="125" y="59"/>
                  </a:lnTo>
                  <a:close/>
                  <a:moveTo>
                    <a:pt x="148" y="72"/>
                  </a:moveTo>
                  <a:cubicBezTo>
                    <a:pt x="136" y="72"/>
                    <a:pt x="136" y="72"/>
                    <a:pt x="136" y="72"/>
                  </a:cubicBezTo>
                  <a:cubicBezTo>
                    <a:pt x="136" y="61"/>
                    <a:pt x="136" y="61"/>
                    <a:pt x="136" y="61"/>
                  </a:cubicBezTo>
                  <a:cubicBezTo>
                    <a:pt x="148" y="61"/>
                    <a:pt x="148" y="61"/>
                    <a:pt x="148" y="61"/>
                  </a:cubicBezTo>
                  <a:lnTo>
                    <a:pt x="148" y="72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9" name="Freeform 28"/>
            <p:cNvSpPr>
              <a:spLocks/>
            </p:cNvSpPr>
            <p:nvPr userDrawn="1"/>
          </p:nvSpPr>
          <p:spPr bwMode="gray">
            <a:xfrm>
              <a:off x="6329363" y="3082925"/>
              <a:ext cx="117475" cy="192088"/>
            </a:xfrm>
            <a:custGeom>
              <a:avLst/>
              <a:gdLst>
                <a:gd name="T0" fmla="*/ 20 w 24"/>
                <a:gd name="T1" fmla="*/ 1 h 39"/>
                <a:gd name="T2" fmla="*/ 18 w 24"/>
                <a:gd name="T3" fmla="*/ 0 h 39"/>
                <a:gd name="T4" fmla="*/ 0 w 24"/>
                <a:gd name="T5" fmla="*/ 0 h 39"/>
                <a:gd name="T6" fmla="*/ 0 w 24"/>
                <a:gd name="T7" fmla="*/ 39 h 39"/>
                <a:gd name="T8" fmla="*/ 18 w 24"/>
                <a:gd name="T9" fmla="*/ 39 h 39"/>
                <a:gd name="T10" fmla="*/ 20 w 24"/>
                <a:gd name="T11" fmla="*/ 39 h 39"/>
                <a:gd name="T12" fmla="*/ 23 w 24"/>
                <a:gd name="T13" fmla="*/ 35 h 39"/>
                <a:gd name="T14" fmla="*/ 24 w 24"/>
                <a:gd name="T15" fmla="*/ 34 h 39"/>
                <a:gd name="T16" fmla="*/ 24 w 24"/>
                <a:gd name="T17" fmla="*/ 5 h 39"/>
                <a:gd name="T18" fmla="*/ 23 w 24"/>
                <a:gd name="T19" fmla="*/ 4 h 39"/>
                <a:gd name="T20" fmla="*/ 20 w 24"/>
                <a:gd name="T2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39">
                  <a:moveTo>
                    <a:pt x="20" y="1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4" y="35"/>
                    <a:pt x="24" y="35"/>
                    <a:pt x="24" y="3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3" y="4"/>
                  </a:cubicBezTo>
                  <a:lnTo>
                    <a:pt x="20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0" name="Freeform 29"/>
            <p:cNvSpPr>
              <a:spLocks/>
            </p:cNvSpPr>
            <p:nvPr userDrawn="1"/>
          </p:nvSpPr>
          <p:spPr bwMode="gray">
            <a:xfrm>
              <a:off x="661352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8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 rot="21328392">
            <a:off x="9833508" y="6046687"/>
            <a:ext cx="752001" cy="279839"/>
            <a:chOff x="4997450" y="2970213"/>
            <a:chExt cx="1135063" cy="422275"/>
          </a:xfrm>
        </p:grpSpPr>
        <p:sp>
          <p:nvSpPr>
            <p:cNvPr id="102" name="Freeform 19"/>
            <p:cNvSpPr>
              <a:spLocks/>
            </p:cNvSpPr>
            <p:nvPr userDrawn="1"/>
          </p:nvSpPr>
          <p:spPr bwMode="gray">
            <a:xfrm>
              <a:off x="5499100" y="3033713"/>
              <a:ext cx="225425" cy="290513"/>
            </a:xfrm>
            <a:custGeom>
              <a:avLst/>
              <a:gdLst>
                <a:gd name="T0" fmla="*/ 108 w 142"/>
                <a:gd name="T1" fmla="*/ 77 h 183"/>
                <a:gd name="T2" fmla="*/ 34 w 142"/>
                <a:gd name="T3" fmla="*/ 77 h 183"/>
                <a:gd name="T4" fmla="*/ 34 w 142"/>
                <a:gd name="T5" fmla="*/ 0 h 183"/>
                <a:gd name="T6" fmla="*/ 0 w 142"/>
                <a:gd name="T7" fmla="*/ 0 h 183"/>
                <a:gd name="T8" fmla="*/ 0 w 142"/>
                <a:gd name="T9" fmla="*/ 183 h 183"/>
                <a:gd name="T10" fmla="*/ 34 w 142"/>
                <a:gd name="T11" fmla="*/ 183 h 183"/>
                <a:gd name="T12" fmla="*/ 34 w 142"/>
                <a:gd name="T13" fmla="*/ 108 h 183"/>
                <a:gd name="T14" fmla="*/ 108 w 142"/>
                <a:gd name="T15" fmla="*/ 108 h 183"/>
                <a:gd name="T16" fmla="*/ 108 w 142"/>
                <a:gd name="T17" fmla="*/ 183 h 183"/>
                <a:gd name="T18" fmla="*/ 142 w 142"/>
                <a:gd name="T19" fmla="*/ 183 h 183"/>
                <a:gd name="T20" fmla="*/ 142 w 142"/>
                <a:gd name="T21" fmla="*/ 0 h 183"/>
                <a:gd name="T22" fmla="*/ 108 w 142"/>
                <a:gd name="T23" fmla="*/ 0 h 183"/>
                <a:gd name="T24" fmla="*/ 108 w 142"/>
                <a:gd name="T25" fmla="*/ 7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183">
                  <a:moveTo>
                    <a:pt x="108" y="77"/>
                  </a:moveTo>
                  <a:lnTo>
                    <a:pt x="34" y="77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3"/>
                  </a:lnTo>
                  <a:lnTo>
                    <a:pt x="34" y="183"/>
                  </a:lnTo>
                  <a:lnTo>
                    <a:pt x="34" y="108"/>
                  </a:lnTo>
                  <a:lnTo>
                    <a:pt x="108" y="108"/>
                  </a:lnTo>
                  <a:lnTo>
                    <a:pt x="108" y="183"/>
                  </a:lnTo>
                  <a:lnTo>
                    <a:pt x="142" y="183"/>
                  </a:lnTo>
                  <a:lnTo>
                    <a:pt x="142" y="0"/>
                  </a:lnTo>
                  <a:lnTo>
                    <a:pt x="108" y="0"/>
                  </a:lnTo>
                  <a:lnTo>
                    <a:pt x="108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3" name="Freeform 20"/>
            <p:cNvSpPr>
              <a:spLocks/>
            </p:cNvSpPr>
            <p:nvPr userDrawn="1"/>
          </p:nvSpPr>
          <p:spPr bwMode="gray">
            <a:xfrm>
              <a:off x="5086350" y="3033713"/>
              <a:ext cx="358775" cy="290513"/>
            </a:xfrm>
            <a:custGeom>
              <a:avLst/>
              <a:gdLst>
                <a:gd name="T0" fmla="*/ 164 w 226"/>
                <a:gd name="T1" fmla="*/ 149 h 183"/>
                <a:gd name="T2" fmla="*/ 136 w 226"/>
                <a:gd name="T3" fmla="*/ 0 h 183"/>
                <a:gd name="T4" fmla="*/ 89 w 226"/>
                <a:gd name="T5" fmla="*/ 0 h 183"/>
                <a:gd name="T6" fmla="*/ 61 w 226"/>
                <a:gd name="T7" fmla="*/ 149 h 183"/>
                <a:gd name="T8" fmla="*/ 31 w 226"/>
                <a:gd name="T9" fmla="*/ 0 h 183"/>
                <a:gd name="T10" fmla="*/ 0 w 226"/>
                <a:gd name="T11" fmla="*/ 0 h 183"/>
                <a:gd name="T12" fmla="*/ 40 w 226"/>
                <a:gd name="T13" fmla="*/ 183 h 183"/>
                <a:gd name="T14" fmla="*/ 83 w 226"/>
                <a:gd name="T15" fmla="*/ 183 h 183"/>
                <a:gd name="T16" fmla="*/ 111 w 226"/>
                <a:gd name="T17" fmla="*/ 40 h 183"/>
                <a:gd name="T18" fmla="*/ 142 w 226"/>
                <a:gd name="T19" fmla="*/ 183 h 183"/>
                <a:gd name="T20" fmla="*/ 185 w 226"/>
                <a:gd name="T21" fmla="*/ 183 h 183"/>
                <a:gd name="T22" fmla="*/ 226 w 226"/>
                <a:gd name="T23" fmla="*/ 0 h 183"/>
                <a:gd name="T24" fmla="*/ 192 w 226"/>
                <a:gd name="T25" fmla="*/ 0 h 183"/>
                <a:gd name="T26" fmla="*/ 164 w 226"/>
                <a:gd name="T27" fmla="*/ 14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6" h="183">
                  <a:moveTo>
                    <a:pt x="164" y="149"/>
                  </a:moveTo>
                  <a:lnTo>
                    <a:pt x="136" y="0"/>
                  </a:lnTo>
                  <a:lnTo>
                    <a:pt x="89" y="0"/>
                  </a:lnTo>
                  <a:lnTo>
                    <a:pt x="61" y="149"/>
                  </a:lnTo>
                  <a:lnTo>
                    <a:pt x="31" y="0"/>
                  </a:lnTo>
                  <a:lnTo>
                    <a:pt x="0" y="0"/>
                  </a:lnTo>
                  <a:lnTo>
                    <a:pt x="40" y="183"/>
                  </a:lnTo>
                  <a:lnTo>
                    <a:pt x="83" y="183"/>
                  </a:lnTo>
                  <a:lnTo>
                    <a:pt x="111" y="40"/>
                  </a:lnTo>
                  <a:lnTo>
                    <a:pt x="142" y="183"/>
                  </a:lnTo>
                  <a:lnTo>
                    <a:pt x="185" y="183"/>
                  </a:lnTo>
                  <a:lnTo>
                    <a:pt x="226" y="0"/>
                  </a:lnTo>
                  <a:lnTo>
                    <a:pt x="192" y="0"/>
                  </a:lnTo>
                  <a:lnTo>
                    <a:pt x="164" y="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4" name="Freeform 21"/>
            <p:cNvSpPr>
              <a:spLocks noEditPoints="1"/>
            </p:cNvSpPr>
            <p:nvPr userDrawn="1"/>
          </p:nvSpPr>
          <p:spPr bwMode="gray">
            <a:xfrm>
              <a:off x="5778500" y="3033713"/>
              <a:ext cx="250825" cy="290513"/>
            </a:xfrm>
            <a:custGeom>
              <a:avLst/>
              <a:gdLst>
                <a:gd name="T0" fmla="*/ 42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2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2 w 51"/>
                <a:gd name="T33" fmla="*/ 2 h 59"/>
                <a:gd name="T34" fmla="*/ 40 w 51"/>
                <a:gd name="T35" fmla="*/ 44 h 59"/>
                <a:gd name="T36" fmla="*/ 40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2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2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40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2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2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2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40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2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5" name="Freeform 22"/>
            <p:cNvSpPr>
              <a:spLocks noEditPoints="1"/>
            </p:cNvSpPr>
            <p:nvPr userDrawn="1"/>
          </p:nvSpPr>
          <p:spPr bwMode="gray">
            <a:xfrm>
              <a:off x="4997450" y="2970213"/>
              <a:ext cx="1135063" cy="422275"/>
            </a:xfrm>
            <a:custGeom>
              <a:avLst/>
              <a:gdLst>
                <a:gd name="T0" fmla="*/ 0 w 231"/>
                <a:gd name="T1" fmla="*/ 86 h 86"/>
                <a:gd name="T2" fmla="*/ 231 w 231"/>
                <a:gd name="T3" fmla="*/ 86 h 86"/>
                <a:gd name="T4" fmla="*/ 231 w 231"/>
                <a:gd name="T5" fmla="*/ 0 h 86"/>
                <a:gd name="T6" fmla="*/ 0 w 231"/>
                <a:gd name="T7" fmla="*/ 0 h 86"/>
                <a:gd name="T8" fmla="*/ 0 w 231"/>
                <a:gd name="T9" fmla="*/ 86 h 86"/>
                <a:gd name="T10" fmla="*/ 78 w 231"/>
                <a:gd name="T11" fmla="*/ 72 h 86"/>
                <a:gd name="T12" fmla="*/ 64 w 231"/>
                <a:gd name="T13" fmla="*/ 72 h 86"/>
                <a:gd name="T14" fmla="*/ 54 w 231"/>
                <a:gd name="T15" fmla="*/ 26 h 86"/>
                <a:gd name="T16" fmla="*/ 45 w 231"/>
                <a:gd name="T17" fmla="*/ 72 h 86"/>
                <a:gd name="T18" fmla="*/ 31 w 231"/>
                <a:gd name="T19" fmla="*/ 72 h 86"/>
                <a:gd name="T20" fmla="*/ 18 w 231"/>
                <a:gd name="T21" fmla="*/ 13 h 86"/>
                <a:gd name="T22" fmla="*/ 28 w 231"/>
                <a:gd name="T23" fmla="*/ 13 h 86"/>
                <a:gd name="T24" fmla="*/ 38 w 231"/>
                <a:gd name="T25" fmla="*/ 61 h 86"/>
                <a:gd name="T26" fmla="*/ 47 w 231"/>
                <a:gd name="T27" fmla="*/ 13 h 86"/>
                <a:gd name="T28" fmla="*/ 62 w 231"/>
                <a:gd name="T29" fmla="*/ 13 h 86"/>
                <a:gd name="T30" fmla="*/ 71 w 231"/>
                <a:gd name="T31" fmla="*/ 61 h 86"/>
                <a:gd name="T32" fmla="*/ 80 w 231"/>
                <a:gd name="T33" fmla="*/ 13 h 86"/>
                <a:gd name="T34" fmla="*/ 91 w 231"/>
                <a:gd name="T35" fmla="*/ 13 h 86"/>
                <a:gd name="T36" fmla="*/ 78 w 231"/>
                <a:gd name="T37" fmla="*/ 72 h 86"/>
                <a:gd name="T38" fmla="*/ 148 w 231"/>
                <a:gd name="T39" fmla="*/ 72 h 86"/>
                <a:gd name="T40" fmla="*/ 137 w 231"/>
                <a:gd name="T41" fmla="*/ 72 h 86"/>
                <a:gd name="T42" fmla="*/ 137 w 231"/>
                <a:gd name="T43" fmla="*/ 48 h 86"/>
                <a:gd name="T44" fmla="*/ 113 w 231"/>
                <a:gd name="T45" fmla="*/ 48 h 86"/>
                <a:gd name="T46" fmla="*/ 113 w 231"/>
                <a:gd name="T47" fmla="*/ 72 h 86"/>
                <a:gd name="T48" fmla="*/ 102 w 231"/>
                <a:gd name="T49" fmla="*/ 72 h 86"/>
                <a:gd name="T50" fmla="*/ 102 w 231"/>
                <a:gd name="T51" fmla="*/ 13 h 86"/>
                <a:gd name="T52" fmla="*/ 113 w 231"/>
                <a:gd name="T53" fmla="*/ 13 h 86"/>
                <a:gd name="T54" fmla="*/ 113 w 231"/>
                <a:gd name="T55" fmla="*/ 38 h 86"/>
                <a:gd name="T56" fmla="*/ 137 w 231"/>
                <a:gd name="T57" fmla="*/ 38 h 86"/>
                <a:gd name="T58" fmla="*/ 137 w 231"/>
                <a:gd name="T59" fmla="*/ 13 h 86"/>
                <a:gd name="T60" fmla="*/ 148 w 231"/>
                <a:gd name="T61" fmla="*/ 13 h 86"/>
                <a:gd name="T62" fmla="*/ 148 w 231"/>
                <a:gd name="T63" fmla="*/ 72 h 86"/>
                <a:gd name="T64" fmla="*/ 210 w 231"/>
                <a:gd name="T65" fmla="*/ 59 h 86"/>
                <a:gd name="T66" fmla="*/ 208 w 231"/>
                <a:gd name="T67" fmla="*/ 63 h 86"/>
                <a:gd name="T68" fmla="*/ 201 w 231"/>
                <a:gd name="T69" fmla="*/ 71 h 86"/>
                <a:gd name="T70" fmla="*/ 196 w 231"/>
                <a:gd name="T71" fmla="*/ 72 h 86"/>
                <a:gd name="T72" fmla="*/ 173 w 231"/>
                <a:gd name="T73" fmla="*/ 72 h 86"/>
                <a:gd name="T74" fmla="*/ 168 w 231"/>
                <a:gd name="T75" fmla="*/ 71 h 86"/>
                <a:gd name="T76" fmla="*/ 161 w 231"/>
                <a:gd name="T77" fmla="*/ 63 h 86"/>
                <a:gd name="T78" fmla="*/ 159 w 231"/>
                <a:gd name="T79" fmla="*/ 59 h 86"/>
                <a:gd name="T80" fmla="*/ 159 w 231"/>
                <a:gd name="T81" fmla="*/ 27 h 86"/>
                <a:gd name="T82" fmla="*/ 161 w 231"/>
                <a:gd name="T83" fmla="*/ 22 h 86"/>
                <a:gd name="T84" fmla="*/ 168 w 231"/>
                <a:gd name="T85" fmla="*/ 15 h 86"/>
                <a:gd name="T86" fmla="*/ 173 w 231"/>
                <a:gd name="T87" fmla="*/ 13 h 86"/>
                <a:gd name="T88" fmla="*/ 196 w 231"/>
                <a:gd name="T89" fmla="*/ 13 h 86"/>
                <a:gd name="T90" fmla="*/ 201 w 231"/>
                <a:gd name="T91" fmla="*/ 15 h 86"/>
                <a:gd name="T92" fmla="*/ 208 w 231"/>
                <a:gd name="T93" fmla="*/ 22 h 86"/>
                <a:gd name="T94" fmla="*/ 210 w 231"/>
                <a:gd name="T95" fmla="*/ 27 h 86"/>
                <a:gd name="T96" fmla="*/ 210 w 231"/>
                <a:gd name="T97" fmla="*/ 5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1" h="86">
                  <a:moveTo>
                    <a:pt x="0" y="86"/>
                  </a:moveTo>
                  <a:cubicBezTo>
                    <a:pt x="231" y="86"/>
                    <a:pt x="231" y="86"/>
                    <a:pt x="231" y="86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78" y="72"/>
                  </a:moveTo>
                  <a:cubicBezTo>
                    <a:pt x="64" y="72"/>
                    <a:pt x="64" y="72"/>
                    <a:pt x="64" y="72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91" y="13"/>
                    <a:pt x="91" y="13"/>
                    <a:pt x="91" y="13"/>
                  </a:cubicBezTo>
                  <a:lnTo>
                    <a:pt x="78" y="72"/>
                  </a:lnTo>
                  <a:close/>
                  <a:moveTo>
                    <a:pt x="148" y="72"/>
                  </a:moveTo>
                  <a:cubicBezTo>
                    <a:pt x="137" y="72"/>
                    <a:pt x="137" y="72"/>
                    <a:pt x="137" y="72"/>
                  </a:cubicBezTo>
                  <a:cubicBezTo>
                    <a:pt x="137" y="48"/>
                    <a:pt x="137" y="48"/>
                    <a:pt x="137" y="48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13" y="72"/>
                    <a:pt x="113" y="72"/>
                    <a:pt x="113" y="72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48" y="13"/>
                    <a:pt x="148" y="13"/>
                    <a:pt x="148" y="13"/>
                  </a:cubicBezTo>
                  <a:lnTo>
                    <a:pt x="148" y="72"/>
                  </a:lnTo>
                  <a:close/>
                  <a:moveTo>
                    <a:pt x="210" y="59"/>
                  </a:moveTo>
                  <a:cubicBezTo>
                    <a:pt x="210" y="61"/>
                    <a:pt x="209" y="62"/>
                    <a:pt x="208" y="63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199" y="72"/>
                    <a:pt x="198" y="72"/>
                    <a:pt x="196" y="72"/>
                  </a:cubicBezTo>
                  <a:cubicBezTo>
                    <a:pt x="173" y="72"/>
                    <a:pt x="173" y="72"/>
                    <a:pt x="173" y="72"/>
                  </a:cubicBezTo>
                  <a:cubicBezTo>
                    <a:pt x="171" y="72"/>
                    <a:pt x="170" y="72"/>
                    <a:pt x="168" y="71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0" y="62"/>
                    <a:pt x="159" y="61"/>
                    <a:pt x="159" y="59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159" y="25"/>
                    <a:pt x="160" y="23"/>
                    <a:pt x="161" y="22"/>
                  </a:cubicBezTo>
                  <a:cubicBezTo>
                    <a:pt x="168" y="15"/>
                    <a:pt x="168" y="15"/>
                    <a:pt x="168" y="15"/>
                  </a:cubicBezTo>
                  <a:cubicBezTo>
                    <a:pt x="170" y="14"/>
                    <a:pt x="171" y="13"/>
                    <a:pt x="173" y="13"/>
                  </a:cubicBezTo>
                  <a:cubicBezTo>
                    <a:pt x="196" y="13"/>
                    <a:pt x="196" y="13"/>
                    <a:pt x="196" y="13"/>
                  </a:cubicBezTo>
                  <a:cubicBezTo>
                    <a:pt x="198" y="13"/>
                    <a:pt x="199" y="14"/>
                    <a:pt x="201" y="15"/>
                  </a:cubicBezTo>
                  <a:cubicBezTo>
                    <a:pt x="208" y="22"/>
                    <a:pt x="208" y="22"/>
                    <a:pt x="208" y="22"/>
                  </a:cubicBezTo>
                  <a:cubicBezTo>
                    <a:pt x="209" y="23"/>
                    <a:pt x="210" y="25"/>
                    <a:pt x="210" y="27"/>
                  </a:cubicBezTo>
                  <a:lnTo>
                    <a:pt x="210" y="59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6" name="Freeform 23"/>
            <p:cNvSpPr>
              <a:spLocks/>
            </p:cNvSpPr>
            <p:nvPr userDrawn="1"/>
          </p:nvSpPr>
          <p:spPr bwMode="gray">
            <a:xfrm>
              <a:off x="583247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1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1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9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9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 rot="21328392">
            <a:off x="9680052" y="5716956"/>
            <a:ext cx="1006524" cy="284045"/>
            <a:chOff x="4791075" y="2478088"/>
            <a:chExt cx="1519238" cy="428625"/>
          </a:xfrm>
        </p:grpSpPr>
        <p:sp>
          <p:nvSpPr>
            <p:cNvPr id="108" name="Freeform 12"/>
            <p:cNvSpPr>
              <a:spLocks noEditPoints="1"/>
            </p:cNvSpPr>
            <p:nvPr userDrawn="1"/>
          </p:nvSpPr>
          <p:spPr bwMode="gray">
            <a:xfrm>
              <a:off x="5414963" y="2547938"/>
              <a:ext cx="246063" cy="288925"/>
            </a:xfrm>
            <a:custGeom>
              <a:avLst/>
              <a:gdLst>
                <a:gd name="T0" fmla="*/ 41 w 50"/>
                <a:gd name="T1" fmla="*/ 2 h 59"/>
                <a:gd name="T2" fmla="*/ 37 w 50"/>
                <a:gd name="T3" fmla="*/ 0 h 59"/>
                <a:gd name="T4" fmla="*/ 13 w 50"/>
                <a:gd name="T5" fmla="*/ 0 h 59"/>
                <a:gd name="T6" fmla="*/ 9 w 50"/>
                <a:gd name="T7" fmla="*/ 2 h 59"/>
                <a:gd name="T8" fmla="*/ 2 w 50"/>
                <a:gd name="T9" fmla="*/ 9 h 59"/>
                <a:gd name="T10" fmla="*/ 0 w 50"/>
                <a:gd name="T11" fmla="*/ 13 h 59"/>
                <a:gd name="T12" fmla="*/ 0 w 50"/>
                <a:gd name="T13" fmla="*/ 45 h 59"/>
                <a:gd name="T14" fmla="*/ 2 w 50"/>
                <a:gd name="T15" fmla="*/ 50 h 59"/>
                <a:gd name="T16" fmla="*/ 9 w 50"/>
                <a:gd name="T17" fmla="*/ 57 h 59"/>
                <a:gd name="T18" fmla="*/ 13 w 50"/>
                <a:gd name="T19" fmla="*/ 59 h 59"/>
                <a:gd name="T20" fmla="*/ 37 w 50"/>
                <a:gd name="T21" fmla="*/ 59 h 59"/>
                <a:gd name="T22" fmla="*/ 41 w 50"/>
                <a:gd name="T23" fmla="*/ 57 h 59"/>
                <a:gd name="T24" fmla="*/ 48 w 50"/>
                <a:gd name="T25" fmla="*/ 50 h 59"/>
                <a:gd name="T26" fmla="*/ 50 w 50"/>
                <a:gd name="T27" fmla="*/ 45 h 59"/>
                <a:gd name="T28" fmla="*/ 50 w 50"/>
                <a:gd name="T29" fmla="*/ 13 h 59"/>
                <a:gd name="T30" fmla="*/ 48 w 50"/>
                <a:gd name="T31" fmla="*/ 9 h 59"/>
                <a:gd name="T32" fmla="*/ 41 w 50"/>
                <a:gd name="T33" fmla="*/ 2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5 w 50"/>
                <a:gd name="T41" fmla="*/ 49 h 59"/>
                <a:gd name="T42" fmla="*/ 16 w 50"/>
                <a:gd name="T43" fmla="*/ 49 h 59"/>
                <a:gd name="T44" fmla="*/ 15 w 50"/>
                <a:gd name="T45" fmla="*/ 48 h 59"/>
                <a:gd name="T46" fmla="*/ 11 w 50"/>
                <a:gd name="T47" fmla="*/ 45 h 59"/>
                <a:gd name="T48" fmla="*/ 11 w 50"/>
                <a:gd name="T49" fmla="*/ 44 h 59"/>
                <a:gd name="T50" fmla="*/ 11 w 50"/>
                <a:gd name="T51" fmla="*/ 15 h 59"/>
                <a:gd name="T52" fmla="*/ 11 w 50"/>
                <a:gd name="T53" fmla="*/ 14 h 59"/>
                <a:gd name="T54" fmla="*/ 15 w 50"/>
                <a:gd name="T55" fmla="*/ 10 h 59"/>
                <a:gd name="T56" fmla="*/ 16 w 50"/>
                <a:gd name="T57" fmla="*/ 10 h 59"/>
                <a:gd name="T58" fmla="*/ 35 w 50"/>
                <a:gd name="T59" fmla="*/ 10 h 59"/>
                <a:gd name="T60" fmla="*/ 36 w 50"/>
                <a:gd name="T61" fmla="*/ 10 h 59"/>
                <a:gd name="T62" fmla="*/ 39 w 50"/>
                <a:gd name="T63" fmla="*/ 14 h 59"/>
                <a:gd name="T64" fmla="*/ 40 w 50"/>
                <a:gd name="T65" fmla="*/ 15 h 59"/>
                <a:gd name="T66" fmla="*/ 40 w 50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0" h="59">
                  <a:moveTo>
                    <a:pt x="41" y="2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7"/>
                    <a:pt x="0" y="49"/>
                    <a:pt x="2" y="50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0" y="58"/>
                    <a:pt x="12" y="59"/>
                    <a:pt x="13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2"/>
                    <a:pt x="50" y="10"/>
                    <a:pt x="48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8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4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0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9" name="Freeform 13"/>
            <p:cNvSpPr>
              <a:spLocks/>
            </p:cNvSpPr>
            <p:nvPr userDrawn="1"/>
          </p:nvSpPr>
          <p:spPr bwMode="gray">
            <a:xfrm>
              <a:off x="4864100" y="2547938"/>
              <a:ext cx="222250" cy="288925"/>
            </a:xfrm>
            <a:custGeom>
              <a:avLst/>
              <a:gdLst>
                <a:gd name="T0" fmla="*/ 0 w 140"/>
                <a:gd name="T1" fmla="*/ 31 h 182"/>
                <a:gd name="T2" fmla="*/ 53 w 140"/>
                <a:gd name="T3" fmla="*/ 31 h 182"/>
                <a:gd name="T4" fmla="*/ 53 w 140"/>
                <a:gd name="T5" fmla="*/ 182 h 182"/>
                <a:gd name="T6" fmla="*/ 84 w 140"/>
                <a:gd name="T7" fmla="*/ 182 h 182"/>
                <a:gd name="T8" fmla="*/ 84 w 140"/>
                <a:gd name="T9" fmla="*/ 31 h 182"/>
                <a:gd name="T10" fmla="*/ 140 w 140"/>
                <a:gd name="T11" fmla="*/ 31 h 182"/>
                <a:gd name="T12" fmla="*/ 140 w 140"/>
                <a:gd name="T13" fmla="*/ 0 h 182"/>
                <a:gd name="T14" fmla="*/ 0 w 140"/>
                <a:gd name="T15" fmla="*/ 0 h 182"/>
                <a:gd name="T16" fmla="*/ 0 w 140"/>
                <a:gd name="T17" fmla="*/ 3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2">
                  <a:moveTo>
                    <a:pt x="0" y="31"/>
                  </a:moveTo>
                  <a:lnTo>
                    <a:pt x="53" y="31"/>
                  </a:lnTo>
                  <a:lnTo>
                    <a:pt x="53" y="182"/>
                  </a:lnTo>
                  <a:lnTo>
                    <a:pt x="84" y="182"/>
                  </a:lnTo>
                  <a:lnTo>
                    <a:pt x="84" y="31"/>
                  </a:lnTo>
                  <a:lnTo>
                    <a:pt x="140" y="31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0" name="Freeform 14"/>
            <p:cNvSpPr>
              <a:spLocks/>
            </p:cNvSpPr>
            <p:nvPr userDrawn="1"/>
          </p:nvSpPr>
          <p:spPr bwMode="gray">
            <a:xfrm>
              <a:off x="5135563" y="2547938"/>
              <a:ext cx="220663" cy="288925"/>
            </a:xfrm>
            <a:custGeom>
              <a:avLst/>
              <a:gdLst>
                <a:gd name="T0" fmla="*/ 105 w 139"/>
                <a:gd name="T1" fmla="*/ 74 h 182"/>
                <a:gd name="T2" fmla="*/ 34 w 139"/>
                <a:gd name="T3" fmla="*/ 74 h 182"/>
                <a:gd name="T4" fmla="*/ 34 w 139"/>
                <a:gd name="T5" fmla="*/ 0 h 182"/>
                <a:gd name="T6" fmla="*/ 0 w 139"/>
                <a:gd name="T7" fmla="*/ 0 h 182"/>
                <a:gd name="T8" fmla="*/ 0 w 139"/>
                <a:gd name="T9" fmla="*/ 182 h 182"/>
                <a:gd name="T10" fmla="*/ 34 w 139"/>
                <a:gd name="T11" fmla="*/ 182 h 182"/>
                <a:gd name="T12" fmla="*/ 34 w 139"/>
                <a:gd name="T13" fmla="*/ 105 h 182"/>
                <a:gd name="T14" fmla="*/ 105 w 139"/>
                <a:gd name="T15" fmla="*/ 105 h 182"/>
                <a:gd name="T16" fmla="*/ 105 w 139"/>
                <a:gd name="T17" fmla="*/ 182 h 182"/>
                <a:gd name="T18" fmla="*/ 139 w 139"/>
                <a:gd name="T19" fmla="*/ 182 h 182"/>
                <a:gd name="T20" fmla="*/ 139 w 139"/>
                <a:gd name="T21" fmla="*/ 0 h 182"/>
                <a:gd name="T22" fmla="*/ 105 w 139"/>
                <a:gd name="T23" fmla="*/ 0 h 182"/>
                <a:gd name="T24" fmla="*/ 105 w 139"/>
                <a:gd name="T25" fmla="*/ 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82">
                  <a:moveTo>
                    <a:pt x="105" y="74"/>
                  </a:moveTo>
                  <a:lnTo>
                    <a:pt x="34" y="74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2"/>
                  </a:lnTo>
                  <a:lnTo>
                    <a:pt x="34" y="182"/>
                  </a:lnTo>
                  <a:lnTo>
                    <a:pt x="34" y="105"/>
                  </a:lnTo>
                  <a:lnTo>
                    <a:pt x="105" y="105"/>
                  </a:lnTo>
                  <a:lnTo>
                    <a:pt x="105" y="182"/>
                  </a:lnTo>
                  <a:lnTo>
                    <a:pt x="139" y="182"/>
                  </a:lnTo>
                  <a:lnTo>
                    <a:pt x="139" y="0"/>
                  </a:lnTo>
                  <a:lnTo>
                    <a:pt x="105" y="0"/>
                  </a:lnTo>
                  <a:lnTo>
                    <a:pt x="105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1" name="Freeform 15"/>
            <p:cNvSpPr>
              <a:spLocks/>
            </p:cNvSpPr>
            <p:nvPr userDrawn="1"/>
          </p:nvSpPr>
          <p:spPr bwMode="gray">
            <a:xfrm>
              <a:off x="6034088" y="2547938"/>
              <a:ext cx="196850" cy="288925"/>
            </a:xfrm>
            <a:custGeom>
              <a:avLst/>
              <a:gdLst>
                <a:gd name="T0" fmla="*/ 0 w 124"/>
                <a:gd name="T1" fmla="*/ 182 h 182"/>
                <a:gd name="T2" fmla="*/ 124 w 124"/>
                <a:gd name="T3" fmla="*/ 182 h 182"/>
                <a:gd name="T4" fmla="*/ 124 w 124"/>
                <a:gd name="T5" fmla="*/ 151 h 182"/>
                <a:gd name="T6" fmla="*/ 34 w 124"/>
                <a:gd name="T7" fmla="*/ 151 h 182"/>
                <a:gd name="T8" fmla="*/ 34 w 124"/>
                <a:gd name="T9" fmla="*/ 105 h 182"/>
                <a:gd name="T10" fmla="*/ 124 w 124"/>
                <a:gd name="T11" fmla="*/ 105 h 182"/>
                <a:gd name="T12" fmla="*/ 124 w 124"/>
                <a:gd name="T13" fmla="*/ 74 h 182"/>
                <a:gd name="T14" fmla="*/ 34 w 124"/>
                <a:gd name="T15" fmla="*/ 74 h 182"/>
                <a:gd name="T16" fmla="*/ 34 w 124"/>
                <a:gd name="T17" fmla="*/ 31 h 182"/>
                <a:gd name="T18" fmla="*/ 124 w 124"/>
                <a:gd name="T19" fmla="*/ 31 h 182"/>
                <a:gd name="T20" fmla="*/ 124 w 124"/>
                <a:gd name="T21" fmla="*/ 0 h 182"/>
                <a:gd name="T22" fmla="*/ 0 w 124"/>
                <a:gd name="T23" fmla="*/ 0 h 182"/>
                <a:gd name="T24" fmla="*/ 0 w 124"/>
                <a:gd name="T2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82">
                  <a:moveTo>
                    <a:pt x="0" y="182"/>
                  </a:moveTo>
                  <a:lnTo>
                    <a:pt x="124" y="182"/>
                  </a:lnTo>
                  <a:lnTo>
                    <a:pt x="124" y="151"/>
                  </a:lnTo>
                  <a:lnTo>
                    <a:pt x="34" y="151"/>
                  </a:lnTo>
                  <a:lnTo>
                    <a:pt x="34" y="105"/>
                  </a:lnTo>
                  <a:lnTo>
                    <a:pt x="124" y="105"/>
                  </a:lnTo>
                  <a:lnTo>
                    <a:pt x="124" y="74"/>
                  </a:lnTo>
                  <a:lnTo>
                    <a:pt x="34" y="74"/>
                  </a:lnTo>
                  <a:lnTo>
                    <a:pt x="34" y="31"/>
                  </a:lnTo>
                  <a:lnTo>
                    <a:pt x="124" y="31"/>
                  </a:lnTo>
                  <a:lnTo>
                    <a:pt x="124" y="0"/>
                  </a:lnTo>
                  <a:lnTo>
                    <a:pt x="0" y="0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2" name="Freeform 16"/>
            <p:cNvSpPr>
              <a:spLocks/>
            </p:cNvSpPr>
            <p:nvPr userDrawn="1"/>
          </p:nvSpPr>
          <p:spPr bwMode="gray">
            <a:xfrm>
              <a:off x="5719763" y="2547938"/>
              <a:ext cx="246063" cy="288925"/>
            </a:xfrm>
            <a:custGeom>
              <a:avLst/>
              <a:gdLst>
                <a:gd name="T0" fmla="*/ 11 w 50"/>
                <a:gd name="T1" fmla="*/ 14 h 59"/>
                <a:gd name="T2" fmla="*/ 14 w 50"/>
                <a:gd name="T3" fmla="*/ 10 h 59"/>
                <a:gd name="T4" fmla="*/ 16 w 50"/>
                <a:gd name="T5" fmla="*/ 10 h 59"/>
                <a:gd name="T6" fmla="*/ 36 w 50"/>
                <a:gd name="T7" fmla="*/ 10 h 59"/>
                <a:gd name="T8" fmla="*/ 37 w 50"/>
                <a:gd name="T9" fmla="*/ 10 h 59"/>
                <a:gd name="T10" fmla="*/ 43 w 50"/>
                <a:gd name="T11" fmla="*/ 16 h 59"/>
                <a:gd name="T12" fmla="*/ 50 w 50"/>
                <a:gd name="T13" fmla="*/ 9 h 59"/>
                <a:gd name="T14" fmla="*/ 43 w 50"/>
                <a:gd name="T15" fmla="*/ 2 h 59"/>
                <a:gd name="T16" fmla="*/ 38 w 50"/>
                <a:gd name="T17" fmla="*/ 0 h 59"/>
                <a:gd name="T18" fmla="*/ 13 w 50"/>
                <a:gd name="T19" fmla="*/ 0 h 59"/>
                <a:gd name="T20" fmla="*/ 9 w 50"/>
                <a:gd name="T21" fmla="*/ 2 h 59"/>
                <a:gd name="T22" fmla="*/ 2 w 50"/>
                <a:gd name="T23" fmla="*/ 9 h 59"/>
                <a:gd name="T24" fmla="*/ 0 w 50"/>
                <a:gd name="T25" fmla="*/ 13 h 59"/>
                <a:gd name="T26" fmla="*/ 0 w 50"/>
                <a:gd name="T27" fmla="*/ 25 h 59"/>
                <a:gd name="T28" fmla="*/ 6 w 50"/>
                <a:gd name="T29" fmla="*/ 32 h 59"/>
                <a:gd name="T30" fmla="*/ 38 w 50"/>
                <a:gd name="T31" fmla="*/ 36 h 59"/>
                <a:gd name="T32" fmla="*/ 40 w 50"/>
                <a:gd name="T33" fmla="*/ 38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4 w 50"/>
                <a:gd name="T41" fmla="*/ 49 h 59"/>
                <a:gd name="T42" fmla="*/ 14 w 50"/>
                <a:gd name="T43" fmla="*/ 49 h 59"/>
                <a:gd name="T44" fmla="*/ 13 w 50"/>
                <a:gd name="T45" fmla="*/ 48 h 59"/>
                <a:gd name="T46" fmla="*/ 7 w 50"/>
                <a:gd name="T47" fmla="*/ 42 h 59"/>
                <a:gd name="T48" fmla="*/ 0 w 50"/>
                <a:gd name="T49" fmla="*/ 50 h 59"/>
                <a:gd name="T50" fmla="*/ 7 w 50"/>
                <a:gd name="T51" fmla="*/ 57 h 59"/>
                <a:gd name="T52" fmla="*/ 12 w 50"/>
                <a:gd name="T53" fmla="*/ 59 h 59"/>
                <a:gd name="T54" fmla="*/ 37 w 50"/>
                <a:gd name="T55" fmla="*/ 59 h 59"/>
                <a:gd name="T56" fmla="*/ 41 w 50"/>
                <a:gd name="T57" fmla="*/ 57 h 59"/>
                <a:gd name="T58" fmla="*/ 48 w 50"/>
                <a:gd name="T59" fmla="*/ 50 h 59"/>
                <a:gd name="T60" fmla="*/ 50 w 50"/>
                <a:gd name="T61" fmla="*/ 45 h 59"/>
                <a:gd name="T62" fmla="*/ 50 w 50"/>
                <a:gd name="T63" fmla="*/ 34 h 59"/>
                <a:gd name="T64" fmla="*/ 44 w 50"/>
                <a:gd name="T65" fmla="*/ 27 h 59"/>
                <a:gd name="T66" fmla="*/ 12 w 50"/>
                <a:gd name="T67" fmla="*/ 23 h 59"/>
                <a:gd name="T68" fmla="*/ 10 w 50"/>
                <a:gd name="T69" fmla="*/ 21 h 59"/>
                <a:gd name="T70" fmla="*/ 10 w 50"/>
                <a:gd name="T71" fmla="*/ 15 h 59"/>
                <a:gd name="T72" fmla="*/ 11 w 50"/>
                <a:gd name="T73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" h="59">
                  <a:moveTo>
                    <a:pt x="11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5" y="10"/>
                    <a:pt x="16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7" y="10"/>
                    <a:pt x="37" y="10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1" y="0"/>
                    <a:pt x="40" y="0"/>
                    <a:pt x="38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2" y="31"/>
                    <a:pt x="6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6"/>
                    <a:pt x="40" y="37"/>
                    <a:pt x="40" y="38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39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49"/>
                    <a:pt x="13" y="49"/>
                    <a:pt x="13" y="48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9" y="58"/>
                    <a:pt x="10" y="59"/>
                    <a:pt x="12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0"/>
                    <a:pt x="48" y="27"/>
                    <a:pt x="44" y="27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2"/>
                    <a:pt x="10" y="22"/>
                    <a:pt x="10" y="2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1" y="14"/>
                    <a:pt x="11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3" name="Freeform 17"/>
            <p:cNvSpPr>
              <a:spLocks noEditPoints="1"/>
            </p:cNvSpPr>
            <p:nvPr userDrawn="1"/>
          </p:nvSpPr>
          <p:spPr bwMode="gray">
            <a:xfrm>
              <a:off x="4791075" y="2478088"/>
              <a:ext cx="1519238" cy="428625"/>
            </a:xfrm>
            <a:custGeom>
              <a:avLst/>
              <a:gdLst>
                <a:gd name="T0" fmla="*/ 309 w 309"/>
                <a:gd name="T1" fmla="*/ 87 h 87"/>
                <a:gd name="T2" fmla="*/ 0 w 309"/>
                <a:gd name="T3" fmla="*/ 0 h 87"/>
                <a:gd name="T4" fmla="*/ 60 w 309"/>
                <a:gd name="T5" fmla="*/ 24 h 87"/>
                <a:gd name="T6" fmla="*/ 42 w 309"/>
                <a:gd name="T7" fmla="*/ 73 h 87"/>
                <a:gd name="T8" fmla="*/ 32 w 309"/>
                <a:gd name="T9" fmla="*/ 24 h 87"/>
                <a:gd name="T10" fmla="*/ 15 w 309"/>
                <a:gd name="T11" fmla="*/ 14 h 87"/>
                <a:gd name="T12" fmla="*/ 60 w 309"/>
                <a:gd name="T13" fmla="*/ 24 h 87"/>
                <a:gd name="T14" fmla="*/ 104 w 309"/>
                <a:gd name="T15" fmla="*/ 73 h 87"/>
                <a:gd name="T16" fmla="*/ 81 w 309"/>
                <a:gd name="T17" fmla="*/ 48 h 87"/>
                <a:gd name="T18" fmla="*/ 70 w 309"/>
                <a:gd name="T19" fmla="*/ 73 h 87"/>
                <a:gd name="T20" fmla="*/ 81 w 309"/>
                <a:gd name="T21" fmla="*/ 14 h 87"/>
                <a:gd name="T22" fmla="*/ 104 w 309"/>
                <a:gd name="T23" fmla="*/ 38 h 87"/>
                <a:gd name="T24" fmla="*/ 115 w 309"/>
                <a:gd name="T25" fmla="*/ 14 h 87"/>
                <a:gd name="T26" fmla="*/ 177 w 309"/>
                <a:gd name="T27" fmla="*/ 59 h 87"/>
                <a:gd name="T28" fmla="*/ 168 w 309"/>
                <a:gd name="T29" fmla="*/ 71 h 87"/>
                <a:gd name="T30" fmla="*/ 140 w 309"/>
                <a:gd name="T31" fmla="*/ 73 h 87"/>
                <a:gd name="T32" fmla="*/ 129 w 309"/>
                <a:gd name="T33" fmla="*/ 64 h 87"/>
                <a:gd name="T34" fmla="*/ 127 w 309"/>
                <a:gd name="T35" fmla="*/ 27 h 87"/>
                <a:gd name="T36" fmla="*/ 136 w 309"/>
                <a:gd name="T37" fmla="*/ 16 h 87"/>
                <a:gd name="T38" fmla="*/ 164 w 309"/>
                <a:gd name="T39" fmla="*/ 14 h 87"/>
                <a:gd name="T40" fmla="*/ 175 w 309"/>
                <a:gd name="T41" fmla="*/ 23 h 87"/>
                <a:gd name="T42" fmla="*/ 177 w 309"/>
                <a:gd name="T43" fmla="*/ 59 h 87"/>
                <a:gd name="T44" fmla="*/ 233 w 309"/>
                <a:gd name="T45" fmla="*/ 41 h 87"/>
                <a:gd name="T46" fmla="*/ 239 w 309"/>
                <a:gd name="T47" fmla="*/ 59 h 87"/>
                <a:gd name="T48" fmla="*/ 230 w 309"/>
                <a:gd name="T49" fmla="*/ 71 h 87"/>
                <a:gd name="T50" fmla="*/ 201 w 309"/>
                <a:gd name="T51" fmla="*/ 73 h 87"/>
                <a:gd name="T52" fmla="*/ 189 w 309"/>
                <a:gd name="T53" fmla="*/ 64 h 87"/>
                <a:gd name="T54" fmla="*/ 202 w 309"/>
                <a:gd name="T55" fmla="*/ 62 h 87"/>
                <a:gd name="T56" fmla="*/ 223 w 309"/>
                <a:gd name="T57" fmla="*/ 63 h 87"/>
                <a:gd name="T58" fmla="*/ 228 w 309"/>
                <a:gd name="T59" fmla="*/ 59 h 87"/>
                <a:gd name="T60" fmla="*/ 229 w 309"/>
                <a:gd name="T61" fmla="*/ 52 h 87"/>
                <a:gd name="T62" fmla="*/ 195 w 309"/>
                <a:gd name="T63" fmla="*/ 46 h 87"/>
                <a:gd name="T64" fmla="*/ 189 w 309"/>
                <a:gd name="T65" fmla="*/ 27 h 87"/>
                <a:gd name="T66" fmla="*/ 198 w 309"/>
                <a:gd name="T67" fmla="*/ 16 h 87"/>
                <a:gd name="T68" fmla="*/ 227 w 309"/>
                <a:gd name="T69" fmla="*/ 14 h 87"/>
                <a:gd name="T70" fmla="*/ 239 w 309"/>
                <a:gd name="T71" fmla="*/ 23 h 87"/>
                <a:gd name="T72" fmla="*/ 226 w 309"/>
                <a:gd name="T73" fmla="*/ 24 h 87"/>
                <a:gd name="T74" fmla="*/ 205 w 309"/>
                <a:gd name="T75" fmla="*/ 24 h 87"/>
                <a:gd name="T76" fmla="*/ 200 w 309"/>
                <a:gd name="T77" fmla="*/ 28 h 87"/>
                <a:gd name="T78" fmla="*/ 199 w 309"/>
                <a:gd name="T79" fmla="*/ 35 h 87"/>
                <a:gd name="T80" fmla="*/ 293 w 309"/>
                <a:gd name="T81" fmla="*/ 24 h 87"/>
                <a:gd name="T82" fmla="*/ 264 w 309"/>
                <a:gd name="T83" fmla="*/ 38 h 87"/>
                <a:gd name="T84" fmla="*/ 293 w 309"/>
                <a:gd name="T85" fmla="*/ 48 h 87"/>
                <a:gd name="T86" fmla="*/ 264 w 309"/>
                <a:gd name="T87" fmla="*/ 63 h 87"/>
                <a:gd name="T88" fmla="*/ 293 w 309"/>
                <a:gd name="T89" fmla="*/ 73 h 87"/>
                <a:gd name="T90" fmla="*/ 253 w 309"/>
                <a:gd name="T91" fmla="*/ 14 h 87"/>
                <a:gd name="T92" fmla="*/ 293 w 309"/>
                <a:gd name="T93" fmla="*/ 2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9" h="87">
                  <a:moveTo>
                    <a:pt x="0" y="87"/>
                  </a:moveTo>
                  <a:cubicBezTo>
                    <a:pt x="309" y="87"/>
                    <a:pt x="309" y="87"/>
                    <a:pt x="309" y="87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7"/>
                  </a:lnTo>
                  <a:close/>
                  <a:moveTo>
                    <a:pt x="60" y="24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60" y="14"/>
                    <a:pt x="60" y="14"/>
                    <a:pt x="60" y="14"/>
                  </a:cubicBezTo>
                  <a:lnTo>
                    <a:pt x="60" y="24"/>
                  </a:lnTo>
                  <a:close/>
                  <a:moveTo>
                    <a:pt x="115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4" y="48"/>
                    <a:pt x="104" y="48"/>
                    <a:pt x="104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15" y="14"/>
                    <a:pt x="115" y="14"/>
                    <a:pt x="115" y="14"/>
                  </a:cubicBezTo>
                  <a:lnTo>
                    <a:pt x="115" y="73"/>
                  </a:lnTo>
                  <a:close/>
                  <a:moveTo>
                    <a:pt x="177" y="59"/>
                  </a:moveTo>
                  <a:cubicBezTo>
                    <a:pt x="177" y="61"/>
                    <a:pt x="177" y="63"/>
                    <a:pt x="175" y="64"/>
                  </a:cubicBezTo>
                  <a:cubicBezTo>
                    <a:pt x="168" y="71"/>
                    <a:pt x="168" y="71"/>
                    <a:pt x="168" y="71"/>
                  </a:cubicBezTo>
                  <a:cubicBezTo>
                    <a:pt x="167" y="72"/>
                    <a:pt x="165" y="73"/>
                    <a:pt x="164" y="73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39" y="73"/>
                    <a:pt x="137" y="72"/>
                    <a:pt x="136" y="71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7" y="63"/>
                    <a:pt x="127" y="61"/>
                    <a:pt x="127" y="59"/>
                  </a:cubicBezTo>
                  <a:cubicBezTo>
                    <a:pt x="127" y="27"/>
                    <a:pt x="127" y="27"/>
                    <a:pt x="127" y="27"/>
                  </a:cubicBezTo>
                  <a:cubicBezTo>
                    <a:pt x="127" y="26"/>
                    <a:pt x="127" y="24"/>
                    <a:pt x="129" y="23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7" y="14"/>
                    <a:pt x="139" y="14"/>
                    <a:pt x="140" y="14"/>
                  </a:cubicBezTo>
                  <a:cubicBezTo>
                    <a:pt x="164" y="14"/>
                    <a:pt x="164" y="14"/>
                    <a:pt x="164" y="14"/>
                  </a:cubicBezTo>
                  <a:cubicBezTo>
                    <a:pt x="165" y="14"/>
                    <a:pt x="167" y="14"/>
                    <a:pt x="168" y="16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7" y="24"/>
                    <a:pt x="177" y="26"/>
                    <a:pt x="177" y="27"/>
                  </a:cubicBezTo>
                  <a:lnTo>
                    <a:pt x="177" y="59"/>
                  </a:lnTo>
                  <a:close/>
                  <a:moveTo>
                    <a:pt x="201" y="37"/>
                  </a:moveTo>
                  <a:cubicBezTo>
                    <a:pt x="233" y="41"/>
                    <a:pt x="233" y="41"/>
                    <a:pt x="233" y="41"/>
                  </a:cubicBezTo>
                  <a:cubicBezTo>
                    <a:pt x="237" y="41"/>
                    <a:pt x="239" y="44"/>
                    <a:pt x="239" y="48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239" y="61"/>
                    <a:pt x="239" y="63"/>
                    <a:pt x="237" y="64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29" y="72"/>
                    <a:pt x="227" y="73"/>
                    <a:pt x="226" y="73"/>
                  </a:cubicBezTo>
                  <a:cubicBezTo>
                    <a:pt x="201" y="73"/>
                    <a:pt x="201" y="73"/>
                    <a:pt x="201" y="73"/>
                  </a:cubicBezTo>
                  <a:cubicBezTo>
                    <a:pt x="199" y="73"/>
                    <a:pt x="198" y="72"/>
                    <a:pt x="196" y="71"/>
                  </a:cubicBezTo>
                  <a:cubicBezTo>
                    <a:pt x="189" y="64"/>
                    <a:pt x="189" y="64"/>
                    <a:pt x="189" y="64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202" y="62"/>
                    <a:pt x="202" y="62"/>
                    <a:pt x="202" y="62"/>
                  </a:cubicBezTo>
                  <a:cubicBezTo>
                    <a:pt x="202" y="63"/>
                    <a:pt x="203" y="63"/>
                    <a:pt x="203" y="63"/>
                  </a:cubicBezTo>
                  <a:cubicBezTo>
                    <a:pt x="223" y="63"/>
                    <a:pt x="223" y="63"/>
                    <a:pt x="223" y="63"/>
                  </a:cubicBezTo>
                  <a:cubicBezTo>
                    <a:pt x="224" y="63"/>
                    <a:pt x="224" y="63"/>
                    <a:pt x="225" y="62"/>
                  </a:cubicBezTo>
                  <a:cubicBezTo>
                    <a:pt x="228" y="59"/>
                    <a:pt x="228" y="59"/>
                    <a:pt x="228" y="59"/>
                  </a:cubicBezTo>
                  <a:cubicBezTo>
                    <a:pt x="228" y="59"/>
                    <a:pt x="229" y="58"/>
                    <a:pt x="229" y="58"/>
                  </a:cubicBezTo>
                  <a:cubicBezTo>
                    <a:pt x="229" y="52"/>
                    <a:pt x="229" y="52"/>
                    <a:pt x="229" y="52"/>
                  </a:cubicBezTo>
                  <a:cubicBezTo>
                    <a:pt x="229" y="51"/>
                    <a:pt x="228" y="50"/>
                    <a:pt x="227" y="50"/>
                  </a:cubicBezTo>
                  <a:cubicBezTo>
                    <a:pt x="195" y="46"/>
                    <a:pt x="195" y="46"/>
                    <a:pt x="195" y="46"/>
                  </a:cubicBezTo>
                  <a:cubicBezTo>
                    <a:pt x="191" y="45"/>
                    <a:pt x="189" y="42"/>
                    <a:pt x="189" y="39"/>
                  </a:cubicBezTo>
                  <a:cubicBezTo>
                    <a:pt x="189" y="27"/>
                    <a:pt x="189" y="27"/>
                    <a:pt x="189" y="27"/>
                  </a:cubicBezTo>
                  <a:cubicBezTo>
                    <a:pt x="189" y="26"/>
                    <a:pt x="189" y="24"/>
                    <a:pt x="191" y="23"/>
                  </a:cubicBezTo>
                  <a:cubicBezTo>
                    <a:pt x="198" y="16"/>
                    <a:pt x="198" y="16"/>
                    <a:pt x="198" y="16"/>
                  </a:cubicBezTo>
                  <a:cubicBezTo>
                    <a:pt x="199" y="14"/>
                    <a:pt x="201" y="14"/>
                    <a:pt x="202" y="14"/>
                  </a:cubicBezTo>
                  <a:cubicBezTo>
                    <a:pt x="227" y="14"/>
                    <a:pt x="227" y="14"/>
                    <a:pt x="227" y="14"/>
                  </a:cubicBezTo>
                  <a:cubicBezTo>
                    <a:pt x="229" y="14"/>
                    <a:pt x="230" y="14"/>
                    <a:pt x="232" y="16"/>
                  </a:cubicBezTo>
                  <a:cubicBezTo>
                    <a:pt x="239" y="23"/>
                    <a:pt x="239" y="23"/>
                    <a:pt x="239" y="23"/>
                  </a:cubicBezTo>
                  <a:cubicBezTo>
                    <a:pt x="232" y="30"/>
                    <a:pt x="232" y="30"/>
                    <a:pt x="232" y="30"/>
                  </a:cubicBezTo>
                  <a:cubicBezTo>
                    <a:pt x="226" y="24"/>
                    <a:pt x="226" y="24"/>
                    <a:pt x="226" y="24"/>
                  </a:cubicBezTo>
                  <a:cubicBezTo>
                    <a:pt x="226" y="24"/>
                    <a:pt x="225" y="24"/>
                    <a:pt x="225" y="24"/>
                  </a:cubicBezTo>
                  <a:cubicBezTo>
                    <a:pt x="205" y="24"/>
                    <a:pt x="205" y="24"/>
                    <a:pt x="205" y="24"/>
                  </a:cubicBezTo>
                  <a:cubicBezTo>
                    <a:pt x="204" y="24"/>
                    <a:pt x="204" y="24"/>
                    <a:pt x="203" y="24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8"/>
                    <a:pt x="199" y="29"/>
                    <a:pt x="199" y="29"/>
                  </a:cubicBezTo>
                  <a:cubicBezTo>
                    <a:pt x="199" y="35"/>
                    <a:pt x="199" y="35"/>
                    <a:pt x="199" y="35"/>
                  </a:cubicBezTo>
                  <a:cubicBezTo>
                    <a:pt x="199" y="36"/>
                    <a:pt x="200" y="36"/>
                    <a:pt x="201" y="37"/>
                  </a:cubicBezTo>
                  <a:moveTo>
                    <a:pt x="293" y="24"/>
                  </a:moveTo>
                  <a:cubicBezTo>
                    <a:pt x="264" y="24"/>
                    <a:pt x="264" y="24"/>
                    <a:pt x="264" y="24"/>
                  </a:cubicBezTo>
                  <a:cubicBezTo>
                    <a:pt x="264" y="38"/>
                    <a:pt x="264" y="38"/>
                    <a:pt x="264" y="38"/>
                  </a:cubicBezTo>
                  <a:cubicBezTo>
                    <a:pt x="293" y="38"/>
                    <a:pt x="293" y="38"/>
                    <a:pt x="293" y="38"/>
                  </a:cubicBezTo>
                  <a:cubicBezTo>
                    <a:pt x="293" y="48"/>
                    <a:pt x="293" y="48"/>
                    <a:pt x="293" y="48"/>
                  </a:cubicBezTo>
                  <a:cubicBezTo>
                    <a:pt x="264" y="48"/>
                    <a:pt x="264" y="48"/>
                    <a:pt x="264" y="48"/>
                  </a:cubicBezTo>
                  <a:cubicBezTo>
                    <a:pt x="264" y="63"/>
                    <a:pt x="264" y="63"/>
                    <a:pt x="264" y="63"/>
                  </a:cubicBezTo>
                  <a:cubicBezTo>
                    <a:pt x="293" y="63"/>
                    <a:pt x="293" y="63"/>
                    <a:pt x="293" y="63"/>
                  </a:cubicBezTo>
                  <a:cubicBezTo>
                    <a:pt x="293" y="73"/>
                    <a:pt x="293" y="73"/>
                    <a:pt x="293" y="73"/>
                  </a:cubicBezTo>
                  <a:cubicBezTo>
                    <a:pt x="253" y="73"/>
                    <a:pt x="253" y="73"/>
                    <a:pt x="253" y="73"/>
                  </a:cubicBezTo>
                  <a:cubicBezTo>
                    <a:pt x="253" y="14"/>
                    <a:pt x="253" y="14"/>
                    <a:pt x="253" y="14"/>
                  </a:cubicBezTo>
                  <a:cubicBezTo>
                    <a:pt x="293" y="14"/>
                    <a:pt x="293" y="14"/>
                    <a:pt x="293" y="14"/>
                  </a:cubicBezTo>
                  <a:lnTo>
                    <a:pt x="293" y="2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4" name="Freeform 18"/>
            <p:cNvSpPr>
              <a:spLocks/>
            </p:cNvSpPr>
            <p:nvPr userDrawn="1"/>
          </p:nvSpPr>
          <p:spPr bwMode="gray">
            <a:xfrm>
              <a:off x="5468938" y="2597150"/>
              <a:ext cx="142875" cy="190500"/>
            </a:xfrm>
            <a:custGeom>
              <a:avLst/>
              <a:gdLst>
                <a:gd name="T0" fmla="*/ 25 w 29"/>
                <a:gd name="T1" fmla="*/ 0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0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8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8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8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4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4"/>
                    <a:pt x="28" y="4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 rot="21328392">
            <a:off x="10473496" y="5350555"/>
            <a:ext cx="635256" cy="279839"/>
            <a:chOff x="6043613" y="1992313"/>
            <a:chExt cx="958850" cy="422275"/>
          </a:xfrm>
        </p:grpSpPr>
        <p:sp>
          <p:nvSpPr>
            <p:cNvPr id="116" name="Freeform 30"/>
            <p:cNvSpPr>
              <a:spLocks noEditPoints="1"/>
            </p:cNvSpPr>
            <p:nvPr userDrawn="1"/>
          </p:nvSpPr>
          <p:spPr bwMode="gray">
            <a:xfrm>
              <a:off x="6043613" y="1992313"/>
              <a:ext cx="958850" cy="422275"/>
            </a:xfrm>
            <a:custGeom>
              <a:avLst/>
              <a:gdLst>
                <a:gd name="T0" fmla="*/ 0 w 195"/>
                <a:gd name="T1" fmla="*/ 86 h 86"/>
                <a:gd name="T2" fmla="*/ 195 w 195"/>
                <a:gd name="T3" fmla="*/ 86 h 86"/>
                <a:gd name="T4" fmla="*/ 195 w 195"/>
                <a:gd name="T5" fmla="*/ 0 h 86"/>
                <a:gd name="T6" fmla="*/ 0 w 195"/>
                <a:gd name="T7" fmla="*/ 0 h 86"/>
                <a:gd name="T8" fmla="*/ 0 w 195"/>
                <a:gd name="T9" fmla="*/ 86 h 86"/>
                <a:gd name="T10" fmla="*/ 56 w 195"/>
                <a:gd name="T11" fmla="*/ 23 h 86"/>
                <a:gd name="T12" fmla="*/ 27 w 195"/>
                <a:gd name="T13" fmla="*/ 23 h 86"/>
                <a:gd name="T14" fmla="*/ 27 w 195"/>
                <a:gd name="T15" fmla="*/ 38 h 86"/>
                <a:gd name="T16" fmla="*/ 56 w 195"/>
                <a:gd name="T17" fmla="*/ 38 h 86"/>
                <a:gd name="T18" fmla="*/ 56 w 195"/>
                <a:gd name="T19" fmla="*/ 38 h 86"/>
                <a:gd name="T20" fmla="*/ 56 w 195"/>
                <a:gd name="T21" fmla="*/ 48 h 86"/>
                <a:gd name="T22" fmla="*/ 56 w 195"/>
                <a:gd name="T23" fmla="*/ 48 h 86"/>
                <a:gd name="T24" fmla="*/ 27 w 195"/>
                <a:gd name="T25" fmla="*/ 48 h 86"/>
                <a:gd name="T26" fmla="*/ 27 w 195"/>
                <a:gd name="T27" fmla="*/ 73 h 86"/>
                <a:gd name="T28" fmla="*/ 27 w 195"/>
                <a:gd name="T29" fmla="*/ 73 h 86"/>
                <a:gd name="T30" fmla="*/ 17 w 195"/>
                <a:gd name="T31" fmla="*/ 73 h 86"/>
                <a:gd name="T32" fmla="*/ 17 w 195"/>
                <a:gd name="T33" fmla="*/ 73 h 86"/>
                <a:gd name="T34" fmla="*/ 17 w 195"/>
                <a:gd name="T35" fmla="*/ 13 h 86"/>
                <a:gd name="T36" fmla="*/ 56 w 195"/>
                <a:gd name="T37" fmla="*/ 13 h 86"/>
                <a:gd name="T38" fmla="*/ 56 w 195"/>
                <a:gd name="T39" fmla="*/ 13 h 86"/>
                <a:gd name="T40" fmla="*/ 56 w 195"/>
                <a:gd name="T41" fmla="*/ 23 h 86"/>
                <a:gd name="T42" fmla="*/ 117 w 195"/>
                <a:gd name="T43" fmla="*/ 59 h 86"/>
                <a:gd name="T44" fmla="*/ 115 w 195"/>
                <a:gd name="T45" fmla="*/ 63 h 86"/>
                <a:gd name="T46" fmla="*/ 108 w 195"/>
                <a:gd name="T47" fmla="*/ 71 h 86"/>
                <a:gd name="T48" fmla="*/ 104 w 195"/>
                <a:gd name="T49" fmla="*/ 73 h 86"/>
                <a:gd name="T50" fmla="*/ 80 w 195"/>
                <a:gd name="T51" fmla="*/ 73 h 86"/>
                <a:gd name="T52" fmla="*/ 77 w 195"/>
                <a:gd name="T53" fmla="*/ 71 h 86"/>
                <a:gd name="T54" fmla="*/ 76 w 195"/>
                <a:gd name="T55" fmla="*/ 71 h 86"/>
                <a:gd name="T56" fmla="*/ 69 w 195"/>
                <a:gd name="T57" fmla="*/ 63 h 86"/>
                <a:gd name="T58" fmla="*/ 67 w 195"/>
                <a:gd name="T59" fmla="*/ 61 h 86"/>
                <a:gd name="T60" fmla="*/ 67 w 195"/>
                <a:gd name="T61" fmla="*/ 59 h 86"/>
                <a:gd name="T62" fmla="*/ 67 w 195"/>
                <a:gd name="T63" fmla="*/ 27 h 86"/>
                <a:gd name="T64" fmla="*/ 67 w 195"/>
                <a:gd name="T65" fmla="*/ 25 h 86"/>
                <a:gd name="T66" fmla="*/ 69 w 195"/>
                <a:gd name="T67" fmla="*/ 22 h 86"/>
                <a:gd name="T68" fmla="*/ 76 w 195"/>
                <a:gd name="T69" fmla="*/ 15 h 86"/>
                <a:gd name="T70" fmla="*/ 78 w 195"/>
                <a:gd name="T71" fmla="*/ 14 h 86"/>
                <a:gd name="T72" fmla="*/ 80 w 195"/>
                <a:gd name="T73" fmla="*/ 13 h 86"/>
                <a:gd name="T74" fmla="*/ 80 w 195"/>
                <a:gd name="T75" fmla="*/ 13 h 86"/>
                <a:gd name="T76" fmla="*/ 104 w 195"/>
                <a:gd name="T77" fmla="*/ 13 h 86"/>
                <a:gd name="T78" fmla="*/ 104 w 195"/>
                <a:gd name="T79" fmla="*/ 13 h 86"/>
                <a:gd name="T80" fmla="*/ 106 w 195"/>
                <a:gd name="T81" fmla="*/ 14 h 86"/>
                <a:gd name="T82" fmla="*/ 108 w 195"/>
                <a:gd name="T83" fmla="*/ 15 h 86"/>
                <a:gd name="T84" fmla="*/ 115 w 195"/>
                <a:gd name="T85" fmla="*/ 22 h 86"/>
                <a:gd name="T86" fmla="*/ 117 w 195"/>
                <a:gd name="T87" fmla="*/ 27 h 86"/>
                <a:gd name="T88" fmla="*/ 117 w 195"/>
                <a:gd name="T89" fmla="*/ 59 h 86"/>
                <a:gd name="T90" fmla="*/ 165 w 195"/>
                <a:gd name="T91" fmla="*/ 73 h 86"/>
                <a:gd name="T92" fmla="*/ 148 w 195"/>
                <a:gd name="T93" fmla="*/ 50 h 86"/>
                <a:gd name="T94" fmla="*/ 146 w 195"/>
                <a:gd name="T95" fmla="*/ 49 h 86"/>
                <a:gd name="T96" fmla="*/ 140 w 195"/>
                <a:gd name="T97" fmla="*/ 49 h 86"/>
                <a:gd name="T98" fmla="*/ 140 w 195"/>
                <a:gd name="T99" fmla="*/ 73 h 86"/>
                <a:gd name="T100" fmla="*/ 129 w 195"/>
                <a:gd name="T101" fmla="*/ 73 h 86"/>
                <a:gd name="T102" fmla="*/ 129 w 195"/>
                <a:gd name="T103" fmla="*/ 13 h 86"/>
                <a:gd name="T104" fmla="*/ 162 w 195"/>
                <a:gd name="T105" fmla="*/ 13 h 86"/>
                <a:gd name="T106" fmla="*/ 166 w 195"/>
                <a:gd name="T107" fmla="*/ 15 h 86"/>
                <a:gd name="T108" fmla="*/ 172 w 195"/>
                <a:gd name="T109" fmla="*/ 21 h 86"/>
                <a:gd name="T110" fmla="*/ 174 w 195"/>
                <a:gd name="T111" fmla="*/ 25 h 86"/>
                <a:gd name="T112" fmla="*/ 174 w 195"/>
                <a:gd name="T113" fmla="*/ 37 h 86"/>
                <a:gd name="T114" fmla="*/ 172 w 195"/>
                <a:gd name="T115" fmla="*/ 42 h 86"/>
                <a:gd name="T116" fmla="*/ 166 w 195"/>
                <a:gd name="T117" fmla="*/ 47 h 86"/>
                <a:gd name="T118" fmla="*/ 162 w 195"/>
                <a:gd name="T119" fmla="*/ 49 h 86"/>
                <a:gd name="T120" fmla="*/ 160 w 195"/>
                <a:gd name="T121" fmla="*/ 49 h 86"/>
                <a:gd name="T122" fmla="*/ 178 w 195"/>
                <a:gd name="T123" fmla="*/ 73 h 86"/>
                <a:gd name="T124" fmla="*/ 165 w 195"/>
                <a:gd name="T125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5" h="86">
                  <a:moveTo>
                    <a:pt x="0" y="86"/>
                  </a:moveTo>
                  <a:cubicBezTo>
                    <a:pt x="195" y="86"/>
                    <a:pt x="195" y="86"/>
                    <a:pt x="195" y="86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56" y="2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13"/>
                    <a:pt x="56" y="13"/>
                    <a:pt x="56" y="13"/>
                  </a:cubicBezTo>
                  <a:lnTo>
                    <a:pt x="56" y="23"/>
                  </a:lnTo>
                  <a:close/>
                  <a:moveTo>
                    <a:pt x="117" y="59"/>
                  </a:moveTo>
                  <a:cubicBezTo>
                    <a:pt x="117" y="61"/>
                    <a:pt x="117" y="62"/>
                    <a:pt x="115" y="63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7" y="72"/>
                    <a:pt x="105" y="73"/>
                    <a:pt x="104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9" y="73"/>
                    <a:pt x="78" y="72"/>
                    <a:pt x="77" y="71"/>
                  </a:cubicBezTo>
                  <a:cubicBezTo>
                    <a:pt x="77" y="71"/>
                    <a:pt x="76" y="71"/>
                    <a:pt x="76" y="71"/>
                  </a:cubicBezTo>
                  <a:cubicBezTo>
                    <a:pt x="69" y="63"/>
                    <a:pt x="69" y="63"/>
                    <a:pt x="69" y="63"/>
                  </a:cubicBezTo>
                  <a:cubicBezTo>
                    <a:pt x="68" y="63"/>
                    <a:pt x="67" y="62"/>
                    <a:pt x="67" y="61"/>
                  </a:cubicBezTo>
                  <a:cubicBezTo>
                    <a:pt x="67" y="60"/>
                    <a:pt x="67" y="60"/>
                    <a:pt x="67" y="59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7" y="26"/>
                    <a:pt x="67" y="26"/>
                    <a:pt x="67" y="25"/>
                  </a:cubicBezTo>
                  <a:cubicBezTo>
                    <a:pt x="67" y="24"/>
                    <a:pt x="68" y="23"/>
                    <a:pt x="69" y="22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7" y="14"/>
                    <a:pt x="78" y="14"/>
                  </a:cubicBezTo>
                  <a:cubicBezTo>
                    <a:pt x="79" y="13"/>
                    <a:pt x="79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5" y="13"/>
                    <a:pt x="106" y="14"/>
                  </a:cubicBezTo>
                  <a:cubicBezTo>
                    <a:pt x="107" y="14"/>
                    <a:pt x="107" y="14"/>
                    <a:pt x="108" y="15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7" y="24"/>
                    <a:pt x="117" y="25"/>
                    <a:pt x="117" y="27"/>
                  </a:cubicBezTo>
                  <a:lnTo>
                    <a:pt x="117" y="59"/>
                  </a:lnTo>
                  <a:close/>
                  <a:moveTo>
                    <a:pt x="165" y="73"/>
                  </a:moveTo>
                  <a:cubicBezTo>
                    <a:pt x="148" y="50"/>
                    <a:pt x="148" y="50"/>
                    <a:pt x="148" y="50"/>
                  </a:cubicBezTo>
                  <a:cubicBezTo>
                    <a:pt x="147" y="49"/>
                    <a:pt x="147" y="49"/>
                    <a:pt x="146" y="49"/>
                  </a:cubicBezTo>
                  <a:cubicBezTo>
                    <a:pt x="140" y="49"/>
                    <a:pt x="140" y="49"/>
                    <a:pt x="140" y="49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29" y="73"/>
                    <a:pt x="129" y="73"/>
                    <a:pt x="129" y="73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4" y="13"/>
                    <a:pt x="165" y="14"/>
                    <a:pt x="166" y="15"/>
                  </a:cubicBezTo>
                  <a:cubicBezTo>
                    <a:pt x="172" y="21"/>
                    <a:pt x="172" y="21"/>
                    <a:pt x="172" y="21"/>
                  </a:cubicBezTo>
                  <a:cubicBezTo>
                    <a:pt x="173" y="22"/>
                    <a:pt x="174" y="24"/>
                    <a:pt x="174" y="25"/>
                  </a:cubicBezTo>
                  <a:cubicBezTo>
                    <a:pt x="174" y="37"/>
                    <a:pt x="174" y="37"/>
                    <a:pt x="174" y="37"/>
                  </a:cubicBezTo>
                  <a:cubicBezTo>
                    <a:pt x="174" y="39"/>
                    <a:pt x="173" y="40"/>
                    <a:pt x="172" y="42"/>
                  </a:cubicBezTo>
                  <a:cubicBezTo>
                    <a:pt x="166" y="47"/>
                    <a:pt x="166" y="47"/>
                    <a:pt x="166" y="47"/>
                  </a:cubicBezTo>
                  <a:cubicBezTo>
                    <a:pt x="165" y="49"/>
                    <a:pt x="164" y="49"/>
                    <a:pt x="162" y="49"/>
                  </a:cubicBezTo>
                  <a:cubicBezTo>
                    <a:pt x="160" y="49"/>
                    <a:pt x="160" y="49"/>
                    <a:pt x="160" y="49"/>
                  </a:cubicBezTo>
                  <a:cubicBezTo>
                    <a:pt x="178" y="73"/>
                    <a:pt x="178" y="73"/>
                    <a:pt x="178" y="73"/>
                  </a:cubicBezTo>
                  <a:lnTo>
                    <a:pt x="165" y="73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7" name="Freeform 31"/>
            <p:cNvSpPr>
              <a:spLocks/>
            </p:cNvSpPr>
            <p:nvPr userDrawn="1"/>
          </p:nvSpPr>
          <p:spPr bwMode="gray">
            <a:xfrm>
              <a:off x="6127750" y="2055813"/>
              <a:ext cx="192088" cy="295275"/>
            </a:xfrm>
            <a:custGeom>
              <a:avLst/>
              <a:gdLst>
                <a:gd name="T0" fmla="*/ 121 w 121"/>
                <a:gd name="T1" fmla="*/ 31 h 186"/>
                <a:gd name="T2" fmla="*/ 121 w 121"/>
                <a:gd name="T3" fmla="*/ 0 h 186"/>
                <a:gd name="T4" fmla="*/ 0 w 121"/>
                <a:gd name="T5" fmla="*/ 0 h 186"/>
                <a:gd name="T6" fmla="*/ 0 w 121"/>
                <a:gd name="T7" fmla="*/ 186 h 186"/>
                <a:gd name="T8" fmla="*/ 31 w 121"/>
                <a:gd name="T9" fmla="*/ 186 h 186"/>
                <a:gd name="T10" fmla="*/ 31 w 121"/>
                <a:gd name="T11" fmla="*/ 108 h 186"/>
                <a:gd name="T12" fmla="*/ 121 w 121"/>
                <a:gd name="T13" fmla="*/ 108 h 186"/>
                <a:gd name="T14" fmla="*/ 121 w 121"/>
                <a:gd name="T15" fmla="*/ 77 h 186"/>
                <a:gd name="T16" fmla="*/ 31 w 121"/>
                <a:gd name="T17" fmla="*/ 77 h 186"/>
                <a:gd name="T18" fmla="*/ 31 w 121"/>
                <a:gd name="T19" fmla="*/ 31 h 186"/>
                <a:gd name="T20" fmla="*/ 31 w 121"/>
                <a:gd name="T21" fmla="*/ 31 h 186"/>
                <a:gd name="T22" fmla="*/ 121 w 121"/>
                <a:gd name="T23" fmla="*/ 3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" h="186">
                  <a:moveTo>
                    <a:pt x="121" y="31"/>
                  </a:moveTo>
                  <a:lnTo>
                    <a:pt x="121" y="0"/>
                  </a:lnTo>
                  <a:lnTo>
                    <a:pt x="0" y="0"/>
                  </a:lnTo>
                  <a:lnTo>
                    <a:pt x="0" y="186"/>
                  </a:lnTo>
                  <a:lnTo>
                    <a:pt x="31" y="186"/>
                  </a:lnTo>
                  <a:lnTo>
                    <a:pt x="31" y="108"/>
                  </a:lnTo>
                  <a:lnTo>
                    <a:pt x="121" y="108"/>
                  </a:lnTo>
                  <a:lnTo>
                    <a:pt x="121" y="77"/>
                  </a:lnTo>
                  <a:lnTo>
                    <a:pt x="31" y="77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121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8" name="Freeform 32"/>
            <p:cNvSpPr>
              <a:spLocks noEditPoints="1"/>
            </p:cNvSpPr>
            <p:nvPr userDrawn="1"/>
          </p:nvSpPr>
          <p:spPr bwMode="gray">
            <a:xfrm>
              <a:off x="6373813" y="2055813"/>
              <a:ext cx="246063" cy="295275"/>
            </a:xfrm>
            <a:custGeom>
              <a:avLst/>
              <a:gdLst>
                <a:gd name="T0" fmla="*/ 50 w 50"/>
                <a:gd name="T1" fmla="*/ 14 h 60"/>
                <a:gd name="T2" fmla="*/ 48 w 50"/>
                <a:gd name="T3" fmla="*/ 9 h 60"/>
                <a:gd name="T4" fmla="*/ 41 w 50"/>
                <a:gd name="T5" fmla="*/ 2 h 60"/>
                <a:gd name="T6" fmla="*/ 39 w 50"/>
                <a:gd name="T7" fmla="*/ 1 h 60"/>
                <a:gd name="T8" fmla="*/ 37 w 50"/>
                <a:gd name="T9" fmla="*/ 0 h 60"/>
                <a:gd name="T10" fmla="*/ 13 w 50"/>
                <a:gd name="T11" fmla="*/ 0 h 60"/>
                <a:gd name="T12" fmla="*/ 11 w 50"/>
                <a:gd name="T13" fmla="*/ 1 h 60"/>
                <a:gd name="T14" fmla="*/ 11 w 50"/>
                <a:gd name="T15" fmla="*/ 1 h 60"/>
                <a:gd name="T16" fmla="*/ 9 w 50"/>
                <a:gd name="T17" fmla="*/ 2 h 60"/>
                <a:gd name="T18" fmla="*/ 2 w 50"/>
                <a:gd name="T19" fmla="*/ 9 h 60"/>
                <a:gd name="T20" fmla="*/ 0 w 50"/>
                <a:gd name="T21" fmla="*/ 14 h 60"/>
                <a:gd name="T22" fmla="*/ 0 w 50"/>
                <a:gd name="T23" fmla="*/ 46 h 60"/>
                <a:gd name="T24" fmla="*/ 2 w 50"/>
                <a:gd name="T25" fmla="*/ 50 h 60"/>
                <a:gd name="T26" fmla="*/ 9 w 50"/>
                <a:gd name="T27" fmla="*/ 58 h 60"/>
                <a:gd name="T28" fmla="*/ 10 w 50"/>
                <a:gd name="T29" fmla="*/ 58 h 60"/>
                <a:gd name="T30" fmla="*/ 11 w 50"/>
                <a:gd name="T31" fmla="*/ 59 h 60"/>
                <a:gd name="T32" fmla="*/ 13 w 50"/>
                <a:gd name="T33" fmla="*/ 60 h 60"/>
                <a:gd name="T34" fmla="*/ 37 w 50"/>
                <a:gd name="T35" fmla="*/ 60 h 60"/>
                <a:gd name="T36" fmla="*/ 39 w 50"/>
                <a:gd name="T37" fmla="*/ 59 h 60"/>
                <a:gd name="T38" fmla="*/ 41 w 50"/>
                <a:gd name="T39" fmla="*/ 58 h 60"/>
                <a:gd name="T40" fmla="*/ 48 w 50"/>
                <a:gd name="T41" fmla="*/ 50 h 60"/>
                <a:gd name="T42" fmla="*/ 50 w 50"/>
                <a:gd name="T43" fmla="*/ 46 h 60"/>
                <a:gd name="T44" fmla="*/ 50 w 50"/>
                <a:gd name="T45" fmla="*/ 14 h 60"/>
                <a:gd name="T46" fmla="*/ 40 w 50"/>
                <a:gd name="T47" fmla="*/ 44 h 60"/>
                <a:gd name="T48" fmla="*/ 40 w 50"/>
                <a:gd name="T49" fmla="*/ 44 h 60"/>
                <a:gd name="T50" fmla="*/ 39 w 50"/>
                <a:gd name="T51" fmla="*/ 45 h 60"/>
                <a:gd name="T52" fmla="*/ 36 w 50"/>
                <a:gd name="T53" fmla="*/ 49 h 60"/>
                <a:gd name="T54" fmla="*/ 34 w 50"/>
                <a:gd name="T55" fmla="*/ 49 h 60"/>
                <a:gd name="T56" fmla="*/ 16 w 50"/>
                <a:gd name="T57" fmla="*/ 49 h 60"/>
                <a:gd name="T58" fmla="*/ 14 w 50"/>
                <a:gd name="T59" fmla="*/ 49 h 60"/>
                <a:gd name="T60" fmla="*/ 11 w 50"/>
                <a:gd name="T61" fmla="*/ 45 h 60"/>
                <a:gd name="T62" fmla="*/ 10 w 50"/>
                <a:gd name="T63" fmla="*/ 44 h 60"/>
                <a:gd name="T64" fmla="*/ 10 w 50"/>
                <a:gd name="T65" fmla="*/ 16 h 60"/>
                <a:gd name="T66" fmla="*/ 11 w 50"/>
                <a:gd name="T67" fmla="*/ 15 h 60"/>
                <a:gd name="T68" fmla="*/ 11 w 50"/>
                <a:gd name="T69" fmla="*/ 14 h 60"/>
                <a:gd name="T70" fmla="*/ 14 w 50"/>
                <a:gd name="T71" fmla="*/ 11 h 60"/>
                <a:gd name="T72" fmla="*/ 16 w 50"/>
                <a:gd name="T73" fmla="*/ 10 h 60"/>
                <a:gd name="T74" fmla="*/ 34 w 50"/>
                <a:gd name="T75" fmla="*/ 10 h 60"/>
                <a:gd name="T76" fmla="*/ 36 w 50"/>
                <a:gd name="T77" fmla="*/ 11 h 60"/>
                <a:gd name="T78" fmla="*/ 39 w 50"/>
                <a:gd name="T79" fmla="*/ 14 h 60"/>
                <a:gd name="T80" fmla="*/ 40 w 50"/>
                <a:gd name="T81" fmla="*/ 16 h 60"/>
                <a:gd name="T82" fmla="*/ 40 w 50"/>
                <a:gd name="T83" fmla="*/ 4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60">
                  <a:moveTo>
                    <a:pt x="50" y="14"/>
                  </a:moveTo>
                  <a:cubicBezTo>
                    <a:pt x="50" y="12"/>
                    <a:pt x="50" y="11"/>
                    <a:pt x="48" y="9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8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1"/>
                    <a:pt x="9" y="2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0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8"/>
                    <a:pt x="10" y="58"/>
                    <a:pt x="10" y="58"/>
                  </a:cubicBezTo>
                  <a:cubicBezTo>
                    <a:pt x="10" y="59"/>
                    <a:pt x="11" y="59"/>
                    <a:pt x="11" y="59"/>
                  </a:cubicBezTo>
                  <a:cubicBezTo>
                    <a:pt x="12" y="59"/>
                    <a:pt x="13" y="60"/>
                    <a:pt x="1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8" y="60"/>
                    <a:pt x="38" y="59"/>
                    <a:pt x="39" y="59"/>
                  </a:cubicBezTo>
                  <a:cubicBezTo>
                    <a:pt x="40" y="59"/>
                    <a:pt x="41" y="58"/>
                    <a:pt x="41" y="5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8"/>
                    <a:pt x="50" y="46"/>
                  </a:cubicBezTo>
                  <a:lnTo>
                    <a:pt x="50" y="14"/>
                  </a:lnTo>
                  <a:close/>
                  <a:moveTo>
                    <a:pt x="40" y="44"/>
                  </a:moveTo>
                  <a:cubicBezTo>
                    <a:pt x="40" y="44"/>
                    <a:pt x="40" y="44"/>
                    <a:pt x="40" y="44"/>
                  </a:cubicBezTo>
                  <a:cubicBezTo>
                    <a:pt x="40" y="45"/>
                    <a:pt x="39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49"/>
                    <a:pt x="15" y="49"/>
                    <a:pt x="14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0" y="45"/>
                    <a:pt x="10" y="44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1"/>
                    <a:pt x="15" y="10"/>
                    <a:pt x="16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10"/>
                    <a:pt x="35" y="11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40" y="15"/>
                    <a:pt x="40" y="16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9" name="Freeform 33"/>
            <p:cNvSpPr>
              <a:spLocks noEditPoints="1"/>
            </p:cNvSpPr>
            <p:nvPr userDrawn="1"/>
          </p:nvSpPr>
          <p:spPr bwMode="gray">
            <a:xfrm>
              <a:off x="6678613" y="2055813"/>
              <a:ext cx="239713" cy="295275"/>
            </a:xfrm>
            <a:custGeom>
              <a:avLst/>
              <a:gdLst>
                <a:gd name="T0" fmla="*/ 33 w 49"/>
                <a:gd name="T1" fmla="*/ 36 h 60"/>
                <a:gd name="T2" fmla="*/ 37 w 49"/>
                <a:gd name="T3" fmla="*/ 34 h 60"/>
                <a:gd name="T4" fmla="*/ 43 w 49"/>
                <a:gd name="T5" fmla="*/ 29 h 60"/>
                <a:gd name="T6" fmla="*/ 45 w 49"/>
                <a:gd name="T7" fmla="*/ 24 h 60"/>
                <a:gd name="T8" fmla="*/ 45 w 49"/>
                <a:gd name="T9" fmla="*/ 12 h 60"/>
                <a:gd name="T10" fmla="*/ 43 w 49"/>
                <a:gd name="T11" fmla="*/ 8 h 60"/>
                <a:gd name="T12" fmla="*/ 37 w 49"/>
                <a:gd name="T13" fmla="*/ 2 h 60"/>
                <a:gd name="T14" fmla="*/ 33 w 49"/>
                <a:gd name="T15" fmla="*/ 0 h 60"/>
                <a:gd name="T16" fmla="*/ 0 w 49"/>
                <a:gd name="T17" fmla="*/ 0 h 60"/>
                <a:gd name="T18" fmla="*/ 0 w 49"/>
                <a:gd name="T19" fmla="*/ 60 h 60"/>
                <a:gd name="T20" fmla="*/ 11 w 49"/>
                <a:gd name="T21" fmla="*/ 60 h 60"/>
                <a:gd name="T22" fmla="*/ 11 w 49"/>
                <a:gd name="T23" fmla="*/ 36 h 60"/>
                <a:gd name="T24" fmla="*/ 17 w 49"/>
                <a:gd name="T25" fmla="*/ 36 h 60"/>
                <a:gd name="T26" fmla="*/ 19 w 49"/>
                <a:gd name="T27" fmla="*/ 37 h 60"/>
                <a:gd name="T28" fmla="*/ 36 w 49"/>
                <a:gd name="T29" fmla="*/ 60 h 60"/>
                <a:gd name="T30" fmla="*/ 49 w 49"/>
                <a:gd name="T31" fmla="*/ 60 h 60"/>
                <a:gd name="T32" fmla="*/ 31 w 49"/>
                <a:gd name="T33" fmla="*/ 36 h 60"/>
                <a:gd name="T34" fmla="*/ 33 w 49"/>
                <a:gd name="T35" fmla="*/ 36 h 60"/>
                <a:gd name="T36" fmla="*/ 11 w 49"/>
                <a:gd name="T37" fmla="*/ 26 h 60"/>
                <a:gd name="T38" fmla="*/ 11 w 49"/>
                <a:gd name="T39" fmla="*/ 10 h 60"/>
                <a:gd name="T40" fmla="*/ 31 w 49"/>
                <a:gd name="T41" fmla="*/ 10 h 60"/>
                <a:gd name="T42" fmla="*/ 32 w 49"/>
                <a:gd name="T43" fmla="*/ 11 h 60"/>
                <a:gd name="T44" fmla="*/ 34 w 49"/>
                <a:gd name="T45" fmla="*/ 13 h 60"/>
                <a:gd name="T46" fmla="*/ 34 w 49"/>
                <a:gd name="T47" fmla="*/ 14 h 60"/>
                <a:gd name="T48" fmla="*/ 34 w 49"/>
                <a:gd name="T49" fmla="*/ 22 h 60"/>
                <a:gd name="T50" fmla="*/ 34 w 49"/>
                <a:gd name="T51" fmla="*/ 24 h 60"/>
                <a:gd name="T52" fmla="*/ 32 w 49"/>
                <a:gd name="T53" fmla="*/ 25 h 60"/>
                <a:gd name="T54" fmla="*/ 31 w 49"/>
                <a:gd name="T55" fmla="*/ 26 h 60"/>
                <a:gd name="T56" fmla="*/ 11 w 49"/>
                <a:gd name="T57" fmla="*/ 2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9" h="60">
                  <a:moveTo>
                    <a:pt x="33" y="36"/>
                  </a:moveTo>
                  <a:cubicBezTo>
                    <a:pt x="35" y="36"/>
                    <a:pt x="36" y="36"/>
                    <a:pt x="37" y="34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4" y="27"/>
                    <a:pt x="45" y="26"/>
                    <a:pt x="45" y="24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1"/>
                    <a:pt x="44" y="9"/>
                    <a:pt x="43" y="8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0"/>
                    <a:pt x="3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6"/>
                    <a:pt x="18" y="36"/>
                    <a:pt x="19" y="37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31" y="36"/>
                    <a:pt x="31" y="36"/>
                    <a:pt x="31" y="36"/>
                  </a:cubicBezTo>
                  <a:lnTo>
                    <a:pt x="33" y="36"/>
                  </a:lnTo>
                  <a:close/>
                  <a:moveTo>
                    <a:pt x="11" y="26"/>
                  </a:moveTo>
                  <a:cubicBezTo>
                    <a:pt x="11" y="10"/>
                    <a:pt x="11" y="10"/>
                    <a:pt x="1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2" y="11"/>
                    <a:pt x="32" y="11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3"/>
                    <a:pt x="34" y="23"/>
                    <a:pt x="34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1" y="26"/>
                    <a:pt x="31" y="26"/>
                  </a:cubicBezTo>
                  <a:lnTo>
                    <a:pt x="11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0" name="Freeform 34"/>
            <p:cNvSpPr>
              <a:spLocks/>
            </p:cNvSpPr>
            <p:nvPr userDrawn="1"/>
          </p:nvSpPr>
          <p:spPr bwMode="gray">
            <a:xfrm>
              <a:off x="6732588" y="2105025"/>
              <a:ext cx="112713" cy="79375"/>
            </a:xfrm>
            <a:custGeom>
              <a:avLst/>
              <a:gdLst>
                <a:gd name="T0" fmla="*/ 23 w 23"/>
                <a:gd name="T1" fmla="*/ 14 h 16"/>
                <a:gd name="T2" fmla="*/ 23 w 23"/>
                <a:gd name="T3" fmla="*/ 12 h 16"/>
                <a:gd name="T4" fmla="*/ 23 w 23"/>
                <a:gd name="T5" fmla="*/ 4 h 16"/>
                <a:gd name="T6" fmla="*/ 23 w 23"/>
                <a:gd name="T7" fmla="*/ 3 h 16"/>
                <a:gd name="T8" fmla="*/ 21 w 23"/>
                <a:gd name="T9" fmla="*/ 1 h 16"/>
                <a:gd name="T10" fmla="*/ 20 w 23"/>
                <a:gd name="T11" fmla="*/ 0 h 16"/>
                <a:gd name="T12" fmla="*/ 0 w 23"/>
                <a:gd name="T13" fmla="*/ 0 h 16"/>
                <a:gd name="T14" fmla="*/ 0 w 23"/>
                <a:gd name="T15" fmla="*/ 16 h 16"/>
                <a:gd name="T16" fmla="*/ 20 w 23"/>
                <a:gd name="T17" fmla="*/ 16 h 16"/>
                <a:gd name="T18" fmla="*/ 21 w 23"/>
                <a:gd name="T19" fmla="*/ 15 h 16"/>
                <a:gd name="T20" fmla="*/ 23 w 23"/>
                <a:gd name="T2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6">
                  <a:moveTo>
                    <a:pt x="23" y="14"/>
                  </a:moveTo>
                  <a:cubicBezTo>
                    <a:pt x="23" y="13"/>
                    <a:pt x="23" y="13"/>
                    <a:pt x="23" y="12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3"/>
                    <a:pt x="23" y="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1" y="16"/>
                    <a:pt x="21" y="15"/>
                  </a:cubicBezTo>
                  <a:lnTo>
                    <a:pt x="23" y="1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1" name="Freeform 35"/>
            <p:cNvSpPr>
              <a:spLocks/>
            </p:cNvSpPr>
            <p:nvPr userDrawn="1"/>
          </p:nvSpPr>
          <p:spPr bwMode="gray">
            <a:xfrm>
              <a:off x="6423025" y="2105025"/>
              <a:ext cx="147638" cy="192088"/>
            </a:xfrm>
            <a:custGeom>
              <a:avLst/>
              <a:gdLst>
                <a:gd name="T0" fmla="*/ 29 w 30"/>
                <a:gd name="T1" fmla="*/ 4 h 39"/>
                <a:gd name="T2" fmla="*/ 26 w 30"/>
                <a:gd name="T3" fmla="*/ 1 h 39"/>
                <a:gd name="T4" fmla="*/ 24 w 30"/>
                <a:gd name="T5" fmla="*/ 0 h 39"/>
                <a:gd name="T6" fmla="*/ 6 w 30"/>
                <a:gd name="T7" fmla="*/ 0 h 39"/>
                <a:gd name="T8" fmla="*/ 4 w 30"/>
                <a:gd name="T9" fmla="*/ 1 h 39"/>
                <a:gd name="T10" fmla="*/ 1 w 30"/>
                <a:gd name="T11" fmla="*/ 4 h 39"/>
                <a:gd name="T12" fmla="*/ 1 w 30"/>
                <a:gd name="T13" fmla="*/ 5 h 39"/>
                <a:gd name="T14" fmla="*/ 0 w 30"/>
                <a:gd name="T15" fmla="*/ 6 h 39"/>
                <a:gd name="T16" fmla="*/ 0 w 30"/>
                <a:gd name="T17" fmla="*/ 34 h 39"/>
                <a:gd name="T18" fmla="*/ 1 w 30"/>
                <a:gd name="T19" fmla="*/ 35 h 39"/>
                <a:gd name="T20" fmla="*/ 4 w 30"/>
                <a:gd name="T21" fmla="*/ 39 h 39"/>
                <a:gd name="T22" fmla="*/ 6 w 30"/>
                <a:gd name="T23" fmla="*/ 39 h 39"/>
                <a:gd name="T24" fmla="*/ 24 w 30"/>
                <a:gd name="T25" fmla="*/ 39 h 39"/>
                <a:gd name="T26" fmla="*/ 26 w 30"/>
                <a:gd name="T27" fmla="*/ 39 h 39"/>
                <a:gd name="T28" fmla="*/ 29 w 30"/>
                <a:gd name="T29" fmla="*/ 35 h 39"/>
                <a:gd name="T30" fmla="*/ 30 w 30"/>
                <a:gd name="T31" fmla="*/ 34 h 39"/>
                <a:gd name="T32" fmla="*/ 30 w 30"/>
                <a:gd name="T33" fmla="*/ 6 h 39"/>
                <a:gd name="T34" fmla="*/ 29 w 30"/>
                <a:gd name="T35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9">
                  <a:moveTo>
                    <a:pt x="29" y="4"/>
                  </a:move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5" y="0"/>
                    <a:pt x="2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1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5" y="39"/>
                    <a:pt x="5" y="39"/>
                    <a:pt x="6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5" y="39"/>
                    <a:pt x="25" y="39"/>
                    <a:pt x="26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30" y="35"/>
                    <a:pt x="30" y="34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5"/>
                    <a:pt x="29" y="5"/>
                    <a:pt x="29" y="4"/>
                  </a:cubicBezTo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 rot="21328392">
            <a:off x="7824042" y="5321067"/>
            <a:ext cx="2551543" cy="416600"/>
            <a:chOff x="2047875" y="1746250"/>
            <a:chExt cx="3851275" cy="628650"/>
          </a:xfrm>
        </p:grpSpPr>
        <p:sp>
          <p:nvSpPr>
            <p:cNvPr id="123" name="Freeform 5"/>
            <p:cNvSpPr>
              <a:spLocks/>
            </p:cNvSpPr>
            <p:nvPr userDrawn="1"/>
          </p:nvSpPr>
          <p:spPr bwMode="gray">
            <a:xfrm>
              <a:off x="2047875" y="1746250"/>
              <a:ext cx="422275" cy="604838"/>
            </a:xfrm>
            <a:custGeom>
              <a:avLst/>
              <a:gdLst>
                <a:gd name="T0" fmla="*/ 35 w 86"/>
                <a:gd name="T1" fmla="*/ 0 h 123"/>
                <a:gd name="T2" fmla="*/ 86 w 86"/>
                <a:gd name="T3" fmla="*/ 0 h 123"/>
                <a:gd name="T4" fmla="*/ 50 w 86"/>
                <a:gd name="T5" fmla="*/ 123 h 123"/>
                <a:gd name="T6" fmla="*/ 0 w 86"/>
                <a:gd name="T7" fmla="*/ 123 h 123"/>
                <a:gd name="T8" fmla="*/ 35 w 86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23">
                  <a:moveTo>
                    <a:pt x="35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6" y="0"/>
                    <a:pt x="59" y="91"/>
                    <a:pt x="50" y="123"/>
                  </a:cubicBezTo>
                  <a:cubicBezTo>
                    <a:pt x="0" y="123"/>
                    <a:pt x="0" y="123"/>
                    <a:pt x="0" y="123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4" name="Freeform 6"/>
            <p:cNvSpPr>
              <a:spLocks noEditPoints="1"/>
            </p:cNvSpPr>
            <p:nvPr userDrawn="1"/>
          </p:nvSpPr>
          <p:spPr bwMode="gray">
            <a:xfrm>
              <a:off x="2333625" y="1874838"/>
              <a:ext cx="776288" cy="495300"/>
            </a:xfrm>
            <a:custGeom>
              <a:avLst/>
              <a:gdLst>
                <a:gd name="T0" fmla="*/ 145 w 158"/>
                <a:gd name="T1" fmla="*/ 51 h 101"/>
                <a:gd name="T2" fmla="*/ 123 w 158"/>
                <a:gd name="T3" fmla="*/ 14 h 101"/>
                <a:gd name="T4" fmla="*/ 29 w 158"/>
                <a:gd name="T5" fmla="*/ 32 h 101"/>
                <a:gd name="T6" fmla="*/ 18 w 158"/>
                <a:gd name="T7" fmla="*/ 86 h 101"/>
                <a:gd name="T8" fmla="*/ 74 w 158"/>
                <a:gd name="T9" fmla="*/ 99 h 101"/>
                <a:gd name="T10" fmla="*/ 120 w 158"/>
                <a:gd name="T11" fmla="*/ 91 h 101"/>
                <a:gd name="T12" fmla="*/ 129 w 158"/>
                <a:gd name="T13" fmla="*/ 68 h 101"/>
                <a:gd name="T14" fmla="*/ 80 w 158"/>
                <a:gd name="T15" fmla="*/ 83 h 101"/>
                <a:gd name="T16" fmla="*/ 58 w 158"/>
                <a:gd name="T17" fmla="*/ 71 h 101"/>
                <a:gd name="T18" fmla="*/ 145 w 158"/>
                <a:gd name="T19" fmla="*/ 51 h 101"/>
                <a:gd name="T20" fmla="*/ 64 w 158"/>
                <a:gd name="T21" fmla="*/ 45 h 101"/>
                <a:gd name="T22" fmla="*/ 90 w 158"/>
                <a:gd name="T23" fmla="*/ 25 h 101"/>
                <a:gd name="T24" fmla="*/ 105 w 158"/>
                <a:gd name="T25" fmla="*/ 42 h 101"/>
                <a:gd name="T26" fmla="*/ 59 w 158"/>
                <a:gd name="T27" fmla="*/ 65 h 101"/>
                <a:gd name="T28" fmla="*/ 64 w 158"/>
                <a:gd name="T29" fmla="*/ 4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8" h="101">
                  <a:moveTo>
                    <a:pt x="145" y="51"/>
                  </a:moveTo>
                  <a:cubicBezTo>
                    <a:pt x="145" y="51"/>
                    <a:pt x="158" y="24"/>
                    <a:pt x="123" y="14"/>
                  </a:cubicBezTo>
                  <a:cubicBezTo>
                    <a:pt x="123" y="14"/>
                    <a:pt x="66" y="0"/>
                    <a:pt x="29" y="32"/>
                  </a:cubicBezTo>
                  <a:cubicBezTo>
                    <a:pt x="29" y="32"/>
                    <a:pt x="0" y="62"/>
                    <a:pt x="18" y="86"/>
                  </a:cubicBezTo>
                  <a:cubicBezTo>
                    <a:pt x="18" y="86"/>
                    <a:pt x="29" y="101"/>
                    <a:pt x="74" y="99"/>
                  </a:cubicBezTo>
                  <a:cubicBezTo>
                    <a:pt x="74" y="99"/>
                    <a:pt x="110" y="97"/>
                    <a:pt x="120" y="91"/>
                  </a:cubicBezTo>
                  <a:cubicBezTo>
                    <a:pt x="129" y="68"/>
                    <a:pt x="129" y="68"/>
                    <a:pt x="129" y="68"/>
                  </a:cubicBezTo>
                  <a:cubicBezTo>
                    <a:pt x="129" y="68"/>
                    <a:pt x="105" y="82"/>
                    <a:pt x="80" y="83"/>
                  </a:cubicBezTo>
                  <a:cubicBezTo>
                    <a:pt x="80" y="83"/>
                    <a:pt x="54" y="85"/>
                    <a:pt x="58" y="71"/>
                  </a:cubicBezTo>
                  <a:lnTo>
                    <a:pt x="145" y="51"/>
                  </a:lnTo>
                  <a:close/>
                  <a:moveTo>
                    <a:pt x="64" y="45"/>
                  </a:moveTo>
                  <a:cubicBezTo>
                    <a:pt x="70" y="23"/>
                    <a:pt x="90" y="25"/>
                    <a:pt x="90" y="25"/>
                  </a:cubicBezTo>
                  <a:cubicBezTo>
                    <a:pt x="109" y="25"/>
                    <a:pt x="105" y="42"/>
                    <a:pt x="105" y="42"/>
                  </a:cubicBezTo>
                  <a:cubicBezTo>
                    <a:pt x="59" y="65"/>
                    <a:pt x="59" y="65"/>
                    <a:pt x="59" y="65"/>
                  </a:cubicBezTo>
                  <a:lnTo>
                    <a:pt x="64" y="4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5" name="Freeform 7"/>
            <p:cNvSpPr>
              <a:spLocks/>
            </p:cNvSpPr>
            <p:nvPr userDrawn="1"/>
          </p:nvSpPr>
          <p:spPr bwMode="gray">
            <a:xfrm>
              <a:off x="3030538" y="1898650"/>
              <a:ext cx="762000" cy="452438"/>
            </a:xfrm>
            <a:custGeom>
              <a:avLst/>
              <a:gdLst>
                <a:gd name="T0" fmla="*/ 23 w 155"/>
                <a:gd name="T1" fmla="*/ 13 h 92"/>
                <a:gd name="T2" fmla="*/ 0 w 155"/>
                <a:gd name="T3" fmla="*/ 92 h 92"/>
                <a:gd name="T4" fmla="*/ 51 w 155"/>
                <a:gd name="T5" fmla="*/ 92 h 92"/>
                <a:gd name="T6" fmla="*/ 71 w 155"/>
                <a:gd name="T7" fmla="*/ 22 h 92"/>
                <a:gd name="T8" fmla="*/ 92 w 155"/>
                <a:gd name="T9" fmla="*/ 23 h 92"/>
                <a:gd name="T10" fmla="*/ 97 w 155"/>
                <a:gd name="T11" fmla="*/ 36 h 92"/>
                <a:gd name="T12" fmla="*/ 89 w 155"/>
                <a:gd name="T13" fmla="*/ 65 h 92"/>
                <a:gd name="T14" fmla="*/ 81 w 155"/>
                <a:gd name="T15" fmla="*/ 92 h 92"/>
                <a:gd name="T16" fmla="*/ 130 w 155"/>
                <a:gd name="T17" fmla="*/ 92 h 92"/>
                <a:gd name="T18" fmla="*/ 147 w 155"/>
                <a:gd name="T19" fmla="*/ 36 h 92"/>
                <a:gd name="T20" fmla="*/ 133 w 155"/>
                <a:gd name="T21" fmla="*/ 11 h 92"/>
                <a:gd name="T22" fmla="*/ 23 w 155"/>
                <a:gd name="T23" fmla="*/ 1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5" h="92">
                  <a:moveTo>
                    <a:pt x="23" y="13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22"/>
                    <a:pt x="82" y="20"/>
                    <a:pt x="92" y="23"/>
                  </a:cubicBezTo>
                  <a:cubicBezTo>
                    <a:pt x="92" y="23"/>
                    <a:pt x="101" y="25"/>
                    <a:pt x="97" y="36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130" y="92"/>
                    <a:pt x="130" y="92"/>
                    <a:pt x="130" y="92"/>
                  </a:cubicBezTo>
                  <a:cubicBezTo>
                    <a:pt x="147" y="36"/>
                    <a:pt x="147" y="36"/>
                    <a:pt x="147" y="36"/>
                  </a:cubicBezTo>
                  <a:cubicBezTo>
                    <a:pt x="147" y="36"/>
                    <a:pt x="155" y="16"/>
                    <a:pt x="133" y="11"/>
                  </a:cubicBezTo>
                  <a:cubicBezTo>
                    <a:pt x="133" y="11"/>
                    <a:pt x="95" y="0"/>
                    <a:pt x="23" y="13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6" name="Freeform 8"/>
            <p:cNvSpPr>
              <a:spLocks noEditPoints="1"/>
            </p:cNvSpPr>
            <p:nvPr userDrawn="1"/>
          </p:nvSpPr>
          <p:spPr bwMode="gray">
            <a:xfrm>
              <a:off x="3689350" y="1917700"/>
              <a:ext cx="836613" cy="457200"/>
            </a:xfrm>
            <a:custGeom>
              <a:avLst/>
              <a:gdLst>
                <a:gd name="T0" fmla="*/ 99 w 170"/>
                <a:gd name="T1" fmla="*/ 3 h 93"/>
                <a:gd name="T2" fmla="*/ 17 w 170"/>
                <a:gd name="T3" fmla="*/ 46 h 93"/>
                <a:gd name="T4" fmla="*/ 71 w 170"/>
                <a:gd name="T5" fmla="*/ 90 h 93"/>
                <a:gd name="T6" fmla="*/ 158 w 170"/>
                <a:gd name="T7" fmla="*/ 44 h 93"/>
                <a:gd name="T8" fmla="*/ 99 w 170"/>
                <a:gd name="T9" fmla="*/ 3 h 93"/>
                <a:gd name="T10" fmla="*/ 106 w 170"/>
                <a:gd name="T11" fmla="*/ 50 h 93"/>
                <a:gd name="T12" fmla="*/ 73 w 170"/>
                <a:gd name="T13" fmla="*/ 73 h 93"/>
                <a:gd name="T14" fmla="*/ 70 w 170"/>
                <a:gd name="T15" fmla="*/ 41 h 93"/>
                <a:gd name="T16" fmla="*/ 95 w 170"/>
                <a:gd name="T17" fmla="*/ 18 h 93"/>
                <a:gd name="T18" fmla="*/ 106 w 170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93">
                  <a:moveTo>
                    <a:pt x="99" y="3"/>
                  </a:moveTo>
                  <a:cubicBezTo>
                    <a:pt x="28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1" y="91"/>
                    <a:pt x="147" y="89"/>
                    <a:pt x="158" y="44"/>
                  </a:cubicBezTo>
                  <a:cubicBezTo>
                    <a:pt x="170" y="0"/>
                    <a:pt x="99" y="3"/>
                    <a:pt x="99" y="3"/>
                  </a:cubicBezTo>
                  <a:moveTo>
                    <a:pt x="106" y="50"/>
                  </a:moveTo>
                  <a:cubicBezTo>
                    <a:pt x="106" y="50"/>
                    <a:pt x="95" y="82"/>
                    <a:pt x="73" y="73"/>
                  </a:cubicBezTo>
                  <a:cubicBezTo>
                    <a:pt x="68" y="71"/>
                    <a:pt x="62" y="60"/>
                    <a:pt x="70" y="41"/>
                  </a:cubicBezTo>
                  <a:cubicBezTo>
                    <a:pt x="70" y="41"/>
                    <a:pt x="79" y="17"/>
                    <a:pt x="95" y="18"/>
                  </a:cubicBezTo>
                  <a:cubicBezTo>
                    <a:pt x="95" y="18"/>
                    <a:pt x="117" y="16"/>
                    <a:pt x="106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7" name="Freeform 9"/>
            <p:cNvSpPr>
              <a:spLocks noEditPoints="1"/>
            </p:cNvSpPr>
            <p:nvPr userDrawn="1"/>
          </p:nvSpPr>
          <p:spPr bwMode="gray">
            <a:xfrm>
              <a:off x="5026025" y="1917700"/>
              <a:ext cx="831850" cy="457200"/>
            </a:xfrm>
            <a:custGeom>
              <a:avLst/>
              <a:gdLst>
                <a:gd name="T0" fmla="*/ 98 w 169"/>
                <a:gd name="T1" fmla="*/ 3 h 93"/>
                <a:gd name="T2" fmla="*/ 17 w 169"/>
                <a:gd name="T3" fmla="*/ 46 h 93"/>
                <a:gd name="T4" fmla="*/ 71 w 169"/>
                <a:gd name="T5" fmla="*/ 90 h 93"/>
                <a:gd name="T6" fmla="*/ 158 w 169"/>
                <a:gd name="T7" fmla="*/ 44 h 93"/>
                <a:gd name="T8" fmla="*/ 98 w 169"/>
                <a:gd name="T9" fmla="*/ 3 h 93"/>
                <a:gd name="T10" fmla="*/ 105 w 169"/>
                <a:gd name="T11" fmla="*/ 50 h 93"/>
                <a:gd name="T12" fmla="*/ 73 w 169"/>
                <a:gd name="T13" fmla="*/ 73 h 93"/>
                <a:gd name="T14" fmla="*/ 70 w 169"/>
                <a:gd name="T15" fmla="*/ 41 h 93"/>
                <a:gd name="T16" fmla="*/ 95 w 169"/>
                <a:gd name="T17" fmla="*/ 18 h 93"/>
                <a:gd name="T18" fmla="*/ 105 w 169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93">
                  <a:moveTo>
                    <a:pt x="98" y="3"/>
                  </a:moveTo>
                  <a:cubicBezTo>
                    <a:pt x="27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0" y="91"/>
                    <a:pt x="146" y="89"/>
                    <a:pt x="158" y="44"/>
                  </a:cubicBezTo>
                  <a:cubicBezTo>
                    <a:pt x="169" y="0"/>
                    <a:pt x="98" y="3"/>
                    <a:pt x="98" y="3"/>
                  </a:cubicBezTo>
                  <a:moveTo>
                    <a:pt x="105" y="50"/>
                  </a:moveTo>
                  <a:cubicBezTo>
                    <a:pt x="105" y="50"/>
                    <a:pt x="95" y="82"/>
                    <a:pt x="73" y="73"/>
                  </a:cubicBezTo>
                  <a:cubicBezTo>
                    <a:pt x="67" y="71"/>
                    <a:pt x="62" y="60"/>
                    <a:pt x="70" y="41"/>
                  </a:cubicBezTo>
                  <a:cubicBezTo>
                    <a:pt x="70" y="41"/>
                    <a:pt x="78" y="17"/>
                    <a:pt x="95" y="18"/>
                  </a:cubicBezTo>
                  <a:cubicBezTo>
                    <a:pt x="95" y="18"/>
                    <a:pt x="117" y="16"/>
                    <a:pt x="105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8" name="Freeform 10"/>
            <p:cNvSpPr>
              <a:spLocks/>
            </p:cNvSpPr>
            <p:nvPr userDrawn="1"/>
          </p:nvSpPr>
          <p:spPr bwMode="gray">
            <a:xfrm>
              <a:off x="4495800" y="1943100"/>
              <a:ext cx="687388" cy="407988"/>
            </a:xfrm>
            <a:custGeom>
              <a:avLst/>
              <a:gdLst>
                <a:gd name="T0" fmla="*/ 0 w 433"/>
                <a:gd name="T1" fmla="*/ 0 h 257"/>
                <a:gd name="T2" fmla="*/ 139 w 433"/>
                <a:gd name="T3" fmla="*/ 0 h 257"/>
                <a:gd name="T4" fmla="*/ 164 w 433"/>
                <a:gd name="T5" fmla="*/ 176 h 257"/>
                <a:gd name="T6" fmla="*/ 285 w 433"/>
                <a:gd name="T7" fmla="*/ 0 h 257"/>
                <a:gd name="T8" fmla="*/ 433 w 433"/>
                <a:gd name="T9" fmla="*/ 0 h 257"/>
                <a:gd name="T10" fmla="*/ 260 w 433"/>
                <a:gd name="T11" fmla="*/ 257 h 257"/>
                <a:gd name="T12" fmla="*/ 31 w 433"/>
                <a:gd name="T13" fmla="*/ 257 h 257"/>
                <a:gd name="T14" fmla="*/ 0 w 433"/>
                <a:gd name="T15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3" h="257">
                  <a:moveTo>
                    <a:pt x="0" y="0"/>
                  </a:moveTo>
                  <a:lnTo>
                    <a:pt x="139" y="0"/>
                  </a:lnTo>
                  <a:lnTo>
                    <a:pt x="164" y="176"/>
                  </a:lnTo>
                  <a:lnTo>
                    <a:pt x="285" y="0"/>
                  </a:lnTo>
                  <a:lnTo>
                    <a:pt x="433" y="0"/>
                  </a:lnTo>
                  <a:lnTo>
                    <a:pt x="260" y="257"/>
                  </a:lnTo>
                  <a:lnTo>
                    <a:pt x="31" y="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416"/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29" name="Picture 37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786437" y="2238375"/>
              <a:ext cx="112713" cy="112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976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2"/>
          <p:cNvSpPr>
            <a:spLocks/>
          </p:cNvSpPr>
          <p:nvPr/>
        </p:nvSpPr>
        <p:spPr bwMode="gray">
          <a:xfrm>
            <a:off x="18" y="253592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gray">
          <a:xfrm flipH="1">
            <a:off x="205511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62297" tIns="81127" rIns="162297" bIns="81127" anchor="ctr" anchorCtr="0"/>
          <a:lstStyle>
            <a:lvl1pPr marL="0" algn="l" defTabSz="1622925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622925" algn="l"/>
              </a:tabLst>
              <a:defRPr lang="en-US" sz="48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30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/>
        </p:nvSpPr>
        <p:spPr bwMode="gray">
          <a:xfrm flipH="1">
            <a:off x="205511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7" y="1335056"/>
            <a:ext cx="11723382" cy="5039399"/>
          </a:xfrm>
          <a:prstGeom prst="rect">
            <a:avLst/>
          </a:prstGeom>
        </p:spPr>
        <p:txBody>
          <a:bodyPr lIns="162297" tIns="81127" rIns="162297" bIns="81127"/>
          <a:lstStyle>
            <a:lvl1pPr marL="301498" indent="-301498">
              <a:lnSpc>
                <a:spcPct val="95000"/>
              </a:lnSpc>
              <a:spcBef>
                <a:spcPts val="1066"/>
              </a:spcBef>
              <a:buClr>
                <a:schemeClr val="accent1"/>
              </a:buClr>
              <a:defRPr sz="32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811463" indent="-304319">
              <a:lnSpc>
                <a:spcPct val="95000"/>
              </a:lnSpc>
              <a:spcBef>
                <a:spcPts val="1066"/>
              </a:spcBef>
              <a:buClr>
                <a:schemeClr val="accent1"/>
              </a:buClr>
              <a:buFont typeface="Arial" pitchFamily="34" charset="0"/>
              <a:buChar char="–"/>
              <a:defRPr sz="27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1112945" indent="-200061">
              <a:lnSpc>
                <a:spcPct val="95000"/>
              </a:lnSpc>
              <a:spcBef>
                <a:spcPts val="1066"/>
              </a:spcBef>
              <a:buClr>
                <a:schemeClr val="accent1"/>
              </a:buClr>
              <a:buFont typeface="Arial" pitchFamily="34" charset="0"/>
              <a:buChar char="–"/>
              <a:defRPr sz="24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527126" indent="-208521">
              <a:lnSpc>
                <a:spcPct val="95000"/>
              </a:lnSpc>
              <a:spcBef>
                <a:spcPts val="1066"/>
              </a:spcBef>
              <a:buClr>
                <a:schemeClr val="accent1"/>
              </a:buClr>
              <a:buFont typeface="Arial" pitchFamily="34" charset="0"/>
              <a:buChar char="–"/>
              <a:defRPr sz="21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924423" indent="-200061">
              <a:lnSpc>
                <a:spcPct val="95000"/>
              </a:lnSpc>
              <a:spcBef>
                <a:spcPts val="1066"/>
              </a:spcBef>
              <a:buClr>
                <a:schemeClr val="accent1"/>
              </a:buClr>
              <a:buFont typeface="Arial" pitchFamily="34" charset="0"/>
              <a:buChar char="–"/>
              <a:defRPr sz="21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62297" tIns="81127" rIns="162297" bIns="81127" anchor="ctr" anchorCtr="0"/>
          <a:lstStyle>
            <a:lvl1pPr marL="0" algn="l" defTabSz="1622925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622925" algn="l"/>
              </a:tabLst>
              <a:defRPr lang="en-US" sz="48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/>
        </p:nvSpPr>
        <p:spPr bwMode="gray">
          <a:xfrm>
            <a:off x="18" y="253592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6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titl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/>
        </p:nvSpPr>
        <p:spPr bwMode="gray">
          <a:xfrm flipH="1">
            <a:off x="205511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7" y="1974787"/>
            <a:ext cx="11723382" cy="4399636"/>
          </a:xfrm>
          <a:prstGeom prst="rect">
            <a:avLst/>
          </a:prstGeom>
        </p:spPr>
        <p:txBody>
          <a:bodyPr lIns="162297" tIns="81127" rIns="162297" bIns="81127"/>
          <a:lstStyle>
            <a:lvl1pPr marL="301498" indent="-301498">
              <a:lnSpc>
                <a:spcPct val="95000"/>
              </a:lnSpc>
              <a:spcBef>
                <a:spcPts val="1066"/>
              </a:spcBef>
              <a:buClr>
                <a:schemeClr val="accent1"/>
              </a:buClr>
              <a:defRPr sz="32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811463" indent="-304319">
              <a:lnSpc>
                <a:spcPct val="95000"/>
              </a:lnSpc>
              <a:spcBef>
                <a:spcPts val="1066"/>
              </a:spcBef>
              <a:buClr>
                <a:schemeClr val="accent1"/>
              </a:buClr>
              <a:buFont typeface="Arial" pitchFamily="34" charset="0"/>
              <a:buChar char="–"/>
              <a:defRPr sz="27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1112945" indent="-200061">
              <a:lnSpc>
                <a:spcPct val="95000"/>
              </a:lnSpc>
              <a:spcBef>
                <a:spcPts val="1066"/>
              </a:spcBef>
              <a:buClr>
                <a:schemeClr val="accent1"/>
              </a:buClr>
              <a:buFont typeface="Arial" pitchFamily="34" charset="0"/>
              <a:buChar char="–"/>
              <a:defRPr sz="24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527126" indent="-208521">
              <a:lnSpc>
                <a:spcPct val="95000"/>
              </a:lnSpc>
              <a:spcBef>
                <a:spcPts val="1066"/>
              </a:spcBef>
              <a:buClr>
                <a:schemeClr val="accent1"/>
              </a:buClr>
              <a:buFont typeface="Arial" pitchFamily="34" charset="0"/>
              <a:buChar char="–"/>
              <a:defRPr sz="21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924423" indent="-200061">
              <a:lnSpc>
                <a:spcPct val="95000"/>
              </a:lnSpc>
              <a:spcBef>
                <a:spcPts val="1066"/>
              </a:spcBef>
              <a:buClr>
                <a:schemeClr val="accent1"/>
              </a:buClr>
              <a:buFont typeface="Arial" pitchFamily="34" charset="0"/>
              <a:buChar char="–"/>
              <a:defRPr sz="21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2" y="1335049"/>
            <a:ext cx="11723382" cy="639763"/>
          </a:xfrm>
          <a:prstGeom prst="rect">
            <a:avLst/>
          </a:prstGeom>
        </p:spPr>
        <p:txBody>
          <a:bodyPr lIns="162297" tIns="81127" rIns="162297" bIns="81127" anchor="t" anchorCtr="0">
            <a:normAutofit/>
          </a:bodyPr>
          <a:lstStyle>
            <a:lvl1pPr marL="0" indent="0">
              <a:buNone/>
              <a:defRPr sz="37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811463" indent="0">
              <a:buNone/>
              <a:defRPr sz="3600" b="1"/>
            </a:lvl2pPr>
            <a:lvl3pPr marL="1622925" indent="0">
              <a:buNone/>
              <a:defRPr sz="3200" b="1"/>
            </a:lvl3pPr>
            <a:lvl4pPr marL="2434401" indent="0">
              <a:buNone/>
              <a:defRPr sz="2800" b="1"/>
            </a:lvl4pPr>
            <a:lvl5pPr marL="3245852" indent="0">
              <a:buNone/>
              <a:defRPr sz="2800" b="1"/>
            </a:lvl5pPr>
            <a:lvl6pPr marL="4057330" indent="0">
              <a:buNone/>
              <a:defRPr sz="2800" b="1"/>
            </a:lvl6pPr>
            <a:lvl7pPr marL="4868782" indent="0">
              <a:buNone/>
              <a:defRPr sz="2800" b="1"/>
            </a:lvl7pPr>
            <a:lvl8pPr marL="5680266" indent="0">
              <a:buNone/>
              <a:defRPr sz="2800" b="1"/>
            </a:lvl8pPr>
            <a:lvl9pPr marL="6491728" indent="0">
              <a:buNone/>
              <a:defRPr sz="2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62297" tIns="81127" rIns="162297" bIns="81127" anchor="ctr" anchorCtr="0"/>
          <a:lstStyle>
            <a:lvl1pPr marL="0" algn="l" defTabSz="1622925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622925" algn="l"/>
              </a:tabLst>
              <a:defRPr lang="en-US" sz="48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/>
        </p:nvSpPr>
        <p:spPr bwMode="gray">
          <a:xfrm>
            <a:off x="18" y="253592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57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1"/>
          <p:cNvSpPr>
            <a:spLocks noChangeArrowheads="1"/>
          </p:cNvSpPr>
          <p:nvPr/>
        </p:nvSpPr>
        <p:spPr bwMode="gray">
          <a:xfrm flipH="1">
            <a:off x="205511" y="255907"/>
            <a:ext cx="5676981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33" tIns="60867" rIns="121733" bIns="608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83465" y="1335067"/>
            <a:ext cx="5605289" cy="5048191"/>
          </a:xfrm>
          <a:prstGeom prst="rect">
            <a:avLst/>
          </a:prstGeom>
        </p:spPr>
        <p:txBody>
          <a:bodyPr lIns="162297" tIns="81127" rIns="162297" bIns="81127"/>
          <a:lstStyle>
            <a:lvl1pPr marL="301498" indent="-301498">
              <a:lnSpc>
                <a:spcPct val="95000"/>
              </a:lnSpc>
              <a:spcBef>
                <a:spcPts val="1066"/>
              </a:spcBef>
              <a:buClr>
                <a:schemeClr val="accent1"/>
              </a:buClr>
              <a:defRPr sz="32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811463" indent="-304319">
              <a:lnSpc>
                <a:spcPct val="95000"/>
              </a:lnSpc>
              <a:spcBef>
                <a:spcPts val="1066"/>
              </a:spcBef>
              <a:buClr>
                <a:schemeClr val="accent1"/>
              </a:buClr>
              <a:buFont typeface="Arial" pitchFamily="34" charset="0"/>
              <a:buChar char="–"/>
              <a:defRPr sz="27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1112945" indent="-200061">
              <a:lnSpc>
                <a:spcPct val="95000"/>
              </a:lnSpc>
              <a:spcBef>
                <a:spcPts val="1066"/>
              </a:spcBef>
              <a:buClr>
                <a:schemeClr val="accent1"/>
              </a:buClr>
              <a:buFont typeface="Arial" pitchFamily="34" charset="0"/>
              <a:buChar char="–"/>
              <a:defRPr sz="24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527126" indent="-208521">
              <a:lnSpc>
                <a:spcPct val="95000"/>
              </a:lnSpc>
              <a:spcBef>
                <a:spcPts val="1066"/>
              </a:spcBef>
              <a:buClr>
                <a:schemeClr val="accent1"/>
              </a:buClr>
              <a:buFont typeface="Arial" pitchFamily="34" charset="0"/>
              <a:buChar char="–"/>
              <a:defRPr sz="21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924423" indent="-200061">
              <a:lnSpc>
                <a:spcPct val="95000"/>
              </a:lnSpc>
              <a:spcBef>
                <a:spcPts val="1066"/>
              </a:spcBef>
              <a:buClr>
                <a:schemeClr val="accent1"/>
              </a:buClr>
              <a:buFont typeface="Arial" pitchFamily="34" charset="0"/>
              <a:buChar char="–"/>
              <a:defRPr sz="21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283464" y="255907"/>
            <a:ext cx="5598968" cy="597132"/>
          </a:xfrm>
          <a:prstGeom prst="rect">
            <a:avLst/>
          </a:prstGeom>
        </p:spPr>
        <p:txBody>
          <a:bodyPr lIns="162297" tIns="81127" rIns="162297" bIns="81127" anchor="ctr">
            <a:noAutofit/>
          </a:bodyPr>
          <a:lstStyle>
            <a:lvl1pPr marL="0" indent="0">
              <a:buNone/>
              <a:defRPr sz="37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811463" indent="0">
              <a:buNone/>
              <a:defRPr sz="3600" b="1"/>
            </a:lvl2pPr>
            <a:lvl3pPr marL="1622925" indent="0">
              <a:buNone/>
              <a:defRPr sz="3200" b="1"/>
            </a:lvl3pPr>
            <a:lvl4pPr marL="2434401" indent="0">
              <a:buNone/>
              <a:defRPr sz="2800" b="1"/>
            </a:lvl4pPr>
            <a:lvl5pPr marL="3245852" indent="0">
              <a:buNone/>
              <a:defRPr sz="2800" b="1"/>
            </a:lvl5pPr>
            <a:lvl6pPr marL="4057330" indent="0">
              <a:buNone/>
              <a:defRPr sz="2800" b="1"/>
            </a:lvl6pPr>
            <a:lvl7pPr marL="4868782" indent="0">
              <a:buNone/>
              <a:defRPr sz="2800" b="1"/>
            </a:lvl7pPr>
            <a:lvl8pPr marL="5680266" indent="0">
              <a:buNone/>
              <a:defRPr sz="2800" b="1"/>
            </a:lvl8pPr>
            <a:lvl9pPr marL="6491728" indent="0">
              <a:buNone/>
              <a:defRPr sz="28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2"/>
          </p:nvPr>
        </p:nvSpPr>
        <p:spPr bwMode="gray">
          <a:xfrm>
            <a:off x="6247930" y="1335067"/>
            <a:ext cx="5735513" cy="5048191"/>
          </a:xfrm>
          <a:prstGeom prst="rect">
            <a:avLst/>
          </a:prstGeom>
        </p:spPr>
        <p:txBody>
          <a:bodyPr lIns="162297" tIns="81127" rIns="162297" bIns="81127"/>
          <a:lstStyle>
            <a:lvl1pPr marL="301498" indent="-301498">
              <a:lnSpc>
                <a:spcPct val="95000"/>
              </a:lnSpc>
              <a:spcBef>
                <a:spcPts val="1066"/>
              </a:spcBef>
              <a:buClr>
                <a:schemeClr val="accent1"/>
              </a:buClr>
              <a:defRPr sz="32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811463" indent="-304319">
              <a:lnSpc>
                <a:spcPct val="95000"/>
              </a:lnSpc>
              <a:spcBef>
                <a:spcPts val="1066"/>
              </a:spcBef>
              <a:buClr>
                <a:schemeClr val="accent1"/>
              </a:buClr>
              <a:buFont typeface="Arial" pitchFamily="34" charset="0"/>
              <a:buChar char="–"/>
              <a:defRPr sz="27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1112945" indent="-200061">
              <a:lnSpc>
                <a:spcPct val="95000"/>
              </a:lnSpc>
              <a:spcBef>
                <a:spcPts val="1066"/>
              </a:spcBef>
              <a:buClr>
                <a:schemeClr val="accent1"/>
              </a:buClr>
              <a:buFont typeface="Arial" pitchFamily="34" charset="0"/>
              <a:buChar char="–"/>
              <a:defRPr sz="24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527126" indent="-208521">
              <a:lnSpc>
                <a:spcPct val="95000"/>
              </a:lnSpc>
              <a:spcBef>
                <a:spcPts val="1066"/>
              </a:spcBef>
              <a:buClr>
                <a:schemeClr val="accent1"/>
              </a:buClr>
              <a:buFont typeface="Arial" pitchFamily="34" charset="0"/>
              <a:buChar char="–"/>
              <a:defRPr sz="21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924423" indent="-200061">
              <a:lnSpc>
                <a:spcPct val="95000"/>
              </a:lnSpc>
              <a:spcBef>
                <a:spcPts val="1066"/>
              </a:spcBef>
              <a:buClr>
                <a:schemeClr val="accent1"/>
              </a:buClr>
              <a:buFont typeface="Arial" pitchFamily="34" charset="0"/>
              <a:buChar char="–"/>
              <a:defRPr sz="21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gray">
          <a:xfrm rot="10800000" flipH="1">
            <a:off x="6247930" y="255907"/>
            <a:ext cx="573551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7" name="Text Placeholder 2"/>
          <p:cNvSpPr>
            <a:spLocks noGrp="1"/>
          </p:cNvSpPr>
          <p:nvPr>
            <p:ph type="body" idx="11" hasCustomPrompt="1"/>
          </p:nvPr>
        </p:nvSpPr>
        <p:spPr bwMode="gray">
          <a:xfrm>
            <a:off x="6247930" y="255907"/>
            <a:ext cx="5735513" cy="597132"/>
          </a:xfrm>
          <a:prstGeom prst="rect">
            <a:avLst/>
          </a:prstGeom>
        </p:spPr>
        <p:txBody>
          <a:bodyPr lIns="162297" tIns="81127" rIns="162297" bIns="81127" anchor="ctr">
            <a:normAutofit/>
          </a:bodyPr>
          <a:lstStyle>
            <a:lvl1pPr marL="0" indent="0">
              <a:buNone/>
              <a:defRPr sz="37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811463" indent="0">
              <a:buNone/>
              <a:defRPr sz="3600" b="1"/>
            </a:lvl2pPr>
            <a:lvl3pPr marL="1622925" indent="0">
              <a:buNone/>
              <a:defRPr sz="3200" b="1"/>
            </a:lvl3pPr>
            <a:lvl4pPr marL="2434401" indent="0">
              <a:buNone/>
              <a:defRPr sz="2800" b="1"/>
            </a:lvl4pPr>
            <a:lvl5pPr marL="3245852" indent="0">
              <a:buNone/>
              <a:defRPr sz="2800" b="1"/>
            </a:lvl5pPr>
            <a:lvl6pPr marL="4057330" indent="0">
              <a:buNone/>
              <a:defRPr sz="2800" b="1"/>
            </a:lvl6pPr>
            <a:lvl7pPr marL="4868782" indent="0">
              <a:buNone/>
              <a:defRPr sz="2800" b="1"/>
            </a:lvl7pPr>
            <a:lvl8pPr marL="5680266" indent="0">
              <a:buNone/>
              <a:defRPr sz="2800" b="1"/>
            </a:lvl8pPr>
            <a:lvl9pPr marL="6491728" indent="0">
              <a:buNone/>
              <a:defRPr sz="28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11" name="Freeform 12"/>
          <p:cNvSpPr>
            <a:spLocks/>
          </p:cNvSpPr>
          <p:nvPr/>
        </p:nvSpPr>
        <p:spPr bwMode="gray">
          <a:xfrm>
            <a:off x="18" y="253592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5" name="Freeform 12"/>
          <p:cNvSpPr>
            <a:spLocks/>
          </p:cNvSpPr>
          <p:nvPr/>
        </p:nvSpPr>
        <p:spPr bwMode="gray">
          <a:xfrm>
            <a:off x="11983383" y="6036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84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 bwMode="black">
          <a:xfrm>
            <a:off x="512867" y="6450894"/>
            <a:ext cx="4764171" cy="363893"/>
          </a:xfrm>
          <a:prstGeom prst="rect">
            <a:avLst/>
          </a:prstGeom>
          <a:noFill/>
        </p:spPr>
        <p:txBody>
          <a:bodyPr wrap="none" lIns="162297" tIns="81127" rIns="162297" bIns="81127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416"/>
            <a:r>
              <a:rPr lang="en-US" sz="1300" dirty="0" smtClean="0"/>
              <a:t>2012 LENOVO CONFIDENTIAL. All rights reserved.</a:t>
            </a:r>
            <a:endParaRPr lang="en-US" sz="1300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invGray">
          <a:xfrm flipH="1">
            <a:off x="82805" y="6501862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Freeform 8"/>
          <p:cNvSpPr>
            <a:spLocks/>
          </p:cNvSpPr>
          <p:nvPr/>
        </p:nvSpPr>
        <p:spPr bwMode="invGray">
          <a:xfrm flipH="1">
            <a:off x="-36972" y="6501821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Rectangle 13"/>
          <p:cNvSpPr/>
          <p:nvPr/>
        </p:nvSpPr>
        <p:spPr bwMode="invGray">
          <a:xfrm>
            <a:off x="34546" y="6445174"/>
            <a:ext cx="532948" cy="363893"/>
          </a:xfrm>
          <a:prstGeom prst="rect">
            <a:avLst/>
          </a:prstGeom>
        </p:spPr>
        <p:txBody>
          <a:bodyPr wrap="none" lIns="162297" tIns="81127" rIns="162297" bIns="81127">
            <a:spAutoFit/>
          </a:bodyPr>
          <a:lstStyle/>
          <a:p>
            <a:pPr algn="ctr" defTabSz="1217416"/>
            <a:fld id="{259F4B34-A25D-4DEF-97BC-C4D92417BF9B}" type="slidenum">
              <a:rPr lang="en-US" sz="1300" smtClean="0">
                <a:solidFill>
                  <a:prstClr val="white"/>
                </a:solidFill>
                <a:cs typeface="Arial" pitchFamily="34" charset="0"/>
              </a:rPr>
              <a:pPr algn="ctr" defTabSz="1217416"/>
              <a:t>‹#›</a:t>
            </a:fld>
            <a:endParaRPr lang="en-US" sz="13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518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7"/>
          <p:cNvSpPr>
            <a:spLocks noChangeArrowheads="1"/>
          </p:cNvSpPr>
          <p:nvPr/>
        </p:nvSpPr>
        <p:spPr bwMode="gray">
          <a:xfrm rot="21422542">
            <a:off x="-98511" y="2461991"/>
            <a:ext cx="3323186" cy="3732692"/>
          </a:xfrm>
          <a:custGeom>
            <a:avLst/>
            <a:gdLst>
              <a:gd name="connsiteX0" fmla="*/ 0 w 3383749"/>
              <a:gd name="connsiteY0" fmla="*/ 0 h 3725641"/>
              <a:gd name="connsiteX1" fmla="*/ 3383749 w 3383749"/>
              <a:gd name="connsiteY1" fmla="*/ 0 h 3725641"/>
              <a:gd name="connsiteX2" fmla="*/ 3383749 w 3383749"/>
              <a:gd name="connsiteY2" fmla="*/ 3725641 h 3725641"/>
              <a:gd name="connsiteX3" fmla="*/ 0 w 3383749"/>
              <a:gd name="connsiteY3" fmla="*/ 3725641 h 3725641"/>
              <a:gd name="connsiteX4" fmla="*/ 0 w 3383749"/>
              <a:gd name="connsiteY4" fmla="*/ 0 h 3725641"/>
              <a:gd name="connsiteX0" fmla="*/ 253417 w 3383749"/>
              <a:gd name="connsiteY0" fmla="*/ 0 h 3729563"/>
              <a:gd name="connsiteX1" fmla="*/ 3383749 w 3383749"/>
              <a:gd name="connsiteY1" fmla="*/ 3922 h 3729563"/>
              <a:gd name="connsiteX2" fmla="*/ 3383749 w 3383749"/>
              <a:gd name="connsiteY2" fmla="*/ 3729563 h 3729563"/>
              <a:gd name="connsiteX3" fmla="*/ 0 w 3383749"/>
              <a:gd name="connsiteY3" fmla="*/ 3729563 h 3729563"/>
              <a:gd name="connsiteX4" fmla="*/ 253417 w 3383749"/>
              <a:gd name="connsiteY4" fmla="*/ 0 h 3729563"/>
              <a:gd name="connsiteX0" fmla="*/ 192855 w 3323187"/>
              <a:gd name="connsiteY0" fmla="*/ 0 h 3732692"/>
              <a:gd name="connsiteX1" fmla="*/ 3323187 w 3323187"/>
              <a:gd name="connsiteY1" fmla="*/ 3922 h 3732692"/>
              <a:gd name="connsiteX2" fmla="*/ 3323187 w 3323187"/>
              <a:gd name="connsiteY2" fmla="*/ 3729563 h 3732692"/>
              <a:gd name="connsiteX3" fmla="*/ 0 w 3323187"/>
              <a:gd name="connsiteY3" fmla="*/ 3732692 h 3732692"/>
              <a:gd name="connsiteX4" fmla="*/ 192855 w 3323187"/>
              <a:gd name="connsiteY4" fmla="*/ 0 h 373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3187" h="3732692">
                <a:moveTo>
                  <a:pt x="192855" y="0"/>
                </a:moveTo>
                <a:lnTo>
                  <a:pt x="3323187" y="3922"/>
                </a:lnTo>
                <a:lnTo>
                  <a:pt x="3323187" y="3729563"/>
                </a:lnTo>
                <a:lnTo>
                  <a:pt x="0" y="3732692"/>
                </a:lnTo>
                <a:lnTo>
                  <a:pt x="192855" y="0"/>
                </a:lnTo>
                <a:close/>
              </a:path>
            </a:pathLst>
          </a:cu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89" tIns="81124" rIns="162289" bIns="81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2856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gray">
          <a:xfrm rot="21422542">
            <a:off x="1110800" y="4671715"/>
            <a:ext cx="2175444" cy="1488559"/>
          </a:xfrm>
          <a:custGeom>
            <a:avLst/>
            <a:gdLst>
              <a:gd name="connsiteX0" fmla="*/ 0 w 1685260"/>
              <a:gd name="connsiteY0" fmla="*/ 0 h 1116419"/>
              <a:gd name="connsiteX1" fmla="*/ 1685260 w 1685260"/>
              <a:gd name="connsiteY1" fmla="*/ 0 h 1116419"/>
              <a:gd name="connsiteX2" fmla="*/ 1685260 w 1685260"/>
              <a:gd name="connsiteY2" fmla="*/ 1116419 h 1116419"/>
              <a:gd name="connsiteX3" fmla="*/ 0 w 1685260"/>
              <a:gd name="connsiteY3" fmla="*/ 1116419 h 1116419"/>
              <a:gd name="connsiteX4" fmla="*/ 0 w 1685260"/>
              <a:gd name="connsiteY4" fmla="*/ 0 h 1116419"/>
              <a:gd name="connsiteX0" fmla="*/ 0 w 1685260"/>
              <a:gd name="connsiteY0" fmla="*/ 0 h 1116419"/>
              <a:gd name="connsiteX1" fmla="*/ 1685260 w 1685260"/>
              <a:gd name="connsiteY1" fmla="*/ 0 h 1116419"/>
              <a:gd name="connsiteX2" fmla="*/ 1685260 w 1685260"/>
              <a:gd name="connsiteY2" fmla="*/ 1116419 h 1116419"/>
              <a:gd name="connsiteX3" fmla="*/ 31897 w 1685260"/>
              <a:gd name="connsiteY3" fmla="*/ 393405 h 1116419"/>
              <a:gd name="connsiteX4" fmla="*/ 0 w 1685260"/>
              <a:gd name="connsiteY4" fmla="*/ 0 h 1116419"/>
              <a:gd name="connsiteX0" fmla="*/ 54251 w 1653364"/>
              <a:gd name="connsiteY0" fmla="*/ 0 h 1116419"/>
              <a:gd name="connsiteX1" fmla="*/ 1653364 w 1653364"/>
              <a:gd name="connsiteY1" fmla="*/ 0 h 1116419"/>
              <a:gd name="connsiteX2" fmla="*/ 1653364 w 1653364"/>
              <a:gd name="connsiteY2" fmla="*/ 1116419 h 1116419"/>
              <a:gd name="connsiteX3" fmla="*/ 1 w 1653364"/>
              <a:gd name="connsiteY3" fmla="*/ 393405 h 1116419"/>
              <a:gd name="connsiteX4" fmla="*/ 54251 w 1653364"/>
              <a:gd name="connsiteY4" fmla="*/ 0 h 1116419"/>
              <a:gd name="connsiteX0" fmla="*/ 53753 w 1652866"/>
              <a:gd name="connsiteY0" fmla="*/ 0 h 1116419"/>
              <a:gd name="connsiteX1" fmla="*/ 1652866 w 1652866"/>
              <a:gd name="connsiteY1" fmla="*/ 0 h 1116419"/>
              <a:gd name="connsiteX2" fmla="*/ 1652866 w 1652866"/>
              <a:gd name="connsiteY2" fmla="*/ 1116419 h 1116419"/>
              <a:gd name="connsiteX3" fmla="*/ 0 w 1652866"/>
              <a:gd name="connsiteY3" fmla="*/ 383893 h 1116419"/>
              <a:gd name="connsiteX4" fmla="*/ 53753 w 1652866"/>
              <a:gd name="connsiteY4" fmla="*/ 0 h 111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2866" h="1116419">
                <a:moveTo>
                  <a:pt x="53753" y="0"/>
                </a:moveTo>
                <a:lnTo>
                  <a:pt x="1652866" y="0"/>
                </a:lnTo>
                <a:lnTo>
                  <a:pt x="1652866" y="1116419"/>
                </a:lnTo>
                <a:lnTo>
                  <a:pt x="0" y="383893"/>
                </a:lnTo>
                <a:lnTo>
                  <a:pt x="53753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89" tIns="81124" rIns="162289" bIns="81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2856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gray">
          <a:xfrm rot="21422542">
            <a:off x="980392" y="622412"/>
            <a:ext cx="9531966" cy="4373045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89" tIns="81124" rIns="162289" bIns="811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2856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9" name="Picture 2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022542">
            <a:off x="7183176" y="-767347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Placeholder 2"/>
          <p:cNvSpPr>
            <a:spLocks noGrp="1"/>
          </p:cNvSpPr>
          <p:nvPr>
            <p:ph type="body" idx="10"/>
          </p:nvPr>
        </p:nvSpPr>
        <p:spPr bwMode="gray">
          <a:xfrm rot="21420000">
            <a:off x="1265115" y="972761"/>
            <a:ext cx="8948182" cy="323101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lvl1pPr marL="205695" indent="-205695">
              <a:lnSpc>
                <a:spcPct val="100000"/>
              </a:lnSpc>
              <a:spcBef>
                <a:spcPts val="0"/>
              </a:spcBef>
              <a:buFontTx/>
              <a:buNone/>
              <a:defRPr lang="en-US" sz="4300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Образец текста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1"/>
          </p:nvPr>
        </p:nvSpPr>
        <p:spPr bwMode="gray">
          <a:xfrm rot="21420000">
            <a:off x="1564904" y="4340561"/>
            <a:ext cx="8734121" cy="3880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2700" b="1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6682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gray">
          <a:xfrm flipH="1">
            <a:off x="9918049" y="2340369"/>
            <a:ext cx="2270776" cy="2926915"/>
          </a:xfrm>
          <a:prstGeom prst="rect">
            <a:avLst/>
          </a:pr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gray">
          <a:xfrm flipH="1">
            <a:off x="9914419" y="4097853"/>
            <a:ext cx="1709573" cy="1169432"/>
          </a:xfrm>
          <a:custGeom>
            <a:avLst/>
            <a:gdLst>
              <a:gd name="connsiteX0" fmla="*/ 0 w 1685260"/>
              <a:gd name="connsiteY0" fmla="*/ 0 h 1116419"/>
              <a:gd name="connsiteX1" fmla="*/ 1685260 w 1685260"/>
              <a:gd name="connsiteY1" fmla="*/ 0 h 1116419"/>
              <a:gd name="connsiteX2" fmla="*/ 1685260 w 1685260"/>
              <a:gd name="connsiteY2" fmla="*/ 1116419 h 1116419"/>
              <a:gd name="connsiteX3" fmla="*/ 0 w 1685260"/>
              <a:gd name="connsiteY3" fmla="*/ 1116419 h 1116419"/>
              <a:gd name="connsiteX4" fmla="*/ 0 w 1685260"/>
              <a:gd name="connsiteY4" fmla="*/ 0 h 1116419"/>
              <a:gd name="connsiteX0" fmla="*/ 0 w 1685260"/>
              <a:gd name="connsiteY0" fmla="*/ 0 h 1116419"/>
              <a:gd name="connsiteX1" fmla="*/ 1685260 w 1685260"/>
              <a:gd name="connsiteY1" fmla="*/ 0 h 1116419"/>
              <a:gd name="connsiteX2" fmla="*/ 1685260 w 1685260"/>
              <a:gd name="connsiteY2" fmla="*/ 1116419 h 1116419"/>
              <a:gd name="connsiteX3" fmla="*/ 31897 w 1685260"/>
              <a:gd name="connsiteY3" fmla="*/ 393405 h 1116419"/>
              <a:gd name="connsiteX4" fmla="*/ 0 w 1685260"/>
              <a:gd name="connsiteY4" fmla="*/ 0 h 1116419"/>
              <a:gd name="connsiteX0" fmla="*/ 54251 w 1653364"/>
              <a:gd name="connsiteY0" fmla="*/ 0 h 1116419"/>
              <a:gd name="connsiteX1" fmla="*/ 1653364 w 1653364"/>
              <a:gd name="connsiteY1" fmla="*/ 0 h 1116419"/>
              <a:gd name="connsiteX2" fmla="*/ 1653364 w 1653364"/>
              <a:gd name="connsiteY2" fmla="*/ 1116419 h 1116419"/>
              <a:gd name="connsiteX3" fmla="*/ 1 w 1653364"/>
              <a:gd name="connsiteY3" fmla="*/ 393405 h 1116419"/>
              <a:gd name="connsiteX4" fmla="*/ 54251 w 1653364"/>
              <a:gd name="connsiteY4" fmla="*/ 0 h 111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3364" h="1116419">
                <a:moveTo>
                  <a:pt x="54251" y="0"/>
                </a:moveTo>
                <a:lnTo>
                  <a:pt x="1653364" y="0"/>
                </a:lnTo>
                <a:lnTo>
                  <a:pt x="1653364" y="1116419"/>
                </a:lnTo>
                <a:lnTo>
                  <a:pt x="1" y="393405"/>
                </a:lnTo>
                <a:lnTo>
                  <a:pt x="54251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gray">
          <a:xfrm flipH="1">
            <a:off x="6218557" y="584439"/>
            <a:ext cx="5405432" cy="3914431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423921" y="673058"/>
            <a:ext cx="5794697" cy="5541527"/>
          </a:xfrm>
          <a:prstGeom prst="rect">
            <a:avLst/>
          </a:prstGeom>
        </p:spPr>
        <p:txBody>
          <a:bodyPr lIns="162297" tIns="81127" rIns="162297" bIns="81127"/>
          <a:lstStyle>
            <a:lvl1pPr marL="301498" indent="-301498">
              <a:buClr>
                <a:schemeClr val="accent1"/>
              </a:buClr>
              <a:defRPr sz="32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811463" indent="-304319">
              <a:buClr>
                <a:schemeClr val="accent1"/>
              </a:buClr>
              <a:buFont typeface="Arial" pitchFamily="34" charset="0"/>
              <a:buChar char="–"/>
              <a:defRPr sz="27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1112945" indent="-200061">
              <a:buClr>
                <a:schemeClr val="accent1"/>
              </a:buClr>
              <a:buFont typeface="Arial" pitchFamily="34" charset="0"/>
              <a:buChar char="–"/>
              <a:defRPr sz="24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527126" indent="-208521">
              <a:buClr>
                <a:schemeClr val="accent1"/>
              </a:buClr>
              <a:buFont typeface="Arial" pitchFamily="34" charset="0"/>
              <a:buChar char="–"/>
              <a:defRPr sz="21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924423" indent="-200061">
              <a:buClr>
                <a:schemeClr val="accent1"/>
              </a:buClr>
              <a:buFont typeface="Arial" pitchFamily="34" charset="0"/>
              <a:buChar char="–"/>
              <a:defRPr sz="21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 bwMode="black">
          <a:xfrm>
            <a:off x="512867" y="6450894"/>
            <a:ext cx="4764171" cy="363893"/>
          </a:xfrm>
          <a:prstGeom prst="rect">
            <a:avLst/>
          </a:prstGeom>
          <a:noFill/>
        </p:spPr>
        <p:txBody>
          <a:bodyPr wrap="none" lIns="162297" tIns="81127" rIns="162297" bIns="81127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416"/>
            <a:r>
              <a:rPr lang="en-US" sz="1300" dirty="0" smtClean="0"/>
              <a:t>2012 LENOVO CONFIDENTIAL. All rights reserved.</a:t>
            </a:r>
            <a:endParaRPr lang="en-US" sz="1300" dirty="0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invGray">
          <a:xfrm flipH="1">
            <a:off x="82805" y="6501862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7" name="Freeform 8"/>
          <p:cNvSpPr>
            <a:spLocks/>
          </p:cNvSpPr>
          <p:nvPr/>
        </p:nvSpPr>
        <p:spPr bwMode="invGray">
          <a:xfrm flipH="1">
            <a:off x="-36972" y="6501821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8" name="Rectangle 17"/>
          <p:cNvSpPr/>
          <p:nvPr/>
        </p:nvSpPr>
        <p:spPr bwMode="invGray">
          <a:xfrm>
            <a:off x="34546" y="6445174"/>
            <a:ext cx="532948" cy="363893"/>
          </a:xfrm>
          <a:prstGeom prst="rect">
            <a:avLst/>
          </a:prstGeom>
        </p:spPr>
        <p:txBody>
          <a:bodyPr wrap="none" lIns="162297" tIns="81127" rIns="162297" bIns="81127">
            <a:spAutoFit/>
          </a:bodyPr>
          <a:lstStyle/>
          <a:p>
            <a:pPr algn="ctr" defTabSz="1217416"/>
            <a:fld id="{259F4B34-A25D-4DEF-97BC-C4D92417BF9B}" type="slidenum">
              <a:rPr lang="en-US" sz="1300" smtClean="0">
                <a:solidFill>
                  <a:prstClr val="white"/>
                </a:solidFill>
                <a:cs typeface="Arial" pitchFamily="34" charset="0"/>
              </a:rPr>
              <a:pPr algn="ctr" defTabSz="1217416"/>
              <a:t>‹#›</a:t>
            </a:fld>
            <a:endParaRPr lang="en-US" sz="13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518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 bwMode="gray">
          <a:xfrm>
            <a:off x="6566431" y="3937009"/>
            <a:ext cx="4672383" cy="3880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2700" b="1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Образец текста</a:t>
            </a:r>
          </a:p>
        </p:txBody>
      </p:sp>
      <p:pic>
        <p:nvPicPr>
          <p:cNvPr id="15" name="Picture 2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200000">
            <a:off x="8359980" y="-686803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6425689" y="795690"/>
            <a:ext cx="4848974" cy="20002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lvl1pPr marL="205703" indent="-205703">
              <a:lnSpc>
                <a:spcPct val="95000"/>
              </a:lnSpc>
              <a:spcBef>
                <a:spcPts val="533"/>
              </a:spcBef>
              <a:buFontTx/>
              <a:buNone/>
              <a:defRPr lang="en-US" sz="3700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8294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invGray">
          <a:xfrm flipH="1">
            <a:off x="82805" y="6501862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4" name="Freeform 8"/>
          <p:cNvSpPr>
            <a:spLocks/>
          </p:cNvSpPr>
          <p:nvPr/>
        </p:nvSpPr>
        <p:spPr bwMode="invGray">
          <a:xfrm flipH="1">
            <a:off x="-36972" y="6501821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34546" y="6445174"/>
            <a:ext cx="532948" cy="363893"/>
          </a:xfrm>
          <a:prstGeom prst="rect">
            <a:avLst/>
          </a:prstGeom>
        </p:spPr>
        <p:txBody>
          <a:bodyPr wrap="none" lIns="162297" tIns="81127" rIns="162297" bIns="81127">
            <a:spAutoFit/>
          </a:bodyPr>
          <a:lstStyle/>
          <a:p>
            <a:pPr algn="ctr" defTabSz="1217416"/>
            <a:fld id="{259F4B34-A25D-4DEF-97BC-C4D92417BF9B}" type="slidenum">
              <a:rPr lang="en-US" sz="1300" smtClean="0">
                <a:solidFill>
                  <a:prstClr val="white"/>
                </a:solidFill>
                <a:cs typeface="Arial" pitchFamily="34" charset="0"/>
              </a:rPr>
              <a:pPr algn="ctr" defTabSz="1217416"/>
              <a:t>‹#›</a:t>
            </a:fld>
            <a:endParaRPr lang="en-US" sz="13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518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 bwMode="black">
          <a:xfrm>
            <a:off x="512867" y="6450894"/>
            <a:ext cx="4764171" cy="363893"/>
          </a:xfrm>
          <a:prstGeom prst="rect">
            <a:avLst/>
          </a:prstGeom>
          <a:noFill/>
        </p:spPr>
        <p:txBody>
          <a:bodyPr wrap="none" lIns="162297" tIns="81127" rIns="162297" bIns="81127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416"/>
            <a:r>
              <a:rPr lang="en-US" sz="1300" dirty="0" smtClean="0"/>
              <a:t>2012 LENOVO CONFIDENTIAL. All rights reserved.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76592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/>
        </p:nvSpPr>
        <p:spPr bwMode="gray">
          <a:xfrm flipH="1">
            <a:off x="205511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62297" tIns="1136034" rIns="162297" bIns="81127" anchor="ctr" anchorCtr="0"/>
          <a:lstStyle>
            <a:lvl1pPr marL="0" indent="0" algn="ctr">
              <a:buFontTx/>
              <a:buNone/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/>
        </p:nvSpPr>
        <p:spPr bwMode="gray">
          <a:xfrm>
            <a:off x="18" y="253592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62297" tIns="81127" rIns="162297" bIns="81127" anchor="ctr" anchorCtr="0"/>
          <a:lstStyle>
            <a:lvl1pPr marL="0" algn="l" defTabSz="1622925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622925" algn="l"/>
              </a:tabLst>
              <a:defRPr lang="en-US" sz="48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00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8" name="Picture 47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4"/>
          </a:xfrm>
          <a:prstGeom prst="rect">
            <a:avLst/>
          </a:prstGeom>
        </p:spPr>
      </p:pic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125964" y="3113242"/>
            <a:ext cx="12251916" cy="737846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z="1000" cap="all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prstClr val="white">
                  <a:lumMod val="75000"/>
                </a:prstClr>
              </a:solidFill>
              <a:cs typeface="Arial" pitchFamily="34" charset="0"/>
            </a:endParaRPr>
          </a:p>
        </p:txBody>
      </p:sp>
      <p:pic>
        <p:nvPicPr>
          <p:cNvPr id="7" name="Picture 6" descr="Kickoff2013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2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oduct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1"/>
          <p:cNvSpPr>
            <a:spLocks noChangeArrowheads="1"/>
          </p:cNvSpPr>
          <p:nvPr/>
        </p:nvSpPr>
        <p:spPr bwMode="gray">
          <a:xfrm>
            <a:off x="9196197" y="3483267"/>
            <a:ext cx="2992630" cy="1685028"/>
          </a:xfrm>
          <a:prstGeom prst="rect">
            <a:avLst/>
          </a:prstGeom>
          <a:solidFill>
            <a:srgbClr val="711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gray">
          <a:xfrm>
            <a:off x="9196195" y="3483522"/>
            <a:ext cx="2743029" cy="1466135"/>
          </a:xfrm>
          <a:custGeom>
            <a:avLst/>
            <a:gdLst>
              <a:gd name="connsiteX0" fmla="*/ 0 w 4746418"/>
              <a:gd name="connsiteY0" fmla="*/ 0 h 1263771"/>
              <a:gd name="connsiteX1" fmla="*/ 4746418 w 4746418"/>
              <a:gd name="connsiteY1" fmla="*/ 0 h 1263771"/>
              <a:gd name="connsiteX2" fmla="*/ 4746418 w 4746418"/>
              <a:gd name="connsiteY2" fmla="*/ 1263771 h 1263771"/>
              <a:gd name="connsiteX3" fmla="*/ 0 w 4746418"/>
              <a:gd name="connsiteY3" fmla="*/ 1263771 h 1263771"/>
              <a:gd name="connsiteX4" fmla="*/ 0 w 4746418"/>
              <a:gd name="connsiteY4" fmla="*/ 0 h 1263771"/>
              <a:gd name="connsiteX0" fmla="*/ 0 w 4746418"/>
              <a:gd name="connsiteY0" fmla="*/ 0 h 1891568"/>
              <a:gd name="connsiteX1" fmla="*/ 4746418 w 4746418"/>
              <a:gd name="connsiteY1" fmla="*/ 627797 h 1891568"/>
              <a:gd name="connsiteX2" fmla="*/ 4746418 w 4746418"/>
              <a:gd name="connsiteY2" fmla="*/ 1891568 h 1891568"/>
              <a:gd name="connsiteX3" fmla="*/ 0 w 4746418"/>
              <a:gd name="connsiteY3" fmla="*/ 1891568 h 1891568"/>
              <a:gd name="connsiteX4" fmla="*/ 0 w 4746418"/>
              <a:gd name="connsiteY4" fmla="*/ 0 h 189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6418" h="1891568">
                <a:moveTo>
                  <a:pt x="0" y="0"/>
                </a:moveTo>
                <a:lnTo>
                  <a:pt x="4746418" y="627797"/>
                </a:lnTo>
                <a:lnTo>
                  <a:pt x="4746418" y="1891568"/>
                </a:lnTo>
                <a:lnTo>
                  <a:pt x="0" y="1891568"/>
                </a:lnTo>
                <a:lnTo>
                  <a:pt x="0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gray">
          <a:xfrm>
            <a:off x="0" y="3966367"/>
            <a:ext cx="11939226" cy="1685028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609441" y="5698899"/>
            <a:ext cx="10969943" cy="638756"/>
          </a:xfrm>
          <a:prstGeom prst="rect">
            <a:avLst/>
          </a:prstGeom>
        </p:spPr>
        <p:txBody>
          <a:bodyPr lIns="162297" tIns="81127" rIns="162297" bIns="81127" anchor="ctr">
            <a:normAutofit/>
          </a:bodyPr>
          <a:lstStyle>
            <a:lvl1pPr marL="0" indent="0" algn="r" defTabSz="1622925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3200" kern="1200" cap="none" spc="0" dirty="0" smtClean="0">
                <a:solidFill>
                  <a:srgbClr val="961E1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114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2925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3440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4585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5733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6878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68026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49172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>
          <a:xfrm>
            <a:off x="609441" y="4141177"/>
            <a:ext cx="10969943" cy="1321448"/>
          </a:xfrm>
          <a:prstGeom prst="rect">
            <a:avLst/>
          </a:prstGeom>
        </p:spPr>
        <p:txBody>
          <a:bodyPr lIns="162297" tIns="81127" rIns="162297" bIns="81127" anchor="ctr" anchorCtr="0"/>
          <a:lstStyle>
            <a:lvl1pPr marL="0" algn="r" defTabSz="1622925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6400" b="1" kern="1200" cap="all" spc="-267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5" name="Rectangle 7"/>
          <p:cNvSpPr>
            <a:spLocks noChangeArrowheads="1"/>
          </p:cNvSpPr>
          <p:nvPr/>
        </p:nvSpPr>
        <p:spPr bwMode="invGray">
          <a:xfrm flipH="1">
            <a:off x="82805" y="6501862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46" name="Freeform 8"/>
          <p:cNvSpPr>
            <a:spLocks/>
          </p:cNvSpPr>
          <p:nvPr/>
        </p:nvSpPr>
        <p:spPr bwMode="invGray">
          <a:xfrm flipH="1">
            <a:off x="-36972" y="6501821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Rectangle 20"/>
          <p:cNvSpPr/>
          <p:nvPr/>
        </p:nvSpPr>
        <p:spPr bwMode="invGray">
          <a:xfrm>
            <a:off x="34546" y="6445174"/>
            <a:ext cx="532948" cy="363893"/>
          </a:xfrm>
          <a:prstGeom prst="rect">
            <a:avLst/>
          </a:prstGeom>
        </p:spPr>
        <p:txBody>
          <a:bodyPr wrap="none" lIns="162297" tIns="81127" rIns="162297" bIns="81127">
            <a:spAutoFit/>
          </a:bodyPr>
          <a:lstStyle/>
          <a:p>
            <a:pPr algn="ctr" defTabSz="1217416"/>
            <a:fld id="{259F4B34-A25D-4DEF-97BC-C4D92417BF9B}" type="slidenum">
              <a:rPr lang="en-US" sz="1300" smtClean="0">
                <a:solidFill>
                  <a:prstClr val="white"/>
                </a:solidFill>
                <a:cs typeface="Arial" pitchFamily="34" charset="0"/>
              </a:rPr>
              <a:pPr algn="ctr" defTabSz="1217416"/>
              <a:t>‹#›</a:t>
            </a:fld>
            <a:endParaRPr lang="en-US" sz="13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3" name="Picture 2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5400000">
            <a:off x="1058593" y="2949909"/>
            <a:ext cx="1633535" cy="375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518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 bwMode="black">
          <a:xfrm>
            <a:off x="512867" y="6450894"/>
            <a:ext cx="4764171" cy="363893"/>
          </a:xfrm>
          <a:prstGeom prst="rect">
            <a:avLst/>
          </a:prstGeom>
          <a:noFill/>
        </p:spPr>
        <p:txBody>
          <a:bodyPr wrap="none" lIns="162297" tIns="81127" rIns="162297" bIns="81127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416"/>
            <a:r>
              <a:rPr lang="en-US" sz="1300" dirty="0" smtClean="0"/>
              <a:t>2012 LENOVO CONFIDENTIAL. All rights reserved.</a:t>
            </a:r>
            <a:endParaRPr lang="en-US" sz="1300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5180252" y="621991"/>
            <a:ext cx="6083125" cy="270823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lvl1pPr marL="0" indent="0">
              <a:buFontTx/>
              <a:buNone/>
              <a:defRPr lang="en-US" sz="3200" dirty="0" smtClean="0">
                <a:solidFill>
                  <a:srgbClr val="414042"/>
                </a:solidFill>
              </a:defRPr>
            </a:lvl1pPr>
          </a:lstStyle>
          <a:p>
            <a:pPr marL="0"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014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graphy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gray">
          <a:xfrm>
            <a:off x="0" y="916"/>
            <a:ext cx="12188825" cy="6856215"/>
          </a:xfrm>
          <a:prstGeom prst="rect">
            <a:avLst/>
          </a:prstGeom>
        </p:spPr>
      </p:pic>
      <p:sp>
        <p:nvSpPr>
          <p:cNvPr id="4" name="Rectangle 11"/>
          <p:cNvSpPr>
            <a:spLocks noChangeArrowheads="1"/>
          </p:cNvSpPr>
          <p:nvPr/>
        </p:nvSpPr>
        <p:spPr bwMode="gray">
          <a:xfrm>
            <a:off x="10851692" y="4137011"/>
            <a:ext cx="1337132" cy="1685028"/>
          </a:xfrm>
          <a:prstGeom prst="rect">
            <a:avLst/>
          </a:prstGeom>
          <a:solidFill>
            <a:srgbClr val="711617"/>
          </a:solidFill>
          <a:ln>
            <a:noFill/>
          </a:ln>
          <a:effectLst>
            <a:outerShdw blurRad="50800" dist="38100" dir="8100000" algn="tr" rotWithShape="0">
              <a:prstClr val="black">
                <a:alpha val="5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gray">
          <a:xfrm>
            <a:off x="10851753" y="4137266"/>
            <a:ext cx="1087531" cy="1466135"/>
          </a:xfrm>
          <a:custGeom>
            <a:avLst/>
            <a:gdLst>
              <a:gd name="connsiteX0" fmla="*/ 0 w 4746418"/>
              <a:gd name="connsiteY0" fmla="*/ 0 h 1263771"/>
              <a:gd name="connsiteX1" fmla="*/ 4746418 w 4746418"/>
              <a:gd name="connsiteY1" fmla="*/ 0 h 1263771"/>
              <a:gd name="connsiteX2" fmla="*/ 4746418 w 4746418"/>
              <a:gd name="connsiteY2" fmla="*/ 1263771 h 1263771"/>
              <a:gd name="connsiteX3" fmla="*/ 0 w 4746418"/>
              <a:gd name="connsiteY3" fmla="*/ 1263771 h 1263771"/>
              <a:gd name="connsiteX4" fmla="*/ 0 w 4746418"/>
              <a:gd name="connsiteY4" fmla="*/ 0 h 1263771"/>
              <a:gd name="connsiteX0" fmla="*/ 0 w 4746418"/>
              <a:gd name="connsiteY0" fmla="*/ 0 h 1891568"/>
              <a:gd name="connsiteX1" fmla="*/ 4746418 w 4746418"/>
              <a:gd name="connsiteY1" fmla="*/ 627797 h 1891568"/>
              <a:gd name="connsiteX2" fmla="*/ 4746418 w 4746418"/>
              <a:gd name="connsiteY2" fmla="*/ 1891568 h 1891568"/>
              <a:gd name="connsiteX3" fmla="*/ 0 w 4746418"/>
              <a:gd name="connsiteY3" fmla="*/ 1891568 h 1891568"/>
              <a:gd name="connsiteX4" fmla="*/ 0 w 4746418"/>
              <a:gd name="connsiteY4" fmla="*/ 0 h 189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6418" h="1891568">
                <a:moveTo>
                  <a:pt x="0" y="0"/>
                </a:moveTo>
                <a:lnTo>
                  <a:pt x="4746418" y="627797"/>
                </a:lnTo>
                <a:lnTo>
                  <a:pt x="4746418" y="1891568"/>
                </a:lnTo>
                <a:lnTo>
                  <a:pt x="0" y="1891568"/>
                </a:lnTo>
                <a:lnTo>
                  <a:pt x="0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gray">
          <a:xfrm>
            <a:off x="2142833" y="4620111"/>
            <a:ext cx="9796396" cy="1685028"/>
          </a:xfrm>
          <a:prstGeom prst="rect">
            <a:avLst/>
          </a:prstGeom>
          <a:solidFill>
            <a:srgbClr val="EC2225"/>
          </a:solidFill>
          <a:ln>
            <a:noFill/>
          </a:ln>
          <a:effectLst>
            <a:outerShdw blurRad="76200" dist="50800" dir="8400000" algn="tr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Title 16"/>
          <p:cNvSpPr>
            <a:spLocks noGrp="1"/>
          </p:cNvSpPr>
          <p:nvPr>
            <p:ph type="title"/>
          </p:nvPr>
        </p:nvSpPr>
        <p:spPr bwMode="gray">
          <a:xfrm>
            <a:off x="2601496" y="4905633"/>
            <a:ext cx="8977888" cy="1143000"/>
          </a:xfrm>
          <a:prstGeom prst="rect">
            <a:avLst/>
          </a:prstGeom>
        </p:spPr>
        <p:txBody>
          <a:bodyPr lIns="162297" tIns="81127" rIns="162297" bIns="81127" anchor="ctr" anchorCtr="0"/>
          <a:lstStyle>
            <a:lvl1pPr marL="0" algn="r" defTabSz="162292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7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2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5400000">
            <a:off x="3210214" y="3604347"/>
            <a:ext cx="1633535" cy="375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68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thy\Documents\Corporate PPT Template\FINAL\ppt-images\NoTexture_Clos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990988"/>
            <a:ext cx="12188826" cy="8760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789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1"/>
          <p:cNvSpPr>
            <a:spLocks noChangeArrowheads="1"/>
          </p:cNvSpPr>
          <p:nvPr userDrawn="1"/>
        </p:nvSpPr>
        <p:spPr bwMode="gray">
          <a:xfrm rot="21365145">
            <a:off x="-140872" y="2200086"/>
            <a:ext cx="4075162" cy="3988084"/>
          </a:xfrm>
          <a:custGeom>
            <a:avLst/>
            <a:gdLst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0 w 3379965"/>
              <a:gd name="connsiteY3" fmla="*/ 2242254 h 2242254"/>
              <a:gd name="connsiteX4" fmla="*/ 0 w 3379965"/>
              <a:gd name="connsiteY4" fmla="*/ 0 h 2242254"/>
              <a:gd name="connsiteX0" fmla="*/ 11697 w 3391662"/>
              <a:gd name="connsiteY0" fmla="*/ 0 h 2270705"/>
              <a:gd name="connsiteX1" fmla="*/ 3391662 w 3391662"/>
              <a:gd name="connsiteY1" fmla="*/ 0 h 2270705"/>
              <a:gd name="connsiteX2" fmla="*/ 3391662 w 3391662"/>
              <a:gd name="connsiteY2" fmla="*/ 2242254 h 2270705"/>
              <a:gd name="connsiteX3" fmla="*/ 0 w 3391662"/>
              <a:gd name="connsiteY3" fmla="*/ 2270705 h 2270705"/>
              <a:gd name="connsiteX4" fmla="*/ 11697 w 3391662"/>
              <a:gd name="connsiteY4" fmla="*/ 0 h 2270705"/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314410 w 3379965"/>
              <a:gd name="connsiteY3" fmla="*/ 2232365 h 2242254"/>
              <a:gd name="connsiteX4" fmla="*/ 0 w 3379965"/>
              <a:gd name="connsiteY4" fmla="*/ 0 h 2242254"/>
              <a:gd name="connsiteX0" fmla="*/ 157893 w 3065555"/>
              <a:gd name="connsiteY0" fmla="*/ 0 h 2250373"/>
              <a:gd name="connsiteX1" fmla="*/ 3065555 w 3065555"/>
              <a:gd name="connsiteY1" fmla="*/ 8119 h 2250373"/>
              <a:gd name="connsiteX2" fmla="*/ 3065555 w 3065555"/>
              <a:gd name="connsiteY2" fmla="*/ 2250373 h 2250373"/>
              <a:gd name="connsiteX3" fmla="*/ 0 w 3065555"/>
              <a:gd name="connsiteY3" fmla="*/ 2240484 h 2250373"/>
              <a:gd name="connsiteX4" fmla="*/ 157893 w 3065555"/>
              <a:gd name="connsiteY4" fmla="*/ 0 h 2250373"/>
              <a:gd name="connsiteX0" fmla="*/ 213098 w 3065555"/>
              <a:gd name="connsiteY0" fmla="*/ 0 h 2251124"/>
              <a:gd name="connsiteX1" fmla="*/ 3065555 w 3065555"/>
              <a:gd name="connsiteY1" fmla="*/ 8870 h 2251124"/>
              <a:gd name="connsiteX2" fmla="*/ 3065555 w 3065555"/>
              <a:gd name="connsiteY2" fmla="*/ 2251124 h 2251124"/>
              <a:gd name="connsiteX3" fmla="*/ 0 w 3065555"/>
              <a:gd name="connsiteY3" fmla="*/ 2241235 h 2251124"/>
              <a:gd name="connsiteX4" fmla="*/ 213098 w 3065555"/>
              <a:gd name="connsiteY4" fmla="*/ 0 h 2251124"/>
              <a:gd name="connsiteX0" fmla="*/ 204711 w 3057168"/>
              <a:gd name="connsiteY0" fmla="*/ 0 h 2251556"/>
              <a:gd name="connsiteX1" fmla="*/ 3057168 w 3057168"/>
              <a:gd name="connsiteY1" fmla="*/ 8870 h 2251556"/>
              <a:gd name="connsiteX2" fmla="*/ 3057168 w 3057168"/>
              <a:gd name="connsiteY2" fmla="*/ 2251124 h 2251556"/>
              <a:gd name="connsiteX3" fmla="*/ 0 w 3057168"/>
              <a:gd name="connsiteY3" fmla="*/ 2251556 h 2251556"/>
              <a:gd name="connsiteX4" fmla="*/ 204711 w 3057168"/>
              <a:gd name="connsiteY4" fmla="*/ 0 h 225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168" h="2251556">
                <a:moveTo>
                  <a:pt x="204711" y="0"/>
                </a:moveTo>
                <a:lnTo>
                  <a:pt x="3057168" y="8870"/>
                </a:lnTo>
                <a:lnTo>
                  <a:pt x="3057168" y="2251124"/>
                </a:lnTo>
                <a:lnTo>
                  <a:pt x="0" y="2251556"/>
                </a:lnTo>
                <a:lnTo>
                  <a:pt x="204711" y="0"/>
                </a:lnTo>
                <a:close/>
              </a:path>
            </a:pathLst>
          </a:cu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r>
              <a:rPr lang="en-US" dirty="0" smtClean="0">
                <a:solidFill>
                  <a:prstClr val="white"/>
                </a:solidFill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1"/>
          <p:cNvSpPr>
            <a:spLocks noChangeArrowheads="1"/>
          </p:cNvSpPr>
          <p:nvPr userDrawn="1"/>
        </p:nvSpPr>
        <p:spPr bwMode="gray">
          <a:xfrm rot="21347964">
            <a:off x="824971" y="2163539"/>
            <a:ext cx="3112447" cy="3989900"/>
          </a:xfrm>
          <a:custGeom>
            <a:avLst/>
            <a:gdLst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0 w 2245057"/>
              <a:gd name="connsiteY3" fmla="*/ 1263771 h 1263771"/>
              <a:gd name="connsiteX4" fmla="*/ 0 w 2245057"/>
              <a:gd name="connsiteY4" fmla="*/ 0 h 1263771"/>
              <a:gd name="connsiteX0" fmla="*/ 9525 w 2254582"/>
              <a:gd name="connsiteY0" fmla="*/ 0 h 1263771"/>
              <a:gd name="connsiteX1" fmla="*/ 2254582 w 2254582"/>
              <a:gd name="connsiteY1" fmla="*/ 0 h 1263771"/>
              <a:gd name="connsiteX2" fmla="*/ 2254582 w 2254582"/>
              <a:gd name="connsiteY2" fmla="*/ 1263771 h 1263771"/>
              <a:gd name="connsiteX3" fmla="*/ 0 w 2254582"/>
              <a:gd name="connsiteY3" fmla="*/ 606546 h 1263771"/>
              <a:gd name="connsiteX4" fmla="*/ 9525 w 2254582"/>
              <a:gd name="connsiteY4" fmla="*/ 0 h 1263771"/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4465 w 2245057"/>
              <a:gd name="connsiteY3" fmla="*/ 844669 h 1263771"/>
              <a:gd name="connsiteX4" fmla="*/ 0 w 2245057"/>
              <a:gd name="connsiteY4" fmla="*/ 0 h 1263771"/>
              <a:gd name="connsiteX0" fmla="*/ 29905 w 2240642"/>
              <a:gd name="connsiteY0" fmla="*/ 0 h 1271077"/>
              <a:gd name="connsiteX1" fmla="*/ 2240642 w 2240642"/>
              <a:gd name="connsiteY1" fmla="*/ 7306 h 1271077"/>
              <a:gd name="connsiteX2" fmla="*/ 2240642 w 2240642"/>
              <a:gd name="connsiteY2" fmla="*/ 1271077 h 1271077"/>
              <a:gd name="connsiteX3" fmla="*/ 50 w 2240642"/>
              <a:gd name="connsiteY3" fmla="*/ 851975 h 1271077"/>
              <a:gd name="connsiteX4" fmla="*/ 29905 w 2240642"/>
              <a:gd name="connsiteY4" fmla="*/ 0 h 1271077"/>
              <a:gd name="connsiteX0" fmla="*/ 34440 w 2245177"/>
              <a:gd name="connsiteY0" fmla="*/ 0 h 1271077"/>
              <a:gd name="connsiteX1" fmla="*/ 2245177 w 2245177"/>
              <a:gd name="connsiteY1" fmla="*/ 7306 h 1271077"/>
              <a:gd name="connsiteX2" fmla="*/ 2245177 w 2245177"/>
              <a:gd name="connsiteY2" fmla="*/ 1271077 h 1271077"/>
              <a:gd name="connsiteX3" fmla="*/ 43 w 2245177"/>
              <a:gd name="connsiteY3" fmla="*/ 885836 h 1271077"/>
              <a:gd name="connsiteX4" fmla="*/ 34440 w 2245177"/>
              <a:gd name="connsiteY4" fmla="*/ 0 h 1271077"/>
              <a:gd name="connsiteX0" fmla="*/ 34440 w 2253211"/>
              <a:gd name="connsiteY0" fmla="*/ 0 h 1294038"/>
              <a:gd name="connsiteX1" fmla="*/ 2245177 w 2253211"/>
              <a:gd name="connsiteY1" fmla="*/ 7306 h 1294038"/>
              <a:gd name="connsiteX2" fmla="*/ 2253212 w 2253211"/>
              <a:gd name="connsiteY2" fmla="*/ 1294038 h 1294038"/>
              <a:gd name="connsiteX3" fmla="*/ 43 w 2253211"/>
              <a:gd name="connsiteY3" fmla="*/ 885836 h 1294038"/>
              <a:gd name="connsiteX4" fmla="*/ 34440 w 2253211"/>
              <a:gd name="connsiteY4" fmla="*/ 0 h 1294038"/>
              <a:gd name="connsiteX0" fmla="*/ 34440 w 2257608"/>
              <a:gd name="connsiteY0" fmla="*/ 0 h 1302696"/>
              <a:gd name="connsiteX1" fmla="*/ 2245177 w 2257608"/>
              <a:gd name="connsiteY1" fmla="*/ 7306 h 1302696"/>
              <a:gd name="connsiteX2" fmla="*/ 2257608 w 2257608"/>
              <a:gd name="connsiteY2" fmla="*/ 1302696 h 1302696"/>
              <a:gd name="connsiteX3" fmla="*/ 43 w 2257608"/>
              <a:gd name="connsiteY3" fmla="*/ 885836 h 1302696"/>
              <a:gd name="connsiteX4" fmla="*/ 34440 w 2257608"/>
              <a:gd name="connsiteY4" fmla="*/ 0 h 1302696"/>
              <a:gd name="connsiteX0" fmla="*/ 34440 w 2254840"/>
              <a:gd name="connsiteY0" fmla="*/ 0 h 1292011"/>
              <a:gd name="connsiteX1" fmla="*/ 2245177 w 2254840"/>
              <a:gd name="connsiteY1" fmla="*/ 7306 h 1292011"/>
              <a:gd name="connsiteX2" fmla="*/ 2254840 w 2254840"/>
              <a:gd name="connsiteY2" fmla="*/ 1292011 h 1292011"/>
              <a:gd name="connsiteX3" fmla="*/ 43 w 2254840"/>
              <a:gd name="connsiteY3" fmla="*/ 885836 h 1292011"/>
              <a:gd name="connsiteX4" fmla="*/ 34440 w 2254840"/>
              <a:gd name="connsiteY4" fmla="*/ 0 h 1292011"/>
              <a:gd name="connsiteX0" fmla="*/ 34440 w 2250105"/>
              <a:gd name="connsiteY0" fmla="*/ 0 h 1296113"/>
              <a:gd name="connsiteX1" fmla="*/ 2245177 w 2250105"/>
              <a:gd name="connsiteY1" fmla="*/ 7306 h 1296113"/>
              <a:gd name="connsiteX2" fmla="*/ 2250106 w 2250105"/>
              <a:gd name="connsiteY2" fmla="*/ 1296113 h 1296113"/>
              <a:gd name="connsiteX3" fmla="*/ 43 w 2250105"/>
              <a:gd name="connsiteY3" fmla="*/ 885836 h 1296113"/>
              <a:gd name="connsiteX4" fmla="*/ 34440 w 2250105"/>
              <a:gd name="connsiteY4" fmla="*/ 0 h 1296113"/>
              <a:gd name="connsiteX0" fmla="*/ 34440 w 2249536"/>
              <a:gd name="connsiteY0" fmla="*/ 0 h 1300359"/>
              <a:gd name="connsiteX1" fmla="*/ 2245177 w 2249536"/>
              <a:gd name="connsiteY1" fmla="*/ 7306 h 1300359"/>
              <a:gd name="connsiteX2" fmla="*/ 2249536 w 2249536"/>
              <a:gd name="connsiteY2" fmla="*/ 1300359 h 1300359"/>
              <a:gd name="connsiteX3" fmla="*/ 43 w 2249536"/>
              <a:gd name="connsiteY3" fmla="*/ 885836 h 1300359"/>
              <a:gd name="connsiteX4" fmla="*/ 34440 w 2249536"/>
              <a:gd name="connsiteY4" fmla="*/ 0 h 1300359"/>
              <a:gd name="connsiteX0" fmla="*/ 47409 w 2262505"/>
              <a:gd name="connsiteY0" fmla="*/ 0 h 1300359"/>
              <a:gd name="connsiteX1" fmla="*/ 2258146 w 2262505"/>
              <a:gd name="connsiteY1" fmla="*/ 7306 h 1300359"/>
              <a:gd name="connsiteX2" fmla="*/ 2262505 w 2262505"/>
              <a:gd name="connsiteY2" fmla="*/ 1300359 h 1300359"/>
              <a:gd name="connsiteX3" fmla="*/ 32 w 2262505"/>
              <a:gd name="connsiteY3" fmla="*/ 955046 h 1300359"/>
              <a:gd name="connsiteX4" fmla="*/ 47409 w 2262505"/>
              <a:gd name="connsiteY4" fmla="*/ 0 h 1300359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36392 w 2247568"/>
              <a:gd name="connsiteY0" fmla="*/ 0 h 1371571"/>
              <a:gd name="connsiteX1" fmla="*/ 2247129 w 2247568"/>
              <a:gd name="connsiteY1" fmla="*/ 7306 h 1371571"/>
              <a:gd name="connsiteX2" fmla="*/ 2241931 w 2247568"/>
              <a:gd name="connsiteY2" fmla="*/ 1371571 h 1371571"/>
              <a:gd name="connsiteX3" fmla="*/ 42 w 2247568"/>
              <a:gd name="connsiteY3" fmla="*/ 955430 h 1371571"/>
              <a:gd name="connsiteX4" fmla="*/ 36392 w 2247568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0 w 2211176"/>
              <a:gd name="connsiteY0" fmla="*/ 0 h 1371571"/>
              <a:gd name="connsiteX1" fmla="*/ 2210737 w 2211176"/>
              <a:gd name="connsiteY1" fmla="*/ 7306 h 1371571"/>
              <a:gd name="connsiteX2" fmla="*/ 2205539 w 2211176"/>
              <a:gd name="connsiteY2" fmla="*/ 1371571 h 1371571"/>
              <a:gd name="connsiteX3" fmla="*/ 25100 w 2211176"/>
              <a:gd name="connsiteY3" fmla="*/ 832126 h 1371571"/>
              <a:gd name="connsiteX4" fmla="*/ 0 w 2211176"/>
              <a:gd name="connsiteY4" fmla="*/ 0 h 1371571"/>
              <a:gd name="connsiteX0" fmla="*/ 52948 w 2264124"/>
              <a:gd name="connsiteY0" fmla="*/ 0 h 1371571"/>
              <a:gd name="connsiteX1" fmla="*/ 2263685 w 2264124"/>
              <a:gd name="connsiteY1" fmla="*/ 7306 h 1371571"/>
              <a:gd name="connsiteX2" fmla="*/ 2258487 w 2264124"/>
              <a:gd name="connsiteY2" fmla="*/ 1371571 h 1371571"/>
              <a:gd name="connsiteX3" fmla="*/ 29 w 2264124"/>
              <a:gd name="connsiteY3" fmla="*/ 844178 h 1371571"/>
              <a:gd name="connsiteX4" fmla="*/ 52948 w 2264124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40"/>
              <a:gd name="connsiteY0" fmla="*/ 0 h 1403137"/>
              <a:gd name="connsiteX1" fmla="*/ 2242448 w 2242840"/>
              <a:gd name="connsiteY1" fmla="*/ 7306 h 1403137"/>
              <a:gd name="connsiteX2" fmla="*/ 2235786 w 2242840"/>
              <a:gd name="connsiteY2" fmla="*/ 1403137 h 1403137"/>
              <a:gd name="connsiteX3" fmla="*/ 47 w 2242840"/>
              <a:gd name="connsiteY3" fmla="*/ 827573 h 1403137"/>
              <a:gd name="connsiteX4" fmla="*/ 31711 w 2242840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0310 w 2244920"/>
              <a:gd name="connsiteY0" fmla="*/ 0 h 1413420"/>
              <a:gd name="connsiteX1" fmla="*/ 2242449 w 2244920"/>
              <a:gd name="connsiteY1" fmla="*/ 17589 h 1413420"/>
              <a:gd name="connsiteX2" fmla="*/ 2235787 w 2244920"/>
              <a:gd name="connsiteY2" fmla="*/ 1413420 h 1413420"/>
              <a:gd name="connsiteX3" fmla="*/ 48 w 2244920"/>
              <a:gd name="connsiteY3" fmla="*/ 837856 h 1413420"/>
              <a:gd name="connsiteX4" fmla="*/ 30310 w 2244920"/>
              <a:gd name="connsiteY4" fmla="*/ 0 h 1413420"/>
              <a:gd name="connsiteX0" fmla="*/ 30310 w 2244053"/>
              <a:gd name="connsiteY0" fmla="*/ 0 h 1430865"/>
              <a:gd name="connsiteX1" fmla="*/ 2242449 w 2244053"/>
              <a:gd name="connsiteY1" fmla="*/ 17589 h 1430865"/>
              <a:gd name="connsiteX2" fmla="*/ 2233243 w 2244053"/>
              <a:gd name="connsiteY2" fmla="*/ 1430865 h 1430865"/>
              <a:gd name="connsiteX3" fmla="*/ 48 w 2244053"/>
              <a:gd name="connsiteY3" fmla="*/ 837856 h 1430865"/>
              <a:gd name="connsiteX4" fmla="*/ 30310 w 2244053"/>
              <a:gd name="connsiteY4" fmla="*/ 0 h 1430865"/>
              <a:gd name="connsiteX0" fmla="*/ 30604 w 2244347"/>
              <a:gd name="connsiteY0" fmla="*/ 0 h 1430865"/>
              <a:gd name="connsiteX1" fmla="*/ 2242743 w 2244347"/>
              <a:gd name="connsiteY1" fmla="*/ 17589 h 1430865"/>
              <a:gd name="connsiteX2" fmla="*/ 2233537 w 2244347"/>
              <a:gd name="connsiteY2" fmla="*/ 1430865 h 1430865"/>
              <a:gd name="connsiteX3" fmla="*/ 48 w 2244347"/>
              <a:gd name="connsiteY3" fmla="*/ 859770 h 1430865"/>
              <a:gd name="connsiteX4" fmla="*/ 30604 w 2244347"/>
              <a:gd name="connsiteY4" fmla="*/ 0 h 1430865"/>
              <a:gd name="connsiteX0" fmla="*/ 59504 w 2244326"/>
              <a:gd name="connsiteY0" fmla="*/ 0 h 1438568"/>
              <a:gd name="connsiteX1" fmla="*/ 2242722 w 2244326"/>
              <a:gd name="connsiteY1" fmla="*/ 25292 h 1438568"/>
              <a:gd name="connsiteX2" fmla="*/ 2233516 w 2244326"/>
              <a:gd name="connsiteY2" fmla="*/ 1438568 h 1438568"/>
              <a:gd name="connsiteX3" fmla="*/ 27 w 2244326"/>
              <a:gd name="connsiteY3" fmla="*/ 867473 h 1438568"/>
              <a:gd name="connsiteX4" fmla="*/ 59504 w 2244326"/>
              <a:gd name="connsiteY4" fmla="*/ 0 h 1438568"/>
              <a:gd name="connsiteX0" fmla="*/ 18466 w 2203288"/>
              <a:gd name="connsiteY0" fmla="*/ 0 h 1438568"/>
              <a:gd name="connsiteX1" fmla="*/ 2201684 w 2203288"/>
              <a:gd name="connsiteY1" fmla="*/ 25292 h 1438568"/>
              <a:gd name="connsiteX2" fmla="*/ 2192478 w 2203288"/>
              <a:gd name="connsiteY2" fmla="*/ 1438568 h 1438568"/>
              <a:gd name="connsiteX3" fmla="*/ 75 w 2203288"/>
              <a:gd name="connsiteY3" fmla="*/ 967290 h 1438568"/>
              <a:gd name="connsiteX4" fmla="*/ 18466 w 2203288"/>
              <a:gd name="connsiteY4" fmla="*/ 0 h 1438568"/>
              <a:gd name="connsiteX0" fmla="*/ 49119 w 2233941"/>
              <a:gd name="connsiteY0" fmla="*/ 0 h 1438568"/>
              <a:gd name="connsiteX1" fmla="*/ 2232337 w 2233941"/>
              <a:gd name="connsiteY1" fmla="*/ 25292 h 1438568"/>
              <a:gd name="connsiteX2" fmla="*/ 2223131 w 2233941"/>
              <a:gd name="connsiteY2" fmla="*/ 1438568 h 1438568"/>
              <a:gd name="connsiteX3" fmla="*/ 31 w 2233941"/>
              <a:gd name="connsiteY3" fmla="*/ 987214 h 1438568"/>
              <a:gd name="connsiteX4" fmla="*/ 49119 w 2233941"/>
              <a:gd name="connsiteY4" fmla="*/ 0 h 1438568"/>
              <a:gd name="connsiteX0" fmla="*/ 3377 w 2188199"/>
              <a:gd name="connsiteY0" fmla="*/ 0 h 1438568"/>
              <a:gd name="connsiteX1" fmla="*/ 2186595 w 2188199"/>
              <a:gd name="connsiteY1" fmla="*/ 25292 h 1438568"/>
              <a:gd name="connsiteX2" fmla="*/ 2177389 w 2188199"/>
              <a:gd name="connsiteY2" fmla="*/ 1438568 h 1438568"/>
              <a:gd name="connsiteX3" fmla="*/ 236 w 2188199"/>
              <a:gd name="connsiteY3" fmla="*/ 981898 h 1438568"/>
              <a:gd name="connsiteX4" fmla="*/ 3377 w 2188199"/>
              <a:gd name="connsiteY4" fmla="*/ 0 h 1438568"/>
              <a:gd name="connsiteX0" fmla="*/ 44651 w 2229473"/>
              <a:gd name="connsiteY0" fmla="*/ 0 h 1438568"/>
              <a:gd name="connsiteX1" fmla="*/ 2227869 w 2229473"/>
              <a:gd name="connsiteY1" fmla="*/ 25292 h 1438568"/>
              <a:gd name="connsiteX2" fmla="*/ 2218663 w 2229473"/>
              <a:gd name="connsiteY2" fmla="*/ 1438568 h 1438568"/>
              <a:gd name="connsiteX3" fmla="*/ 34 w 2229473"/>
              <a:gd name="connsiteY3" fmla="*/ 980359 h 1438568"/>
              <a:gd name="connsiteX4" fmla="*/ 44651 w 2229473"/>
              <a:gd name="connsiteY4" fmla="*/ 0 h 1438568"/>
              <a:gd name="connsiteX0" fmla="*/ 44651 w 2232456"/>
              <a:gd name="connsiteY0" fmla="*/ 0 h 1440570"/>
              <a:gd name="connsiteX1" fmla="*/ 2227869 w 2232456"/>
              <a:gd name="connsiteY1" fmla="*/ 25292 h 1440570"/>
              <a:gd name="connsiteX2" fmla="*/ 2225323 w 2232456"/>
              <a:gd name="connsiteY2" fmla="*/ 1440570 h 1440570"/>
              <a:gd name="connsiteX3" fmla="*/ 34 w 2232456"/>
              <a:gd name="connsiteY3" fmla="*/ 980359 h 1440570"/>
              <a:gd name="connsiteX4" fmla="*/ 44651 w 2232456"/>
              <a:gd name="connsiteY4" fmla="*/ 0 h 1440570"/>
              <a:gd name="connsiteX0" fmla="*/ 37737 w 2232461"/>
              <a:gd name="connsiteY0" fmla="*/ 0 h 1433405"/>
              <a:gd name="connsiteX1" fmla="*/ 2227874 w 2232461"/>
              <a:gd name="connsiteY1" fmla="*/ 18127 h 1433405"/>
              <a:gd name="connsiteX2" fmla="*/ 2225328 w 2232461"/>
              <a:gd name="connsiteY2" fmla="*/ 1433405 h 1433405"/>
              <a:gd name="connsiteX3" fmla="*/ 39 w 2232461"/>
              <a:gd name="connsiteY3" fmla="*/ 973194 h 1433405"/>
              <a:gd name="connsiteX4" fmla="*/ 37737 w 2232461"/>
              <a:gd name="connsiteY4" fmla="*/ 0 h 1433405"/>
              <a:gd name="connsiteX0" fmla="*/ 37737 w 2232908"/>
              <a:gd name="connsiteY0" fmla="*/ 0 h 1433405"/>
              <a:gd name="connsiteX1" fmla="*/ 2228948 w 2232908"/>
              <a:gd name="connsiteY1" fmla="*/ 10745 h 1433405"/>
              <a:gd name="connsiteX2" fmla="*/ 2225328 w 2232908"/>
              <a:gd name="connsiteY2" fmla="*/ 1433405 h 1433405"/>
              <a:gd name="connsiteX3" fmla="*/ 39 w 2232908"/>
              <a:gd name="connsiteY3" fmla="*/ 973194 h 1433405"/>
              <a:gd name="connsiteX4" fmla="*/ 37737 w 2232908"/>
              <a:gd name="connsiteY4" fmla="*/ 0 h 1433405"/>
              <a:gd name="connsiteX0" fmla="*/ 37737 w 2230903"/>
              <a:gd name="connsiteY0" fmla="*/ 0 h 1443631"/>
              <a:gd name="connsiteX1" fmla="*/ 2228948 w 2230903"/>
              <a:gd name="connsiteY1" fmla="*/ 10745 h 1443631"/>
              <a:gd name="connsiteX2" fmla="*/ 2220903 w 2230903"/>
              <a:gd name="connsiteY2" fmla="*/ 1443631 h 1443631"/>
              <a:gd name="connsiteX3" fmla="*/ 39 w 2230903"/>
              <a:gd name="connsiteY3" fmla="*/ 973194 h 1443631"/>
              <a:gd name="connsiteX4" fmla="*/ 37737 w 2230903"/>
              <a:gd name="connsiteY4" fmla="*/ 0 h 1443631"/>
              <a:gd name="connsiteX0" fmla="*/ 33828 w 2226994"/>
              <a:gd name="connsiteY0" fmla="*/ 0 h 1443631"/>
              <a:gd name="connsiteX1" fmla="*/ 2225039 w 2226994"/>
              <a:gd name="connsiteY1" fmla="*/ 10745 h 1443631"/>
              <a:gd name="connsiteX2" fmla="*/ 2216994 w 2226994"/>
              <a:gd name="connsiteY2" fmla="*/ 1443631 h 1443631"/>
              <a:gd name="connsiteX3" fmla="*/ 44 w 2226994"/>
              <a:gd name="connsiteY3" fmla="*/ 986698 h 1443631"/>
              <a:gd name="connsiteX4" fmla="*/ 33828 w 2226994"/>
              <a:gd name="connsiteY4" fmla="*/ 0 h 1443631"/>
              <a:gd name="connsiteX0" fmla="*/ 31767 w 2224933"/>
              <a:gd name="connsiteY0" fmla="*/ 0 h 1443631"/>
              <a:gd name="connsiteX1" fmla="*/ 2222978 w 2224933"/>
              <a:gd name="connsiteY1" fmla="*/ 10745 h 1443631"/>
              <a:gd name="connsiteX2" fmla="*/ 2214933 w 2224933"/>
              <a:gd name="connsiteY2" fmla="*/ 1443631 h 1443631"/>
              <a:gd name="connsiteX3" fmla="*/ 47 w 2224933"/>
              <a:gd name="connsiteY3" fmla="*/ 992712 h 1443631"/>
              <a:gd name="connsiteX4" fmla="*/ 31767 w 2224933"/>
              <a:gd name="connsiteY4" fmla="*/ 0 h 1443631"/>
              <a:gd name="connsiteX0" fmla="*/ 36961 w 2230127"/>
              <a:gd name="connsiteY0" fmla="*/ 0 h 1443631"/>
              <a:gd name="connsiteX1" fmla="*/ 2228172 w 2230127"/>
              <a:gd name="connsiteY1" fmla="*/ 10745 h 1443631"/>
              <a:gd name="connsiteX2" fmla="*/ 2220127 w 2230127"/>
              <a:gd name="connsiteY2" fmla="*/ 1443631 h 1443631"/>
              <a:gd name="connsiteX3" fmla="*/ 40 w 2230127"/>
              <a:gd name="connsiteY3" fmla="*/ 988065 h 1443631"/>
              <a:gd name="connsiteX4" fmla="*/ 36961 w 2230127"/>
              <a:gd name="connsiteY4" fmla="*/ 0 h 144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0127" h="1443631">
                <a:moveTo>
                  <a:pt x="36961" y="0"/>
                </a:moveTo>
                <a:lnTo>
                  <a:pt x="2228172" y="10745"/>
                </a:lnTo>
                <a:cubicBezTo>
                  <a:pt x="2230850" y="439656"/>
                  <a:pt x="2232723" y="651647"/>
                  <a:pt x="2220127" y="1443631"/>
                </a:cubicBezTo>
                <a:lnTo>
                  <a:pt x="40" y="988065"/>
                </a:lnTo>
                <a:cubicBezTo>
                  <a:pt x="-1448" y="706509"/>
                  <a:pt x="38449" y="281556"/>
                  <a:pt x="36961" y="0"/>
                </a:cubicBezTo>
                <a:close/>
              </a:path>
            </a:pathLst>
          </a:custGeom>
          <a:solidFill>
            <a:srgbClr val="711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1"/>
          <p:cNvSpPr>
            <a:spLocks noChangeArrowheads="1"/>
          </p:cNvSpPr>
          <p:nvPr userDrawn="1"/>
        </p:nvSpPr>
        <p:spPr bwMode="gray">
          <a:xfrm rot="21365145">
            <a:off x="8001470" y="1892361"/>
            <a:ext cx="4287149" cy="2583107"/>
          </a:xfrm>
          <a:custGeom>
            <a:avLst/>
            <a:gdLst>
              <a:gd name="connsiteX0" fmla="*/ 0 w 5430865"/>
              <a:gd name="connsiteY0" fmla="*/ 0 h 979284"/>
              <a:gd name="connsiteX1" fmla="*/ 5430865 w 5430865"/>
              <a:gd name="connsiteY1" fmla="*/ 0 h 979284"/>
              <a:gd name="connsiteX2" fmla="*/ 5430865 w 5430865"/>
              <a:gd name="connsiteY2" fmla="*/ 979284 h 979284"/>
              <a:gd name="connsiteX3" fmla="*/ 0 w 5430865"/>
              <a:gd name="connsiteY3" fmla="*/ 979284 h 979284"/>
              <a:gd name="connsiteX4" fmla="*/ 0 w 5430865"/>
              <a:gd name="connsiteY4" fmla="*/ 0 h 979284"/>
              <a:gd name="connsiteX0" fmla="*/ 0 w 5434373"/>
              <a:gd name="connsiteY0" fmla="*/ 2897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0 w 5434373"/>
              <a:gd name="connsiteY4" fmla="*/ 28971 h 1008255"/>
              <a:gd name="connsiteX0" fmla="*/ 0 w 5434373"/>
              <a:gd name="connsiteY0" fmla="*/ 28971 h 1011057"/>
              <a:gd name="connsiteX1" fmla="*/ 5434373 w 5434373"/>
              <a:gd name="connsiteY1" fmla="*/ 0 h 1011057"/>
              <a:gd name="connsiteX2" fmla="*/ 3575489 w 5434373"/>
              <a:gd name="connsiteY2" fmla="*/ 1011057 h 1011057"/>
              <a:gd name="connsiteX3" fmla="*/ 0 w 5434373"/>
              <a:gd name="connsiteY3" fmla="*/ 1008255 h 1011057"/>
              <a:gd name="connsiteX4" fmla="*/ 0 w 5434373"/>
              <a:gd name="connsiteY4" fmla="*/ 28971 h 1011057"/>
              <a:gd name="connsiteX0" fmla="*/ 0 w 3710877"/>
              <a:gd name="connsiteY0" fmla="*/ 21612 h 1003698"/>
              <a:gd name="connsiteX1" fmla="*/ 3710878 w 3710877"/>
              <a:gd name="connsiteY1" fmla="*/ 0 h 1003698"/>
              <a:gd name="connsiteX2" fmla="*/ 3575489 w 3710877"/>
              <a:gd name="connsiteY2" fmla="*/ 1003698 h 1003698"/>
              <a:gd name="connsiteX3" fmla="*/ 0 w 3710877"/>
              <a:gd name="connsiteY3" fmla="*/ 1000896 h 1003698"/>
              <a:gd name="connsiteX4" fmla="*/ 0 w 3710877"/>
              <a:gd name="connsiteY4" fmla="*/ 21612 h 1003698"/>
              <a:gd name="connsiteX0" fmla="*/ 0 w 3710878"/>
              <a:gd name="connsiteY0" fmla="*/ 21612 h 1003698"/>
              <a:gd name="connsiteX1" fmla="*/ 3710878 w 3710878"/>
              <a:gd name="connsiteY1" fmla="*/ 0 h 1003698"/>
              <a:gd name="connsiteX2" fmla="*/ 3575489 w 3710878"/>
              <a:gd name="connsiteY2" fmla="*/ 1003698 h 1003698"/>
              <a:gd name="connsiteX3" fmla="*/ 0 w 3710878"/>
              <a:gd name="connsiteY3" fmla="*/ 1000896 h 1003698"/>
              <a:gd name="connsiteX4" fmla="*/ 0 w 3710878"/>
              <a:gd name="connsiteY4" fmla="*/ 21612 h 1003698"/>
              <a:gd name="connsiteX0" fmla="*/ 0 w 3710878"/>
              <a:gd name="connsiteY0" fmla="*/ 21612 h 1003698"/>
              <a:gd name="connsiteX1" fmla="*/ 3710878 w 3710878"/>
              <a:gd name="connsiteY1" fmla="*/ 0 h 1003698"/>
              <a:gd name="connsiteX2" fmla="*/ 3575489 w 3710878"/>
              <a:gd name="connsiteY2" fmla="*/ 1003698 h 1003698"/>
              <a:gd name="connsiteX3" fmla="*/ 0 w 3710878"/>
              <a:gd name="connsiteY3" fmla="*/ 1000896 h 1003698"/>
              <a:gd name="connsiteX4" fmla="*/ 0 w 3710878"/>
              <a:gd name="connsiteY4" fmla="*/ 21612 h 1003698"/>
              <a:gd name="connsiteX0" fmla="*/ 0 w 3719612"/>
              <a:gd name="connsiteY0" fmla="*/ 6729 h 988815"/>
              <a:gd name="connsiteX1" fmla="*/ 3719612 w 3719612"/>
              <a:gd name="connsiteY1" fmla="*/ 0 h 988815"/>
              <a:gd name="connsiteX2" fmla="*/ 3575489 w 3719612"/>
              <a:gd name="connsiteY2" fmla="*/ 988815 h 988815"/>
              <a:gd name="connsiteX3" fmla="*/ 0 w 3719612"/>
              <a:gd name="connsiteY3" fmla="*/ 986013 h 988815"/>
              <a:gd name="connsiteX4" fmla="*/ 0 w 3719612"/>
              <a:gd name="connsiteY4" fmla="*/ 6729 h 98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9612" h="988815">
                <a:moveTo>
                  <a:pt x="0" y="6729"/>
                </a:moveTo>
                <a:lnTo>
                  <a:pt x="3719612" y="0"/>
                </a:lnTo>
                <a:cubicBezTo>
                  <a:pt x="3686881" y="338931"/>
                  <a:pt x="3631493" y="650689"/>
                  <a:pt x="3575489" y="988815"/>
                </a:cubicBezTo>
                <a:lnTo>
                  <a:pt x="0" y="986013"/>
                </a:lnTo>
                <a:lnTo>
                  <a:pt x="0" y="6729"/>
                </a:lnTo>
                <a:close/>
              </a:path>
            </a:pathLst>
          </a:custGeom>
          <a:solidFill>
            <a:srgbClr val="1B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6" tIns="45679" rIns="91356" bIns="456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601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gray">
          <a:xfrm rot="21365145">
            <a:off x="10268948" y="3156044"/>
            <a:ext cx="1322420" cy="456773"/>
          </a:xfrm>
          <a:custGeom>
            <a:avLst/>
            <a:gdLst>
              <a:gd name="connsiteX0" fmla="*/ 0 w 855342"/>
              <a:gd name="connsiteY0" fmla="*/ 0 h 519360"/>
              <a:gd name="connsiteX1" fmla="*/ 855342 w 855342"/>
              <a:gd name="connsiteY1" fmla="*/ 0 h 519360"/>
              <a:gd name="connsiteX2" fmla="*/ 855342 w 855342"/>
              <a:gd name="connsiteY2" fmla="*/ 519360 h 519360"/>
              <a:gd name="connsiteX3" fmla="*/ 0 w 855342"/>
              <a:gd name="connsiteY3" fmla="*/ 519360 h 519360"/>
              <a:gd name="connsiteX4" fmla="*/ 0 w 855342"/>
              <a:gd name="connsiteY4" fmla="*/ 0 h 519360"/>
              <a:gd name="connsiteX0" fmla="*/ 0 w 855342"/>
              <a:gd name="connsiteY0" fmla="*/ 0 h 519360"/>
              <a:gd name="connsiteX1" fmla="*/ 569438 w 855342"/>
              <a:gd name="connsiteY1" fmla="*/ 14374 h 519360"/>
              <a:gd name="connsiteX2" fmla="*/ 855342 w 855342"/>
              <a:gd name="connsiteY2" fmla="*/ 519360 h 519360"/>
              <a:gd name="connsiteX3" fmla="*/ 0 w 855342"/>
              <a:gd name="connsiteY3" fmla="*/ 519360 h 519360"/>
              <a:gd name="connsiteX4" fmla="*/ 0 w 855342"/>
              <a:gd name="connsiteY4" fmla="*/ 0 h 519360"/>
              <a:gd name="connsiteX0" fmla="*/ 0 w 848589"/>
              <a:gd name="connsiteY0" fmla="*/ 0 h 519360"/>
              <a:gd name="connsiteX1" fmla="*/ 569438 w 848589"/>
              <a:gd name="connsiteY1" fmla="*/ 14374 h 519360"/>
              <a:gd name="connsiteX2" fmla="*/ 848589 w 848589"/>
              <a:gd name="connsiteY2" fmla="*/ 332367 h 519360"/>
              <a:gd name="connsiteX3" fmla="*/ 0 w 848589"/>
              <a:gd name="connsiteY3" fmla="*/ 519360 h 519360"/>
              <a:gd name="connsiteX4" fmla="*/ 0 w 848589"/>
              <a:gd name="connsiteY4" fmla="*/ 0 h 519360"/>
              <a:gd name="connsiteX0" fmla="*/ 0 w 1144262"/>
              <a:gd name="connsiteY0" fmla="*/ 0 h 569570"/>
              <a:gd name="connsiteX1" fmla="*/ 569438 w 1144262"/>
              <a:gd name="connsiteY1" fmla="*/ 14374 h 569570"/>
              <a:gd name="connsiteX2" fmla="*/ 1144262 w 1144262"/>
              <a:gd name="connsiteY2" fmla="*/ 569571 h 569570"/>
              <a:gd name="connsiteX3" fmla="*/ 0 w 1144262"/>
              <a:gd name="connsiteY3" fmla="*/ 519360 h 569570"/>
              <a:gd name="connsiteX4" fmla="*/ 0 w 1144262"/>
              <a:gd name="connsiteY4" fmla="*/ 0 h 569570"/>
              <a:gd name="connsiteX0" fmla="*/ 3094 w 1147356"/>
              <a:gd name="connsiteY0" fmla="*/ 0 h 586267"/>
              <a:gd name="connsiteX1" fmla="*/ 572532 w 1147356"/>
              <a:gd name="connsiteY1" fmla="*/ 14374 h 586267"/>
              <a:gd name="connsiteX2" fmla="*/ 1147356 w 1147356"/>
              <a:gd name="connsiteY2" fmla="*/ 569571 h 586267"/>
              <a:gd name="connsiteX3" fmla="*/ 0 w 1147356"/>
              <a:gd name="connsiteY3" fmla="*/ 586268 h 586267"/>
              <a:gd name="connsiteX4" fmla="*/ 3094 w 1147356"/>
              <a:gd name="connsiteY4" fmla="*/ 0 h 58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356" h="586267">
                <a:moveTo>
                  <a:pt x="3094" y="0"/>
                </a:moveTo>
                <a:lnTo>
                  <a:pt x="572532" y="14374"/>
                </a:lnTo>
                <a:lnTo>
                  <a:pt x="1147356" y="569571"/>
                </a:lnTo>
                <a:lnTo>
                  <a:pt x="0" y="586268"/>
                </a:lnTo>
                <a:cubicBezTo>
                  <a:pt x="1031" y="390845"/>
                  <a:pt x="2063" y="195423"/>
                  <a:pt x="309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6" tIns="45679" rIns="91356" bIns="456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601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gray">
          <a:xfrm rot="21421882">
            <a:off x="760192" y="662755"/>
            <a:ext cx="10315949" cy="4083648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1"/>
          <p:cNvSpPr>
            <a:spLocks noChangeArrowheads="1"/>
          </p:cNvSpPr>
          <p:nvPr userDrawn="1"/>
        </p:nvSpPr>
        <p:spPr bwMode="gray">
          <a:xfrm rot="21365145">
            <a:off x="4862432" y="3752240"/>
            <a:ext cx="6801460" cy="1484321"/>
          </a:xfrm>
          <a:custGeom>
            <a:avLst/>
            <a:gdLst>
              <a:gd name="connsiteX0" fmla="*/ 0 w 5430865"/>
              <a:gd name="connsiteY0" fmla="*/ 0 h 979284"/>
              <a:gd name="connsiteX1" fmla="*/ 5430865 w 5430865"/>
              <a:gd name="connsiteY1" fmla="*/ 0 h 979284"/>
              <a:gd name="connsiteX2" fmla="*/ 5430865 w 5430865"/>
              <a:gd name="connsiteY2" fmla="*/ 979284 h 979284"/>
              <a:gd name="connsiteX3" fmla="*/ 0 w 5430865"/>
              <a:gd name="connsiteY3" fmla="*/ 979284 h 979284"/>
              <a:gd name="connsiteX4" fmla="*/ 0 w 5430865"/>
              <a:gd name="connsiteY4" fmla="*/ 0 h 979284"/>
              <a:gd name="connsiteX0" fmla="*/ 0 w 5434373"/>
              <a:gd name="connsiteY0" fmla="*/ 2897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0 w 5434373"/>
              <a:gd name="connsiteY4" fmla="*/ 28971 h 1008255"/>
              <a:gd name="connsiteX0" fmla="*/ 1138 w 5434373"/>
              <a:gd name="connsiteY0" fmla="*/ 1452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1138 w 5434373"/>
              <a:gd name="connsiteY4" fmla="*/ 14521 h 1008255"/>
              <a:gd name="connsiteX0" fmla="*/ 1138 w 5434373"/>
              <a:gd name="connsiteY0" fmla="*/ 1452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1138 w 5434373"/>
              <a:gd name="connsiteY4" fmla="*/ 14521 h 1008255"/>
              <a:gd name="connsiteX0" fmla="*/ 1138 w 5434373"/>
              <a:gd name="connsiteY0" fmla="*/ 1452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1138 w 5434373"/>
              <a:gd name="connsiteY4" fmla="*/ 14521 h 1008255"/>
              <a:gd name="connsiteX0" fmla="*/ 1138 w 5434373"/>
              <a:gd name="connsiteY0" fmla="*/ 1452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1138 w 5434373"/>
              <a:gd name="connsiteY4" fmla="*/ 14521 h 1008255"/>
              <a:gd name="connsiteX0" fmla="*/ 82 w 5434770"/>
              <a:gd name="connsiteY0" fmla="*/ 0 h 1023513"/>
              <a:gd name="connsiteX1" fmla="*/ 5434770 w 5434770"/>
              <a:gd name="connsiteY1" fmla="*/ 15258 h 1023513"/>
              <a:gd name="connsiteX2" fmla="*/ 5431262 w 5434770"/>
              <a:gd name="connsiteY2" fmla="*/ 1023513 h 1023513"/>
              <a:gd name="connsiteX3" fmla="*/ 397 w 5434770"/>
              <a:gd name="connsiteY3" fmla="*/ 1023513 h 1023513"/>
              <a:gd name="connsiteX4" fmla="*/ 82 w 5434770"/>
              <a:gd name="connsiteY4" fmla="*/ 0 h 1023513"/>
              <a:gd name="connsiteX0" fmla="*/ 3983 w 5434373"/>
              <a:gd name="connsiteY0" fmla="*/ 0 h 1029855"/>
              <a:gd name="connsiteX1" fmla="*/ 5434373 w 5434373"/>
              <a:gd name="connsiteY1" fmla="*/ 21600 h 1029855"/>
              <a:gd name="connsiteX2" fmla="*/ 5430865 w 5434373"/>
              <a:gd name="connsiteY2" fmla="*/ 1029855 h 1029855"/>
              <a:gd name="connsiteX3" fmla="*/ 0 w 5434373"/>
              <a:gd name="connsiteY3" fmla="*/ 1029855 h 1029855"/>
              <a:gd name="connsiteX4" fmla="*/ 3983 w 5434373"/>
              <a:gd name="connsiteY4" fmla="*/ 0 h 1029855"/>
              <a:gd name="connsiteX0" fmla="*/ 3983 w 5434373"/>
              <a:gd name="connsiteY0" fmla="*/ 0 h 1029855"/>
              <a:gd name="connsiteX1" fmla="*/ 5434373 w 5434373"/>
              <a:gd name="connsiteY1" fmla="*/ 21600 h 1029855"/>
              <a:gd name="connsiteX2" fmla="*/ 5430865 w 5434373"/>
              <a:gd name="connsiteY2" fmla="*/ 1029855 h 1029855"/>
              <a:gd name="connsiteX3" fmla="*/ 0 w 5434373"/>
              <a:gd name="connsiteY3" fmla="*/ 1029855 h 1029855"/>
              <a:gd name="connsiteX4" fmla="*/ 3983 w 5434373"/>
              <a:gd name="connsiteY4" fmla="*/ 0 h 1029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4373" h="1029855">
                <a:moveTo>
                  <a:pt x="3983" y="0"/>
                </a:moveTo>
                <a:lnTo>
                  <a:pt x="5434373" y="21600"/>
                </a:lnTo>
                <a:cubicBezTo>
                  <a:pt x="5433204" y="357685"/>
                  <a:pt x="5432034" y="693770"/>
                  <a:pt x="5430865" y="1029855"/>
                </a:cubicBezTo>
                <a:lnTo>
                  <a:pt x="0" y="1029855"/>
                </a:lnTo>
                <a:cubicBezTo>
                  <a:pt x="379" y="698610"/>
                  <a:pt x="3604" y="331245"/>
                  <a:pt x="3983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6" tIns="45679" rIns="91356" bIns="456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601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 bwMode="gray">
          <a:xfrm rot="21366623">
            <a:off x="5218643" y="4086654"/>
            <a:ext cx="5810111" cy="849929"/>
          </a:xfrm>
          <a:prstGeom prst="rect">
            <a:avLst/>
          </a:prstGeom>
        </p:spPr>
        <p:txBody>
          <a:bodyPr lIns="121787" tIns="60893" rIns="121787" bIns="60893" anchor="ctr" anchorCtr="0"/>
          <a:lstStyle>
            <a:lvl1pPr marL="0" indent="0" algn="l" defTabSz="12179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8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</a:t>
            </a:r>
            <a:endParaRPr lang="en-US" dirty="0"/>
          </a:p>
        </p:txBody>
      </p:sp>
      <p:sp>
        <p:nvSpPr>
          <p:cNvPr id="6" name="Title 16"/>
          <p:cNvSpPr>
            <a:spLocks noGrp="1"/>
          </p:cNvSpPr>
          <p:nvPr>
            <p:ph type="title" hasCustomPrompt="1"/>
          </p:nvPr>
        </p:nvSpPr>
        <p:spPr bwMode="gray">
          <a:xfrm rot="21404489">
            <a:off x="1069964" y="870348"/>
            <a:ext cx="9730361" cy="2790117"/>
          </a:xfrm>
          <a:prstGeom prst="rect">
            <a:avLst/>
          </a:prstGeom>
        </p:spPr>
        <p:txBody>
          <a:bodyPr lIns="121787" tIns="60893" rIns="121787" bIns="60893" anchor="ctr" anchorCtr="0"/>
          <a:lstStyle>
            <a:lvl1pPr marL="0" algn="l" defTabSz="1217923" rtl="0" eaLnBrk="1" latinLnBrk="0" hangingPunct="1">
              <a:lnSpc>
                <a:spcPts val="6400"/>
              </a:lnSpc>
              <a:spcBef>
                <a:spcPct val="0"/>
              </a:spcBef>
              <a:buNone/>
              <a:defRPr lang="en-US" sz="55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grpSp>
        <p:nvGrpSpPr>
          <p:cNvPr id="94" name="Group 93"/>
          <p:cNvGrpSpPr/>
          <p:nvPr userDrawn="1"/>
        </p:nvGrpSpPr>
        <p:grpSpPr>
          <a:xfrm rot="21328392">
            <a:off x="10625462" y="5993075"/>
            <a:ext cx="521668" cy="279839"/>
            <a:chOff x="6196013" y="2970213"/>
            <a:chExt cx="787400" cy="422275"/>
          </a:xfrm>
        </p:grpSpPr>
        <p:sp>
          <p:nvSpPr>
            <p:cNvPr id="95" name="Freeform 24"/>
            <p:cNvSpPr>
              <a:spLocks noEditPoints="1"/>
            </p:cNvSpPr>
            <p:nvPr userDrawn="1"/>
          </p:nvSpPr>
          <p:spPr bwMode="gray">
            <a:xfrm>
              <a:off x="6559550" y="3033713"/>
              <a:ext cx="250825" cy="290513"/>
            </a:xfrm>
            <a:custGeom>
              <a:avLst/>
              <a:gdLst>
                <a:gd name="T0" fmla="*/ 41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1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1 w 51"/>
                <a:gd name="T33" fmla="*/ 2 h 59"/>
                <a:gd name="T34" fmla="*/ 40 w 51"/>
                <a:gd name="T35" fmla="*/ 44 h 59"/>
                <a:gd name="T36" fmla="*/ 39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1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1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39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1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1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6" name="Rectangle 25"/>
            <p:cNvSpPr>
              <a:spLocks noChangeArrowheads="1"/>
            </p:cNvSpPr>
            <p:nvPr userDrawn="1"/>
          </p:nvSpPr>
          <p:spPr bwMode="gray">
            <a:xfrm>
              <a:off x="6864350" y="3270250"/>
              <a:ext cx="60325" cy="53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7" name="Freeform 26"/>
            <p:cNvSpPr>
              <a:spLocks noEditPoints="1"/>
            </p:cNvSpPr>
            <p:nvPr userDrawn="1"/>
          </p:nvSpPr>
          <p:spPr bwMode="gray">
            <a:xfrm>
              <a:off x="6275388" y="3033713"/>
              <a:ext cx="220663" cy="290513"/>
            </a:xfrm>
            <a:custGeom>
              <a:avLst/>
              <a:gdLst>
                <a:gd name="T0" fmla="*/ 36 w 45"/>
                <a:gd name="T1" fmla="*/ 2 h 59"/>
                <a:gd name="T2" fmla="*/ 32 w 45"/>
                <a:gd name="T3" fmla="*/ 0 h 59"/>
                <a:gd name="T4" fmla="*/ 0 w 45"/>
                <a:gd name="T5" fmla="*/ 0 h 59"/>
                <a:gd name="T6" fmla="*/ 0 w 45"/>
                <a:gd name="T7" fmla="*/ 59 h 59"/>
                <a:gd name="T8" fmla="*/ 32 w 45"/>
                <a:gd name="T9" fmla="*/ 59 h 59"/>
                <a:gd name="T10" fmla="*/ 36 w 45"/>
                <a:gd name="T11" fmla="*/ 58 h 59"/>
                <a:gd name="T12" fmla="*/ 44 w 45"/>
                <a:gd name="T13" fmla="*/ 50 h 59"/>
                <a:gd name="T14" fmla="*/ 45 w 45"/>
                <a:gd name="T15" fmla="*/ 46 h 59"/>
                <a:gd name="T16" fmla="*/ 45 w 45"/>
                <a:gd name="T17" fmla="*/ 14 h 59"/>
                <a:gd name="T18" fmla="*/ 44 w 45"/>
                <a:gd name="T19" fmla="*/ 9 h 59"/>
                <a:gd name="T20" fmla="*/ 36 w 45"/>
                <a:gd name="T21" fmla="*/ 2 h 59"/>
                <a:gd name="T22" fmla="*/ 35 w 45"/>
                <a:gd name="T23" fmla="*/ 44 h 59"/>
                <a:gd name="T24" fmla="*/ 34 w 45"/>
                <a:gd name="T25" fmla="*/ 45 h 59"/>
                <a:gd name="T26" fmla="*/ 31 w 45"/>
                <a:gd name="T27" fmla="*/ 49 h 59"/>
                <a:gd name="T28" fmla="*/ 29 w 45"/>
                <a:gd name="T29" fmla="*/ 49 h 59"/>
                <a:gd name="T30" fmla="*/ 11 w 45"/>
                <a:gd name="T31" fmla="*/ 49 h 59"/>
                <a:gd name="T32" fmla="*/ 11 w 45"/>
                <a:gd name="T33" fmla="*/ 10 h 59"/>
                <a:gd name="T34" fmla="*/ 29 w 45"/>
                <a:gd name="T35" fmla="*/ 10 h 59"/>
                <a:gd name="T36" fmla="*/ 31 w 45"/>
                <a:gd name="T37" fmla="*/ 11 h 59"/>
                <a:gd name="T38" fmla="*/ 34 w 45"/>
                <a:gd name="T39" fmla="*/ 14 h 59"/>
                <a:gd name="T40" fmla="*/ 35 w 45"/>
                <a:gd name="T41" fmla="*/ 15 h 59"/>
                <a:gd name="T42" fmla="*/ 35 w 45"/>
                <a:gd name="T43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59">
                  <a:moveTo>
                    <a:pt x="36" y="2"/>
                  </a:moveTo>
                  <a:cubicBezTo>
                    <a:pt x="35" y="1"/>
                    <a:pt x="33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3" y="59"/>
                    <a:pt x="35" y="59"/>
                    <a:pt x="36" y="58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5" y="49"/>
                    <a:pt x="45" y="48"/>
                    <a:pt x="45" y="46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2"/>
                    <a:pt x="45" y="10"/>
                    <a:pt x="44" y="9"/>
                  </a:cubicBezTo>
                  <a:lnTo>
                    <a:pt x="36" y="2"/>
                  </a:lnTo>
                  <a:close/>
                  <a:moveTo>
                    <a:pt x="35" y="44"/>
                  </a:moveTo>
                  <a:cubicBezTo>
                    <a:pt x="35" y="45"/>
                    <a:pt x="35" y="45"/>
                    <a:pt x="34" y="45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0" y="49"/>
                    <a:pt x="30" y="49"/>
                    <a:pt x="29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0" y="10"/>
                    <a:pt x="30" y="10"/>
                    <a:pt x="31" y="11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5" y="15"/>
                    <a:pt x="35" y="15"/>
                    <a:pt x="35" y="15"/>
                  </a:cubicBezTo>
                  <a:lnTo>
                    <a:pt x="35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8" name="Freeform 27"/>
            <p:cNvSpPr>
              <a:spLocks noEditPoints="1"/>
            </p:cNvSpPr>
            <p:nvPr userDrawn="1"/>
          </p:nvSpPr>
          <p:spPr bwMode="gray">
            <a:xfrm>
              <a:off x="6196013" y="2970213"/>
              <a:ext cx="787400" cy="422275"/>
            </a:xfrm>
            <a:custGeom>
              <a:avLst/>
              <a:gdLst>
                <a:gd name="T0" fmla="*/ 0 w 160"/>
                <a:gd name="T1" fmla="*/ 86 h 86"/>
                <a:gd name="T2" fmla="*/ 160 w 160"/>
                <a:gd name="T3" fmla="*/ 86 h 86"/>
                <a:gd name="T4" fmla="*/ 160 w 160"/>
                <a:gd name="T5" fmla="*/ 0 h 86"/>
                <a:gd name="T6" fmla="*/ 0 w 160"/>
                <a:gd name="T7" fmla="*/ 0 h 86"/>
                <a:gd name="T8" fmla="*/ 0 w 160"/>
                <a:gd name="T9" fmla="*/ 86 h 86"/>
                <a:gd name="T10" fmla="*/ 61 w 160"/>
                <a:gd name="T11" fmla="*/ 59 h 86"/>
                <a:gd name="T12" fmla="*/ 60 w 160"/>
                <a:gd name="T13" fmla="*/ 63 h 86"/>
                <a:gd name="T14" fmla="*/ 52 w 160"/>
                <a:gd name="T15" fmla="*/ 71 h 86"/>
                <a:gd name="T16" fmla="*/ 48 w 160"/>
                <a:gd name="T17" fmla="*/ 72 h 86"/>
                <a:gd name="T18" fmla="*/ 16 w 160"/>
                <a:gd name="T19" fmla="*/ 72 h 86"/>
                <a:gd name="T20" fmla="*/ 16 w 160"/>
                <a:gd name="T21" fmla="*/ 13 h 86"/>
                <a:gd name="T22" fmla="*/ 48 w 160"/>
                <a:gd name="T23" fmla="*/ 13 h 86"/>
                <a:gd name="T24" fmla="*/ 52 w 160"/>
                <a:gd name="T25" fmla="*/ 15 h 86"/>
                <a:gd name="T26" fmla="*/ 60 w 160"/>
                <a:gd name="T27" fmla="*/ 22 h 86"/>
                <a:gd name="T28" fmla="*/ 61 w 160"/>
                <a:gd name="T29" fmla="*/ 27 h 86"/>
                <a:gd name="T30" fmla="*/ 61 w 160"/>
                <a:gd name="T31" fmla="*/ 59 h 86"/>
                <a:gd name="T32" fmla="*/ 125 w 160"/>
                <a:gd name="T33" fmla="*/ 59 h 86"/>
                <a:gd name="T34" fmla="*/ 123 w 160"/>
                <a:gd name="T35" fmla="*/ 63 h 86"/>
                <a:gd name="T36" fmla="*/ 115 w 160"/>
                <a:gd name="T37" fmla="*/ 71 h 86"/>
                <a:gd name="T38" fmla="*/ 111 w 160"/>
                <a:gd name="T39" fmla="*/ 72 h 86"/>
                <a:gd name="T40" fmla="*/ 88 w 160"/>
                <a:gd name="T41" fmla="*/ 72 h 86"/>
                <a:gd name="T42" fmla="*/ 83 w 160"/>
                <a:gd name="T43" fmla="*/ 71 h 86"/>
                <a:gd name="T44" fmla="*/ 76 w 160"/>
                <a:gd name="T45" fmla="*/ 63 h 86"/>
                <a:gd name="T46" fmla="*/ 74 w 160"/>
                <a:gd name="T47" fmla="*/ 59 h 86"/>
                <a:gd name="T48" fmla="*/ 74 w 160"/>
                <a:gd name="T49" fmla="*/ 27 h 86"/>
                <a:gd name="T50" fmla="*/ 76 w 160"/>
                <a:gd name="T51" fmla="*/ 22 h 86"/>
                <a:gd name="T52" fmla="*/ 83 w 160"/>
                <a:gd name="T53" fmla="*/ 15 h 86"/>
                <a:gd name="T54" fmla="*/ 88 w 160"/>
                <a:gd name="T55" fmla="*/ 13 h 86"/>
                <a:gd name="T56" fmla="*/ 111 w 160"/>
                <a:gd name="T57" fmla="*/ 13 h 86"/>
                <a:gd name="T58" fmla="*/ 115 w 160"/>
                <a:gd name="T59" fmla="*/ 15 h 86"/>
                <a:gd name="T60" fmla="*/ 123 w 160"/>
                <a:gd name="T61" fmla="*/ 22 h 86"/>
                <a:gd name="T62" fmla="*/ 125 w 160"/>
                <a:gd name="T63" fmla="*/ 27 h 86"/>
                <a:gd name="T64" fmla="*/ 125 w 160"/>
                <a:gd name="T65" fmla="*/ 59 h 86"/>
                <a:gd name="T66" fmla="*/ 148 w 160"/>
                <a:gd name="T67" fmla="*/ 72 h 86"/>
                <a:gd name="T68" fmla="*/ 136 w 160"/>
                <a:gd name="T69" fmla="*/ 72 h 86"/>
                <a:gd name="T70" fmla="*/ 136 w 160"/>
                <a:gd name="T71" fmla="*/ 61 h 86"/>
                <a:gd name="T72" fmla="*/ 148 w 160"/>
                <a:gd name="T73" fmla="*/ 61 h 86"/>
                <a:gd name="T74" fmla="*/ 148 w 160"/>
                <a:gd name="T75" fmla="*/ 7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0" h="86">
                  <a:moveTo>
                    <a:pt x="0" y="86"/>
                  </a:moveTo>
                  <a:cubicBezTo>
                    <a:pt x="160" y="86"/>
                    <a:pt x="160" y="86"/>
                    <a:pt x="160" y="86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61" y="59"/>
                  </a:moveTo>
                  <a:cubicBezTo>
                    <a:pt x="61" y="61"/>
                    <a:pt x="61" y="62"/>
                    <a:pt x="60" y="63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49" y="72"/>
                    <a:pt x="48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9" y="13"/>
                    <a:pt x="51" y="14"/>
                    <a:pt x="52" y="15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23"/>
                    <a:pt x="61" y="25"/>
                    <a:pt x="61" y="27"/>
                  </a:cubicBezTo>
                  <a:lnTo>
                    <a:pt x="61" y="59"/>
                  </a:lnTo>
                  <a:close/>
                  <a:moveTo>
                    <a:pt x="125" y="59"/>
                  </a:moveTo>
                  <a:cubicBezTo>
                    <a:pt x="125" y="61"/>
                    <a:pt x="124" y="62"/>
                    <a:pt x="123" y="63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14" y="72"/>
                    <a:pt x="113" y="72"/>
                    <a:pt x="111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6" y="72"/>
                    <a:pt x="85" y="72"/>
                    <a:pt x="83" y="71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5" y="62"/>
                    <a:pt x="74" y="61"/>
                    <a:pt x="74" y="5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74" y="25"/>
                    <a:pt x="75" y="23"/>
                    <a:pt x="76" y="22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5" y="14"/>
                    <a:pt x="86" y="13"/>
                    <a:pt x="88" y="13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3" y="13"/>
                    <a:pt x="114" y="14"/>
                    <a:pt x="115" y="15"/>
                  </a:cubicBezTo>
                  <a:cubicBezTo>
                    <a:pt x="123" y="22"/>
                    <a:pt x="123" y="22"/>
                    <a:pt x="123" y="22"/>
                  </a:cubicBezTo>
                  <a:cubicBezTo>
                    <a:pt x="124" y="23"/>
                    <a:pt x="125" y="25"/>
                    <a:pt x="125" y="27"/>
                  </a:cubicBezTo>
                  <a:lnTo>
                    <a:pt x="125" y="59"/>
                  </a:lnTo>
                  <a:close/>
                  <a:moveTo>
                    <a:pt x="148" y="72"/>
                  </a:moveTo>
                  <a:cubicBezTo>
                    <a:pt x="136" y="72"/>
                    <a:pt x="136" y="72"/>
                    <a:pt x="136" y="72"/>
                  </a:cubicBezTo>
                  <a:cubicBezTo>
                    <a:pt x="136" y="61"/>
                    <a:pt x="136" y="61"/>
                    <a:pt x="136" y="61"/>
                  </a:cubicBezTo>
                  <a:cubicBezTo>
                    <a:pt x="148" y="61"/>
                    <a:pt x="148" y="61"/>
                    <a:pt x="148" y="61"/>
                  </a:cubicBezTo>
                  <a:lnTo>
                    <a:pt x="148" y="72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9" name="Freeform 28"/>
            <p:cNvSpPr>
              <a:spLocks/>
            </p:cNvSpPr>
            <p:nvPr userDrawn="1"/>
          </p:nvSpPr>
          <p:spPr bwMode="gray">
            <a:xfrm>
              <a:off x="6329363" y="3082925"/>
              <a:ext cx="117475" cy="192088"/>
            </a:xfrm>
            <a:custGeom>
              <a:avLst/>
              <a:gdLst>
                <a:gd name="T0" fmla="*/ 20 w 24"/>
                <a:gd name="T1" fmla="*/ 1 h 39"/>
                <a:gd name="T2" fmla="*/ 18 w 24"/>
                <a:gd name="T3" fmla="*/ 0 h 39"/>
                <a:gd name="T4" fmla="*/ 0 w 24"/>
                <a:gd name="T5" fmla="*/ 0 h 39"/>
                <a:gd name="T6" fmla="*/ 0 w 24"/>
                <a:gd name="T7" fmla="*/ 39 h 39"/>
                <a:gd name="T8" fmla="*/ 18 w 24"/>
                <a:gd name="T9" fmla="*/ 39 h 39"/>
                <a:gd name="T10" fmla="*/ 20 w 24"/>
                <a:gd name="T11" fmla="*/ 39 h 39"/>
                <a:gd name="T12" fmla="*/ 23 w 24"/>
                <a:gd name="T13" fmla="*/ 35 h 39"/>
                <a:gd name="T14" fmla="*/ 24 w 24"/>
                <a:gd name="T15" fmla="*/ 34 h 39"/>
                <a:gd name="T16" fmla="*/ 24 w 24"/>
                <a:gd name="T17" fmla="*/ 5 h 39"/>
                <a:gd name="T18" fmla="*/ 23 w 24"/>
                <a:gd name="T19" fmla="*/ 4 h 39"/>
                <a:gd name="T20" fmla="*/ 20 w 24"/>
                <a:gd name="T2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39">
                  <a:moveTo>
                    <a:pt x="20" y="1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4" y="35"/>
                    <a:pt x="24" y="35"/>
                    <a:pt x="24" y="3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3" y="4"/>
                  </a:cubicBezTo>
                  <a:lnTo>
                    <a:pt x="20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0" name="Freeform 29"/>
            <p:cNvSpPr>
              <a:spLocks/>
            </p:cNvSpPr>
            <p:nvPr userDrawn="1"/>
          </p:nvSpPr>
          <p:spPr bwMode="gray">
            <a:xfrm>
              <a:off x="661352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8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1" name="Group 100"/>
          <p:cNvGrpSpPr/>
          <p:nvPr userDrawn="1"/>
        </p:nvGrpSpPr>
        <p:grpSpPr>
          <a:xfrm rot="21328392">
            <a:off x="9833508" y="6046671"/>
            <a:ext cx="752001" cy="279839"/>
            <a:chOff x="4997450" y="2970213"/>
            <a:chExt cx="1135063" cy="422275"/>
          </a:xfrm>
        </p:grpSpPr>
        <p:sp>
          <p:nvSpPr>
            <p:cNvPr id="102" name="Freeform 19"/>
            <p:cNvSpPr>
              <a:spLocks/>
            </p:cNvSpPr>
            <p:nvPr userDrawn="1"/>
          </p:nvSpPr>
          <p:spPr bwMode="gray">
            <a:xfrm>
              <a:off x="5499100" y="3033713"/>
              <a:ext cx="225425" cy="290513"/>
            </a:xfrm>
            <a:custGeom>
              <a:avLst/>
              <a:gdLst>
                <a:gd name="T0" fmla="*/ 108 w 142"/>
                <a:gd name="T1" fmla="*/ 77 h 183"/>
                <a:gd name="T2" fmla="*/ 34 w 142"/>
                <a:gd name="T3" fmla="*/ 77 h 183"/>
                <a:gd name="T4" fmla="*/ 34 w 142"/>
                <a:gd name="T5" fmla="*/ 0 h 183"/>
                <a:gd name="T6" fmla="*/ 0 w 142"/>
                <a:gd name="T7" fmla="*/ 0 h 183"/>
                <a:gd name="T8" fmla="*/ 0 w 142"/>
                <a:gd name="T9" fmla="*/ 183 h 183"/>
                <a:gd name="T10" fmla="*/ 34 w 142"/>
                <a:gd name="T11" fmla="*/ 183 h 183"/>
                <a:gd name="T12" fmla="*/ 34 w 142"/>
                <a:gd name="T13" fmla="*/ 108 h 183"/>
                <a:gd name="T14" fmla="*/ 108 w 142"/>
                <a:gd name="T15" fmla="*/ 108 h 183"/>
                <a:gd name="T16" fmla="*/ 108 w 142"/>
                <a:gd name="T17" fmla="*/ 183 h 183"/>
                <a:gd name="T18" fmla="*/ 142 w 142"/>
                <a:gd name="T19" fmla="*/ 183 h 183"/>
                <a:gd name="T20" fmla="*/ 142 w 142"/>
                <a:gd name="T21" fmla="*/ 0 h 183"/>
                <a:gd name="T22" fmla="*/ 108 w 142"/>
                <a:gd name="T23" fmla="*/ 0 h 183"/>
                <a:gd name="T24" fmla="*/ 108 w 142"/>
                <a:gd name="T25" fmla="*/ 7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183">
                  <a:moveTo>
                    <a:pt x="108" y="77"/>
                  </a:moveTo>
                  <a:lnTo>
                    <a:pt x="34" y="77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3"/>
                  </a:lnTo>
                  <a:lnTo>
                    <a:pt x="34" y="183"/>
                  </a:lnTo>
                  <a:lnTo>
                    <a:pt x="34" y="108"/>
                  </a:lnTo>
                  <a:lnTo>
                    <a:pt x="108" y="108"/>
                  </a:lnTo>
                  <a:lnTo>
                    <a:pt x="108" y="183"/>
                  </a:lnTo>
                  <a:lnTo>
                    <a:pt x="142" y="183"/>
                  </a:lnTo>
                  <a:lnTo>
                    <a:pt x="142" y="0"/>
                  </a:lnTo>
                  <a:lnTo>
                    <a:pt x="108" y="0"/>
                  </a:lnTo>
                  <a:lnTo>
                    <a:pt x="108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3" name="Freeform 20"/>
            <p:cNvSpPr>
              <a:spLocks/>
            </p:cNvSpPr>
            <p:nvPr userDrawn="1"/>
          </p:nvSpPr>
          <p:spPr bwMode="gray">
            <a:xfrm>
              <a:off x="5086350" y="3033713"/>
              <a:ext cx="358775" cy="290513"/>
            </a:xfrm>
            <a:custGeom>
              <a:avLst/>
              <a:gdLst>
                <a:gd name="T0" fmla="*/ 164 w 226"/>
                <a:gd name="T1" fmla="*/ 149 h 183"/>
                <a:gd name="T2" fmla="*/ 136 w 226"/>
                <a:gd name="T3" fmla="*/ 0 h 183"/>
                <a:gd name="T4" fmla="*/ 89 w 226"/>
                <a:gd name="T5" fmla="*/ 0 h 183"/>
                <a:gd name="T6" fmla="*/ 61 w 226"/>
                <a:gd name="T7" fmla="*/ 149 h 183"/>
                <a:gd name="T8" fmla="*/ 31 w 226"/>
                <a:gd name="T9" fmla="*/ 0 h 183"/>
                <a:gd name="T10" fmla="*/ 0 w 226"/>
                <a:gd name="T11" fmla="*/ 0 h 183"/>
                <a:gd name="T12" fmla="*/ 40 w 226"/>
                <a:gd name="T13" fmla="*/ 183 h 183"/>
                <a:gd name="T14" fmla="*/ 83 w 226"/>
                <a:gd name="T15" fmla="*/ 183 h 183"/>
                <a:gd name="T16" fmla="*/ 111 w 226"/>
                <a:gd name="T17" fmla="*/ 40 h 183"/>
                <a:gd name="T18" fmla="*/ 142 w 226"/>
                <a:gd name="T19" fmla="*/ 183 h 183"/>
                <a:gd name="T20" fmla="*/ 185 w 226"/>
                <a:gd name="T21" fmla="*/ 183 h 183"/>
                <a:gd name="T22" fmla="*/ 226 w 226"/>
                <a:gd name="T23" fmla="*/ 0 h 183"/>
                <a:gd name="T24" fmla="*/ 192 w 226"/>
                <a:gd name="T25" fmla="*/ 0 h 183"/>
                <a:gd name="T26" fmla="*/ 164 w 226"/>
                <a:gd name="T27" fmla="*/ 14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6" h="183">
                  <a:moveTo>
                    <a:pt x="164" y="149"/>
                  </a:moveTo>
                  <a:lnTo>
                    <a:pt x="136" y="0"/>
                  </a:lnTo>
                  <a:lnTo>
                    <a:pt x="89" y="0"/>
                  </a:lnTo>
                  <a:lnTo>
                    <a:pt x="61" y="149"/>
                  </a:lnTo>
                  <a:lnTo>
                    <a:pt x="31" y="0"/>
                  </a:lnTo>
                  <a:lnTo>
                    <a:pt x="0" y="0"/>
                  </a:lnTo>
                  <a:lnTo>
                    <a:pt x="40" y="183"/>
                  </a:lnTo>
                  <a:lnTo>
                    <a:pt x="83" y="183"/>
                  </a:lnTo>
                  <a:lnTo>
                    <a:pt x="111" y="40"/>
                  </a:lnTo>
                  <a:lnTo>
                    <a:pt x="142" y="183"/>
                  </a:lnTo>
                  <a:lnTo>
                    <a:pt x="185" y="183"/>
                  </a:lnTo>
                  <a:lnTo>
                    <a:pt x="226" y="0"/>
                  </a:lnTo>
                  <a:lnTo>
                    <a:pt x="192" y="0"/>
                  </a:lnTo>
                  <a:lnTo>
                    <a:pt x="164" y="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4" name="Freeform 21"/>
            <p:cNvSpPr>
              <a:spLocks noEditPoints="1"/>
            </p:cNvSpPr>
            <p:nvPr userDrawn="1"/>
          </p:nvSpPr>
          <p:spPr bwMode="gray">
            <a:xfrm>
              <a:off x="5778500" y="3033713"/>
              <a:ext cx="250825" cy="290513"/>
            </a:xfrm>
            <a:custGeom>
              <a:avLst/>
              <a:gdLst>
                <a:gd name="T0" fmla="*/ 42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2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2 w 51"/>
                <a:gd name="T33" fmla="*/ 2 h 59"/>
                <a:gd name="T34" fmla="*/ 40 w 51"/>
                <a:gd name="T35" fmla="*/ 44 h 59"/>
                <a:gd name="T36" fmla="*/ 40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2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2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40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2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2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2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40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2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5" name="Freeform 22"/>
            <p:cNvSpPr>
              <a:spLocks noEditPoints="1"/>
            </p:cNvSpPr>
            <p:nvPr userDrawn="1"/>
          </p:nvSpPr>
          <p:spPr bwMode="gray">
            <a:xfrm>
              <a:off x="4997450" y="2970213"/>
              <a:ext cx="1135063" cy="422275"/>
            </a:xfrm>
            <a:custGeom>
              <a:avLst/>
              <a:gdLst>
                <a:gd name="T0" fmla="*/ 0 w 231"/>
                <a:gd name="T1" fmla="*/ 86 h 86"/>
                <a:gd name="T2" fmla="*/ 231 w 231"/>
                <a:gd name="T3" fmla="*/ 86 h 86"/>
                <a:gd name="T4" fmla="*/ 231 w 231"/>
                <a:gd name="T5" fmla="*/ 0 h 86"/>
                <a:gd name="T6" fmla="*/ 0 w 231"/>
                <a:gd name="T7" fmla="*/ 0 h 86"/>
                <a:gd name="T8" fmla="*/ 0 w 231"/>
                <a:gd name="T9" fmla="*/ 86 h 86"/>
                <a:gd name="T10" fmla="*/ 78 w 231"/>
                <a:gd name="T11" fmla="*/ 72 h 86"/>
                <a:gd name="T12" fmla="*/ 64 w 231"/>
                <a:gd name="T13" fmla="*/ 72 h 86"/>
                <a:gd name="T14" fmla="*/ 54 w 231"/>
                <a:gd name="T15" fmla="*/ 26 h 86"/>
                <a:gd name="T16" fmla="*/ 45 w 231"/>
                <a:gd name="T17" fmla="*/ 72 h 86"/>
                <a:gd name="T18" fmla="*/ 31 w 231"/>
                <a:gd name="T19" fmla="*/ 72 h 86"/>
                <a:gd name="T20" fmla="*/ 18 w 231"/>
                <a:gd name="T21" fmla="*/ 13 h 86"/>
                <a:gd name="T22" fmla="*/ 28 w 231"/>
                <a:gd name="T23" fmla="*/ 13 h 86"/>
                <a:gd name="T24" fmla="*/ 38 w 231"/>
                <a:gd name="T25" fmla="*/ 61 h 86"/>
                <a:gd name="T26" fmla="*/ 47 w 231"/>
                <a:gd name="T27" fmla="*/ 13 h 86"/>
                <a:gd name="T28" fmla="*/ 62 w 231"/>
                <a:gd name="T29" fmla="*/ 13 h 86"/>
                <a:gd name="T30" fmla="*/ 71 w 231"/>
                <a:gd name="T31" fmla="*/ 61 h 86"/>
                <a:gd name="T32" fmla="*/ 80 w 231"/>
                <a:gd name="T33" fmla="*/ 13 h 86"/>
                <a:gd name="T34" fmla="*/ 91 w 231"/>
                <a:gd name="T35" fmla="*/ 13 h 86"/>
                <a:gd name="T36" fmla="*/ 78 w 231"/>
                <a:gd name="T37" fmla="*/ 72 h 86"/>
                <a:gd name="T38" fmla="*/ 148 w 231"/>
                <a:gd name="T39" fmla="*/ 72 h 86"/>
                <a:gd name="T40" fmla="*/ 137 w 231"/>
                <a:gd name="T41" fmla="*/ 72 h 86"/>
                <a:gd name="T42" fmla="*/ 137 w 231"/>
                <a:gd name="T43" fmla="*/ 48 h 86"/>
                <a:gd name="T44" fmla="*/ 113 w 231"/>
                <a:gd name="T45" fmla="*/ 48 h 86"/>
                <a:gd name="T46" fmla="*/ 113 w 231"/>
                <a:gd name="T47" fmla="*/ 72 h 86"/>
                <a:gd name="T48" fmla="*/ 102 w 231"/>
                <a:gd name="T49" fmla="*/ 72 h 86"/>
                <a:gd name="T50" fmla="*/ 102 w 231"/>
                <a:gd name="T51" fmla="*/ 13 h 86"/>
                <a:gd name="T52" fmla="*/ 113 w 231"/>
                <a:gd name="T53" fmla="*/ 13 h 86"/>
                <a:gd name="T54" fmla="*/ 113 w 231"/>
                <a:gd name="T55" fmla="*/ 38 h 86"/>
                <a:gd name="T56" fmla="*/ 137 w 231"/>
                <a:gd name="T57" fmla="*/ 38 h 86"/>
                <a:gd name="T58" fmla="*/ 137 w 231"/>
                <a:gd name="T59" fmla="*/ 13 h 86"/>
                <a:gd name="T60" fmla="*/ 148 w 231"/>
                <a:gd name="T61" fmla="*/ 13 h 86"/>
                <a:gd name="T62" fmla="*/ 148 w 231"/>
                <a:gd name="T63" fmla="*/ 72 h 86"/>
                <a:gd name="T64" fmla="*/ 210 w 231"/>
                <a:gd name="T65" fmla="*/ 59 h 86"/>
                <a:gd name="T66" fmla="*/ 208 w 231"/>
                <a:gd name="T67" fmla="*/ 63 h 86"/>
                <a:gd name="T68" fmla="*/ 201 w 231"/>
                <a:gd name="T69" fmla="*/ 71 h 86"/>
                <a:gd name="T70" fmla="*/ 196 w 231"/>
                <a:gd name="T71" fmla="*/ 72 h 86"/>
                <a:gd name="T72" fmla="*/ 173 w 231"/>
                <a:gd name="T73" fmla="*/ 72 h 86"/>
                <a:gd name="T74" fmla="*/ 168 w 231"/>
                <a:gd name="T75" fmla="*/ 71 h 86"/>
                <a:gd name="T76" fmla="*/ 161 w 231"/>
                <a:gd name="T77" fmla="*/ 63 h 86"/>
                <a:gd name="T78" fmla="*/ 159 w 231"/>
                <a:gd name="T79" fmla="*/ 59 h 86"/>
                <a:gd name="T80" fmla="*/ 159 w 231"/>
                <a:gd name="T81" fmla="*/ 27 h 86"/>
                <a:gd name="T82" fmla="*/ 161 w 231"/>
                <a:gd name="T83" fmla="*/ 22 h 86"/>
                <a:gd name="T84" fmla="*/ 168 w 231"/>
                <a:gd name="T85" fmla="*/ 15 h 86"/>
                <a:gd name="T86" fmla="*/ 173 w 231"/>
                <a:gd name="T87" fmla="*/ 13 h 86"/>
                <a:gd name="T88" fmla="*/ 196 w 231"/>
                <a:gd name="T89" fmla="*/ 13 h 86"/>
                <a:gd name="T90" fmla="*/ 201 w 231"/>
                <a:gd name="T91" fmla="*/ 15 h 86"/>
                <a:gd name="T92" fmla="*/ 208 w 231"/>
                <a:gd name="T93" fmla="*/ 22 h 86"/>
                <a:gd name="T94" fmla="*/ 210 w 231"/>
                <a:gd name="T95" fmla="*/ 27 h 86"/>
                <a:gd name="T96" fmla="*/ 210 w 231"/>
                <a:gd name="T97" fmla="*/ 5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1" h="86">
                  <a:moveTo>
                    <a:pt x="0" y="86"/>
                  </a:moveTo>
                  <a:cubicBezTo>
                    <a:pt x="231" y="86"/>
                    <a:pt x="231" y="86"/>
                    <a:pt x="231" y="86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78" y="72"/>
                  </a:moveTo>
                  <a:cubicBezTo>
                    <a:pt x="64" y="72"/>
                    <a:pt x="64" y="72"/>
                    <a:pt x="64" y="72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91" y="13"/>
                    <a:pt x="91" y="13"/>
                    <a:pt x="91" y="13"/>
                  </a:cubicBezTo>
                  <a:lnTo>
                    <a:pt x="78" y="72"/>
                  </a:lnTo>
                  <a:close/>
                  <a:moveTo>
                    <a:pt x="148" y="72"/>
                  </a:moveTo>
                  <a:cubicBezTo>
                    <a:pt x="137" y="72"/>
                    <a:pt x="137" y="72"/>
                    <a:pt x="137" y="72"/>
                  </a:cubicBezTo>
                  <a:cubicBezTo>
                    <a:pt x="137" y="48"/>
                    <a:pt x="137" y="48"/>
                    <a:pt x="137" y="48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13" y="72"/>
                    <a:pt x="113" y="72"/>
                    <a:pt x="113" y="72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48" y="13"/>
                    <a:pt x="148" y="13"/>
                    <a:pt x="148" y="13"/>
                  </a:cubicBezTo>
                  <a:lnTo>
                    <a:pt x="148" y="72"/>
                  </a:lnTo>
                  <a:close/>
                  <a:moveTo>
                    <a:pt x="210" y="59"/>
                  </a:moveTo>
                  <a:cubicBezTo>
                    <a:pt x="210" y="61"/>
                    <a:pt x="209" y="62"/>
                    <a:pt x="208" y="63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199" y="72"/>
                    <a:pt x="198" y="72"/>
                    <a:pt x="196" y="72"/>
                  </a:cubicBezTo>
                  <a:cubicBezTo>
                    <a:pt x="173" y="72"/>
                    <a:pt x="173" y="72"/>
                    <a:pt x="173" y="72"/>
                  </a:cubicBezTo>
                  <a:cubicBezTo>
                    <a:pt x="171" y="72"/>
                    <a:pt x="170" y="72"/>
                    <a:pt x="168" y="71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0" y="62"/>
                    <a:pt x="159" y="61"/>
                    <a:pt x="159" y="59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159" y="25"/>
                    <a:pt x="160" y="23"/>
                    <a:pt x="161" y="22"/>
                  </a:cubicBezTo>
                  <a:cubicBezTo>
                    <a:pt x="168" y="15"/>
                    <a:pt x="168" y="15"/>
                    <a:pt x="168" y="15"/>
                  </a:cubicBezTo>
                  <a:cubicBezTo>
                    <a:pt x="170" y="14"/>
                    <a:pt x="171" y="13"/>
                    <a:pt x="173" y="13"/>
                  </a:cubicBezTo>
                  <a:cubicBezTo>
                    <a:pt x="196" y="13"/>
                    <a:pt x="196" y="13"/>
                    <a:pt x="196" y="13"/>
                  </a:cubicBezTo>
                  <a:cubicBezTo>
                    <a:pt x="198" y="13"/>
                    <a:pt x="199" y="14"/>
                    <a:pt x="201" y="15"/>
                  </a:cubicBezTo>
                  <a:cubicBezTo>
                    <a:pt x="208" y="22"/>
                    <a:pt x="208" y="22"/>
                    <a:pt x="208" y="22"/>
                  </a:cubicBezTo>
                  <a:cubicBezTo>
                    <a:pt x="209" y="23"/>
                    <a:pt x="210" y="25"/>
                    <a:pt x="210" y="27"/>
                  </a:cubicBezTo>
                  <a:lnTo>
                    <a:pt x="210" y="59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6" name="Freeform 23"/>
            <p:cNvSpPr>
              <a:spLocks/>
            </p:cNvSpPr>
            <p:nvPr userDrawn="1"/>
          </p:nvSpPr>
          <p:spPr bwMode="gray">
            <a:xfrm>
              <a:off x="583247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1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1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9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9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7" name="Group 106"/>
          <p:cNvGrpSpPr/>
          <p:nvPr userDrawn="1"/>
        </p:nvGrpSpPr>
        <p:grpSpPr>
          <a:xfrm rot="21328392">
            <a:off x="9680052" y="5716952"/>
            <a:ext cx="1006524" cy="284045"/>
            <a:chOff x="4791075" y="2478088"/>
            <a:chExt cx="1519238" cy="428625"/>
          </a:xfrm>
        </p:grpSpPr>
        <p:sp>
          <p:nvSpPr>
            <p:cNvPr id="108" name="Freeform 12"/>
            <p:cNvSpPr>
              <a:spLocks noEditPoints="1"/>
            </p:cNvSpPr>
            <p:nvPr userDrawn="1"/>
          </p:nvSpPr>
          <p:spPr bwMode="gray">
            <a:xfrm>
              <a:off x="5414963" y="2547938"/>
              <a:ext cx="246063" cy="288925"/>
            </a:xfrm>
            <a:custGeom>
              <a:avLst/>
              <a:gdLst>
                <a:gd name="T0" fmla="*/ 41 w 50"/>
                <a:gd name="T1" fmla="*/ 2 h 59"/>
                <a:gd name="T2" fmla="*/ 37 w 50"/>
                <a:gd name="T3" fmla="*/ 0 h 59"/>
                <a:gd name="T4" fmla="*/ 13 w 50"/>
                <a:gd name="T5" fmla="*/ 0 h 59"/>
                <a:gd name="T6" fmla="*/ 9 w 50"/>
                <a:gd name="T7" fmla="*/ 2 h 59"/>
                <a:gd name="T8" fmla="*/ 2 w 50"/>
                <a:gd name="T9" fmla="*/ 9 h 59"/>
                <a:gd name="T10" fmla="*/ 0 w 50"/>
                <a:gd name="T11" fmla="*/ 13 h 59"/>
                <a:gd name="T12" fmla="*/ 0 w 50"/>
                <a:gd name="T13" fmla="*/ 45 h 59"/>
                <a:gd name="T14" fmla="*/ 2 w 50"/>
                <a:gd name="T15" fmla="*/ 50 h 59"/>
                <a:gd name="T16" fmla="*/ 9 w 50"/>
                <a:gd name="T17" fmla="*/ 57 h 59"/>
                <a:gd name="T18" fmla="*/ 13 w 50"/>
                <a:gd name="T19" fmla="*/ 59 h 59"/>
                <a:gd name="T20" fmla="*/ 37 w 50"/>
                <a:gd name="T21" fmla="*/ 59 h 59"/>
                <a:gd name="T22" fmla="*/ 41 w 50"/>
                <a:gd name="T23" fmla="*/ 57 h 59"/>
                <a:gd name="T24" fmla="*/ 48 w 50"/>
                <a:gd name="T25" fmla="*/ 50 h 59"/>
                <a:gd name="T26" fmla="*/ 50 w 50"/>
                <a:gd name="T27" fmla="*/ 45 h 59"/>
                <a:gd name="T28" fmla="*/ 50 w 50"/>
                <a:gd name="T29" fmla="*/ 13 h 59"/>
                <a:gd name="T30" fmla="*/ 48 w 50"/>
                <a:gd name="T31" fmla="*/ 9 h 59"/>
                <a:gd name="T32" fmla="*/ 41 w 50"/>
                <a:gd name="T33" fmla="*/ 2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5 w 50"/>
                <a:gd name="T41" fmla="*/ 49 h 59"/>
                <a:gd name="T42" fmla="*/ 16 w 50"/>
                <a:gd name="T43" fmla="*/ 49 h 59"/>
                <a:gd name="T44" fmla="*/ 15 w 50"/>
                <a:gd name="T45" fmla="*/ 48 h 59"/>
                <a:gd name="T46" fmla="*/ 11 w 50"/>
                <a:gd name="T47" fmla="*/ 45 h 59"/>
                <a:gd name="T48" fmla="*/ 11 w 50"/>
                <a:gd name="T49" fmla="*/ 44 h 59"/>
                <a:gd name="T50" fmla="*/ 11 w 50"/>
                <a:gd name="T51" fmla="*/ 15 h 59"/>
                <a:gd name="T52" fmla="*/ 11 w 50"/>
                <a:gd name="T53" fmla="*/ 14 h 59"/>
                <a:gd name="T54" fmla="*/ 15 w 50"/>
                <a:gd name="T55" fmla="*/ 10 h 59"/>
                <a:gd name="T56" fmla="*/ 16 w 50"/>
                <a:gd name="T57" fmla="*/ 10 h 59"/>
                <a:gd name="T58" fmla="*/ 35 w 50"/>
                <a:gd name="T59" fmla="*/ 10 h 59"/>
                <a:gd name="T60" fmla="*/ 36 w 50"/>
                <a:gd name="T61" fmla="*/ 10 h 59"/>
                <a:gd name="T62" fmla="*/ 39 w 50"/>
                <a:gd name="T63" fmla="*/ 14 h 59"/>
                <a:gd name="T64" fmla="*/ 40 w 50"/>
                <a:gd name="T65" fmla="*/ 15 h 59"/>
                <a:gd name="T66" fmla="*/ 40 w 50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0" h="59">
                  <a:moveTo>
                    <a:pt x="41" y="2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7"/>
                    <a:pt x="0" y="49"/>
                    <a:pt x="2" y="50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0" y="58"/>
                    <a:pt x="12" y="59"/>
                    <a:pt x="13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2"/>
                    <a:pt x="50" y="10"/>
                    <a:pt x="48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8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4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0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9" name="Freeform 13"/>
            <p:cNvSpPr>
              <a:spLocks/>
            </p:cNvSpPr>
            <p:nvPr userDrawn="1"/>
          </p:nvSpPr>
          <p:spPr bwMode="gray">
            <a:xfrm>
              <a:off x="4864100" y="2547938"/>
              <a:ext cx="222250" cy="288925"/>
            </a:xfrm>
            <a:custGeom>
              <a:avLst/>
              <a:gdLst>
                <a:gd name="T0" fmla="*/ 0 w 140"/>
                <a:gd name="T1" fmla="*/ 31 h 182"/>
                <a:gd name="T2" fmla="*/ 53 w 140"/>
                <a:gd name="T3" fmla="*/ 31 h 182"/>
                <a:gd name="T4" fmla="*/ 53 w 140"/>
                <a:gd name="T5" fmla="*/ 182 h 182"/>
                <a:gd name="T6" fmla="*/ 84 w 140"/>
                <a:gd name="T7" fmla="*/ 182 h 182"/>
                <a:gd name="T8" fmla="*/ 84 w 140"/>
                <a:gd name="T9" fmla="*/ 31 h 182"/>
                <a:gd name="T10" fmla="*/ 140 w 140"/>
                <a:gd name="T11" fmla="*/ 31 h 182"/>
                <a:gd name="T12" fmla="*/ 140 w 140"/>
                <a:gd name="T13" fmla="*/ 0 h 182"/>
                <a:gd name="T14" fmla="*/ 0 w 140"/>
                <a:gd name="T15" fmla="*/ 0 h 182"/>
                <a:gd name="T16" fmla="*/ 0 w 140"/>
                <a:gd name="T17" fmla="*/ 3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2">
                  <a:moveTo>
                    <a:pt x="0" y="31"/>
                  </a:moveTo>
                  <a:lnTo>
                    <a:pt x="53" y="31"/>
                  </a:lnTo>
                  <a:lnTo>
                    <a:pt x="53" y="182"/>
                  </a:lnTo>
                  <a:lnTo>
                    <a:pt x="84" y="182"/>
                  </a:lnTo>
                  <a:lnTo>
                    <a:pt x="84" y="31"/>
                  </a:lnTo>
                  <a:lnTo>
                    <a:pt x="140" y="31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0" name="Freeform 14"/>
            <p:cNvSpPr>
              <a:spLocks/>
            </p:cNvSpPr>
            <p:nvPr userDrawn="1"/>
          </p:nvSpPr>
          <p:spPr bwMode="gray">
            <a:xfrm>
              <a:off x="5135563" y="2547938"/>
              <a:ext cx="220663" cy="288925"/>
            </a:xfrm>
            <a:custGeom>
              <a:avLst/>
              <a:gdLst>
                <a:gd name="T0" fmla="*/ 105 w 139"/>
                <a:gd name="T1" fmla="*/ 74 h 182"/>
                <a:gd name="T2" fmla="*/ 34 w 139"/>
                <a:gd name="T3" fmla="*/ 74 h 182"/>
                <a:gd name="T4" fmla="*/ 34 w 139"/>
                <a:gd name="T5" fmla="*/ 0 h 182"/>
                <a:gd name="T6" fmla="*/ 0 w 139"/>
                <a:gd name="T7" fmla="*/ 0 h 182"/>
                <a:gd name="T8" fmla="*/ 0 w 139"/>
                <a:gd name="T9" fmla="*/ 182 h 182"/>
                <a:gd name="T10" fmla="*/ 34 w 139"/>
                <a:gd name="T11" fmla="*/ 182 h 182"/>
                <a:gd name="T12" fmla="*/ 34 w 139"/>
                <a:gd name="T13" fmla="*/ 105 h 182"/>
                <a:gd name="T14" fmla="*/ 105 w 139"/>
                <a:gd name="T15" fmla="*/ 105 h 182"/>
                <a:gd name="T16" fmla="*/ 105 w 139"/>
                <a:gd name="T17" fmla="*/ 182 h 182"/>
                <a:gd name="T18" fmla="*/ 139 w 139"/>
                <a:gd name="T19" fmla="*/ 182 h 182"/>
                <a:gd name="T20" fmla="*/ 139 w 139"/>
                <a:gd name="T21" fmla="*/ 0 h 182"/>
                <a:gd name="T22" fmla="*/ 105 w 139"/>
                <a:gd name="T23" fmla="*/ 0 h 182"/>
                <a:gd name="T24" fmla="*/ 105 w 139"/>
                <a:gd name="T25" fmla="*/ 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82">
                  <a:moveTo>
                    <a:pt x="105" y="74"/>
                  </a:moveTo>
                  <a:lnTo>
                    <a:pt x="34" y="74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2"/>
                  </a:lnTo>
                  <a:lnTo>
                    <a:pt x="34" y="182"/>
                  </a:lnTo>
                  <a:lnTo>
                    <a:pt x="34" y="105"/>
                  </a:lnTo>
                  <a:lnTo>
                    <a:pt x="105" y="105"/>
                  </a:lnTo>
                  <a:lnTo>
                    <a:pt x="105" y="182"/>
                  </a:lnTo>
                  <a:lnTo>
                    <a:pt x="139" y="182"/>
                  </a:lnTo>
                  <a:lnTo>
                    <a:pt x="139" y="0"/>
                  </a:lnTo>
                  <a:lnTo>
                    <a:pt x="105" y="0"/>
                  </a:lnTo>
                  <a:lnTo>
                    <a:pt x="105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1" name="Freeform 15"/>
            <p:cNvSpPr>
              <a:spLocks/>
            </p:cNvSpPr>
            <p:nvPr userDrawn="1"/>
          </p:nvSpPr>
          <p:spPr bwMode="gray">
            <a:xfrm>
              <a:off x="6034088" y="2547938"/>
              <a:ext cx="196850" cy="288925"/>
            </a:xfrm>
            <a:custGeom>
              <a:avLst/>
              <a:gdLst>
                <a:gd name="T0" fmla="*/ 0 w 124"/>
                <a:gd name="T1" fmla="*/ 182 h 182"/>
                <a:gd name="T2" fmla="*/ 124 w 124"/>
                <a:gd name="T3" fmla="*/ 182 h 182"/>
                <a:gd name="T4" fmla="*/ 124 w 124"/>
                <a:gd name="T5" fmla="*/ 151 h 182"/>
                <a:gd name="T6" fmla="*/ 34 w 124"/>
                <a:gd name="T7" fmla="*/ 151 h 182"/>
                <a:gd name="T8" fmla="*/ 34 w 124"/>
                <a:gd name="T9" fmla="*/ 105 h 182"/>
                <a:gd name="T10" fmla="*/ 124 w 124"/>
                <a:gd name="T11" fmla="*/ 105 h 182"/>
                <a:gd name="T12" fmla="*/ 124 w 124"/>
                <a:gd name="T13" fmla="*/ 74 h 182"/>
                <a:gd name="T14" fmla="*/ 34 w 124"/>
                <a:gd name="T15" fmla="*/ 74 h 182"/>
                <a:gd name="T16" fmla="*/ 34 w 124"/>
                <a:gd name="T17" fmla="*/ 31 h 182"/>
                <a:gd name="T18" fmla="*/ 124 w 124"/>
                <a:gd name="T19" fmla="*/ 31 h 182"/>
                <a:gd name="T20" fmla="*/ 124 w 124"/>
                <a:gd name="T21" fmla="*/ 0 h 182"/>
                <a:gd name="T22" fmla="*/ 0 w 124"/>
                <a:gd name="T23" fmla="*/ 0 h 182"/>
                <a:gd name="T24" fmla="*/ 0 w 124"/>
                <a:gd name="T2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82">
                  <a:moveTo>
                    <a:pt x="0" y="182"/>
                  </a:moveTo>
                  <a:lnTo>
                    <a:pt x="124" y="182"/>
                  </a:lnTo>
                  <a:lnTo>
                    <a:pt x="124" y="151"/>
                  </a:lnTo>
                  <a:lnTo>
                    <a:pt x="34" y="151"/>
                  </a:lnTo>
                  <a:lnTo>
                    <a:pt x="34" y="105"/>
                  </a:lnTo>
                  <a:lnTo>
                    <a:pt x="124" y="105"/>
                  </a:lnTo>
                  <a:lnTo>
                    <a:pt x="124" y="74"/>
                  </a:lnTo>
                  <a:lnTo>
                    <a:pt x="34" y="74"/>
                  </a:lnTo>
                  <a:lnTo>
                    <a:pt x="34" y="31"/>
                  </a:lnTo>
                  <a:lnTo>
                    <a:pt x="124" y="31"/>
                  </a:lnTo>
                  <a:lnTo>
                    <a:pt x="124" y="0"/>
                  </a:lnTo>
                  <a:lnTo>
                    <a:pt x="0" y="0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2" name="Freeform 16"/>
            <p:cNvSpPr>
              <a:spLocks/>
            </p:cNvSpPr>
            <p:nvPr userDrawn="1"/>
          </p:nvSpPr>
          <p:spPr bwMode="gray">
            <a:xfrm>
              <a:off x="5719763" y="2547938"/>
              <a:ext cx="246063" cy="288925"/>
            </a:xfrm>
            <a:custGeom>
              <a:avLst/>
              <a:gdLst>
                <a:gd name="T0" fmla="*/ 11 w 50"/>
                <a:gd name="T1" fmla="*/ 14 h 59"/>
                <a:gd name="T2" fmla="*/ 14 w 50"/>
                <a:gd name="T3" fmla="*/ 10 h 59"/>
                <a:gd name="T4" fmla="*/ 16 w 50"/>
                <a:gd name="T5" fmla="*/ 10 h 59"/>
                <a:gd name="T6" fmla="*/ 36 w 50"/>
                <a:gd name="T7" fmla="*/ 10 h 59"/>
                <a:gd name="T8" fmla="*/ 37 w 50"/>
                <a:gd name="T9" fmla="*/ 10 h 59"/>
                <a:gd name="T10" fmla="*/ 43 w 50"/>
                <a:gd name="T11" fmla="*/ 16 h 59"/>
                <a:gd name="T12" fmla="*/ 50 w 50"/>
                <a:gd name="T13" fmla="*/ 9 h 59"/>
                <a:gd name="T14" fmla="*/ 43 w 50"/>
                <a:gd name="T15" fmla="*/ 2 h 59"/>
                <a:gd name="T16" fmla="*/ 38 w 50"/>
                <a:gd name="T17" fmla="*/ 0 h 59"/>
                <a:gd name="T18" fmla="*/ 13 w 50"/>
                <a:gd name="T19" fmla="*/ 0 h 59"/>
                <a:gd name="T20" fmla="*/ 9 w 50"/>
                <a:gd name="T21" fmla="*/ 2 h 59"/>
                <a:gd name="T22" fmla="*/ 2 w 50"/>
                <a:gd name="T23" fmla="*/ 9 h 59"/>
                <a:gd name="T24" fmla="*/ 0 w 50"/>
                <a:gd name="T25" fmla="*/ 13 h 59"/>
                <a:gd name="T26" fmla="*/ 0 w 50"/>
                <a:gd name="T27" fmla="*/ 25 h 59"/>
                <a:gd name="T28" fmla="*/ 6 w 50"/>
                <a:gd name="T29" fmla="*/ 32 h 59"/>
                <a:gd name="T30" fmla="*/ 38 w 50"/>
                <a:gd name="T31" fmla="*/ 36 h 59"/>
                <a:gd name="T32" fmla="*/ 40 w 50"/>
                <a:gd name="T33" fmla="*/ 38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4 w 50"/>
                <a:gd name="T41" fmla="*/ 49 h 59"/>
                <a:gd name="T42" fmla="*/ 14 w 50"/>
                <a:gd name="T43" fmla="*/ 49 h 59"/>
                <a:gd name="T44" fmla="*/ 13 w 50"/>
                <a:gd name="T45" fmla="*/ 48 h 59"/>
                <a:gd name="T46" fmla="*/ 7 w 50"/>
                <a:gd name="T47" fmla="*/ 42 h 59"/>
                <a:gd name="T48" fmla="*/ 0 w 50"/>
                <a:gd name="T49" fmla="*/ 50 h 59"/>
                <a:gd name="T50" fmla="*/ 7 w 50"/>
                <a:gd name="T51" fmla="*/ 57 h 59"/>
                <a:gd name="T52" fmla="*/ 12 w 50"/>
                <a:gd name="T53" fmla="*/ 59 h 59"/>
                <a:gd name="T54" fmla="*/ 37 w 50"/>
                <a:gd name="T55" fmla="*/ 59 h 59"/>
                <a:gd name="T56" fmla="*/ 41 w 50"/>
                <a:gd name="T57" fmla="*/ 57 h 59"/>
                <a:gd name="T58" fmla="*/ 48 w 50"/>
                <a:gd name="T59" fmla="*/ 50 h 59"/>
                <a:gd name="T60" fmla="*/ 50 w 50"/>
                <a:gd name="T61" fmla="*/ 45 h 59"/>
                <a:gd name="T62" fmla="*/ 50 w 50"/>
                <a:gd name="T63" fmla="*/ 34 h 59"/>
                <a:gd name="T64" fmla="*/ 44 w 50"/>
                <a:gd name="T65" fmla="*/ 27 h 59"/>
                <a:gd name="T66" fmla="*/ 12 w 50"/>
                <a:gd name="T67" fmla="*/ 23 h 59"/>
                <a:gd name="T68" fmla="*/ 10 w 50"/>
                <a:gd name="T69" fmla="*/ 21 h 59"/>
                <a:gd name="T70" fmla="*/ 10 w 50"/>
                <a:gd name="T71" fmla="*/ 15 h 59"/>
                <a:gd name="T72" fmla="*/ 11 w 50"/>
                <a:gd name="T73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" h="59">
                  <a:moveTo>
                    <a:pt x="11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5" y="10"/>
                    <a:pt x="16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7" y="10"/>
                    <a:pt x="37" y="10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1" y="0"/>
                    <a:pt x="40" y="0"/>
                    <a:pt x="38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2" y="31"/>
                    <a:pt x="6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6"/>
                    <a:pt x="40" y="37"/>
                    <a:pt x="40" y="38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39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49"/>
                    <a:pt x="13" y="49"/>
                    <a:pt x="13" y="48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9" y="58"/>
                    <a:pt x="10" y="59"/>
                    <a:pt x="12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0"/>
                    <a:pt x="48" y="27"/>
                    <a:pt x="44" y="27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2"/>
                    <a:pt x="10" y="22"/>
                    <a:pt x="10" y="2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1" y="14"/>
                    <a:pt x="11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3" name="Freeform 17"/>
            <p:cNvSpPr>
              <a:spLocks noEditPoints="1"/>
            </p:cNvSpPr>
            <p:nvPr userDrawn="1"/>
          </p:nvSpPr>
          <p:spPr bwMode="gray">
            <a:xfrm>
              <a:off x="4791075" y="2478088"/>
              <a:ext cx="1519238" cy="428625"/>
            </a:xfrm>
            <a:custGeom>
              <a:avLst/>
              <a:gdLst>
                <a:gd name="T0" fmla="*/ 309 w 309"/>
                <a:gd name="T1" fmla="*/ 87 h 87"/>
                <a:gd name="T2" fmla="*/ 0 w 309"/>
                <a:gd name="T3" fmla="*/ 0 h 87"/>
                <a:gd name="T4" fmla="*/ 60 w 309"/>
                <a:gd name="T5" fmla="*/ 24 h 87"/>
                <a:gd name="T6" fmla="*/ 42 w 309"/>
                <a:gd name="T7" fmla="*/ 73 h 87"/>
                <a:gd name="T8" fmla="*/ 32 w 309"/>
                <a:gd name="T9" fmla="*/ 24 h 87"/>
                <a:gd name="T10" fmla="*/ 15 w 309"/>
                <a:gd name="T11" fmla="*/ 14 h 87"/>
                <a:gd name="T12" fmla="*/ 60 w 309"/>
                <a:gd name="T13" fmla="*/ 24 h 87"/>
                <a:gd name="T14" fmla="*/ 104 w 309"/>
                <a:gd name="T15" fmla="*/ 73 h 87"/>
                <a:gd name="T16" fmla="*/ 81 w 309"/>
                <a:gd name="T17" fmla="*/ 48 h 87"/>
                <a:gd name="T18" fmla="*/ 70 w 309"/>
                <a:gd name="T19" fmla="*/ 73 h 87"/>
                <a:gd name="T20" fmla="*/ 81 w 309"/>
                <a:gd name="T21" fmla="*/ 14 h 87"/>
                <a:gd name="T22" fmla="*/ 104 w 309"/>
                <a:gd name="T23" fmla="*/ 38 h 87"/>
                <a:gd name="T24" fmla="*/ 115 w 309"/>
                <a:gd name="T25" fmla="*/ 14 h 87"/>
                <a:gd name="T26" fmla="*/ 177 w 309"/>
                <a:gd name="T27" fmla="*/ 59 h 87"/>
                <a:gd name="T28" fmla="*/ 168 w 309"/>
                <a:gd name="T29" fmla="*/ 71 h 87"/>
                <a:gd name="T30" fmla="*/ 140 w 309"/>
                <a:gd name="T31" fmla="*/ 73 h 87"/>
                <a:gd name="T32" fmla="*/ 129 w 309"/>
                <a:gd name="T33" fmla="*/ 64 h 87"/>
                <a:gd name="T34" fmla="*/ 127 w 309"/>
                <a:gd name="T35" fmla="*/ 27 h 87"/>
                <a:gd name="T36" fmla="*/ 136 w 309"/>
                <a:gd name="T37" fmla="*/ 16 h 87"/>
                <a:gd name="T38" fmla="*/ 164 w 309"/>
                <a:gd name="T39" fmla="*/ 14 h 87"/>
                <a:gd name="T40" fmla="*/ 175 w 309"/>
                <a:gd name="T41" fmla="*/ 23 h 87"/>
                <a:gd name="T42" fmla="*/ 177 w 309"/>
                <a:gd name="T43" fmla="*/ 59 h 87"/>
                <a:gd name="T44" fmla="*/ 233 w 309"/>
                <a:gd name="T45" fmla="*/ 41 h 87"/>
                <a:gd name="T46" fmla="*/ 239 w 309"/>
                <a:gd name="T47" fmla="*/ 59 h 87"/>
                <a:gd name="T48" fmla="*/ 230 w 309"/>
                <a:gd name="T49" fmla="*/ 71 h 87"/>
                <a:gd name="T50" fmla="*/ 201 w 309"/>
                <a:gd name="T51" fmla="*/ 73 h 87"/>
                <a:gd name="T52" fmla="*/ 189 w 309"/>
                <a:gd name="T53" fmla="*/ 64 h 87"/>
                <a:gd name="T54" fmla="*/ 202 w 309"/>
                <a:gd name="T55" fmla="*/ 62 h 87"/>
                <a:gd name="T56" fmla="*/ 223 w 309"/>
                <a:gd name="T57" fmla="*/ 63 h 87"/>
                <a:gd name="T58" fmla="*/ 228 w 309"/>
                <a:gd name="T59" fmla="*/ 59 h 87"/>
                <a:gd name="T60" fmla="*/ 229 w 309"/>
                <a:gd name="T61" fmla="*/ 52 h 87"/>
                <a:gd name="T62" fmla="*/ 195 w 309"/>
                <a:gd name="T63" fmla="*/ 46 h 87"/>
                <a:gd name="T64" fmla="*/ 189 w 309"/>
                <a:gd name="T65" fmla="*/ 27 h 87"/>
                <a:gd name="T66" fmla="*/ 198 w 309"/>
                <a:gd name="T67" fmla="*/ 16 h 87"/>
                <a:gd name="T68" fmla="*/ 227 w 309"/>
                <a:gd name="T69" fmla="*/ 14 h 87"/>
                <a:gd name="T70" fmla="*/ 239 w 309"/>
                <a:gd name="T71" fmla="*/ 23 h 87"/>
                <a:gd name="T72" fmla="*/ 226 w 309"/>
                <a:gd name="T73" fmla="*/ 24 h 87"/>
                <a:gd name="T74" fmla="*/ 205 w 309"/>
                <a:gd name="T75" fmla="*/ 24 h 87"/>
                <a:gd name="T76" fmla="*/ 200 w 309"/>
                <a:gd name="T77" fmla="*/ 28 h 87"/>
                <a:gd name="T78" fmla="*/ 199 w 309"/>
                <a:gd name="T79" fmla="*/ 35 h 87"/>
                <a:gd name="T80" fmla="*/ 293 w 309"/>
                <a:gd name="T81" fmla="*/ 24 h 87"/>
                <a:gd name="T82" fmla="*/ 264 w 309"/>
                <a:gd name="T83" fmla="*/ 38 h 87"/>
                <a:gd name="T84" fmla="*/ 293 w 309"/>
                <a:gd name="T85" fmla="*/ 48 h 87"/>
                <a:gd name="T86" fmla="*/ 264 w 309"/>
                <a:gd name="T87" fmla="*/ 63 h 87"/>
                <a:gd name="T88" fmla="*/ 293 w 309"/>
                <a:gd name="T89" fmla="*/ 73 h 87"/>
                <a:gd name="T90" fmla="*/ 253 w 309"/>
                <a:gd name="T91" fmla="*/ 14 h 87"/>
                <a:gd name="T92" fmla="*/ 293 w 309"/>
                <a:gd name="T93" fmla="*/ 2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9" h="87">
                  <a:moveTo>
                    <a:pt x="0" y="87"/>
                  </a:moveTo>
                  <a:cubicBezTo>
                    <a:pt x="309" y="87"/>
                    <a:pt x="309" y="87"/>
                    <a:pt x="309" y="87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7"/>
                  </a:lnTo>
                  <a:close/>
                  <a:moveTo>
                    <a:pt x="60" y="24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60" y="14"/>
                    <a:pt x="60" y="14"/>
                    <a:pt x="60" y="14"/>
                  </a:cubicBezTo>
                  <a:lnTo>
                    <a:pt x="60" y="24"/>
                  </a:lnTo>
                  <a:close/>
                  <a:moveTo>
                    <a:pt x="115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4" y="48"/>
                    <a:pt x="104" y="48"/>
                    <a:pt x="104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15" y="14"/>
                    <a:pt x="115" y="14"/>
                    <a:pt x="115" y="14"/>
                  </a:cubicBezTo>
                  <a:lnTo>
                    <a:pt x="115" y="73"/>
                  </a:lnTo>
                  <a:close/>
                  <a:moveTo>
                    <a:pt x="177" y="59"/>
                  </a:moveTo>
                  <a:cubicBezTo>
                    <a:pt x="177" y="61"/>
                    <a:pt x="177" y="63"/>
                    <a:pt x="175" y="64"/>
                  </a:cubicBezTo>
                  <a:cubicBezTo>
                    <a:pt x="168" y="71"/>
                    <a:pt x="168" y="71"/>
                    <a:pt x="168" y="71"/>
                  </a:cubicBezTo>
                  <a:cubicBezTo>
                    <a:pt x="167" y="72"/>
                    <a:pt x="165" y="73"/>
                    <a:pt x="164" y="73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39" y="73"/>
                    <a:pt x="137" y="72"/>
                    <a:pt x="136" y="71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7" y="63"/>
                    <a:pt x="127" y="61"/>
                    <a:pt x="127" y="59"/>
                  </a:cubicBezTo>
                  <a:cubicBezTo>
                    <a:pt x="127" y="27"/>
                    <a:pt x="127" y="27"/>
                    <a:pt x="127" y="27"/>
                  </a:cubicBezTo>
                  <a:cubicBezTo>
                    <a:pt x="127" y="26"/>
                    <a:pt x="127" y="24"/>
                    <a:pt x="129" y="23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7" y="14"/>
                    <a:pt x="139" y="14"/>
                    <a:pt x="140" y="14"/>
                  </a:cubicBezTo>
                  <a:cubicBezTo>
                    <a:pt x="164" y="14"/>
                    <a:pt x="164" y="14"/>
                    <a:pt x="164" y="14"/>
                  </a:cubicBezTo>
                  <a:cubicBezTo>
                    <a:pt x="165" y="14"/>
                    <a:pt x="167" y="14"/>
                    <a:pt x="168" y="16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7" y="24"/>
                    <a:pt x="177" y="26"/>
                    <a:pt x="177" y="27"/>
                  </a:cubicBezTo>
                  <a:lnTo>
                    <a:pt x="177" y="59"/>
                  </a:lnTo>
                  <a:close/>
                  <a:moveTo>
                    <a:pt x="201" y="37"/>
                  </a:moveTo>
                  <a:cubicBezTo>
                    <a:pt x="233" y="41"/>
                    <a:pt x="233" y="41"/>
                    <a:pt x="233" y="41"/>
                  </a:cubicBezTo>
                  <a:cubicBezTo>
                    <a:pt x="237" y="41"/>
                    <a:pt x="239" y="44"/>
                    <a:pt x="239" y="48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239" y="61"/>
                    <a:pt x="239" y="63"/>
                    <a:pt x="237" y="64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29" y="72"/>
                    <a:pt x="227" y="73"/>
                    <a:pt x="226" y="73"/>
                  </a:cubicBezTo>
                  <a:cubicBezTo>
                    <a:pt x="201" y="73"/>
                    <a:pt x="201" y="73"/>
                    <a:pt x="201" y="73"/>
                  </a:cubicBezTo>
                  <a:cubicBezTo>
                    <a:pt x="199" y="73"/>
                    <a:pt x="198" y="72"/>
                    <a:pt x="196" y="71"/>
                  </a:cubicBezTo>
                  <a:cubicBezTo>
                    <a:pt x="189" y="64"/>
                    <a:pt x="189" y="64"/>
                    <a:pt x="189" y="64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202" y="62"/>
                    <a:pt x="202" y="62"/>
                    <a:pt x="202" y="62"/>
                  </a:cubicBezTo>
                  <a:cubicBezTo>
                    <a:pt x="202" y="63"/>
                    <a:pt x="203" y="63"/>
                    <a:pt x="203" y="63"/>
                  </a:cubicBezTo>
                  <a:cubicBezTo>
                    <a:pt x="223" y="63"/>
                    <a:pt x="223" y="63"/>
                    <a:pt x="223" y="63"/>
                  </a:cubicBezTo>
                  <a:cubicBezTo>
                    <a:pt x="224" y="63"/>
                    <a:pt x="224" y="63"/>
                    <a:pt x="225" y="62"/>
                  </a:cubicBezTo>
                  <a:cubicBezTo>
                    <a:pt x="228" y="59"/>
                    <a:pt x="228" y="59"/>
                    <a:pt x="228" y="59"/>
                  </a:cubicBezTo>
                  <a:cubicBezTo>
                    <a:pt x="228" y="59"/>
                    <a:pt x="229" y="58"/>
                    <a:pt x="229" y="58"/>
                  </a:cubicBezTo>
                  <a:cubicBezTo>
                    <a:pt x="229" y="52"/>
                    <a:pt x="229" y="52"/>
                    <a:pt x="229" y="52"/>
                  </a:cubicBezTo>
                  <a:cubicBezTo>
                    <a:pt x="229" y="51"/>
                    <a:pt x="228" y="50"/>
                    <a:pt x="227" y="50"/>
                  </a:cubicBezTo>
                  <a:cubicBezTo>
                    <a:pt x="195" y="46"/>
                    <a:pt x="195" y="46"/>
                    <a:pt x="195" y="46"/>
                  </a:cubicBezTo>
                  <a:cubicBezTo>
                    <a:pt x="191" y="45"/>
                    <a:pt x="189" y="42"/>
                    <a:pt x="189" y="39"/>
                  </a:cubicBezTo>
                  <a:cubicBezTo>
                    <a:pt x="189" y="27"/>
                    <a:pt x="189" y="27"/>
                    <a:pt x="189" y="27"/>
                  </a:cubicBezTo>
                  <a:cubicBezTo>
                    <a:pt x="189" y="26"/>
                    <a:pt x="189" y="24"/>
                    <a:pt x="191" y="23"/>
                  </a:cubicBezTo>
                  <a:cubicBezTo>
                    <a:pt x="198" y="16"/>
                    <a:pt x="198" y="16"/>
                    <a:pt x="198" y="16"/>
                  </a:cubicBezTo>
                  <a:cubicBezTo>
                    <a:pt x="199" y="14"/>
                    <a:pt x="201" y="14"/>
                    <a:pt x="202" y="14"/>
                  </a:cubicBezTo>
                  <a:cubicBezTo>
                    <a:pt x="227" y="14"/>
                    <a:pt x="227" y="14"/>
                    <a:pt x="227" y="14"/>
                  </a:cubicBezTo>
                  <a:cubicBezTo>
                    <a:pt x="229" y="14"/>
                    <a:pt x="230" y="14"/>
                    <a:pt x="232" y="16"/>
                  </a:cubicBezTo>
                  <a:cubicBezTo>
                    <a:pt x="239" y="23"/>
                    <a:pt x="239" y="23"/>
                    <a:pt x="239" y="23"/>
                  </a:cubicBezTo>
                  <a:cubicBezTo>
                    <a:pt x="232" y="30"/>
                    <a:pt x="232" y="30"/>
                    <a:pt x="232" y="30"/>
                  </a:cubicBezTo>
                  <a:cubicBezTo>
                    <a:pt x="226" y="24"/>
                    <a:pt x="226" y="24"/>
                    <a:pt x="226" y="24"/>
                  </a:cubicBezTo>
                  <a:cubicBezTo>
                    <a:pt x="226" y="24"/>
                    <a:pt x="225" y="24"/>
                    <a:pt x="225" y="24"/>
                  </a:cubicBezTo>
                  <a:cubicBezTo>
                    <a:pt x="205" y="24"/>
                    <a:pt x="205" y="24"/>
                    <a:pt x="205" y="24"/>
                  </a:cubicBezTo>
                  <a:cubicBezTo>
                    <a:pt x="204" y="24"/>
                    <a:pt x="204" y="24"/>
                    <a:pt x="203" y="24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8"/>
                    <a:pt x="199" y="29"/>
                    <a:pt x="199" y="29"/>
                  </a:cubicBezTo>
                  <a:cubicBezTo>
                    <a:pt x="199" y="35"/>
                    <a:pt x="199" y="35"/>
                    <a:pt x="199" y="35"/>
                  </a:cubicBezTo>
                  <a:cubicBezTo>
                    <a:pt x="199" y="36"/>
                    <a:pt x="200" y="36"/>
                    <a:pt x="201" y="37"/>
                  </a:cubicBezTo>
                  <a:moveTo>
                    <a:pt x="293" y="24"/>
                  </a:moveTo>
                  <a:cubicBezTo>
                    <a:pt x="264" y="24"/>
                    <a:pt x="264" y="24"/>
                    <a:pt x="264" y="24"/>
                  </a:cubicBezTo>
                  <a:cubicBezTo>
                    <a:pt x="264" y="38"/>
                    <a:pt x="264" y="38"/>
                    <a:pt x="264" y="38"/>
                  </a:cubicBezTo>
                  <a:cubicBezTo>
                    <a:pt x="293" y="38"/>
                    <a:pt x="293" y="38"/>
                    <a:pt x="293" y="38"/>
                  </a:cubicBezTo>
                  <a:cubicBezTo>
                    <a:pt x="293" y="48"/>
                    <a:pt x="293" y="48"/>
                    <a:pt x="293" y="48"/>
                  </a:cubicBezTo>
                  <a:cubicBezTo>
                    <a:pt x="264" y="48"/>
                    <a:pt x="264" y="48"/>
                    <a:pt x="264" y="48"/>
                  </a:cubicBezTo>
                  <a:cubicBezTo>
                    <a:pt x="264" y="63"/>
                    <a:pt x="264" y="63"/>
                    <a:pt x="264" y="63"/>
                  </a:cubicBezTo>
                  <a:cubicBezTo>
                    <a:pt x="293" y="63"/>
                    <a:pt x="293" y="63"/>
                    <a:pt x="293" y="63"/>
                  </a:cubicBezTo>
                  <a:cubicBezTo>
                    <a:pt x="293" y="73"/>
                    <a:pt x="293" y="73"/>
                    <a:pt x="293" y="73"/>
                  </a:cubicBezTo>
                  <a:cubicBezTo>
                    <a:pt x="253" y="73"/>
                    <a:pt x="253" y="73"/>
                    <a:pt x="253" y="73"/>
                  </a:cubicBezTo>
                  <a:cubicBezTo>
                    <a:pt x="253" y="14"/>
                    <a:pt x="253" y="14"/>
                    <a:pt x="253" y="14"/>
                  </a:cubicBezTo>
                  <a:cubicBezTo>
                    <a:pt x="293" y="14"/>
                    <a:pt x="293" y="14"/>
                    <a:pt x="293" y="14"/>
                  </a:cubicBezTo>
                  <a:lnTo>
                    <a:pt x="293" y="2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4" name="Freeform 18"/>
            <p:cNvSpPr>
              <a:spLocks/>
            </p:cNvSpPr>
            <p:nvPr userDrawn="1"/>
          </p:nvSpPr>
          <p:spPr bwMode="gray">
            <a:xfrm>
              <a:off x="5468938" y="2597150"/>
              <a:ext cx="142875" cy="190500"/>
            </a:xfrm>
            <a:custGeom>
              <a:avLst/>
              <a:gdLst>
                <a:gd name="T0" fmla="*/ 25 w 29"/>
                <a:gd name="T1" fmla="*/ 0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0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8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8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8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4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4"/>
                    <a:pt x="28" y="4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5" name="Group 114"/>
          <p:cNvGrpSpPr/>
          <p:nvPr userDrawn="1"/>
        </p:nvGrpSpPr>
        <p:grpSpPr>
          <a:xfrm rot="21328392">
            <a:off x="10473496" y="5350539"/>
            <a:ext cx="635256" cy="279839"/>
            <a:chOff x="6043613" y="1992313"/>
            <a:chExt cx="958850" cy="422275"/>
          </a:xfrm>
        </p:grpSpPr>
        <p:sp>
          <p:nvSpPr>
            <p:cNvPr id="116" name="Freeform 30"/>
            <p:cNvSpPr>
              <a:spLocks noEditPoints="1"/>
            </p:cNvSpPr>
            <p:nvPr userDrawn="1"/>
          </p:nvSpPr>
          <p:spPr bwMode="gray">
            <a:xfrm>
              <a:off x="6043613" y="1992313"/>
              <a:ext cx="958850" cy="422275"/>
            </a:xfrm>
            <a:custGeom>
              <a:avLst/>
              <a:gdLst>
                <a:gd name="T0" fmla="*/ 0 w 195"/>
                <a:gd name="T1" fmla="*/ 86 h 86"/>
                <a:gd name="T2" fmla="*/ 195 w 195"/>
                <a:gd name="T3" fmla="*/ 86 h 86"/>
                <a:gd name="T4" fmla="*/ 195 w 195"/>
                <a:gd name="T5" fmla="*/ 0 h 86"/>
                <a:gd name="T6" fmla="*/ 0 w 195"/>
                <a:gd name="T7" fmla="*/ 0 h 86"/>
                <a:gd name="T8" fmla="*/ 0 w 195"/>
                <a:gd name="T9" fmla="*/ 86 h 86"/>
                <a:gd name="T10" fmla="*/ 56 w 195"/>
                <a:gd name="T11" fmla="*/ 23 h 86"/>
                <a:gd name="T12" fmla="*/ 27 w 195"/>
                <a:gd name="T13" fmla="*/ 23 h 86"/>
                <a:gd name="T14" fmla="*/ 27 w 195"/>
                <a:gd name="T15" fmla="*/ 38 h 86"/>
                <a:gd name="T16" fmla="*/ 56 w 195"/>
                <a:gd name="T17" fmla="*/ 38 h 86"/>
                <a:gd name="T18" fmla="*/ 56 w 195"/>
                <a:gd name="T19" fmla="*/ 38 h 86"/>
                <a:gd name="T20" fmla="*/ 56 w 195"/>
                <a:gd name="T21" fmla="*/ 48 h 86"/>
                <a:gd name="T22" fmla="*/ 56 w 195"/>
                <a:gd name="T23" fmla="*/ 48 h 86"/>
                <a:gd name="T24" fmla="*/ 27 w 195"/>
                <a:gd name="T25" fmla="*/ 48 h 86"/>
                <a:gd name="T26" fmla="*/ 27 w 195"/>
                <a:gd name="T27" fmla="*/ 73 h 86"/>
                <a:gd name="T28" fmla="*/ 27 w 195"/>
                <a:gd name="T29" fmla="*/ 73 h 86"/>
                <a:gd name="T30" fmla="*/ 17 w 195"/>
                <a:gd name="T31" fmla="*/ 73 h 86"/>
                <a:gd name="T32" fmla="*/ 17 w 195"/>
                <a:gd name="T33" fmla="*/ 73 h 86"/>
                <a:gd name="T34" fmla="*/ 17 w 195"/>
                <a:gd name="T35" fmla="*/ 13 h 86"/>
                <a:gd name="T36" fmla="*/ 56 w 195"/>
                <a:gd name="T37" fmla="*/ 13 h 86"/>
                <a:gd name="T38" fmla="*/ 56 w 195"/>
                <a:gd name="T39" fmla="*/ 13 h 86"/>
                <a:gd name="T40" fmla="*/ 56 w 195"/>
                <a:gd name="T41" fmla="*/ 23 h 86"/>
                <a:gd name="T42" fmla="*/ 117 w 195"/>
                <a:gd name="T43" fmla="*/ 59 h 86"/>
                <a:gd name="T44" fmla="*/ 115 w 195"/>
                <a:gd name="T45" fmla="*/ 63 h 86"/>
                <a:gd name="T46" fmla="*/ 108 w 195"/>
                <a:gd name="T47" fmla="*/ 71 h 86"/>
                <a:gd name="T48" fmla="*/ 104 w 195"/>
                <a:gd name="T49" fmla="*/ 73 h 86"/>
                <a:gd name="T50" fmla="*/ 80 w 195"/>
                <a:gd name="T51" fmla="*/ 73 h 86"/>
                <a:gd name="T52" fmla="*/ 77 w 195"/>
                <a:gd name="T53" fmla="*/ 71 h 86"/>
                <a:gd name="T54" fmla="*/ 76 w 195"/>
                <a:gd name="T55" fmla="*/ 71 h 86"/>
                <a:gd name="T56" fmla="*/ 69 w 195"/>
                <a:gd name="T57" fmla="*/ 63 h 86"/>
                <a:gd name="T58" fmla="*/ 67 w 195"/>
                <a:gd name="T59" fmla="*/ 61 h 86"/>
                <a:gd name="T60" fmla="*/ 67 w 195"/>
                <a:gd name="T61" fmla="*/ 59 h 86"/>
                <a:gd name="T62" fmla="*/ 67 w 195"/>
                <a:gd name="T63" fmla="*/ 27 h 86"/>
                <a:gd name="T64" fmla="*/ 67 w 195"/>
                <a:gd name="T65" fmla="*/ 25 h 86"/>
                <a:gd name="T66" fmla="*/ 69 w 195"/>
                <a:gd name="T67" fmla="*/ 22 h 86"/>
                <a:gd name="T68" fmla="*/ 76 w 195"/>
                <a:gd name="T69" fmla="*/ 15 h 86"/>
                <a:gd name="T70" fmla="*/ 78 w 195"/>
                <a:gd name="T71" fmla="*/ 14 h 86"/>
                <a:gd name="T72" fmla="*/ 80 w 195"/>
                <a:gd name="T73" fmla="*/ 13 h 86"/>
                <a:gd name="T74" fmla="*/ 80 w 195"/>
                <a:gd name="T75" fmla="*/ 13 h 86"/>
                <a:gd name="T76" fmla="*/ 104 w 195"/>
                <a:gd name="T77" fmla="*/ 13 h 86"/>
                <a:gd name="T78" fmla="*/ 104 w 195"/>
                <a:gd name="T79" fmla="*/ 13 h 86"/>
                <a:gd name="T80" fmla="*/ 106 w 195"/>
                <a:gd name="T81" fmla="*/ 14 h 86"/>
                <a:gd name="T82" fmla="*/ 108 w 195"/>
                <a:gd name="T83" fmla="*/ 15 h 86"/>
                <a:gd name="T84" fmla="*/ 115 w 195"/>
                <a:gd name="T85" fmla="*/ 22 h 86"/>
                <a:gd name="T86" fmla="*/ 117 w 195"/>
                <a:gd name="T87" fmla="*/ 27 h 86"/>
                <a:gd name="T88" fmla="*/ 117 w 195"/>
                <a:gd name="T89" fmla="*/ 59 h 86"/>
                <a:gd name="T90" fmla="*/ 165 w 195"/>
                <a:gd name="T91" fmla="*/ 73 h 86"/>
                <a:gd name="T92" fmla="*/ 148 w 195"/>
                <a:gd name="T93" fmla="*/ 50 h 86"/>
                <a:gd name="T94" fmla="*/ 146 w 195"/>
                <a:gd name="T95" fmla="*/ 49 h 86"/>
                <a:gd name="T96" fmla="*/ 140 w 195"/>
                <a:gd name="T97" fmla="*/ 49 h 86"/>
                <a:gd name="T98" fmla="*/ 140 w 195"/>
                <a:gd name="T99" fmla="*/ 73 h 86"/>
                <a:gd name="T100" fmla="*/ 129 w 195"/>
                <a:gd name="T101" fmla="*/ 73 h 86"/>
                <a:gd name="T102" fmla="*/ 129 w 195"/>
                <a:gd name="T103" fmla="*/ 13 h 86"/>
                <a:gd name="T104" fmla="*/ 162 w 195"/>
                <a:gd name="T105" fmla="*/ 13 h 86"/>
                <a:gd name="T106" fmla="*/ 166 w 195"/>
                <a:gd name="T107" fmla="*/ 15 h 86"/>
                <a:gd name="T108" fmla="*/ 172 w 195"/>
                <a:gd name="T109" fmla="*/ 21 h 86"/>
                <a:gd name="T110" fmla="*/ 174 w 195"/>
                <a:gd name="T111" fmla="*/ 25 h 86"/>
                <a:gd name="T112" fmla="*/ 174 w 195"/>
                <a:gd name="T113" fmla="*/ 37 h 86"/>
                <a:gd name="T114" fmla="*/ 172 w 195"/>
                <a:gd name="T115" fmla="*/ 42 h 86"/>
                <a:gd name="T116" fmla="*/ 166 w 195"/>
                <a:gd name="T117" fmla="*/ 47 h 86"/>
                <a:gd name="T118" fmla="*/ 162 w 195"/>
                <a:gd name="T119" fmla="*/ 49 h 86"/>
                <a:gd name="T120" fmla="*/ 160 w 195"/>
                <a:gd name="T121" fmla="*/ 49 h 86"/>
                <a:gd name="T122" fmla="*/ 178 w 195"/>
                <a:gd name="T123" fmla="*/ 73 h 86"/>
                <a:gd name="T124" fmla="*/ 165 w 195"/>
                <a:gd name="T125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5" h="86">
                  <a:moveTo>
                    <a:pt x="0" y="86"/>
                  </a:moveTo>
                  <a:cubicBezTo>
                    <a:pt x="195" y="86"/>
                    <a:pt x="195" y="86"/>
                    <a:pt x="195" y="86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56" y="2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13"/>
                    <a:pt x="56" y="13"/>
                    <a:pt x="56" y="13"/>
                  </a:cubicBezTo>
                  <a:lnTo>
                    <a:pt x="56" y="23"/>
                  </a:lnTo>
                  <a:close/>
                  <a:moveTo>
                    <a:pt x="117" y="59"/>
                  </a:moveTo>
                  <a:cubicBezTo>
                    <a:pt x="117" y="61"/>
                    <a:pt x="117" y="62"/>
                    <a:pt x="115" y="63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7" y="72"/>
                    <a:pt x="105" y="73"/>
                    <a:pt x="104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9" y="73"/>
                    <a:pt x="78" y="72"/>
                    <a:pt x="77" y="71"/>
                  </a:cubicBezTo>
                  <a:cubicBezTo>
                    <a:pt x="77" y="71"/>
                    <a:pt x="76" y="71"/>
                    <a:pt x="76" y="71"/>
                  </a:cubicBezTo>
                  <a:cubicBezTo>
                    <a:pt x="69" y="63"/>
                    <a:pt x="69" y="63"/>
                    <a:pt x="69" y="63"/>
                  </a:cubicBezTo>
                  <a:cubicBezTo>
                    <a:pt x="68" y="63"/>
                    <a:pt x="67" y="62"/>
                    <a:pt x="67" y="61"/>
                  </a:cubicBezTo>
                  <a:cubicBezTo>
                    <a:pt x="67" y="60"/>
                    <a:pt x="67" y="60"/>
                    <a:pt x="67" y="59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7" y="26"/>
                    <a:pt x="67" y="26"/>
                    <a:pt x="67" y="25"/>
                  </a:cubicBezTo>
                  <a:cubicBezTo>
                    <a:pt x="67" y="24"/>
                    <a:pt x="68" y="23"/>
                    <a:pt x="69" y="22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7" y="14"/>
                    <a:pt x="78" y="14"/>
                  </a:cubicBezTo>
                  <a:cubicBezTo>
                    <a:pt x="79" y="13"/>
                    <a:pt x="79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5" y="13"/>
                    <a:pt x="106" y="14"/>
                  </a:cubicBezTo>
                  <a:cubicBezTo>
                    <a:pt x="107" y="14"/>
                    <a:pt x="107" y="14"/>
                    <a:pt x="108" y="15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7" y="24"/>
                    <a:pt x="117" y="25"/>
                    <a:pt x="117" y="27"/>
                  </a:cubicBezTo>
                  <a:lnTo>
                    <a:pt x="117" y="59"/>
                  </a:lnTo>
                  <a:close/>
                  <a:moveTo>
                    <a:pt x="165" y="73"/>
                  </a:moveTo>
                  <a:cubicBezTo>
                    <a:pt x="148" y="50"/>
                    <a:pt x="148" y="50"/>
                    <a:pt x="148" y="50"/>
                  </a:cubicBezTo>
                  <a:cubicBezTo>
                    <a:pt x="147" y="49"/>
                    <a:pt x="147" y="49"/>
                    <a:pt x="146" y="49"/>
                  </a:cubicBezTo>
                  <a:cubicBezTo>
                    <a:pt x="140" y="49"/>
                    <a:pt x="140" y="49"/>
                    <a:pt x="140" y="49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29" y="73"/>
                    <a:pt x="129" y="73"/>
                    <a:pt x="129" y="73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4" y="13"/>
                    <a:pt x="165" y="14"/>
                    <a:pt x="166" y="15"/>
                  </a:cubicBezTo>
                  <a:cubicBezTo>
                    <a:pt x="172" y="21"/>
                    <a:pt x="172" y="21"/>
                    <a:pt x="172" y="21"/>
                  </a:cubicBezTo>
                  <a:cubicBezTo>
                    <a:pt x="173" y="22"/>
                    <a:pt x="174" y="24"/>
                    <a:pt x="174" y="25"/>
                  </a:cubicBezTo>
                  <a:cubicBezTo>
                    <a:pt x="174" y="37"/>
                    <a:pt x="174" y="37"/>
                    <a:pt x="174" y="37"/>
                  </a:cubicBezTo>
                  <a:cubicBezTo>
                    <a:pt x="174" y="39"/>
                    <a:pt x="173" y="40"/>
                    <a:pt x="172" y="42"/>
                  </a:cubicBezTo>
                  <a:cubicBezTo>
                    <a:pt x="166" y="47"/>
                    <a:pt x="166" y="47"/>
                    <a:pt x="166" y="47"/>
                  </a:cubicBezTo>
                  <a:cubicBezTo>
                    <a:pt x="165" y="49"/>
                    <a:pt x="164" y="49"/>
                    <a:pt x="162" y="49"/>
                  </a:cubicBezTo>
                  <a:cubicBezTo>
                    <a:pt x="160" y="49"/>
                    <a:pt x="160" y="49"/>
                    <a:pt x="160" y="49"/>
                  </a:cubicBezTo>
                  <a:cubicBezTo>
                    <a:pt x="178" y="73"/>
                    <a:pt x="178" y="73"/>
                    <a:pt x="178" y="73"/>
                  </a:cubicBezTo>
                  <a:lnTo>
                    <a:pt x="165" y="73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7" name="Freeform 31"/>
            <p:cNvSpPr>
              <a:spLocks/>
            </p:cNvSpPr>
            <p:nvPr userDrawn="1"/>
          </p:nvSpPr>
          <p:spPr bwMode="gray">
            <a:xfrm>
              <a:off x="6127750" y="2055813"/>
              <a:ext cx="192088" cy="295275"/>
            </a:xfrm>
            <a:custGeom>
              <a:avLst/>
              <a:gdLst>
                <a:gd name="T0" fmla="*/ 121 w 121"/>
                <a:gd name="T1" fmla="*/ 31 h 186"/>
                <a:gd name="T2" fmla="*/ 121 w 121"/>
                <a:gd name="T3" fmla="*/ 0 h 186"/>
                <a:gd name="T4" fmla="*/ 0 w 121"/>
                <a:gd name="T5" fmla="*/ 0 h 186"/>
                <a:gd name="T6" fmla="*/ 0 w 121"/>
                <a:gd name="T7" fmla="*/ 186 h 186"/>
                <a:gd name="T8" fmla="*/ 31 w 121"/>
                <a:gd name="T9" fmla="*/ 186 h 186"/>
                <a:gd name="T10" fmla="*/ 31 w 121"/>
                <a:gd name="T11" fmla="*/ 108 h 186"/>
                <a:gd name="T12" fmla="*/ 121 w 121"/>
                <a:gd name="T13" fmla="*/ 108 h 186"/>
                <a:gd name="T14" fmla="*/ 121 w 121"/>
                <a:gd name="T15" fmla="*/ 77 h 186"/>
                <a:gd name="T16" fmla="*/ 31 w 121"/>
                <a:gd name="T17" fmla="*/ 77 h 186"/>
                <a:gd name="T18" fmla="*/ 31 w 121"/>
                <a:gd name="T19" fmla="*/ 31 h 186"/>
                <a:gd name="T20" fmla="*/ 31 w 121"/>
                <a:gd name="T21" fmla="*/ 31 h 186"/>
                <a:gd name="T22" fmla="*/ 121 w 121"/>
                <a:gd name="T23" fmla="*/ 3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" h="186">
                  <a:moveTo>
                    <a:pt x="121" y="31"/>
                  </a:moveTo>
                  <a:lnTo>
                    <a:pt x="121" y="0"/>
                  </a:lnTo>
                  <a:lnTo>
                    <a:pt x="0" y="0"/>
                  </a:lnTo>
                  <a:lnTo>
                    <a:pt x="0" y="186"/>
                  </a:lnTo>
                  <a:lnTo>
                    <a:pt x="31" y="186"/>
                  </a:lnTo>
                  <a:lnTo>
                    <a:pt x="31" y="108"/>
                  </a:lnTo>
                  <a:lnTo>
                    <a:pt x="121" y="108"/>
                  </a:lnTo>
                  <a:lnTo>
                    <a:pt x="121" y="77"/>
                  </a:lnTo>
                  <a:lnTo>
                    <a:pt x="31" y="77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121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8" name="Freeform 32"/>
            <p:cNvSpPr>
              <a:spLocks noEditPoints="1"/>
            </p:cNvSpPr>
            <p:nvPr userDrawn="1"/>
          </p:nvSpPr>
          <p:spPr bwMode="gray">
            <a:xfrm>
              <a:off x="6373813" y="2055813"/>
              <a:ext cx="246063" cy="295275"/>
            </a:xfrm>
            <a:custGeom>
              <a:avLst/>
              <a:gdLst>
                <a:gd name="T0" fmla="*/ 50 w 50"/>
                <a:gd name="T1" fmla="*/ 14 h 60"/>
                <a:gd name="T2" fmla="*/ 48 w 50"/>
                <a:gd name="T3" fmla="*/ 9 h 60"/>
                <a:gd name="T4" fmla="*/ 41 w 50"/>
                <a:gd name="T5" fmla="*/ 2 h 60"/>
                <a:gd name="T6" fmla="*/ 39 w 50"/>
                <a:gd name="T7" fmla="*/ 1 h 60"/>
                <a:gd name="T8" fmla="*/ 37 w 50"/>
                <a:gd name="T9" fmla="*/ 0 h 60"/>
                <a:gd name="T10" fmla="*/ 13 w 50"/>
                <a:gd name="T11" fmla="*/ 0 h 60"/>
                <a:gd name="T12" fmla="*/ 11 w 50"/>
                <a:gd name="T13" fmla="*/ 1 h 60"/>
                <a:gd name="T14" fmla="*/ 11 w 50"/>
                <a:gd name="T15" fmla="*/ 1 h 60"/>
                <a:gd name="T16" fmla="*/ 9 w 50"/>
                <a:gd name="T17" fmla="*/ 2 h 60"/>
                <a:gd name="T18" fmla="*/ 2 w 50"/>
                <a:gd name="T19" fmla="*/ 9 h 60"/>
                <a:gd name="T20" fmla="*/ 0 w 50"/>
                <a:gd name="T21" fmla="*/ 14 h 60"/>
                <a:gd name="T22" fmla="*/ 0 w 50"/>
                <a:gd name="T23" fmla="*/ 46 h 60"/>
                <a:gd name="T24" fmla="*/ 2 w 50"/>
                <a:gd name="T25" fmla="*/ 50 h 60"/>
                <a:gd name="T26" fmla="*/ 9 w 50"/>
                <a:gd name="T27" fmla="*/ 58 h 60"/>
                <a:gd name="T28" fmla="*/ 10 w 50"/>
                <a:gd name="T29" fmla="*/ 58 h 60"/>
                <a:gd name="T30" fmla="*/ 11 w 50"/>
                <a:gd name="T31" fmla="*/ 59 h 60"/>
                <a:gd name="T32" fmla="*/ 13 w 50"/>
                <a:gd name="T33" fmla="*/ 60 h 60"/>
                <a:gd name="T34" fmla="*/ 37 w 50"/>
                <a:gd name="T35" fmla="*/ 60 h 60"/>
                <a:gd name="T36" fmla="*/ 39 w 50"/>
                <a:gd name="T37" fmla="*/ 59 h 60"/>
                <a:gd name="T38" fmla="*/ 41 w 50"/>
                <a:gd name="T39" fmla="*/ 58 h 60"/>
                <a:gd name="T40" fmla="*/ 48 w 50"/>
                <a:gd name="T41" fmla="*/ 50 h 60"/>
                <a:gd name="T42" fmla="*/ 50 w 50"/>
                <a:gd name="T43" fmla="*/ 46 h 60"/>
                <a:gd name="T44" fmla="*/ 50 w 50"/>
                <a:gd name="T45" fmla="*/ 14 h 60"/>
                <a:gd name="T46" fmla="*/ 40 w 50"/>
                <a:gd name="T47" fmla="*/ 44 h 60"/>
                <a:gd name="T48" fmla="*/ 40 w 50"/>
                <a:gd name="T49" fmla="*/ 44 h 60"/>
                <a:gd name="T50" fmla="*/ 39 w 50"/>
                <a:gd name="T51" fmla="*/ 45 h 60"/>
                <a:gd name="T52" fmla="*/ 36 w 50"/>
                <a:gd name="T53" fmla="*/ 49 h 60"/>
                <a:gd name="T54" fmla="*/ 34 w 50"/>
                <a:gd name="T55" fmla="*/ 49 h 60"/>
                <a:gd name="T56" fmla="*/ 16 w 50"/>
                <a:gd name="T57" fmla="*/ 49 h 60"/>
                <a:gd name="T58" fmla="*/ 14 w 50"/>
                <a:gd name="T59" fmla="*/ 49 h 60"/>
                <a:gd name="T60" fmla="*/ 11 w 50"/>
                <a:gd name="T61" fmla="*/ 45 h 60"/>
                <a:gd name="T62" fmla="*/ 10 w 50"/>
                <a:gd name="T63" fmla="*/ 44 h 60"/>
                <a:gd name="T64" fmla="*/ 10 w 50"/>
                <a:gd name="T65" fmla="*/ 16 h 60"/>
                <a:gd name="T66" fmla="*/ 11 w 50"/>
                <a:gd name="T67" fmla="*/ 15 h 60"/>
                <a:gd name="T68" fmla="*/ 11 w 50"/>
                <a:gd name="T69" fmla="*/ 14 h 60"/>
                <a:gd name="T70" fmla="*/ 14 w 50"/>
                <a:gd name="T71" fmla="*/ 11 h 60"/>
                <a:gd name="T72" fmla="*/ 16 w 50"/>
                <a:gd name="T73" fmla="*/ 10 h 60"/>
                <a:gd name="T74" fmla="*/ 34 w 50"/>
                <a:gd name="T75" fmla="*/ 10 h 60"/>
                <a:gd name="T76" fmla="*/ 36 w 50"/>
                <a:gd name="T77" fmla="*/ 11 h 60"/>
                <a:gd name="T78" fmla="*/ 39 w 50"/>
                <a:gd name="T79" fmla="*/ 14 h 60"/>
                <a:gd name="T80" fmla="*/ 40 w 50"/>
                <a:gd name="T81" fmla="*/ 16 h 60"/>
                <a:gd name="T82" fmla="*/ 40 w 50"/>
                <a:gd name="T83" fmla="*/ 4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60">
                  <a:moveTo>
                    <a:pt x="50" y="14"/>
                  </a:moveTo>
                  <a:cubicBezTo>
                    <a:pt x="50" y="12"/>
                    <a:pt x="50" y="11"/>
                    <a:pt x="48" y="9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8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1"/>
                    <a:pt x="9" y="2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0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8"/>
                    <a:pt x="10" y="58"/>
                    <a:pt x="10" y="58"/>
                  </a:cubicBezTo>
                  <a:cubicBezTo>
                    <a:pt x="10" y="59"/>
                    <a:pt x="11" y="59"/>
                    <a:pt x="11" y="59"/>
                  </a:cubicBezTo>
                  <a:cubicBezTo>
                    <a:pt x="12" y="59"/>
                    <a:pt x="13" y="60"/>
                    <a:pt x="1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8" y="60"/>
                    <a:pt x="38" y="59"/>
                    <a:pt x="39" y="59"/>
                  </a:cubicBezTo>
                  <a:cubicBezTo>
                    <a:pt x="40" y="59"/>
                    <a:pt x="41" y="58"/>
                    <a:pt x="41" y="5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8"/>
                    <a:pt x="50" y="46"/>
                  </a:cubicBezTo>
                  <a:lnTo>
                    <a:pt x="50" y="14"/>
                  </a:lnTo>
                  <a:close/>
                  <a:moveTo>
                    <a:pt x="40" y="44"/>
                  </a:moveTo>
                  <a:cubicBezTo>
                    <a:pt x="40" y="44"/>
                    <a:pt x="40" y="44"/>
                    <a:pt x="40" y="44"/>
                  </a:cubicBezTo>
                  <a:cubicBezTo>
                    <a:pt x="40" y="45"/>
                    <a:pt x="39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49"/>
                    <a:pt x="15" y="49"/>
                    <a:pt x="14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0" y="45"/>
                    <a:pt x="10" y="44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1"/>
                    <a:pt x="15" y="10"/>
                    <a:pt x="16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10"/>
                    <a:pt x="35" y="11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40" y="15"/>
                    <a:pt x="40" y="16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9" name="Freeform 33"/>
            <p:cNvSpPr>
              <a:spLocks noEditPoints="1"/>
            </p:cNvSpPr>
            <p:nvPr userDrawn="1"/>
          </p:nvSpPr>
          <p:spPr bwMode="gray">
            <a:xfrm>
              <a:off x="6678613" y="2055813"/>
              <a:ext cx="239713" cy="295275"/>
            </a:xfrm>
            <a:custGeom>
              <a:avLst/>
              <a:gdLst>
                <a:gd name="T0" fmla="*/ 33 w 49"/>
                <a:gd name="T1" fmla="*/ 36 h 60"/>
                <a:gd name="T2" fmla="*/ 37 w 49"/>
                <a:gd name="T3" fmla="*/ 34 h 60"/>
                <a:gd name="T4" fmla="*/ 43 w 49"/>
                <a:gd name="T5" fmla="*/ 29 h 60"/>
                <a:gd name="T6" fmla="*/ 45 w 49"/>
                <a:gd name="T7" fmla="*/ 24 h 60"/>
                <a:gd name="T8" fmla="*/ 45 w 49"/>
                <a:gd name="T9" fmla="*/ 12 h 60"/>
                <a:gd name="T10" fmla="*/ 43 w 49"/>
                <a:gd name="T11" fmla="*/ 8 h 60"/>
                <a:gd name="T12" fmla="*/ 37 w 49"/>
                <a:gd name="T13" fmla="*/ 2 h 60"/>
                <a:gd name="T14" fmla="*/ 33 w 49"/>
                <a:gd name="T15" fmla="*/ 0 h 60"/>
                <a:gd name="T16" fmla="*/ 0 w 49"/>
                <a:gd name="T17" fmla="*/ 0 h 60"/>
                <a:gd name="T18" fmla="*/ 0 w 49"/>
                <a:gd name="T19" fmla="*/ 60 h 60"/>
                <a:gd name="T20" fmla="*/ 11 w 49"/>
                <a:gd name="T21" fmla="*/ 60 h 60"/>
                <a:gd name="T22" fmla="*/ 11 w 49"/>
                <a:gd name="T23" fmla="*/ 36 h 60"/>
                <a:gd name="T24" fmla="*/ 17 w 49"/>
                <a:gd name="T25" fmla="*/ 36 h 60"/>
                <a:gd name="T26" fmla="*/ 19 w 49"/>
                <a:gd name="T27" fmla="*/ 37 h 60"/>
                <a:gd name="T28" fmla="*/ 36 w 49"/>
                <a:gd name="T29" fmla="*/ 60 h 60"/>
                <a:gd name="T30" fmla="*/ 49 w 49"/>
                <a:gd name="T31" fmla="*/ 60 h 60"/>
                <a:gd name="T32" fmla="*/ 31 w 49"/>
                <a:gd name="T33" fmla="*/ 36 h 60"/>
                <a:gd name="T34" fmla="*/ 33 w 49"/>
                <a:gd name="T35" fmla="*/ 36 h 60"/>
                <a:gd name="T36" fmla="*/ 11 w 49"/>
                <a:gd name="T37" fmla="*/ 26 h 60"/>
                <a:gd name="T38" fmla="*/ 11 w 49"/>
                <a:gd name="T39" fmla="*/ 10 h 60"/>
                <a:gd name="T40" fmla="*/ 31 w 49"/>
                <a:gd name="T41" fmla="*/ 10 h 60"/>
                <a:gd name="T42" fmla="*/ 32 w 49"/>
                <a:gd name="T43" fmla="*/ 11 h 60"/>
                <a:gd name="T44" fmla="*/ 34 w 49"/>
                <a:gd name="T45" fmla="*/ 13 h 60"/>
                <a:gd name="T46" fmla="*/ 34 w 49"/>
                <a:gd name="T47" fmla="*/ 14 h 60"/>
                <a:gd name="T48" fmla="*/ 34 w 49"/>
                <a:gd name="T49" fmla="*/ 22 h 60"/>
                <a:gd name="T50" fmla="*/ 34 w 49"/>
                <a:gd name="T51" fmla="*/ 24 h 60"/>
                <a:gd name="T52" fmla="*/ 32 w 49"/>
                <a:gd name="T53" fmla="*/ 25 h 60"/>
                <a:gd name="T54" fmla="*/ 31 w 49"/>
                <a:gd name="T55" fmla="*/ 26 h 60"/>
                <a:gd name="T56" fmla="*/ 11 w 49"/>
                <a:gd name="T57" fmla="*/ 2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9" h="60">
                  <a:moveTo>
                    <a:pt x="33" y="36"/>
                  </a:moveTo>
                  <a:cubicBezTo>
                    <a:pt x="35" y="36"/>
                    <a:pt x="36" y="36"/>
                    <a:pt x="37" y="34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4" y="27"/>
                    <a:pt x="45" y="26"/>
                    <a:pt x="45" y="24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1"/>
                    <a:pt x="44" y="9"/>
                    <a:pt x="43" y="8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0"/>
                    <a:pt x="3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6"/>
                    <a:pt x="18" y="36"/>
                    <a:pt x="19" y="37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31" y="36"/>
                    <a:pt x="31" y="36"/>
                    <a:pt x="31" y="36"/>
                  </a:cubicBezTo>
                  <a:lnTo>
                    <a:pt x="33" y="36"/>
                  </a:lnTo>
                  <a:close/>
                  <a:moveTo>
                    <a:pt x="11" y="26"/>
                  </a:moveTo>
                  <a:cubicBezTo>
                    <a:pt x="11" y="10"/>
                    <a:pt x="11" y="10"/>
                    <a:pt x="1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2" y="11"/>
                    <a:pt x="32" y="11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3"/>
                    <a:pt x="34" y="23"/>
                    <a:pt x="34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1" y="26"/>
                    <a:pt x="31" y="26"/>
                  </a:cubicBezTo>
                  <a:lnTo>
                    <a:pt x="11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0" name="Freeform 34"/>
            <p:cNvSpPr>
              <a:spLocks/>
            </p:cNvSpPr>
            <p:nvPr userDrawn="1"/>
          </p:nvSpPr>
          <p:spPr bwMode="gray">
            <a:xfrm>
              <a:off x="6732588" y="2105025"/>
              <a:ext cx="112713" cy="79375"/>
            </a:xfrm>
            <a:custGeom>
              <a:avLst/>
              <a:gdLst>
                <a:gd name="T0" fmla="*/ 23 w 23"/>
                <a:gd name="T1" fmla="*/ 14 h 16"/>
                <a:gd name="T2" fmla="*/ 23 w 23"/>
                <a:gd name="T3" fmla="*/ 12 h 16"/>
                <a:gd name="T4" fmla="*/ 23 w 23"/>
                <a:gd name="T5" fmla="*/ 4 h 16"/>
                <a:gd name="T6" fmla="*/ 23 w 23"/>
                <a:gd name="T7" fmla="*/ 3 h 16"/>
                <a:gd name="T8" fmla="*/ 21 w 23"/>
                <a:gd name="T9" fmla="*/ 1 h 16"/>
                <a:gd name="T10" fmla="*/ 20 w 23"/>
                <a:gd name="T11" fmla="*/ 0 h 16"/>
                <a:gd name="T12" fmla="*/ 0 w 23"/>
                <a:gd name="T13" fmla="*/ 0 h 16"/>
                <a:gd name="T14" fmla="*/ 0 w 23"/>
                <a:gd name="T15" fmla="*/ 16 h 16"/>
                <a:gd name="T16" fmla="*/ 20 w 23"/>
                <a:gd name="T17" fmla="*/ 16 h 16"/>
                <a:gd name="T18" fmla="*/ 21 w 23"/>
                <a:gd name="T19" fmla="*/ 15 h 16"/>
                <a:gd name="T20" fmla="*/ 23 w 23"/>
                <a:gd name="T2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6">
                  <a:moveTo>
                    <a:pt x="23" y="14"/>
                  </a:moveTo>
                  <a:cubicBezTo>
                    <a:pt x="23" y="13"/>
                    <a:pt x="23" y="13"/>
                    <a:pt x="23" y="12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3"/>
                    <a:pt x="23" y="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1" y="16"/>
                    <a:pt x="21" y="15"/>
                  </a:cubicBezTo>
                  <a:lnTo>
                    <a:pt x="23" y="1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1" name="Freeform 35"/>
            <p:cNvSpPr>
              <a:spLocks/>
            </p:cNvSpPr>
            <p:nvPr userDrawn="1"/>
          </p:nvSpPr>
          <p:spPr bwMode="gray">
            <a:xfrm>
              <a:off x="6423025" y="2105025"/>
              <a:ext cx="147638" cy="192088"/>
            </a:xfrm>
            <a:custGeom>
              <a:avLst/>
              <a:gdLst>
                <a:gd name="T0" fmla="*/ 29 w 30"/>
                <a:gd name="T1" fmla="*/ 4 h 39"/>
                <a:gd name="T2" fmla="*/ 26 w 30"/>
                <a:gd name="T3" fmla="*/ 1 h 39"/>
                <a:gd name="T4" fmla="*/ 24 w 30"/>
                <a:gd name="T5" fmla="*/ 0 h 39"/>
                <a:gd name="T6" fmla="*/ 6 w 30"/>
                <a:gd name="T7" fmla="*/ 0 h 39"/>
                <a:gd name="T8" fmla="*/ 4 w 30"/>
                <a:gd name="T9" fmla="*/ 1 h 39"/>
                <a:gd name="T10" fmla="*/ 1 w 30"/>
                <a:gd name="T11" fmla="*/ 4 h 39"/>
                <a:gd name="T12" fmla="*/ 1 w 30"/>
                <a:gd name="T13" fmla="*/ 5 h 39"/>
                <a:gd name="T14" fmla="*/ 0 w 30"/>
                <a:gd name="T15" fmla="*/ 6 h 39"/>
                <a:gd name="T16" fmla="*/ 0 w 30"/>
                <a:gd name="T17" fmla="*/ 34 h 39"/>
                <a:gd name="T18" fmla="*/ 1 w 30"/>
                <a:gd name="T19" fmla="*/ 35 h 39"/>
                <a:gd name="T20" fmla="*/ 4 w 30"/>
                <a:gd name="T21" fmla="*/ 39 h 39"/>
                <a:gd name="T22" fmla="*/ 6 w 30"/>
                <a:gd name="T23" fmla="*/ 39 h 39"/>
                <a:gd name="T24" fmla="*/ 24 w 30"/>
                <a:gd name="T25" fmla="*/ 39 h 39"/>
                <a:gd name="T26" fmla="*/ 26 w 30"/>
                <a:gd name="T27" fmla="*/ 39 h 39"/>
                <a:gd name="T28" fmla="*/ 29 w 30"/>
                <a:gd name="T29" fmla="*/ 35 h 39"/>
                <a:gd name="T30" fmla="*/ 30 w 30"/>
                <a:gd name="T31" fmla="*/ 34 h 39"/>
                <a:gd name="T32" fmla="*/ 30 w 30"/>
                <a:gd name="T33" fmla="*/ 6 h 39"/>
                <a:gd name="T34" fmla="*/ 29 w 30"/>
                <a:gd name="T35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9">
                  <a:moveTo>
                    <a:pt x="29" y="4"/>
                  </a:move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5" y="0"/>
                    <a:pt x="2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1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5" y="39"/>
                    <a:pt x="5" y="39"/>
                    <a:pt x="6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5" y="39"/>
                    <a:pt x="25" y="39"/>
                    <a:pt x="26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30" y="35"/>
                    <a:pt x="30" y="34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5"/>
                    <a:pt x="29" y="5"/>
                    <a:pt x="29" y="4"/>
                  </a:cubicBezTo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2" name="Group 121"/>
          <p:cNvGrpSpPr/>
          <p:nvPr userDrawn="1"/>
        </p:nvGrpSpPr>
        <p:grpSpPr>
          <a:xfrm rot="21328392">
            <a:off x="7824042" y="5321067"/>
            <a:ext cx="2551543" cy="416600"/>
            <a:chOff x="2047875" y="1746250"/>
            <a:chExt cx="3851275" cy="628650"/>
          </a:xfrm>
        </p:grpSpPr>
        <p:sp>
          <p:nvSpPr>
            <p:cNvPr id="123" name="Freeform 5"/>
            <p:cNvSpPr>
              <a:spLocks/>
            </p:cNvSpPr>
            <p:nvPr userDrawn="1"/>
          </p:nvSpPr>
          <p:spPr bwMode="gray">
            <a:xfrm>
              <a:off x="2047875" y="1746250"/>
              <a:ext cx="422275" cy="604838"/>
            </a:xfrm>
            <a:custGeom>
              <a:avLst/>
              <a:gdLst>
                <a:gd name="T0" fmla="*/ 35 w 86"/>
                <a:gd name="T1" fmla="*/ 0 h 123"/>
                <a:gd name="T2" fmla="*/ 86 w 86"/>
                <a:gd name="T3" fmla="*/ 0 h 123"/>
                <a:gd name="T4" fmla="*/ 50 w 86"/>
                <a:gd name="T5" fmla="*/ 123 h 123"/>
                <a:gd name="T6" fmla="*/ 0 w 86"/>
                <a:gd name="T7" fmla="*/ 123 h 123"/>
                <a:gd name="T8" fmla="*/ 35 w 86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23">
                  <a:moveTo>
                    <a:pt x="35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6" y="0"/>
                    <a:pt x="59" y="91"/>
                    <a:pt x="50" y="123"/>
                  </a:cubicBezTo>
                  <a:cubicBezTo>
                    <a:pt x="0" y="123"/>
                    <a:pt x="0" y="123"/>
                    <a:pt x="0" y="123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4" name="Freeform 6"/>
            <p:cNvSpPr>
              <a:spLocks noEditPoints="1"/>
            </p:cNvSpPr>
            <p:nvPr userDrawn="1"/>
          </p:nvSpPr>
          <p:spPr bwMode="gray">
            <a:xfrm>
              <a:off x="2333625" y="1874838"/>
              <a:ext cx="776288" cy="495300"/>
            </a:xfrm>
            <a:custGeom>
              <a:avLst/>
              <a:gdLst>
                <a:gd name="T0" fmla="*/ 145 w 158"/>
                <a:gd name="T1" fmla="*/ 51 h 101"/>
                <a:gd name="T2" fmla="*/ 123 w 158"/>
                <a:gd name="T3" fmla="*/ 14 h 101"/>
                <a:gd name="T4" fmla="*/ 29 w 158"/>
                <a:gd name="T5" fmla="*/ 32 h 101"/>
                <a:gd name="T6" fmla="*/ 18 w 158"/>
                <a:gd name="T7" fmla="*/ 86 h 101"/>
                <a:gd name="T8" fmla="*/ 74 w 158"/>
                <a:gd name="T9" fmla="*/ 99 h 101"/>
                <a:gd name="T10" fmla="*/ 120 w 158"/>
                <a:gd name="T11" fmla="*/ 91 h 101"/>
                <a:gd name="T12" fmla="*/ 129 w 158"/>
                <a:gd name="T13" fmla="*/ 68 h 101"/>
                <a:gd name="T14" fmla="*/ 80 w 158"/>
                <a:gd name="T15" fmla="*/ 83 h 101"/>
                <a:gd name="T16" fmla="*/ 58 w 158"/>
                <a:gd name="T17" fmla="*/ 71 h 101"/>
                <a:gd name="T18" fmla="*/ 145 w 158"/>
                <a:gd name="T19" fmla="*/ 51 h 101"/>
                <a:gd name="T20" fmla="*/ 64 w 158"/>
                <a:gd name="T21" fmla="*/ 45 h 101"/>
                <a:gd name="T22" fmla="*/ 90 w 158"/>
                <a:gd name="T23" fmla="*/ 25 h 101"/>
                <a:gd name="T24" fmla="*/ 105 w 158"/>
                <a:gd name="T25" fmla="*/ 42 h 101"/>
                <a:gd name="T26" fmla="*/ 59 w 158"/>
                <a:gd name="T27" fmla="*/ 65 h 101"/>
                <a:gd name="T28" fmla="*/ 64 w 158"/>
                <a:gd name="T29" fmla="*/ 4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8" h="101">
                  <a:moveTo>
                    <a:pt x="145" y="51"/>
                  </a:moveTo>
                  <a:cubicBezTo>
                    <a:pt x="145" y="51"/>
                    <a:pt x="158" y="24"/>
                    <a:pt x="123" y="14"/>
                  </a:cubicBezTo>
                  <a:cubicBezTo>
                    <a:pt x="123" y="14"/>
                    <a:pt x="66" y="0"/>
                    <a:pt x="29" y="32"/>
                  </a:cubicBezTo>
                  <a:cubicBezTo>
                    <a:pt x="29" y="32"/>
                    <a:pt x="0" y="62"/>
                    <a:pt x="18" y="86"/>
                  </a:cubicBezTo>
                  <a:cubicBezTo>
                    <a:pt x="18" y="86"/>
                    <a:pt x="29" y="101"/>
                    <a:pt x="74" y="99"/>
                  </a:cubicBezTo>
                  <a:cubicBezTo>
                    <a:pt x="74" y="99"/>
                    <a:pt x="110" y="97"/>
                    <a:pt x="120" y="91"/>
                  </a:cubicBezTo>
                  <a:cubicBezTo>
                    <a:pt x="129" y="68"/>
                    <a:pt x="129" y="68"/>
                    <a:pt x="129" y="68"/>
                  </a:cubicBezTo>
                  <a:cubicBezTo>
                    <a:pt x="129" y="68"/>
                    <a:pt x="105" y="82"/>
                    <a:pt x="80" y="83"/>
                  </a:cubicBezTo>
                  <a:cubicBezTo>
                    <a:pt x="80" y="83"/>
                    <a:pt x="54" y="85"/>
                    <a:pt x="58" y="71"/>
                  </a:cubicBezTo>
                  <a:lnTo>
                    <a:pt x="145" y="51"/>
                  </a:lnTo>
                  <a:close/>
                  <a:moveTo>
                    <a:pt x="64" y="45"/>
                  </a:moveTo>
                  <a:cubicBezTo>
                    <a:pt x="70" y="23"/>
                    <a:pt x="90" y="25"/>
                    <a:pt x="90" y="25"/>
                  </a:cubicBezTo>
                  <a:cubicBezTo>
                    <a:pt x="109" y="25"/>
                    <a:pt x="105" y="42"/>
                    <a:pt x="105" y="42"/>
                  </a:cubicBezTo>
                  <a:cubicBezTo>
                    <a:pt x="59" y="65"/>
                    <a:pt x="59" y="65"/>
                    <a:pt x="59" y="65"/>
                  </a:cubicBezTo>
                  <a:lnTo>
                    <a:pt x="64" y="4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5" name="Freeform 7"/>
            <p:cNvSpPr>
              <a:spLocks/>
            </p:cNvSpPr>
            <p:nvPr userDrawn="1"/>
          </p:nvSpPr>
          <p:spPr bwMode="gray">
            <a:xfrm>
              <a:off x="3030538" y="1898650"/>
              <a:ext cx="762000" cy="452438"/>
            </a:xfrm>
            <a:custGeom>
              <a:avLst/>
              <a:gdLst>
                <a:gd name="T0" fmla="*/ 23 w 155"/>
                <a:gd name="T1" fmla="*/ 13 h 92"/>
                <a:gd name="T2" fmla="*/ 0 w 155"/>
                <a:gd name="T3" fmla="*/ 92 h 92"/>
                <a:gd name="T4" fmla="*/ 51 w 155"/>
                <a:gd name="T5" fmla="*/ 92 h 92"/>
                <a:gd name="T6" fmla="*/ 71 w 155"/>
                <a:gd name="T7" fmla="*/ 22 h 92"/>
                <a:gd name="T8" fmla="*/ 92 w 155"/>
                <a:gd name="T9" fmla="*/ 23 h 92"/>
                <a:gd name="T10" fmla="*/ 97 w 155"/>
                <a:gd name="T11" fmla="*/ 36 h 92"/>
                <a:gd name="T12" fmla="*/ 89 w 155"/>
                <a:gd name="T13" fmla="*/ 65 h 92"/>
                <a:gd name="T14" fmla="*/ 81 w 155"/>
                <a:gd name="T15" fmla="*/ 92 h 92"/>
                <a:gd name="T16" fmla="*/ 130 w 155"/>
                <a:gd name="T17" fmla="*/ 92 h 92"/>
                <a:gd name="T18" fmla="*/ 147 w 155"/>
                <a:gd name="T19" fmla="*/ 36 h 92"/>
                <a:gd name="T20" fmla="*/ 133 w 155"/>
                <a:gd name="T21" fmla="*/ 11 h 92"/>
                <a:gd name="T22" fmla="*/ 23 w 155"/>
                <a:gd name="T23" fmla="*/ 1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5" h="92">
                  <a:moveTo>
                    <a:pt x="23" y="13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22"/>
                    <a:pt x="82" y="20"/>
                    <a:pt x="92" y="23"/>
                  </a:cubicBezTo>
                  <a:cubicBezTo>
                    <a:pt x="92" y="23"/>
                    <a:pt x="101" y="25"/>
                    <a:pt x="97" y="36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130" y="92"/>
                    <a:pt x="130" y="92"/>
                    <a:pt x="130" y="92"/>
                  </a:cubicBezTo>
                  <a:cubicBezTo>
                    <a:pt x="147" y="36"/>
                    <a:pt x="147" y="36"/>
                    <a:pt x="147" y="36"/>
                  </a:cubicBezTo>
                  <a:cubicBezTo>
                    <a:pt x="147" y="36"/>
                    <a:pt x="155" y="16"/>
                    <a:pt x="133" y="11"/>
                  </a:cubicBezTo>
                  <a:cubicBezTo>
                    <a:pt x="133" y="11"/>
                    <a:pt x="95" y="0"/>
                    <a:pt x="23" y="13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6" name="Freeform 8"/>
            <p:cNvSpPr>
              <a:spLocks noEditPoints="1"/>
            </p:cNvSpPr>
            <p:nvPr userDrawn="1"/>
          </p:nvSpPr>
          <p:spPr bwMode="gray">
            <a:xfrm>
              <a:off x="3689350" y="1917700"/>
              <a:ext cx="836613" cy="457200"/>
            </a:xfrm>
            <a:custGeom>
              <a:avLst/>
              <a:gdLst>
                <a:gd name="T0" fmla="*/ 99 w 170"/>
                <a:gd name="T1" fmla="*/ 3 h 93"/>
                <a:gd name="T2" fmla="*/ 17 w 170"/>
                <a:gd name="T3" fmla="*/ 46 h 93"/>
                <a:gd name="T4" fmla="*/ 71 w 170"/>
                <a:gd name="T5" fmla="*/ 90 h 93"/>
                <a:gd name="T6" fmla="*/ 158 w 170"/>
                <a:gd name="T7" fmla="*/ 44 h 93"/>
                <a:gd name="T8" fmla="*/ 99 w 170"/>
                <a:gd name="T9" fmla="*/ 3 h 93"/>
                <a:gd name="T10" fmla="*/ 106 w 170"/>
                <a:gd name="T11" fmla="*/ 50 h 93"/>
                <a:gd name="T12" fmla="*/ 73 w 170"/>
                <a:gd name="T13" fmla="*/ 73 h 93"/>
                <a:gd name="T14" fmla="*/ 70 w 170"/>
                <a:gd name="T15" fmla="*/ 41 h 93"/>
                <a:gd name="T16" fmla="*/ 95 w 170"/>
                <a:gd name="T17" fmla="*/ 18 h 93"/>
                <a:gd name="T18" fmla="*/ 106 w 170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93">
                  <a:moveTo>
                    <a:pt x="99" y="3"/>
                  </a:moveTo>
                  <a:cubicBezTo>
                    <a:pt x="28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1" y="91"/>
                    <a:pt x="147" y="89"/>
                    <a:pt x="158" y="44"/>
                  </a:cubicBezTo>
                  <a:cubicBezTo>
                    <a:pt x="170" y="0"/>
                    <a:pt x="99" y="3"/>
                    <a:pt x="99" y="3"/>
                  </a:cubicBezTo>
                  <a:moveTo>
                    <a:pt x="106" y="50"/>
                  </a:moveTo>
                  <a:cubicBezTo>
                    <a:pt x="106" y="50"/>
                    <a:pt x="95" y="82"/>
                    <a:pt x="73" y="73"/>
                  </a:cubicBezTo>
                  <a:cubicBezTo>
                    <a:pt x="68" y="71"/>
                    <a:pt x="62" y="60"/>
                    <a:pt x="70" y="41"/>
                  </a:cubicBezTo>
                  <a:cubicBezTo>
                    <a:pt x="70" y="41"/>
                    <a:pt x="79" y="17"/>
                    <a:pt x="95" y="18"/>
                  </a:cubicBezTo>
                  <a:cubicBezTo>
                    <a:pt x="95" y="18"/>
                    <a:pt x="117" y="16"/>
                    <a:pt x="106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7" name="Freeform 9"/>
            <p:cNvSpPr>
              <a:spLocks noEditPoints="1"/>
            </p:cNvSpPr>
            <p:nvPr userDrawn="1"/>
          </p:nvSpPr>
          <p:spPr bwMode="gray">
            <a:xfrm>
              <a:off x="5026025" y="1917700"/>
              <a:ext cx="831850" cy="457200"/>
            </a:xfrm>
            <a:custGeom>
              <a:avLst/>
              <a:gdLst>
                <a:gd name="T0" fmla="*/ 98 w 169"/>
                <a:gd name="T1" fmla="*/ 3 h 93"/>
                <a:gd name="T2" fmla="*/ 17 w 169"/>
                <a:gd name="T3" fmla="*/ 46 h 93"/>
                <a:gd name="T4" fmla="*/ 71 w 169"/>
                <a:gd name="T5" fmla="*/ 90 h 93"/>
                <a:gd name="T6" fmla="*/ 158 w 169"/>
                <a:gd name="T7" fmla="*/ 44 h 93"/>
                <a:gd name="T8" fmla="*/ 98 w 169"/>
                <a:gd name="T9" fmla="*/ 3 h 93"/>
                <a:gd name="T10" fmla="*/ 105 w 169"/>
                <a:gd name="T11" fmla="*/ 50 h 93"/>
                <a:gd name="T12" fmla="*/ 73 w 169"/>
                <a:gd name="T13" fmla="*/ 73 h 93"/>
                <a:gd name="T14" fmla="*/ 70 w 169"/>
                <a:gd name="T15" fmla="*/ 41 h 93"/>
                <a:gd name="T16" fmla="*/ 95 w 169"/>
                <a:gd name="T17" fmla="*/ 18 h 93"/>
                <a:gd name="T18" fmla="*/ 105 w 169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93">
                  <a:moveTo>
                    <a:pt x="98" y="3"/>
                  </a:moveTo>
                  <a:cubicBezTo>
                    <a:pt x="27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0" y="91"/>
                    <a:pt x="146" y="89"/>
                    <a:pt x="158" y="44"/>
                  </a:cubicBezTo>
                  <a:cubicBezTo>
                    <a:pt x="169" y="0"/>
                    <a:pt x="98" y="3"/>
                    <a:pt x="98" y="3"/>
                  </a:cubicBezTo>
                  <a:moveTo>
                    <a:pt x="105" y="50"/>
                  </a:moveTo>
                  <a:cubicBezTo>
                    <a:pt x="105" y="50"/>
                    <a:pt x="95" y="82"/>
                    <a:pt x="73" y="73"/>
                  </a:cubicBezTo>
                  <a:cubicBezTo>
                    <a:pt x="67" y="71"/>
                    <a:pt x="62" y="60"/>
                    <a:pt x="70" y="41"/>
                  </a:cubicBezTo>
                  <a:cubicBezTo>
                    <a:pt x="70" y="41"/>
                    <a:pt x="78" y="17"/>
                    <a:pt x="95" y="18"/>
                  </a:cubicBezTo>
                  <a:cubicBezTo>
                    <a:pt x="95" y="18"/>
                    <a:pt x="117" y="16"/>
                    <a:pt x="105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8" name="Freeform 10"/>
            <p:cNvSpPr>
              <a:spLocks/>
            </p:cNvSpPr>
            <p:nvPr userDrawn="1"/>
          </p:nvSpPr>
          <p:spPr bwMode="gray">
            <a:xfrm>
              <a:off x="4495800" y="1943100"/>
              <a:ext cx="687388" cy="407988"/>
            </a:xfrm>
            <a:custGeom>
              <a:avLst/>
              <a:gdLst>
                <a:gd name="T0" fmla="*/ 0 w 433"/>
                <a:gd name="T1" fmla="*/ 0 h 257"/>
                <a:gd name="T2" fmla="*/ 139 w 433"/>
                <a:gd name="T3" fmla="*/ 0 h 257"/>
                <a:gd name="T4" fmla="*/ 164 w 433"/>
                <a:gd name="T5" fmla="*/ 176 h 257"/>
                <a:gd name="T6" fmla="*/ 285 w 433"/>
                <a:gd name="T7" fmla="*/ 0 h 257"/>
                <a:gd name="T8" fmla="*/ 433 w 433"/>
                <a:gd name="T9" fmla="*/ 0 h 257"/>
                <a:gd name="T10" fmla="*/ 260 w 433"/>
                <a:gd name="T11" fmla="*/ 257 h 257"/>
                <a:gd name="T12" fmla="*/ 31 w 433"/>
                <a:gd name="T13" fmla="*/ 257 h 257"/>
                <a:gd name="T14" fmla="*/ 0 w 433"/>
                <a:gd name="T15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3" h="257">
                  <a:moveTo>
                    <a:pt x="0" y="0"/>
                  </a:moveTo>
                  <a:lnTo>
                    <a:pt x="139" y="0"/>
                  </a:lnTo>
                  <a:lnTo>
                    <a:pt x="164" y="176"/>
                  </a:lnTo>
                  <a:lnTo>
                    <a:pt x="285" y="0"/>
                  </a:lnTo>
                  <a:lnTo>
                    <a:pt x="433" y="0"/>
                  </a:lnTo>
                  <a:lnTo>
                    <a:pt x="260" y="257"/>
                  </a:lnTo>
                  <a:lnTo>
                    <a:pt x="31" y="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29" name="Picture 37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786437" y="2238375"/>
              <a:ext cx="112713" cy="112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0" name="Picture 29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021882">
            <a:off x="7748902" y="-748427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C:\Users\Kathy\Documents\Corporate PPT Template\Phase 2\TM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21300000">
            <a:off x="11053714" y="5925321"/>
            <a:ext cx="73152" cy="373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491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3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3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36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1"/>
          <p:cNvSpPr>
            <a:spLocks noChangeArrowheads="1"/>
          </p:cNvSpPr>
          <p:nvPr userDrawn="1"/>
        </p:nvSpPr>
        <p:spPr bwMode="gray">
          <a:xfrm rot="21365145">
            <a:off x="-140872" y="2200086"/>
            <a:ext cx="4075162" cy="3988084"/>
          </a:xfrm>
          <a:custGeom>
            <a:avLst/>
            <a:gdLst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0 w 3379965"/>
              <a:gd name="connsiteY3" fmla="*/ 2242254 h 2242254"/>
              <a:gd name="connsiteX4" fmla="*/ 0 w 3379965"/>
              <a:gd name="connsiteY4" fmla="*/ 0 h 2242254"/>
              <a:gd name="connsiteX0" fmla="*/ 11697 w 3391662"/>
              <a:gd name="connsiteY0" fmla="*/ 0 h 2270705"/>
              <a:gd name="connsiteX1" fmla="*/ 3391662 w 3391662"/>
              <a:gd name="connsiteY1" fmla="*/ 0 h 2270705"/>
              <a:gd name="connsiteX2" fmla="*/ 3391662 w 3391662"/>
              <a:gd name="connsiteY2" fmla="*/ 2242254 h 2270705"/>
              <a:gd name="connsiteX3" fmla="*/ 0 w 3391662"/>
              <a:gd name="connsiteY3" fmla="*/ 2270705 h 2270705"/>
              <a:gd name="connsiteX4" fmla="*/ 11697 w 3391662"/>
              <a:gd name="connsiteY4" fmla="*/ 0 h 2270705"/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314410 w 3379965"/>
              <a:gd name="connsiteY3" fmla="*/ 2232365 h 2242254"/>
              <a:gd name="connsiteX4" fmla="*/ 0 w 3379965"/>
              <a:gd name="connsiteY4" fmla="*/ 0 h 2242254"/>
              <a:gd name="connsiteX0" fmla="*/ 157893 w 3065555"/>
              <a:gd name="connsiteY0" fmla="*/ 0 h 2250373"/>
              <a:gd name="connsiteX1" fmla="*/ 3065555 w 3065555"/>
              <a:gd name="connsiteY1" fmla="*/ 8119 h 2250373"/>
              <a:gd name="connsiteX2" fmla="*/ 3065555 w 3065555"/>
              <a:gd name="connsiteY2" fmla="*/ 2250373 h 2250373"/>
              <a:gd name="connsiteX3" fmla="*/ 0 w 3065555"/>
              <a:gd name="connsiteY3" fmla="*/ 2240484 h 2250373"/>
              <a:gd name="connsiteX4" fmla="*/ 157893 w 3065555"/>
              <a:gd name="connsiteY4" fmla="*/ 0 h 2250373"/>
              <a:gd name="connsiteX0" fmla="*/ 213098 w 3065555"/>
              <a:gd name="connsiteY0" fmla="*/ 0 h 2251124"/>
              <a:gd name="connsiteX1" fmla="*/ 3065555 w 3065555"/>
              <a:gd name="connsiteY1" fmla="*/ 8870 h 2251124"/>
              <a:gd name="connsiteX2" fmla="*/ 3065555 w 3065555"/>
              <a:gd name="connsiteY2" fmla="*/ 2251124 h 2251124"/>
              <a:gd name="connsiteX3" fmla="*/ 0 w 3065555"/>
              <a:gd name="connsiteY3" fmla="*/ 2241235 h 2251124"/>
              <a:gd name="connsiteX4" fmla="*/ 213098 w 3065555"/>
              <a:gd name="connsiteY4" fmla="*/ 0 h 2251124"/>
              <a:gd name="connsiteX0" fmla="*/ 204711 w 3057168"/>
              <a:gd name="connsiteY0" fmla="*/ 0 h 2251556"/>
              <a:gd name="connsiteX1" fmla="*/ 3057168 w 3057168"/>
              <a:gd name="connsiteY1" fmla="*/ 8870 h 2251556"/>
              <a:gd name="connsiteX2" fmla="*/ 3057168 w 3057168"/>
              <a:gd name="connsiteY2" fmla="*/ 2251124 h 2251556"/>
              <a:gd name="connsiteX3" fmla="*/ 0 w 3057168"/>
              <a:gd name="connsiteY3" fmla="*/ 2251556 h 2251556"/>
              <a:gd name="connsiteX4" fmla="*/ 204711 w 3057168"/>
              <a:gd name="connsiteY4" fmla="*/ 0 h 225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168" h="2251556">
                <a:moveTo>
                  <a:pt x="204711" y="0"/>
                </a:moveTo>
                <a:lnTo>
                  <a:pt x="3057168" y="8870"/>
                </a:lnTo>
                <a:lnTo>
                  <a:pt x="3057168" y="2251124"/>
                </a:lnTo>
                <a:lnTo>
                  <a:pt x="0" y="2251556"/>
                </a:lnTo>
                <a:lnTo>
                  <a:pt x="204711" y="0"/>
                </a:lnTo>
                <a:close/>
              </a:path>
            </a:pathLst>
          </a:cu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r>
              <a:rPr lang="en-US" dirty="0" smtClean="0">
                <a:solidFill>
                  <a:prstClr val="white"/>
                </a:solidFill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1"/>
          <p:cNvSpPr>
            <a:spLocks noChangeArrowheads="1"/>
          </p:cNvSpPr>
          <p:nvPr userDrawn="1"/>
        </p:nvSpPr>
        <p:spPr bwMode="gray">
          <a:xfrm rot="21347964">
            <a:off x="824971" y="2163539"/>
            <a:ext cx="3112447" cy="3989900"/>
          </a:xfrm>
          <a:custGeom>
            <a:avLst/>
            <a:gdLst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0 w 2245057"/>
              <a:gd name="connsiteY3" fmla="*/ 1263771 h 1263771"/>
              <a:gd name="connsiteX4" fmla="*/ 0 w 2245057"/>
              <a:gd name="connsiteY4" fmla="*/ 0 h 1263771"/>
              <a:gd name="connsiteX0" fmla="*/ 9525 w 2254582"/>
              <a:gd name="connsiteY0" fmla="*/ 0 h 1263771"/>
              <a:gd name="connsiteX1" fmla="*/ 2254582 w 2254582"/>
              <a:gd name="connsiteY1" fmla="*/ 0 h 1263771"/>
              <a:gd name="connsiteX2" fmla="*/ 2254582 w 2254582"/>
              <a:gd name="connsiteY2" fmla="*/ 1263771 h 1263771"/>
              <a:gd name="connsiteX3" fmla="*/ 0 w 2254582"/>
              <a:gd name="connsiteY3" fmla="*/ 606546 h 1263771"/>
              <a:gd name="connsiteX4" fmla="*/ 9525 w 2254582"/>
              <a:gd name="connsiteY4" fmla="*/ 0 h 1263771"/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4465 w 2245057"/>
              <a:gd name="connsiteY3" fmla="*/ 844669 h 1263771"/>
              <a:gd name="connsiteX4" fmla="*/ 0 w 2245057"/>
              <a:gd name="connsiteY4" fmla="*/ 0 h 1263771"/>
              <a:gd name="connsiteX0" fmla="*/ 29905 w 2240642"/>
              <a:gd name="connsiteY0" fmla="*/ 0 h 1271077"/>
              <a:gd name="connsiteX1" fmla="*/ 2240642 w 2240642"/>
              <a:gd name="connsiteY1" fmla="*/ 7306 h 1271077"/>
              <a:gd name="connsiteX2" fmla="*/ 2240642 w 2240642"/>
              <a:gd name="connsiteY2" fmla="*/ 1271077 h 1271077"/>
              <a:gd name="connsiteX3" fmla="*/ 50 w 2240642"/>
              <a:gd name="connsiteY3" fmla="*/ 851975 h 1271077"/>
              <a:gd name="connsiteX4" fmla="*/ 29905 w 2240642"/>
              <a:gd name="connsiteY4" fmla="*/ 0 h 1271077"/>
              <a:gd name="connsiteX0" fmla="*/ 34440 w 2245177"/>
              <a:gd name="connsiteY0" fmla="*/ 0 h 1271077"/>
              <a:gd name="connsiteX1" fmla="*/ 2245177 w 2245177"/>
              <a:gd name="connsiteY1" fmla="*/ 7306 h 1271077"/>
              <a:gd name="connsiteX2" fmla="*/ 2245177 w 2245177"/>
              <a:gd name="connsiteY2" fmla="*/ 1271077 h 1271077"/>
              <a:gd name="connsiteX3" fmla="*/ 43 w 2245177"/>
              <a:gd name="connsiteY3" fmla="*/ 885836 h 1271077"/>
              <a:gd name="connsiteX4" fmla="*/ 34440 w 2245177"/>
              <a:gd name="connsiteY4" fmla="*/ 0 h 1271077"/>
              <a:gd name="connsiteX0" fmla="*/ 34440 w 2253211"/>
              <a:gd name="connsiteY0" fmla="*/ 0 h 1294038"/>
              <a:gd name="connsiteX1" fmla="*/ 2245177 w 2253211"/>
              <a:gd name="connsiteY1" fmla="*/ 7306 h 1294038"/>
              <a:gd name="connsiteX2" fmla="*/ 2253212 w 2253211"/>
              <a:gd name="connsiteY2" fmla="*/ 1294038 h 1294038"/>
              <a:gd name="connsiteX3" fmla="*/ 43 w 2253211"/>
              <a:gd name="connsiteY3" fmla="*/ 885836 h 1294038"/>
              <a:gd name="connsiteX4" fmla="*/ 34440 w 2253211"/>
              <a:gd name="connsiteY4" fmla="*/ 0 h 1294038"/>
              <a:gd name="connsiteX0" fmla="*/ 34440 w 2257608"/>
              <a:gd name="connsiteY0" fmla="*/ 0 h 1302696"/>
              <a:gd name="connsiteX1" fmla="*/ 2245177 w 2257608"/>
              <a:gd name="connsiteY1" fmla="*/ 7306 h 1302696"/>
              <a:gd name="connsiteX2" fmla="*/ 2257608 w 2257608"/>
              <a:gd name="connsiteY2" fmla="*/ 1302696 h 1302696"/>
              <a:gd name="connsiteX3" fmla="*/ 43 w 2257608"/>
              <a:gd name="connsiteY3" fmla="*/ 885836 h 1302696"/>
              <a:gd name="connsiteX4" fmla="*/ 34440 w 2257608"/>
              <a:gd name="connsiteY4" fmla="*/ 0 h 1302696"/>
              <a:gd name="connsiteX0" fmla="*/ 34440 w 2254840"/>
              <a:gd name="connsiteY0" fmla="*/ 0 h 1292011"/>
              <a:gd name="connsiteX1" fmla="*/ 2245177 w 2254840"/>
              <a:gd name="connsiteY1" fmla="*/ 7306 h 1292011"/>
              <a:gd name="connsiteX2" fmla="*/ 2254840 w 2254840"/>
              <a:gd name="connsiteY2" fmla="*/ 1292011 h 1292011"/>
              <a:gd name="connsiteX3" fmla="*/ 43 w 2254840"/>
              <a:gd name="connsiteY3" fmla="*/ 885836 h 1292011"/>
              <a:gd name="connsiteX4" fmla="*/ 34440 w 2254840"/>
              <a:gd name="connsiteY4" fmla="*/ 0 h 1292011"/>
              <a:gd name="connsiteX0" fmla="*/ 34440 w 2250105"/>
              <a:gd name="connsiteY0" fmla="*/ 0 h 1296113"/>
              <a:gd name="connsiteX1" fmla="*/ 2245177 w 2250105"/>
              <a:gd name="connsiteY1" fmla="*/ 7306 h 1296113"/>
              <a:gd name="connsiteX2" fmla="*/ 2250106 w 2250105"/>
              <a:gd name="connsiteY2" fmla="*/ 1296113 h 1296113"/>
              <a:gd name="connsiteX3" fmla="*/ 43 w 2250105"/>
              <a:gd name="connsiteY3" fmla="*/ 885836 h 1296113"/>
              <a:gd name="connsiteX4" fmla="*/ 34440 w 2250105"/>
              <a:gd name="connsiteY4" fmla="*/ 0 h 1296113"/>
              <a:gd name="connsiteX0" fmla="*/ 34440 w 2249536"/>
              <a:gd name="connsiteY0" fmla="*/ 0 h 1300359"/>
              <a:gd name="connsiteX1" fmla="*/ 2245177 w 2249536"/>
              <a:gd name="connsiteY1" fmla="*/ 7306 h 1300359"/>
              <a:gd name="connsiteX2" fmla="*/ 2249536 w 2249536"/>
              <a:gd name="connsiteY2" fmla="*/ 1300359 h 1300359"/>
              <a:gd name="connsiteX3" fmla="*/ 43 w 2249536"/>
              <a:gd name="connsiteY3" fmla="*/ 885836 h 1300359"/>
              <a:gd name="connsiteX4" fmla="*/ 34440 w 2249536"/>
              <a:gd name="connsiteY4" fmla="*/ 0 h 1300359"/>
              <a:gd name="connsiteX0" fmla="*/ 47409 w 2262505"/>
              <a:gd name="connsiteY0" fmla="*/ 0 h 1300359"/>
              <a:gd name="connsiteX1" fmla="*/ 2258146 w 2262505"/>
              <a:gd name="connsiteY1" fmla="*/ 7306 h 1300359"/>
              <a:gd name="connsiteX2" fmla="*/ 2262505 w 2262505"/>
              <a:gd name="connsiteY2" fmla="*/ 1300359 h 1300359"/>
              <a:gd name="connsiteX3" fmla="*/ 32 w 2262505"/>
              <a:gd name="connsiteY3" fmla="*/ 955046 h 1300359"/>
              <a:gd name="connsiteX4" fmla="*/ 47409 w 2262505"/>
              <a:gd name="connsiteY4" fmla="*/ 0 h 1300359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36392 w 2247568"/>
              <a:gd name="connsiteY0" fmla="*/ 0 h 1371571"/>
              <a:gd name="connsiteX1" fmla="*/ 2247129 w 2247568"/>
              <a:gd name="connsiteY1" fmla="*/ 7306 h 1371571"/>
              <a:gd name="connsiteX2" fmla="*/ 2241931 w 2247568"/>
              <a:gd name="connsiteY2" fmla="*/ 1371571 h 1371571"/>
              <a:gd name="connsiteX3" fmla="*/ 42 w 2247568"/>
              <a:gd name="connsiteY3" fmla="*/ 955430 h 1371571"/>
              <a:gd name="connsiteX4" fmla="*/ 36392 w 2247568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0 w 2211176"/>
              <a:gd name="connsiteY0" fmla="*/ 0 h 1371571"/>
              <a:gd name="connsiteX1" fmla="*/ 2210737 w 2211176"/>
              <a:gd name="connsiteY1" fmla="*/ 7306 h 1371571"/>
              <a:gd name="connsiteX2" fmla="*/ 2205539 w 2211176"/>
              <a:gd name="connsiteY2" fmla="*/ 1371571 h 1371571"/>
              <a:gd name="connsiteX3" fmla="*/ 25100 w 2211176"/>
              <a:gd name="connsiteY3" fmla="*/ 832126 h 1371571"/>
              <a:gd name="connsiteX4" fmla="*/ 0 w 2211176"/>
              <a:gd name="connsiteY4" fmla="*/ 0 h 1371571"/>
              <a:gd name="connsiteX0" fmla="*/ 52948 w 2264124"/>
              <a:gd name="connsiteY0" fmla="*/ 0 h 1371571"/>
              <a:gd name="connsiteX1" fmla="*/ 2263685 w 2264124"/>
              <a:gd name="connsiteY1" fmla="*/ 7306 h 1371571"/>
              <a:gd name="connsiteX2" fmla="*/ 2258487 w 2264124"/>
              <a:gd name="connsiteY2" fmla="*/ 1371571 h 1371571"/>
              <a:gd name="connsiteX3" fmla="*/ 29 w 2264124"/>
              <a:gd name="connsiteY3" fmla="*/ 844178 h 1371571"/>
              <a:gd name="connsiteX4" fmla="*/ 52948 w 2264124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40"/>
              <a:gd name="connsiteY0" fmla="*/ 0 h 1403137"/>
              <a:gd name="connsiteX1" fmla="*/ 2242448 w 2242840"/>
              <a:gd name="connsiteY1" fmla="*/ 7306 h 1403137"/>
              <a:gd name="connsiteX2" fmla="*/ 2235786 w 2242840"/>
              <a:gd name="connsiteY2" fmla="*/ 1403137 h 1403137"/>
              <a:gd name="connsiteX3" fmla="*/ 47 w 2242840"/>
              <a:gd name="connsiteY3" fmla="*/ 827573 h 1403137"/>
              <a:gd name="connsiteX4" fmla="*/ 31711 w 2242840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0310 w 2244920"/>
              <a:gd name="connsiteY0" fmla="*/ 0 h 1413420"/>
              <a:gd name="connsiteX1" fmla="*/ 2242449 w 2244920"/>
              <a:gd name="connsiteY1" fmla="*/ 17589 h 1413420"/>
              <a:gd name="connsiteX2" fmla="*/ 2235787 w 2244920"/>
              <a:gd name="connsiteY2" fmla="*/ 1413420 h 1413420"/>
              <a:gd name="connsiteX3" fmla="*/ 48 w 2244920"/>
              <a:gd name="connsiteY3" fmla="*/ 837856 h 1413420"/>
              <a:gd name="connsiteX4" fmla="*/ 30310 w 2244920"/>
              <a:gd name="connsiteY4" fmla="*/ 0 h 1413420"/>
              <a:gd name="connsiteX0" fmla="*/ 30310 w 2244053"/>
              <a:gd name="connsiteY0" fmla="*/ 0 h 1430865"/>
              <a:gd name="connsiteX1" fmla="*/ 2242449 w 2244053"/>
              <a:gd name="connsiteY1" fmla="*/ 17589 h 1430865"/>
              <a:gd name="connsiteX2" fmla="*/ 2233243 w 2244053"/>
              <a:gd name="connsiteY2" fmla="*/ 1430865 h 1430865"/>
              <a:gd name="connsiteX3" fmla="*/ 48 w 2244053"/>
              <a:gd name="connsiteY3" fmla="*/ 837856 h 1430865"/>
              <a:gd name="connsiteX4" fmla="*/ 30310 w 2244053"/>
              <a:gd name="connsiteY4" fmla="*/ 0 h 1430865"/>
              <a:gd name="connsiteX0" fmla="*/ 30604 w 2244347"/>
              <a:gd name="connsiteY0" fmla="*/ 0 h 1430865"/>
              <a:gd name="connsiteX1" fmla="*/ 2242743 w 2244347"/>
              <a:gd name="connsiteY1" fmla="*/ 17589 h 1430865"/>
              <a:gd name="connsiteX2" fmla="*/ 2233537 w 2244347"/>
              <a:gd name="connsiteY2" fmla="*/ 1430865 h 1430865"/>
              <a:gd name="connsiteX3" fmla="*/ 48 w 2244347"/>
              <a:gd name="connsiteY3" fmla="*/ 859770 h 1430865"/>
              <a:gd name="connsiteX4" fmla="*/ 30604 w 2244347"/>
              <a:gd name="connsiteY4" fmla="*/ 0 h 1430865"/>
              <a:gd name="connsiteX0" fmla="*/ 59504 w 2244326"/>
              <a:gd name="connsiteY0" fmla="*/ 0 h 1438568"/>
              <a:gd name="connsiteX1" fmla="*/ 2242722 w 2244326"/>
              <a:gd name="connsiteY1" fmla="*/ 25292 h 1438568"/>
              <a:gd name="connsiteX2" fmla="*/ 2233516 w 2244326"/>
              <a:gd name="connsiteY2" fmla="*/ 1438568 h 1438568"/>
              <a:gd name="connsiteX3" fmla="*/ 27 w 2244326"/>
              <a:gd name="connsiteY3" fmla="*/ 867473 h 1438568"/>
              <a:gd name="connsiteX4" fmla="*/ 59504 w 2244326"/>
              <a:gd name="connsiteY4" fmla="*/ 0 h 1438568"/>
              <a:gd name="connsiteX0" fmla="*/ 18466 w 2203288"/>
              <a:gd name="connsiteY0" fmla="*/ 0 h 1438568"/>
              <a:gd name="connsiteX1" fmla="*/ 2201684 w 2203288"/>
              <a:gd name="connsiteY1" fmla="*/ 25292 h 1438568"/>
              <a:gd name="connsiteX2" fmla="*/ 2192478 w 2203288"/>
              <a:gd name="connsiteY2" fmla="*/ 1438568 h 1438568"/>
              <a:gd name="connsiteX3" fmla="*/ 75 w 2203288"/>
              <a:gd name="connsiteY3" fmla="*/ 967290 h 1438568"/>
              <a:gd name="connsiteX4" fmla="*/ 18466 w 2203288"/>
              <a:gd name="connsiteY4" fmla="*/ 0 h 1438568"/>
              <a:gd name="connsiteX0" fmla="*/ 49119 w 2233941"/>
              <a:gd name="connsiteY0" fmla="*/ 0 h 1438568"/>
              <a:gd name="connsiteX1" fmla="*/ 2232337 w 2233941"/>
              <a:gd name="connsiteY1" fmla="*/ 25292 h 1438568"/>
              <a:gd name="connsiteX2" fmla="*/ 2223131 w 2233941"/>
              <a:gd name="connsiteY2" fmla="*/ 1438568 h 1438568"/>
              <a:gd name="connsiteX3" fmla="*/ 31 w 2233941"/>
              <a:gd name="connsiteY3" fmla="*/ 987214 h 1438568"/>
              <a:gd name="connsiteX4" fmla="*/ 49119 w 2233941"/>
              <a:gd name="connsiteY4" fmla="*/ 0 h 1438568"/>
              <a:gd name="connsiteX0" fmla="*/ 3377 w 2188199"/>
              <a:gd name="connsiteY0" fmla="*/ 0 h 1438568"/>
              <a:gd name="connsiteX1" fmla="*/ 2186595 w 2188199"/>
              <a:gd name="connsiteY1" fmla="*/ 25292 h 1438568"/>
              <a:gd name="connsiteX2" fmla="*/ 2177389 w 2188199"/>
              <a:gd name="connsiteY2" fmla="*/ 1438568 h 1438568"/>
              <a:gd name="connsiteX3" fmla="*/ 236 w 2188199"/>
              <a:gd name="connsiteY3" fmla="*/ 981898 h 1438568"/>
              <a:gd name="connsiteX4" fmla="*/ 3377 w 2188199"/>
              <a:gd name="connsiteY4" fmla="*/ 0 h 1438568"/>
              <a:gd name="connsiteX0" fmla="*/ 44651 w 2229473"/>
              <a:gd name="connsiteY0" fmla="*/ 0 h 1438568"/>
              <a:gd name="connsiteX1" fmla="*/ 2227869 w 2229473"/>
              <a:gd name="connsiteY1" fmla="*/ 25292 h 1438568"/>
              <a:gd name="connsiteX2" fmla="*/ 2218663 w 2229473"/>
              <a:gd name="connsiteY2" fmla="*/ 1438568 h 1438568"/>
              <a:gd name="connsiteX3" fmla="*/ 34 w 2229473"/>
              <a:gd name="connsiteY3" fmla="*/ 980359 h 1438568"/>
              <a:gd name="connsiteX4" fmla="*/ 44651 w 2229473"/>
              <a:gd name="connsiteY4" fmla="*/ 0 h 1438568"/>
              <a:gd name="connsiteX0" fmla="*/ 44651 w 2232456"/>
              <a:gd name="connsiteY0" fmla="*/ 0 h 1440570"/>
              <a:gd name="connsiteX1" fmla="*/ 2227869 w 2232456"/>
              <a:gd name="connsiteY1" fmla="*/ 25292 h 1440570"/>
              <a:gd name="connsiteX2" fmla="*/ 2225323 w 2232456"/>
              <a:gd name="connsiteY2" fmla="*/ 1440570 h 1440570"/>
              <a:gd name="connsiteX3" fmla="*/ 34 w 2232456"/>
              <a:gd name="connsiteY3" fmla="*/ 980359 h 1440570"/>
              <a:gd name="connsiteX4" fmla="*/ 44651 w 2232456"/>
              <a:gd name="connsiteY4" fmla="*/ 0 h 1440570"/>
              <a:gd name="connsiteX0" fmla="*/ 37737 w 2232461"/>
              <a:gd name="connsiteY0" fmla="*/ 0 h 1433405"/>
              <a:gd name="connsiteX1" fmla="*/ 2227874 w 2232461"/>
              <a:gd name="connsiteY1" fmla="*/ 18127 h 1433405"/>
              <a:gd name="connsiteX2" fmla="*/ 2225328 w 2232461"/>
              <a:gd name="connsiteY2" fmla="*/ 1433405 h 1433405"/>
              <a:gd name="connsiteX3" fmla="*/ 39 w 2232461"/>
              <a:gd name="connsiteY3" fmla="*/ 973194 h 1433405"/>
              <a:gd name="connsiteX4" fmla="*/ 37737 w 2232461"/>
              <a:gd name="connsiteY4" fmla="*/ 0 h 1433405"/>
              <a:gd name="connsiteX0" fmla="*/ 37737 w 2232908"/>
              <a:gd name="connsiteY0" fmla="*/ 0 h 1433405"/>
              <a:gd name="connsiteX1" fmla="*/ 2228948 w 2232908"/>
              <a:gd name="connsiteY1" fmla="*/ 10745 h 1433405"/>
              <a:gd name="connsiteX2" fmla="*/ 2225328 w 2232908"/>
              <a:gd name="connsiteY2" fmla="*/ 1433405 h 1433405"/>
              <a:gd name="connsiteX3" fmla="*/ 39 w 2232908"/>
              <a:gd name="connsiteY3" fmla="*/ 973194 h 1433405"/>
              <a:gd name="connsiteX4" fmla="*/ 37737 w 2232908"/>
              <a:gd name="connsiteY4" fmla="*/ 0 h 1433405"/>
              <a:gd name="connsiteX0" fmla="*/ 37737 w 2230903"/>
              <a:gd name="connsiteY0" fmla="*/ 0 h 1443631"/>
              <a:gd name="connsiteX1" fmla="*/ 2228948 w 2230903"/>
              <a:gd name="connsiteY1" fmla="*/ 10745 h 1443631"/>
              <a:gd name="connsiteX2" fmla="*/ 2220903 w 2230903"/>
              <a:gd name="connsiteY2" fmla="*/ 1443631 h 1443631"/>
              <a:gd name="connsiteX3" fmla="*/ 39 w 2230903"/>
              <a:gd name="connsiteY3" fmla="*/ 973194 h 1443631"/>
              <a:gd name="connsiteX4" fmla="*/ 37737 w 2230903"/>
              <a:gd name="connsiteY4" fmla="*/ 0 h 1443631"/>
              <a:gd name="connsiteX0" fmla="*/ 33828 w 2226994"/>
              <a:gd name="connsiteY0" fmla="*/ 0 h 1443631"/>
              <a:gd name="connsiteX1" fmla="*/ 2225039 w 2226994"/>
              <a:gd name="connsiteY1" fmla="*/ 10745 h 1443631"/>
              <a:gd name="connsiteX2" fmla="*/ 2216994 w 2226994"/>
              <a:gd name="connsiteY2" fmla="*/ 1443631 h 1443631"/>
              <a:gd name="connsiteX3" fmla="*/ 44 w 2226994"/>
              <a:gd name="connsiteY3" fmla="*/ 986698 h 1443631"/>
              <a:gd name="connsiteX4" fmla="*/ 33828 w 2226994"/>
              <a:gd name="connsiteY4" fmla="*/ 0 h 1443631"/>
              <a:gd name="connsiteX0" fmla="*/ 31767 w 2224933"/>
              <a:gd name="connsiteY0" fmla="*/ 0 h 1443631"/>
              <a:gd name="connsiteX1" fmla="*/ 2222978 w 2224933"/>
              <a:gd name="connsiteY1" fmla="*/ 10745 h 1443631"/>
              <a:gd name="connsiteX2" fmla="*/ 2214933 w 2224933"/>
              <a:gd name="connsiteY2" fmla="*/ 1443631 h 1443631"/>
              <a:gd name="connsiteX3" fmla="*/ 47 w 2224933"/>
              <a:gd name="connsiteY3" fmla="*/ 992712 h 1443631"/>
              <a:gd name="connsiteX4" fmla="*/ 31767 w 2224933"/>
              <a:gd name="connsiteY4" fmla="*/ 0 h 1443631"/>
              <a:gd name="connsiteX0" fmla="*/ 36961 w 2230127"/>
              <a:gd name="connsiteY0" fmla="*/ 0 h 1443631"/>
              <a:gd name="connsiteX1" fmla="*/ 2228172 w 2230127"/>
              <a:gd name="connsiteY1" fmla="*/ 10745 h 1443631"/>
              <a:gd name="connsiteX2" fmla="*/ 2220127 w 2230127"/>
              <a:gd name="connsiteY2" fmla="*/ 1443631 h 1443631"/>
              <a:gd name="connsiteX3" fmla="*/ 40 w 2230127"/>
              <a:gd name="connsiteY3" fmla="*/ 988065 h 1443631"/>
              <a:gd name="connsiteX4" fmla="*/ 36961 w 2230127"/>
              <a:gd name="connsiteY4" fmla="*/ 0 h 144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0127" h="1443631">
                <a:moveTo>
                  <a:pt x="36961" y="0"/>
                </a:moveTo>
                <a:lnTo>
                  <a:pt x="2228172" y="10745"/>
                </a:lnTo>
                <a:cubicBezTo>
                  <a:pt x="2230850" y="439656"/>
                  <a:pt x="2232723" y="651647"/>
                  <a:pt x="2220127" y="1443631"/>
                </a:cubicBezTo>
                <a:lnTo>
                  <a:pt x="40" y="988065"/>
                </a:lnTo>
                <a:cubicBezTo>
                  <a:pt x="-1448" y="706509"/>
                  <a:pt x="38449" y="281556"/>
                  <a:pt x="36961" y="0"/>
                </a:cubicBezTo>
                <a:close/>
              </a:path>
            </a:pathLst>
          </a:custGeom>
          <a:solidFill>
            <a:srgbClr val="711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gray">
          <a:xfrm rot="21421882">
            <a:off x="760192" y="662755"/>
            <a:ext cx="10315949" cy="4083648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3" name="Picture 29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021882">
            <a:off x="7748902" y="-748427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6"/>
          <p:cNvSpPr>
            <a:spLocks noGrp="1"/>
          </p:cNvSpPr>
          <p:nvPr>
            <p:ph type="title" hasCustomPrompt="1"/>
          </p:nvPr>
        </p:nvSpPr>
        <p:spPr bwMode="gray">
          <a:xfrm rot="21404489">
            <a:off x="1094462" y="910746"/>
            <a:ext cx="9712062" cy="3570463"/>
          </a:xfrm>
          <a:prstGeom prst="rect">
            <a:avLst/>
          </a:prstGeom>
        </p:spPr>
        <p:txBody>
          <a:bodyPr lIns="121787" tIns="60893" rIns="121787" bIns="60893" anchor="ctr" anchorCtr="0"/>
          <a:lstStyle>
            <a:lvl1pPr marL="0" algn="l" defTabSz="1217923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55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grpSp>
        <p:nvGrpSpPr>
          <p:cNvPr id="94" name="Group 93"/>
          <p:cNvGrpSpPr/>
          <p:nvPr userDrawn="1"/>
        </p:nvGrpSpPr>
        <p:grpSpPr>
          <a:xfrm rot="21328392">
            <a:off x="10625462" y="5993075"/>
            <a:ext cx="521668" cy="279839"/>
            <a:chOff x="6196013" y="2970213"/>
            <a:chExt cx="787400" cy="422275"/>
          </a:xfrm>
        </p:grpSpPr>
        <p:sp>
          <p:nvSpPr>
            <p:cNvPr id="95" name="Freeform 24"/>
            <p:cNvSpPr>
              <a:spLocks noEditPoints="1"/>
            </p:cNvSpPr>
            <p:nvPr userDrawn="1"/>
          </p:nvSpPr>
          <p:spPr bwMode="gray">
            <a:xfrm>
              <a:off x="6559550" y="3033713"/>
              <a:ext cx="250825" cy="290513"/>
            </a:xfrm>
            <a:custGeom>
              <a:avLst/>
              <a:gdLst>
                <a:gd name="T0" fmla="*/ 41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1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1 w 51"/>
                <a:gd name="T33" fmla="*/ 2 h 59"/>
                <a:gd name="T34" fmla="*/ 40 w 51"/>
                <a:gd name="T35" fmla="*/ 44 h 59"/>
                <a:gd name="T36" fmla="*/ 39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1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1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39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1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1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6" name="Rectangle 25"/>
            <p:cNvSpPr>
              <a:spLocks noChangeArrowheads="1"/>
            </p:cNvSpPr>
            <p:nvPr userDrawn="1"/>
          </p:nvSpPr>
          <p:spPr bwMode="gray">
            <a:xfrm>
              <a:off x="6864350" y="3270250"/>
              <a:ext cx="60325" cy="53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7" name="Freeform 26"/>
            <p:cNvSpPr>
              <a:spLocks noEditPoints="1"/>
            </p:cNvSpPr>
            <p:nvPr userDrawn="1"/>
          </p:nvSpPr>
          <p:spPr bwMode="gray">
            <a:xfrm>
              <a:off x="6275388" y="3033713"/>
              <a:ext cx="220663" cy="290513"/>
            </a:xfrm>
            <a:custGeom>
              <a:avLst/>
              <a:gdLst>
                <a:gd name="T0" fmla="*/ 36 w 45"/>
                <a:gd name="T1" fmla="*/ 2 h 59"/>
                <a:gd name="T2" fmla="*/ 32 w 45"/>
                <a:gd name="T3" fmla="*/ 0 h 59"/>
                <a:gd name="T4" fmla="*/ 0 w 45"/>
                <a:gd name="T5" fmla="*/ 0 h 59"/>
                <a:gd name="T6" fmla="*/ 0 w 45"/>
                <a:gd name="T7" fmla="*/ 59 h 59"/>
                <a:gd name="T8" fmla="*/ 32 w 45"/>
                <a:gd name="T9" fmla="*/ 59 h 59"/>
                <a:gd name="T10" fmla="*/ 36 w 45"/>
                <a:gd name="T11" fmla="*/ 58 h 59"/>
                <a:gd name="T12" fmla="*/ 44 w 45"/>
                <a:gd name="T13" fmla="*/ 50 h 59"/>
                <a:gd name="T14" fmla="*/ 45 w 45"/>
                <a:gd name="T15" fmla="*/ 46 h 59"/>
                <a:gd name="T16" fmla="*/ 45 w 45"/>
                <a:gd name="T17" fmla="*/ 14 h 59"/>
                <a:gd name="T18" fmla="*/ 44 w 45"/>
                <a:gd name="T19" fmla="*/ 9 h 59"/>
                <a:gd name="T20" fmla="*/ 36 w 45"/>
                <a:gd name="T21" fmla="*/ 2 h 59"/>
                <a:gd name="T22" fmla="*/ 35 w 45"/>
                <a:gd name="T23" fmla="*/ 44 h 59"/>
                <a:gd name="T24" fmla="*/ 34 w 45"/>
                <a:gd name="T25" fmla="*/ 45 h 59"/>
                <a:gd name="T26" fmla="*/ 31 w 45"/>
                <a:gd name="T27" fmla="*/ 49 h 59"/>
                <a:gd name="T28" fmla="*/ 29 w 45"/>
                <a:gd name="T29" fmla="*/ 49 h 59"/>
                <a:gd name="T30" fmla="*/ 11 w 45"/>
                <a:gd name="T31" fmla="*/ 49 h 59"/>
                <a:gd name="T32" fmla="*/ 11 w 45"/>
                <a:gd name="T33" fmla="*/ 10 h 59"/>
                <a:gd name="T34" fmla="*/ 29 w 45"/>
                <a:gd name="T35" fmla="*/ 10 h 59"/>
                <a:gd name="T36" fmla="*/ 31 w 45"/>
                <a:gd name="T37" fmla="*/ 11 h 59"/>
                <a:gd name="T38" fmla="*/ 34 w 45"/>
                <a:gd name="T39" fmla="*/ 14 h 59"/>
                <a:gd name="T40" fmla="*/ 35 w 45"/>
                <a:gd name="T41" fmla="*/ 15 h 59"/>
                <a:gd name="T42" fmla="*/ 35 w 45"/>
                <a:gd name="T43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59">
                  <a:moveTo>
                    <a:pt x="36" y="2"/>
                  </a:moveTo>
                  <a:cubicBezTo>
                    <a:pt x="35" y="1"/>
                    <a:pt x="33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3" y="59"/>
                    <a:pt x="35" y="59"/>
                    <a:pt x="36" y="58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5" y="49"/>
                    <a:pt x="45" y="48"/>
                    <a:pt x="45" y="46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2"/>
                    <a:pt x="45" y="10"/>
                    <a:pt x="44" y="9"/>
                  </a:cubicBezTo>
                  <a:lnTo>
                    <a:pt x="36" y="2"/>
                  </a:lnTo>
                  <a:close/>
                  <a:moveTo>
                    <a:pt x="35" y="44"/>
                  </a:moveTo>
                  <a:cubicBezTo>
                    <a:pt x="35" y="45"/>
                    <a:pt x="35" y="45"/>
                    <a:pt x="34" y="45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0" y="49"/>
                    <a:pt x="30" y="49"/>
                    <a:pt x="29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0" y="10"/>
                    <a:pt x="30" y="10"/>
                    <a:pt x="31" y="11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5" y="15"/>
                    <a:pt x="35" y="15"/>
                    <a:pt x="35" y="15"/>
                  </a:cubicBezTo>
                  <a:lnTo>
                    <a:pt x="35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8" name="Freeform 27"/>
            <p:cNvSpPr>
              <a:spLocks noEditPoints="1"/>
            </p:cNvSpPr>
            <p:nvPr userDrawn="1"/>
          </p:nvSpPr>
          <p:spPr bwMode="gray">
            <a:xfrm>
              <a:off x="6196013" y="2970213"/>
              <a:ext cx="787400" cy="422275"/>
            </a:xfrm>
            <a:custGeom>
              <a:avLst/>
              <a:gdLst>
                <a:gd name="T0" fmla="*/ 0 w 160"/>
                <a:gd name="T1" fmla="*/ 86 h 86"/>
                <a:gd name="T2" fmla="*/ 160 w 160"/>
                <a:gd name="T3" fmla="*/ 86 h 86"/>
                <a:gd name="T4" fmla="*/ 160 w 160"/>
                <a:gd name="T5" fmla="*/ 0 h 86"/>
                <a:gd name="T6" fmla="*/ 0 w 160"/>
                <a:gd name="T7" fmla="*/ 0 h 86"/>
                <a:gd name="T8" fmla="*/ 0 w 160"/>
                <a:gd name="T9" fmla="*/ 86 h 86"/>
                <a:gd name="T10" fmla="*/ 61 w 160"/>
                <a:gd name="T11" fmla="*/ 59 h 86"/>
                <a:gd name="T12" fmla="*/ 60 w 160"/>
                <a:gd name="T13" fmla="*/ 63 h 86"/>
                <a:gd name="T14" fmla="*/ 52 w 160"/>
                <a:gd name="T15" fmla="*/ 71 h 86"/>
                <a:gd name="T16" fmla="*/ 48 w 160"/>
                <a:gd name="T17" fmla="*/ 72 h 86"/>
                <a:gd name="T18" fmla="*/ 16 w 160"/>
                <a:gd name="T19" fmla="*/ 72 h 86"/>
                <a:gd name="T20" fmla="*/ 16 w 160"/>
                <a:gd name="T21" fmla="*/ 13 h 86"/>
                <a:gd name="T22" fmla="*/ 48 w 160"/>
                <a:gd name="T23" fmla="*/ 13 h 86"/>
                <a:gd name="T24" fmla="*/ 52 w 160"/>
                <a:gd name="T25" fmla="*/ 15 h 86"/>
                <a:gd name="T26" fmla="*/ 60 w 160"/>
                <a:gd name="T27" fmla="*/ 22 h 86"/>
                <a:gd name="T28" fmla="*/ 61 w 160"/>
                <a:gd name="T29" fmla="*/ 27 h 86"/>
                <a:gd name="T30" fmla="*/ 61 w 160"/>
                <a:gd name="T31" fmla="*/ 59 h 86"/>
                <a:gd name="T32" fmla="*/ 125 w 160"/>
                <a:gd name="T33" fmla="*/ 59 h 86"/>
                <a:gd name="T34" fmla="*/ 123 w 160"/>
                <a:gd name="T35" fmla="*/ 63 h 86"/>
                <a:gd name="T36" fmla="*/ 115 w 160"/>
                <a:gd name="T37" fmla="*/ 71 h 86"/>
                <a:gd name="T38" fmla="*/ 111 w 160"/>
                <a:gd name="T39" fmla="*/ 72 h 86"/>
                <a:gd name="T40" fmla="*/ 88 w 160"/>
                <a:gd name="T41" fmla="*/ 72 h 86"/>
                <a:gd name="T42" fmla="*/ 83 w 160"/>
                <a:gd name="T43" fmla="*/ 71 h 86"/>
                <a:gd name="T44" fmla="*/ 76 w 160"/>
                <a:gd name="T45" fmla="*/ 63 h 86"/>
                <a:gd name="T46" fmla="*/ 74 w 160"/>
                <a:gd name="T47" fmla="*/ 59 h 86"/>
                <a:gd name="T48" fmla="*/ 74 w 160"/>
                <a:gd name="T49" fmla="*/ 27 h 86"/>
                <a:gd name="T50" fmla="*/ 76 w 160"/>
                <a:gd name="T51" fmla="*/ 22 h 86"/>
                <a:gd name="T52" fmla="*/ 83 w 160"/>
                <a:gd name="T53" fmla="*/ 15 h 86"/>
                <a:gd name="T54" fmla="*/ 88 w 160"/>
                <a:gd name="T55" fmla="*/ 13 h 86"/>
                <a:gd name="T56" fmla="*/ 111 w 160"/>
                <a:gd name="T57" fmla="*/ 13 h 86"/>
                <a:gd name="T58" fmla="*/ 115 w 160"/>
                <a:gd name="T59" fmla="*/ 15 h 86"/>
                <a:gd name="T60" fmla="*/ 123 w 160"/>
                <a:gd name="T61" fmla="*/ 22 h 86"/>
                <a:gd name="T62" fmla="*/ 125 w 160"/>
                <a:gd name="T63" fmla="*/ 27 h 86"/>
                <a:gd name="T64" fmla="*/ 125 w 160"/>
                <a:gd name="T65" fmla="*/ 59 h 86"/>
                <a:gd name="T66" fmla="*/ 148 w 160"/>
                <a:gd name="T67" fmla="*/ 72 h 86"/>
                <a:gd name="T68" fmla="*/ 136 w 160"/>
                <a:gd name="T69" fmla="*/ 72 h 86"/>
                <a:gd name="T70" fmla="*/ 136 w 160"/>
                <a:gd name="T71" fmla="*/ 61 h 86"/>
                <a:gd name="T72" fmla="*/ 148 w 160"/>
                <a:gd name="T73" fmla="*/ 61 h 86"/>
                <a:gd name="T74" fmla="*/ 148 w 160"/>
                <a:gd name="T75" fmla="*/ 7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0" h="86">
                  <a:moveTo>
                    <a:pt x="0" y="86"/>
                  </a:moveTo>
                  <a:cubicBezTo>
                    <a:pt x="160" y="86"/>
                    <a:pt x="160" y="86"/>
                    <a:pt x="160" y="86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61" y="59"/>
                  </a:moveTo>
                  <a:cubicBezTo>
                    <a:pt x="61" y="61"/>
                    <a:pt x="61" y="62"/>
                    <a:pt x="60" y="63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49" y="72"/>
                    <a:pt x="48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9" y="13"/>
                    <a:pt x="51" y="14"/>
                    <a:pt x="52" y="15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23"/>
                    <a:pt x="61" y="25"/>
                    <a:pt x="61" y="27"/>
                  </a:cubicBezTo>
                  <a:lnTo>
                    <a:pt x="61" y="59"/>
                  </a:lnTo>
                  <a:close/>
                  <a:moveTo>
                    <a:pt x="125" y="59"/>
                  </a:moveTo>
                  <a:cubicBezTo>
                    <a:pt x="125" y="61"/>
                    <a:pt x="124" y="62"/>
                    <a:pt x="123" y="63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14" y="72"/>
                    <a:pt x="113" y="72"/>
                    <a:pt x="111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6" y="72"/>
                    <a:pt x="85" y="72"/>
                    <a:pt x="83" y="71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5" y="62"/>
                    <a:pt x="74" y="61"/>
                    <a:pt x="74" y="5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74" y="25"/>
                    <a:pt x="75" y="23"/>
                    <a:pt x="76" y="22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5" y="14"/>
                    <a:pt x="86" y="13"/>
                    <a:pt x="88" y="13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3" y="13"/>
                    <a:pt x="114" y="14"/>
                    <a:pt x="115" y="15"/>
                  </a:cubicBezTo>
                  <a:cubicBezTo>
                    <a:pt x="123" y="22"/>
                    <a:pt x="123" y="22"/>
                    <a:pt x="123" y="22"/>
                  </a:cubicBezTo>
                  <a:cubicBezTo>
                    <a:pt x="124" y="23"/>
                    <a:pt x="125" y="25"/>
                    <a:pt x="125" y="27"/>
                  </a:cubicBezTo>
                  <a:lnTo>
                    <a:pt x="125" y="59"/>
                  </a:lnTo>
                  <a:close/>
                  <a:moveTo>
                    <a:pt x="148" y="72"/>
                  </a:moveTo>
                  <a:cubicBezTo>
                    <a:pt x="136" y="72"/>
                    <a:pt x="136" y="72"/>
                    <a:pt x="136" y="72"/>
                  </a:cubicBezTo>
                  <a:cubicBezTo>
                    <a:pt x="136" y="61"/>
                    <a:pt x="136" y="61"/>
                    <a:pt x="136" y="61"/>
                  </a:cubicBezTo>
                  <a:cubicBezTo>
                    <a:pt x="148" y="61"/>
                    <a:pt x="148" y="61"/>
                    <a:pt x="148" y="61"/>
                  </a:cubicBezTo>
                  <a:lnTo>
                    <a:pt x="148" y="72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9" name="Freeform 28"/>
            <p:cNvSpPr>
              <a:spLocks/>
            </p:cNvSpPr>
            <p:nvPr userDrawn="1"/>
          </p:nvSpPr>
          <p:spPr bwMode="gray">
            <a:xfrm>
              <a:off x="6329363" y="3082925"/>
              <a:ext cx="117475" cy="192088"/>
            </a:xfrm>
            <a:custGeom>
              <a:avLst/>
              <a:gdLst>
                <a:gd name="T0" fmla="*/ 20 w 24"/>
                <a:gd name="T1" fmla="*/ 1 h 39"/>
                <a:gd name="T2" fmla="*/ 18 w 24"/>
                <a:gd name="T3" fmla="*/ 0 h 39"/>
                <a:gd name="T4" fmla="*/ 0 w 24"/>
                <a:gd name="T5" fmla="*/ 0 h 39"/>
                <a:gd name="T6" fmla="*/ 0 w 24"/>
                <a:gd name="T7" fmla="*/ 39 h 39"/>
                <a:gd name="T8" fmla="*/ 18 w 24"/>
                <a:gd name="T9" fmla="*/ 39 h 39"/>
                <a:gd name="T10" fmla="*/ 20 w 24"/>
                <a:gd name="T11" fmla="*/ 39 h 39"/>
                <a:gd name="T12" fmla="*/ 23 w 24"/>
                <a:gd name="T13" fmla="*/ 35 h 39"/>
                <a:gd name="T14" fmla="*/ 24 w 24"/>
                <a:gd name="T15" fmla="*/ 34 h 39"/>
                <a:gd name="T16" fmla="*/ 24 w 24"/>
                <a:gd name="T17" fmla="*/ 5 h 39"/>
                <a:gd name="T18" fmla="*/ 23 w 24"/>
                <a:gd name="T19" fmla="*/ 4 h 39"/>
                <a:gd name="T20" fmla="*/ 20 w 24"/>
                <a:gd name="T2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39">
                  <a:moveTo>
                    <a:pt x="20" y="1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4" y="35"/>
                    <a:pt x="24" y="35"/>
                    <a:pt x="24" y="3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3" y="4"/>
                  </a:cubicBezTo>
                  <a:lnTo>
                    <a:pt x="20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0" name="Freeform 29"/>
            <p:cNvSpPr>
              <a:spLocks/>
            </p:cNvSpPr>
            <p:nvPr userDrawn="1"/>
          </p:nvSpPr>
          <p:spPr bwMode="gray">
            <a:xfrm>
              <a:off x="661352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8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1" name="Group 100"/>
          <p:cNvGrpSpPr/>
          <p:nvPr userDrawn="1"/>
        </p:nvGrpSpPr>
        <p:grpSpPr>
          <a:xfrm rot="21328392">
            <a:off x="9833508" y="6046671"/>
            <a:ext cx="752001" cy="279839"/>
            <a:chOff x="4997450" y="2970213"/>
            <a:chExt cx="1135063" cy="422275"/>
          </a:xfrm>
        </p:grpSpPr>
        <p:sp>
          <p:nvSpPr>
            <p:cNvPr id="102" name="Freeform 19"/>
            <p:cNvSpPr>
              <a:spLocks/>
            </p:cNvSpPr>
            <p:nvPr userDrawn="1"/>
          </p:nvSpPr>
          <p:spPr bwMode="gray">
            <a:xfrm>
              <a:off x="5499100" y="3033713"/>
              <a:ext cx="225425" cy="290513"/>
            </a:xfrm>
            <a:custGeom>
              <a:avLst/>
              <a:gdLst>
                <a:gd name="T0" fmla="*/ 108 w 142"/>
                <a:gd name="T1" fmla="*/ 77 h 183"/>
                <a:gd name="T2" fmla="*/ 34 w 142"/>
                <a:gd name="T3" fmla="*/ 77 h 183"/>
                <a:gd name="T4" fmla="*/ 34 w 142"/>
                <a:gd name="T5" fmla="*/ 0 h 183"/>
                <a:gd name="T6" fmla="*/ 0 w 142"/>
                <a:gd name="T7" fmla="*/ 0 h 183"/>
                <a:gd name="T8" fmla="*/ 0 w 142"/>
                <a:gd name="T9" fmla="*/ 183 h 183"/>
                <a:gd name="T10" fmla="*/ 34 w 142"/>
                <a:gd name="T11" fmla="*/ 183 h 183"/>
                <a:gd name="T12" fmla="*/ 34 w 142"/>
                <a:gd name="T13" fmla="*/ 108 h 183"/>
                <a:gd name="T14" fmla="*/ 108 w 142"/>
                <a:gd name="T15" fmla="*/ 108 h 183"/>
                <a:gd name="T16" fmla="*/ 108 w 142"/>
                <a:gd name="T17" fmla="*/ 183 h 183"/>
                <a:gd name="T18" fmla="*/ 142 w 142"/>
                <a:gd name="T19" fmla="*/ 183 h 183"/>
                <a:gd name="T20" fmla="*/ 142 w 142"/>
                <a:gd name="T21" fmla="*/ 0 h 183"/>
                <a:gd name="T22" fmla="*/ 108 w 142"/>
                <a:gd name="T23" fmla="*/ 0 h 183"/>
                <a:gd name="T24" fmla="*/ 108 w 142"/>
                <a:gd name="T25" fmla="*/ 7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183">
                  <a:moveTo>
                    <a:pt x="108" y="77"/>
                  </a:moveTo>
                  <a:lnTo>
                    <a:pt x="34" y="77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3"/>
                  </a:lnTo>
                  <a:lnTo>
                    <a:pt x="34" y="183"/>
                  </a:lnTo>
                  <a:lnTo>
                    <a:pt x="34" y="108"/>
                  </a:lnTo>
                  <a:lnTo>
                    <a:pt x="108" y="108"/>
                  </a:lnTo>
                  <a:lnTo>
                    <a:pt x="108" y="183"/>
                  </a:lnTo>
                  <a:lnTo>
                    <a:pt x="142" y="183"/>
                  </a:lnTo>
                  <a:lnTo>
                    <a:pt x="142" y="0"/>
                  </a:lnTo>
                  <a:lnTo>
                    <a:pt x="108" y="0"/>
                  </a:lnTo>
                  <a:lnTo>
                    <a:pt x="108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3" name="Freeform 20"/>
            <p:cNvSpPr>
              <a:spLocks/>
            </p:cNvSpPr>
            <p:nvPr userDrawn="1"/>
          </p:nvSpPr>
          <p:spPr bwMode="gray">
            <a:xfrm>
              <a:off x="5086350" y="3033713"/>
              <a:ext cx="358775" cy="290513"/>
            </a:xfrm>
            <a:custGeom>
              <a:avLst/>
              <a:gdLst>
                <a:gd name="T0" fmla="*/ 164 w 226"/>
                <a:gd name="T1" fmla="*/ 149 h 183"/>
                <a:gd name="T2" fmla="*/ 136 w 226"/>
                <a:gd name="T3" fmla="*/ 0 h 183"/>
                <a:gd name="T4" fmla="*/ 89 w 226"/>
                <a:gd name="T5" fmla="*/ 0 h 183"/>
                <a:gd name="T6" fmla="*/ 61 w 226"/>
                <a:gd name="T7" fmla="*/ 149 h 183"/>
                <a:gd name="T8" fmla="*/ 31 w 226"/>
                <a:gd name="T9" fmla="*/ 0 h 183"/>
                <a:gd name="T10" fmla="*/ 0 w 226"/>
                <a:gd name="T11" fmla="*/ 0 h 183"/>
                <a:gd name="T12" fmla="*/ 40 w 226"/>
                <a:gd name="T13" fmla="*/ 183 h 183"/>
                <a:gd name="T14" fmla="*/ 83 w 226"/>
                <a:gd name="T15" fmla="*/ 183 h 183"/>
                <a:gd name="T16" fmla="*/ 111 w 226"/>
                <a:gd name="T17" fmla="*/ 40 h 183"/>
                <a:gd name="T18" fmla="*/ 142 w 226"/>
                <a:gd name="T19" fmla="*/ 183 h 183"/>
                <a:gd name="T20" fmla="*/ 185 w 226"/>
                <a:gd name="T21" fmla="*/ 183 h 183"/>
                <a:gd name="T22" fmla="*/ 226 w 226"/>
                <a:gd name="T23" fmla="*/ 0 h 183"/>
                <a:gd name="T24" fmla="*/ 192 w 226"/>
                <a:gd name="T25" fmla="*/ 0 h 183"/>
                <a:gd name="T26" fmla="*/ 164 w 226"/>
                <a:gd name="T27" fmla="*/ 14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6" h="183">
                  <a:moveTo>
                    <a:pt x="164" y="149"/>
                  </a:moveTo>
                  <a:lnTo>
                    <a:pt x="136" y="0"/>
                  </a:lnTo>
                  <a:lnTo>
                    <a:pt x="89" y="0"/>
                  </a:lnTo>
                  <a:lnTo>
                    <a:pt x="61" y="149"/>
                  </a:lnTo>
                  <a:lnTo>
                    <a:pt x="31" y="0"/>
                  </a:lnTo>
                  <a:lnTo>
                    <a:pt x="0" y="0"/>
                  </a:lnTo>
                  <a:lnTo>
                    <a:pt x="40" y="183"/>
                  </a:lnTo>
                  <a:lnTo>
                    <a:pt x="83" y="183"/>
                  </a:lnTo>
                  <a:lnTo>
                    <a:pt x="111" y="40"/>
                  </a:lnTo>
                  <a:lnTo>
                    <a:pt x="142" y="183"/>
                  </a:lnTo>
                  <a:lnTo>
                    <a:pt x="185" y="183"/>
                  </a:lnTo>
                  <a:lnTo>
                    <a:pt x="226" y="0"/>
                  </a:lnTo>
                  <a:lnTo>
                    <a:pt x="192" y="0"/>
                  </a:lnTo>
                  <a:lnTo>
                    <a:pt x="164" y="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4" name="Freeform 21"/>
            <p:cNvSpPr>
              <a:spLocks noEditPoints="1"/>
            </p:cNvSpPr>
            <p:nvPr userDrawn="1"/>
          </p:nvSpPr>
          <p:spPr bwMode="gray">
            <a:xfrm>
              <a:off x="5778500" y="3033713"/>
              <a:ext cx="250825" cy="290513"/>
            </a:xfrm>
            <a:custGeom>
              <a:avLst/>
              <a:gdLst>
                <a:gd name="T0" fmla="*/ 42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2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2 w 51"/>
                <a:gd name="T33" fmla="*/ 2 h 59"/>
                <a:gd name="T34" fmla="*/ 40 w 51"/>
                <a:gd name="T35" fmla="*/ 44 h 59"/>
                <a:gd name="T36" fmla="*/ 40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2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2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40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2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2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2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40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2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5" name="Freeform 22"/>
            <p:cNvSpPr>
              <a:spLocks noEditPoints="1"/>
            </p:cNvSpPr>
            <p:nvPr userDrawn="1"/>
          </p:nvSpPr>
          <p:spPr bwMode="gray">
            <a:xfrm>
              <a:off x="4997450" y="2970213"/>
              <a:ext cx="1135063" cy="422275"/>
            </a:xfrm>
            <a:custGeom>
              <a:avLst/>
              <a:gdLst>
                <a:gd name="T0" fmla="*/ 0 w 231"/>
                <a:gd name="T1" fmla="*/ 86 h 86"/>
                <a:gd name="T2" fmla="*/ 231 w 231"/>
                <a:gd name="T3" fmla="*/ 86 h 86"/>
                <a:gd name="T4" fmla="*/ 231 w 231"/>
                <a:gd name="T5" fmla="*/ 0 h 86"/>
                <a:gd name="T6" fmla="*/ 0 w 231"/>
                <a:gd name="T7" fmla="*/ 0 h 86"/>
                <a:gd name="T8" fmla="*/ 0 w 231"/>
                <a:gd name="T9" fmla="*/ 86 h 86"/>
                <a:gd name="T10" fmla="*/ 78 w 231"/>
                <a:gd name="T11" fmla="*/ 72 h 86"/>
                <a:gd name="T12" fmla="*/ 64 w 231"/>
                <a:gd name="T13" fmla="*/ 72 h 86"/>
                <a:gd name="T14" fmla="*/ 54 w 231"/>
                <a:gd name="T15" fmla="*/ 26 h 86"/>
                <a:gd name="T16" fmla="*/ 45 w 231"/>
                <a:gd name="T17" fmla="*/ 72 h 86"/>
                <a:gd name="T18" fmla="*/ 31 w 231"/>
                <a:gd name="T19" fmla="*/ 72 h 86"/>
                <a:gd name="T20" fmla="*/ 18 w 231"/>
                <a:gd name="T21" fmla="*/ 13 h 86"/>
                <a:gd name="T22" fmla="*/ 28 w 231"/>
                <a:gd name="T23" fmla="*/ 13 h 86"/>
                <a:gd name="T24" fmla="*/ 38 w 231"/>
                <a:gd name="T25" fmla="*/ 61 h 86"/>
                <a:gd name="T26" fmla="*/ 47 w 231"/>
                <a:gd name="T27" fmla="*/ 13 h 86"/>
                <a:gd name="T28" fmla="*/ 62 w 231"/>
                <a:gd name="T29" fmla="*/ 13 h 86"/>
                <a:gd name="T30" fmla="*/ 71 w 231"/>
                <a:gd name="T31" fmla="*/ 61 h 86"/>
                <a:gd name="T32" fmla="*/ 80 w 231"/>
                <a:gd name="T33" fmla="*/ 13 h 86"/>
                <a:gd name="T34" fmla="*/ 91 w 231"/>
                <a:gd name="T35" fmla="*/ 13 h 86"/>
                <a:gd name="T36" fmla="*/ 78 w 231"/>
                <a:gd name="T37" fmla="*/ 72 h 86"/>
                <a:gd name="T38" fmla="*/ 148 w 231"/>
                <a:gd name="T39" fmla="*/ 72 h 86"/>
                <a:gd name="T40" fmla="*/ 137 w 231"/>
                <a:gd name="T41" fmla="*/ 72 h 86"/>
                <a:gd name="T42" fmla="*/ 137 w 231"/>
                <a:gd name="T43" fmla="*/ 48 h 86"/>
                <a:gd name="T44" fmla="*/ 113 w 231"/>
                <a:gd name="T45" fmla="*/ 48 h 86"/>
                <a:gd name="T46" fmla="*/ 113 w 231"/>
                <a:gd name="T47" fmla="*/ 72 h 86"/>
                <a:gd name="T48" fmla="*/ 102 w 231"/>
                <a:gd name="T49" fmla="*/ 72 h 86"/>
                <a:gd name="T50" fmla="*/ 102 w 231"/>
                <a:gd name="T51" fmla="*/ 13 h 86"/>
                <a:gd name="T52" fmla="*/ 113 w 231"/>
                <a:gd name="T53" fmla="*/ 13 h 86"/>
                <a:gd name="T54" fmla="*/ 113 w 231"/>
                <a:gd name="T55" fmla="*/ 38 h 86"/>
                <a:gd name="T56" fmla="*/ 137 w 231"/>
                <a:gd name="T57" fmla="*/ 38 h 86"/>
                <a:gd name="T58" fmla="*/ 137 w 231"/>
                <a:gd name="T59" fmla="*/ 13 h 86"/>
                <a:gd name="T60" fmla="*/ 148 w 231"/>
                <a:gd name="T61" fmla="*/ 13 h 86"/>
                <a:gd name="T62" fmla="*/ 148 w 231"/>
                <a:gd name="T63" fmla="*/ 72 h 86"/>
                <a:gd name="T64" fmla="*/ 210 w 231"/>
                <a:gd name="T65" fmla="*/ 59 h 86"/>
                <a:gd name="T66" fmla="*/ 208 w 231"/>
                <a:gd name="T67" fmla="*/ 63 h 86"/>
                <a:gd name="T68" fmla="*/ 201 w 231"/>
                <a:gd name="T69" fmla="*/ 71 h 86"/>
                <a:gd name="T70" fmla="*/ 196 w 231"/>
                <a:gd name="T71" fmla="*/ 72 h 86"/>
                <a:gd name="T72" fmla="*/ 173 w 231"/>
                <a:gd name="T73" fmla="*/ 72 h 86"/>
                <a:gd name="T74" fmla="*/ 168 w 231"/>
                <a:gd name="T75" fmla="*/ 71 h 86"/>
                <a:gd name="T76" fmla="*/ 161 w 231"/>
                <a:gd name="T77" fmla="*/ 63 h 86"/>
                <a:gd name="T78" fmla="*/ 159 w 231"/>
                <a:gd name="T79" fmla="*/ 59 h 86"/>
                <a:gd name="T80" fmla="*/ 159 w 231"/>
                <a:gd name="T81" fmla="*/ 27 h 86"/>
                <a:gd name="T82" fmla="*/ 161 w 231"/>
                <a:gd name="T83" fmla="*/ 22 h 86"/>
                <a:gd name="T84" fmla="*/ 168 w 231"/>
                <a:gd name="T85" fmla="*/ 15 h 86"/>
                <a:gd name="T86" fmla="*/ 173 w 231"/>
                <a:gd name="T87" fmla="*/ 13 h 86"/>
                <a:gd name="T88" fmla="*/ 196 w 231"/>
                <a:gd name="T89" fmla="*/ 13 h 86"/>
                <a:gd name="T90" fmla="*/ 201 w 231"/>
                <a:gd name="T91" fmla="*/ 15 h 86"/>
                <a:gd name="T92" fmla="*/ 208 w 231"/>
                <a:gd name="T93" fmla="*/ 22 h 86"/>
                <a:gd name="T94" fmla="*/ 210 w 231"/>
                <a:gd name="T95" fmla="*/ 27 h 86"/>
                <a:gd name="T96" fmla="*/ 210 w 231"/>
                <a:gd name="T97" fmla="*/ 5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1" h="86">
                  <a:moveTo>
                    <a:pt x="0" y="86"/>
                  </a:moveTo>
                  <a:cubicBezTo>
                    <a:pt x="231" y="86"/>
                    <a:pt x="231" y="86"/>
                    <a:pt x="231" y="86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78" y="72"/>
                  </a:moveTo>
                  <a:cubicBezTo>
                    <a:pt x="64" y="72"/>
                    <a:pt x="64" y="72"/>
                    <a:pt x="64" y="72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91" y="13"/>
                    <a:pt x="91" y="13"/>
                    <a:pt x="91" y="13"/>
                  </a:cubicBezTo>
                  <a:lnTo>
                    <a:pt x="78" y="72"/>
                  </a:lnTo>
                  <a:close/>
                  <a:moveTo>
                    <a:pt x="148" y="72"/>
                  </a:moveTo>
                  <a:cubicBezTo>
                    <a:pt x="137" y="72"/>
                    <a:pt x="137" y="72"/>
                    <a:pt x="137" y="72"/>
                  </a:cubicBezTo>
                  <a:cubicBezTo>
                    <a:pt x="137" y="48"/>
                    <a:pt x="137" y="48"/>
                    <a:pt x="137" y="48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13" y="72"/>
                    <a:pt x="113" y="72"/>
                    <a:pt x="113" y="72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48" y="13"/>
                    <a:pt x="148" y="13"/>
                    <a:pt x="148" y="13"/>
                  </a:cubicBezTo>
                  <a:lnTo>
                    <a:pt x="148" y="72"/>
                  </a:lnTo>
                  <a:close/>
                  <a:moveTo>
                    <a:pt x="210" y="59"/>
                  </a:moveTo>
                  <a:cubicBezTo>
                    <a:pt x="210" y="61"/>
                    <a:pt x="209" y="62"/>
                    <a:pt x="208" y="63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199" y="72"/>
                    <a:pt x="198" y="72"/>
                    <a:pt x="196" y="72"/>
                  </a:cubicBezTo>
                  <a:cubicBezTo>
                    <a:pt x="173" y="72"/>
                    <a:pt x="173" y="72"/>
                    <a:pt x="173" y="72"/>
                  </a:cubicBezTo>
                  <a:cubicBezTo>
                    <a:pt x="171" y="72"/>
                    <a:pt x="170" y="72"/>
                    <a:pt x="168" y="71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0" y="62"/>
                    <a:pt x="159" y="61"/>
                    <a:pt x="159" y="59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159" y="25"/>
                    <a:pt x="160" y="23"/>
                    <a:pt x="161" y="22"/>
                  </a:cubicBezTo>
                  <a:cubicBezTo>
                    <a:pt x="168" y="15"/>
                    <a:pt x="168" y="15"/>
                    <a:pt x="168" y="15"/>
                  </a:cubicBezTo>
                  <a:cubicBezTo>
                    <a:pt x="170" y="14"/>
                    <a:pt x="171" y="13"/>
                    <a:pt x="173" y="13"/>
                  </a:cubicBezTo>
                  <a:cubicBezTo>
                    <a:pt x="196" y="13"/>
                    <a:pt x="196" y="13"/>
                    <a:pt x="196" y="13"/>
                  </a:cubicBezTo>
                  <a:cubicBezTo>
                    <a:pt x="198" y="13"/>
                    <a:pt x="199" y="14"/>
                    <a:pt x="201" y="15"/>
                  </a:cubicBezTo>
                  <a:cubicBezTo>
                    <a:pt x="208" y="22"/>
                    <a:pt x="208" y="22"/>
                    <a:pt x="208" y="22"/>
                  </a:cubicBezTo>
                  <a:cubicBezTo>
                    <a:pt x="209" y="23"/>
                    <a:pt x="210" y="25"/>
                    <a:pt x="210" y="27"/>
                  </a:cubicBezTo>
                  <a:lnTo>
                    <a:pt x="210" y="59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6" name="Freeform 23"/>
            <p:cNvSpPr>
              <a:spLocks/>
            </p:cNvSpPr>
            <p:nvPr userDrawn="1"/>
          </p:nvSpPr>
          <p:spPr bwMode="gray">
            <a:xfrm>
              <a:off x="583247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1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1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9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9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7" name="Group 106"/>
          <p:cNvGrpSpPr/>
          <p:nvPr userDrawn="1"/>
        </p:nvGrpSpPr>
        <p:grpSpPr>
          <a:xfrm rot="21328392">
            <a:off x="9680052" y="5716952"/>
            <a:ext cx="1006524" cy="284045"/>
            <a:chOff x="4791075" y="2478088"/>
            <a:chExt cx="1519238" cy="428625"/>
          </a:xfrm>
        </p:grpSpPr>
        <p:sp>
          <p:nvSpPr>
            <p:cNvPr id="108" name="Freeform 12"/>
            <p:cNvSpPr>
              <a:spLocks noEditPoints="1"/>
            </p:cNvSpPr>
            <p:nvPr userDrawn="1"/>
          </p:nvSpPr>
          <p:spPr bwMode="gray">
            <a:xfrm>
              <a:off x="5414963" y="2547938"/>
              <a:ext cx="246063" cy="288925"/>
            </a:xfrm>
            <a:custGeom>
              <a:avLst/>
              <a:gdLst>
                <a:gd name="T0" fmla="*/ 41 w 50"/>
                <a:gd name="T1" fmla="*/ 2 h 59"/>
                <a:gd name="T2" fmla="*/ 37 w 50"/>
                <a:gd name="T3" fmla="*/ 0 h 59"/>
                <a:gd name="T4" fmla="*/ 13 w 50"/>
                <a:gd name="T5" fmla="*/ 0 h 59"/>
                <a:gd name="T6" fmla="*/ 9 w 50"/>
                <a:gd name="T7" fmla="*/ 2 h 59"/>
                <a:gd name="T8" fmla="*/ 2 w 50"/>
                <a:gd name="T9" fmla="*/ 9 h 59"/>
                <a:gd name="T10" fmla="*/ 0 w 50"/>
                <a:gd name="T11" fmla="*/ 13 h 59"/>
                <a:gd name="T12" fmla="*/ 0 w 50"/>
                <a:gd name="T13" fmla="*/ 45 h 59"/>
                <a:gd name="T14" fmla="*/ 2 w 50"/>
                <a:gd name="T15" fmla="*/ 50 h 59"/>
                <a:gd name="T16" fmla="*/ 9 w 50"/>
                <a:gd name="T17" fmla="*/ 57 h 59"/>
                <a:gd name="T18" fmla="*/ 13 w 50"/>
                <a:gd name="T19" fmla="*/ 59 h 59"/>
                <a:gd name="T20" fmla="*/ 37 w 50"/>
                <a:gd name="T21" fmla="*/ 59 h 59"/>
                <a:gd name="T22" fmla="*/ 41 w 50"/>
                <a:gd name="T23" fmla="*/ 57 h 59"/>
                <a:gd name="T24" fmla="*/ 48 w 50"/>
                <a:gd name="T25" fmla="*/ 50 h 59"/>
                <a:gd name="T26" fmla="*/ 50 w 50"/>
                <a:gd name="T27" fmla="*/ 45 h 59"/>
                <a:gd name="T28" fmla="*/ 50 w 50"/>
                <a:gd name="T29" fmla="*/ 13 h 59"/>
                <a:gd name="T30" fmla="*/ 48 w 50"/>
                <a:gd name="T31" fmla="*/ 9 h 59"/>
                <a:gd name="T32" fmla="*/ 41 w 50"/>
                <a:gd name="T33" fmla="*/ 2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5 w 50"/>
                <a:gd name="T41" fmla="*/ 49 h 59"/>
                <a:gd name="T42" fmla="*/ 16 w 50"/>
                <a:gd name="T43" fmla="*/ 49 h 59"/>
                <a:gd name="T44" fmla="*/ 15 w 50"/>
                <a:gd name="T45" fmla="*/ 48 h 59"/>
                <a:gd name="T46" fmla="*/ 11 w 50"/>
                <a:gd name="T47" fmla="*/ 45 h 59"/>
                <a:gd name="T48" fmla="*/ 11 w 50"/>
                <a:gd name="T49" fmla="*/ 44 h 59"/>
                <a:gd name="T50" fmla="*/ 11 w 50"/>
                <a:gd name="T51" fmla="*/ 15 h 59"/>
                <a:gd name="T52" fmla="*/ 11 w 50"/>
                <a:gd name="T53" fmla="*/ 14 h 59"/>
                <a:gd name="T54" fmla="*/ 15 w 50"/>
                <a:gd name="T55" fmla="*/ 10 h 59"/>
                <a:gd name="T56" fmla="*/ 16 w 50"/>
                <a:gd name="T57" fmla="*/ 10 h 59"/>
                <a:gd name="T58" fmla="*/ 35 w 50"/>
                <a:gd name="T59" fmla="*/ 10 h 59"/>
                <a:gd name="T60" fmla="*/ 36 w 50"/>
                <a:gd name="T61" fmla="*/ 10 h 59"/>
                <a:gd name="T62" fmla="*/ 39 w 50"/>
                <a:gd name="T63" fmla="*/ 14 h 59"/>
                <a:gd name="T64" fmla="*/ 40 w 50"/>
                <a:gd name="T65" fmla="*/ 15 h 59"/>
                <a:gd name="T66" fmla="*/ 40 w 50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0" h="59">
                  <a:moveTo>
                    <a:pt x="41" y="2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7"/>
                    <a:pt x="0" y="49"/>
                    <a:pt x="2" y="50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0" y="58"/>
                    <a:pt x="12" y="59"/>
                    <a:pt x="13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2"/>
                    <a:pt x="50" y="10"/>
                    <a:pt x="48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8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4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0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9" name="Freeform 13"/>
            <p:cNvSpPr>
              <a:spLocks/>
            </p:cNvSpPr>
            <p:nvPr userDrawn="1"/>
          </p:nvSpPr>
          <p:spPr bwMode="gray">
            <a:xfrm>
              <a:off x="4864100" y="2547938"/>
              <a:ext cx="222250" cy="288925"/>
            </a:xfrm>
            <a:custGeom>
              <a:avLst/>
              <a:gdLst>
                <a:gd name="T0" fmla="*/ 0 w 140"/>
                <a:gd name="T1" fmla="*/ 31 h 182"/>
                <a:gd name="T2" fmla="*/ 53 w 140"/>
                <a:gd name="T3" fmla="*/ 31 h 182"/>
                <a:gd name="T4" fmla="*/ 53 w 140"/>
                <a:gd name="T5" fmla="*/ 182 h 182"/>
                <a:gd name="T6" fmla="*/ 84 w 140"/>
                <a:gd name="T7" fmla="*/ 182 h 182"/>
                <a:gd name="T8" fmla="*/ 84 w 140"/>
                <a:gd name="T9" fmla="*/ 31 h 182"/>
                <a:gd name="T10" fmla="*/ 140 w 140"/>
                <a:gd name="T11" fmla="*/ 31 h 182"/>
                <a:gd name="T12" fmla="*/ 140 w 140"/>
                <a:gd name="T13" fmla="*/ 0 h 182"/>
                <a:gd name="T14" fmla="*/ 0 w 140"/>
                <a:gd name="T15" fmla="*/ 0 h 182"/>
                <a:gd name="T16" fmla="*/ 0 w 140"/>
                <a:gd name="T17" fmla="*/ 3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2">
                  <a:moveTo>
                    <a:pt x="0" y="31"/>
                  </a:moveTo>
                  <a:lnTo>
                    <a:pt x="53" y="31"/>
                  </a:lnTo>
                  <a:lnTo>
                    <a:pt x="53" y="182"/>
                  </a:lnTo>
                  <a:lnTo>
                    <a:pt x="84" y="182"/>
                  </a:lnTo>
                  <a:lnTo>
                    <a:pt x="84" y="31"/>
                  </a:lnTo>
                  <a:lnTo>
                    <a:pt x="140" y="31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0" name="Freeform 14"/>
            <p:cNvSpPr>
              <a:spLocks/>
            </p:cNvSpPr>
            <p:nvPr userDrawn="1"/>
          </p:nvSpPr>
          <p:spPr bwMode="gray">
            <a:xfrm>
              <a:off x="5135563" y="2547938"/>
              <a:ext cx="220663" cy="288925"/>
            </a:xfrm>
            <a:custGeom>
              <a:avLst/>
              <a:gdLst>
                <a:gd name="T0" fmla="*/ 105 w 139"/>
                <a:gd name="T1" fmla="*/ 74 h 182"/>
                <a:gd name="T2" fmla="*/ 34 w 139"/>
                <a:gd name="T3" fmla="*/ 74 h 182"/>
                <a:gd name="T4" fmla="*/ 34 w 139"/>
                <a:gd name="T5" fmla="*/ 0 h 182"/>
                <a:gd name="T6" fmla="*/ 0 w 139"/>
                <a:gd name="T7" fmla="*/ 0 h 182"/>
                <a:gd name="T8" fmla="*/ 0 w 139"/>
                <a:gd name="T9" fmla="*/ 182 h 182"/>
                <a:gd name="T10" fmla="*/ 34 w 139"/>
                <a:gd name="T11" fmla="*/ 182 h 182"/>
                <a:gd name="T12" fmla="*/ 34 w 139"/>
                <a:gd name="T13" fmla="*/ 105 h 182"/>
                <a:gd name="T14" fmla="*/ 105 w 139"/>
                <a:gd name="T15" fmla="*/ 105 h 182"/>
                <a:gd name="T16" fmla="*/ 105 w 139"/>
                <a:gd name="T17" fmla="*/ 182 h 182"/>
                <a:gd name="T18" fmla="*/ 139 w 139"/>
                <a:gd name="T19" fmla="*/ 182 h 182"/>
                <a:gd name="T20" fmla="*/ 139 w 139"/>
                <a:gd name="T21" fmla="*/ 0 h 182"/>
                <a:gd name="T22" fmla="*/ 105 w 139"/>
                <a:gd name="T23" fmla="*/ 0 h 182"/>
                <a:gd name="T24" fmla="*/ 105 w 139"/>
                <a:gd name="T25" fmla="*/ 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82">
                  <a:moveTo>
                    <a:pt x="105" y="74"/>
                  </a:moveTo>
                  <a:lnTo>
                    <a:pt x="34" y="74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2"/>
                  </a:lnTo>
                  <a:lnTo>
                    <a:pt x="34" y="182"/>
                  </a:lnTo>
                  <a:lnTo>
                    <a:pt x="34" y="105"/>
                  </a:lnTo>
                  <a:lnTo>
                    <a:pt x="105" y="105"/>
                  </a:lnTo>
                  <a:lnTo>
                    <a:pt x="105" y="182"/>
                  </a:lnTo>
                  <a:lnTo>
                    <a:pt x="139" y="182"/>
                  </a:lnTo>
                  <a:lnTo>
                    <a:pt x="139" y="0"/>
                  </a:lnTo>
                  <a:lnTo>
                    <a:pt x="105" y="0"/>
                  </a:lnTo>
                  <a:lnTo>
                    <a:pt x="105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1" name="Freeform 15"/>
            <p:cNvSpPr>
              <a:spLocks/>
            </p:cNvSpPr>
            <p:nvPr userDrawn="1"/>
          </p:nvSpPr>
          <p:spPr bwMode="gray">
            <a:xfrm>
              <a:off x="6034088" y="2547938"/>
              <a:ext cx="196850" cy="288925"/>
            </a:xfrm>
            <a:custGeom>
              <a:avLst/>
              <a:gdLst>
                <a:gd name="T0" fmla="*/ 0 w 124"/>
                <a:gd name="T1" fmla="*/ 182 h 182"/>
                <a:gd name="T2" fmla="*/ 124 w 124"/>
                <a:gd name="T3" fmla="*/ 182 h 182"/>
                <a:gd name="T4" fmla="*/ 124 w 124"/>
                <a:gd name="T5" fmla="*/ 151 h 182"/>
                <a:gd name="T6" fmla="*/ 34 w 124"/>
                <a:gd name="T7" fmla="*/ 151 h 182"/>
                <a:gd name="T8" fmla="*/ 34 w 124"/>
                <a:gd name="T9" fmla="*/ 105 h 182"/>
                <a:gd name="T10" fmla="*/ 124 w 124"/>
                <a:gd name="T11" fmla="*/ 105 h 182"/>
                <a:gd name="T12" fmla="*/ 124 w 124"/>
                <a:gd name="T13" fmla="*/ 74 h 182"/>
                <a:gd name="T14" fmla="*/ 34 w 124"/>
                <a:gd name="T15" fmla="*/ 74 h 182"/>
                <a:gd name="T16" fmla="*/ 34 w 124"/>
                <a:gd name="T17" fmla="*/ 31 h 182"/>
                <a:gd name="T18" fmla="*/ 124 w 124"/>
                <a:gd name="T19" fmla="*/ 31 h 182"/>
                <a:gd name="T20" fmla="*/ 124 w 124"/>
                <a:gd name="T21" fmla="*/ 0 h 182"/>
                <a:gd name="T22" fmla="*/ 0 w 124"/>
                <a:gd name="T23" fmla="*/ 0 h 182"/>
                <a:gd name="T24" fmla="*/ 0 w 124"/>
                <a:gd name="T2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82">
                  <a:moveTo>
                    <a:pt x="0" y="182"/>
                  </a:moveTo>
                  <a:lnTo>
                    <a:pt x="124" y="182"/>
                  </a:lnTo>
                  <a:lnTo>
                    <a:pt x="124" y="151"/>
                  </a:lnTo>
                  <a:lnTo>
                    <a:pt x="34" y="151"/>
                  </a:lnTo>
                  <a:lnTo>
                    <a:pt x="34" y="105"/>
                  </a:lnTo>
                  <a:lnTo>
                    <a:pt x="124" y="105"/>
                  </a:lnTo>
                  <a:lnTo>
                    <a:pt x="124" y="74"/>
                  </a:lnTo>
                  <a:lnTo>
                    <a:pt x="34" y="74"/>
                  </a:lnTo>
                  <a:lnTo>
                    <a:pt x="34" y="31"/>
                  </a:lnTo>
                  <a:lnTo>
                    <a:pt x="124" y="31"/>
                  </a:lnTo>
                  <a:lnTo>
                    <a:pt x="124" y="0"/>
                  </a:lnTo>
                  <a:lnTo>
                    <a:pt x="0" y="0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2" name="Freeform 16"/>
            <p:cNvSpPr>
              <a:spLocks/>
            </p:cNvSpPr>
            <p:nvPr userDrawn="1"/>
          </p:nvSpPr>
          <p:spPr bwMode="gray">
            <a:xfrm>
              <a:off x="5719763" y="2547938"/>
              <a:ext cx="246063" cy="288925"/>
            </a:xfrm>
            <a:custGeom>
              <a:avLst/>
              <a:gdLst>
                <a:gd name="T0" fmla="*/ 11 w 50"/>
                <a:gd name="T1" fmla="*/ 14 h 59"/>
                <a:gd name="T2" fmla="*/ 14 w 50"/>
                <a:gd name="T3" fmla="*/ 10 h 59"/>
                <a:gd name="T4" fmla="*/ 16 w 50"/>
                <a:gd name="T5" fmla="*/ 10 h 59"/>
                <a:gd name="T6" fmla="*/ 36 w 50"/>
                <a:gd name="T7" fmla="*/ 10 h 59"/>
                <a:gd name="T8" fmla="*/ 37 w 50"/>
                <a:gd name="T9" fmla="*/ 10 h 59"/>
                <a:gd name="T10" fmla="*/ 43 w 50"/>
                <a:gd name="T11" fmla="*/ 16 h 59"/>
                <a:gd name="T12" fmla="*/ 50 w 50"/>
                <a:gd name="T13" fmla="*/ 9 h 59"/>
                <a:gd name="T14" fmla="*/ 43 w 50"/>
                <a:gd name="T15" fmla="*/ 2 h 59"/>
                <a:gd name="T16" fmla="*/ 38 w 50"/>
                <a:gd name="T17" fmla="*/ 0 h 59"/>
                <a:gd name="T18" fmla="*/ 13 w 50"/>
                <a:gd name="T19" fmla="*/ 0 h 59"/>
                <a:gd name="T20" fmla="*/ 9 w 50"/>
                <a:gd name="T21" fmla="*/ 2 h 59"/>
                <a:gd name="T22" fmla="*/ 2 w 50"/>
                <a:gd name="T23" fmla="*/ 9 h 59"/>
                <a:gd name="T24" fmla="*/ 0 w 50"/>
                <a:gd name="T25" fmla="*/ 13 h 59"/>
                <a:gd name="T26" fmla="*/ 0 w 50"/>
                <a:gd name="T27" fmla="*/ 25 h 59"/>
                <a:gd name="T28" fmla="*/ 6 w 50"/>
                <a:gd name="T29" fmla="*/ 32 h 59"/>
                <a:gd name="T30" fmla="*/ 38 w 50"/>
                <a:gd name="T31" fmla="*/ 36 h 59"/>
                <a:gd name="T32" fmla="*/ 40 w 50"/>
                <a:gd name="T33" fmla="*/ 38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4 w 50"/>
                <a:gd name="T41" fmla="*/ 49 h 59"/>
                <a:gd name="T42" fmla="*/ 14 w 50"/>
                <a:gd name="T43" fmla="*/ 49 h 59"/>
                <a:gd name="T44" fmla="*/ 13 w 50"/>
                <a:gd name="T45" fmla="*/ 48 h 59"/>
                <a:gd name="T46" fmla="*/ 7 w 50"/>
                <a:gd name="T47" fmla="*/ 42 h 59"/>
                <a:gd name="T48" fmla="*/ 0 w 50"/>
                <a:gd name="T49" fmla="*/ 50 h 59"/>
                <a:gd name="T50" fmla="*/ 7 w 50"/>
                <a:gd name="T51" fmla="*/ 57 h 59"/>
                <a:gd name="T52" fmla="*/ 12 w 50"/>
                <a:gd name="T53" fmla="*/ 59 h 59"/>
                <a:gd name="T54" fmla="*/ 37 w 50"/>
                <a:gd name="T55" fmla="*/ 59 h 59"/>
                <a:gd name="T56" fmla="*/ 41 w 50"/>
                <a:gd name="T57" fmla="*/ 57 h 59"/>
                <a:gd name="T58" fmla="*/ 48 w 50"/>
                <a:gd name="T59" fmla="*/ 50 h 59"/>
                <a:gd name="T60" fmla="*/ 50 w 50"/>
                <a:gd name="T61" fmla="*/ 45 h 59"/>
                <a:gd name="T62" fmla="*/ 50 w 50"/>
                <a:gd name="T63" fmla="*/ 34 h 59"/>
                <a:gd name="T64" fmla="*/ 44 w 50"/>
                <a:gd name="T65" fmla="*/ 27 h 59"/>
                <a:gd name="T66" fmla="*/ 12 w 50"/>
                <a:gd name="T67" fmla="*/ 23 h 59"/>
                <a:gd name="T68" fmla="*/ 10 w 50"/>
                <a:gd name="T69" fmla="*/ 21 h 59"/>
                <a:gd name="T70" fmla="*/ 10 w 50"/>
                <a:gd name="T71" fmla="*/ 15 h 59"/>
                <a:gd name="T72" fmla="*/ 11 w 50"/>
                <a:gd name="T73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" h="59">
                  <a:moveTo>
                    <a:pt x="11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5" y="10"/>
                    <a:pt x="16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7" y="10"/>
                    <a:pt x="37" y="10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1" y="0"/>
                    <a:pt x="40" y="0"/>
                    <a:pt x="38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2" y="31"/>
                    <a:pt x="6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6"/>
                    <a:pt x="40" y="37"/>
                    <a:pt x="40" y="38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39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49"/>
                    <a:pt x="13" y="49"/>
                    <a:pt x="13" y="48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9" y="58"/>
                    <a:pt x="10" y="59"/>
                    <a:pt x="12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0"/>
                    <a:pt x="48" y="27"/>
                    <a:pt x="44" y="27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2"/>
                    <a:pt x="10" y="22"/>
                    <a:pt x="10" y="2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1" y="14"/>
                    <a:pt x="11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3" name="Freeform 17"/>
            <p:cNvSpPr>
              <a:spLocks noEditPoints="1"/>
            </p:cNvSpPr>
            <p:nvPr userDrawn="1"/>
          </p:nvSpPr>
          <p:spPr bwMode="gray">
            <a:xfrm>
              <a:off x="4791075" y="2478088"/>
              <a:ext cx="1519238" cy="428625"/>
            </a:xfrm>
            <a:custGeom>
              <a:avLst/>
              <a:gdLst>
                <a:gd name="T0" fmla="*/ 309 w 309"/>
                <a:gd name="T1" fmla="*/ 87 h 87"/>
                <a:gd name="T2" fmla="*/ 0 w 309"/>
                <a:gd name="T3" fmla="*/ 0 h 87"/>
                <a:gd name="T4" fmla="*/ 60 w 309"/>
                <a:gd name="T5" fmla="*/ 24 h 87"/>
                <a:gd name="T6" fmla="*/ 42 w 309"/>
                <a:gd name="T7" fmla="*/ 73 h 87"/>
                <a:gd name="T8" fmla="*/ 32 w 309"/>
                <a:gd name="T9" fmla="*/ 24 h 87"/>
                <a:gd name="T10" fmla="*/ 15 w 309"/>
                <a:gd name="T11" fmla="*/ 14 h 87"/>
                <a:gd name="T12" fmla="*/ 60 w 309"/>
                <a:gd name="T13" fmla="*/ 24 h 87"/>
                <a:gd name="T14" fmla="*/ 104 w 309"/>
                <a:gd name="T15" fmla="*/ 73 h 87"/>
                <a:gd name="T16" fmla="*/ 81 w 309"/>
                <a:gd name="T17" fmla="*/ 48 h 87"/>
                <a:gd name="T18" fmla="*/ 70 w 309"/>
                <a:gd name="T19" fmla="*/ 73 h 87"/>
                <a:gd name="T20" fmla="*/ 81 w 309"/>
                <a:gd name="T21" fmla="*/ 14 h 87"/>
                <a:gd name="T22" fmla="*/ 104 w 309"/>
                <a:gd name="T23" fmla="*/ 38 h 87"/>
                <a:gd name="T24" fmla="*/ 115 w 309"/>
                <a:gd name="T25" fmla="*/ 14 h 87"/>
                <a:gd name="T26" fmla="*/ 177 w 309"/>
                <a:gd name="T27" fmla="*/ 59 h 87"/>
                <a:gd name="T28" fmla="*/ 168 w 309"/>
                <a:gd name="T29" fmla="*/ 71 h 87"/>
                <a:gd name="T30" fmla="*/ 140 w 309"/>
                <a:gd name="T31" fmla="*/ 73 h 87"/>
                <a:gd name="T32" fmla="*/ 129 w 309"/>
                <a:gd name="T33" fmla="*/ 64 h 87"/>
                <a:gd name="T34" fmla="*/ 127 w 309"/>
                <a:gd name="T35" fmla="*/ 27 h 87"/>
                <a:gd name="T36" fmla="*/ 136 w 309"/>
                <a:gd name="T37" fmla="*/ 16 h 87"/>
                <a:gd name="T38" fmla="*/ 164 w 309"/>
                <a:gd name="T39" fmla="*/ 14 h 87"/>
                <a:gd name="T40" fmla="*/ 175 w 309"/>
                <a:gd name="T41" fmla="*/ 23 h 87"/>
                <a:gd name="T42" fmla="*/ 177 w 309"/>
                <a:gd name="T43" fmla="*/ 59 h 87"/>
                <a:gd name="T44" fmla="*/ 233 w 309"/>
                <a:gd name="T45" fmla="*/ 41 h 87"/>
                <a:gd name="T46" fmla="*/ 239 w 309"/>
                <a:gd name="T47" fmla="*/ 59 h 87"/>
                <a:gd name="T48" fmla="*/ 230 w 309"/>
                <a:gd name="T49" fmla="*/ 71 h 87"/>
                <a:gd name="T50" fmla="*/ 201 w 309"/>
                <a:gd name="T51" fmla="*/ 73 h 87"/>
                <a:gd name="T52" fmla="*/ 189 w 309"/>
                <a:gd name="T53" fmla="*/ 64 h 87"/>
                <a:gd name="T54" fmla="*/ 202 w 309"/>
                <a:gd name="T55" fmla="*/ 62 h 87"/>
                <a:gd name="T56" fmla="*/ 223 w 309"/>
                <a:gd name="T57" fmla="*/ 63 h 87"/>
                <a:gd name="T58" fmla="*/ 228 w 309"/>
                <a:gd name="T59" fmla="*/ 59 h 87"/>
                <a:gd name="T60" fmla="*/ 229 w 309"/>
                <a:gd name="T61" fmla="*/ 52 h 87"/>
                <a:gd name="T62" fmla="*/ 195 w 309"/>
                <a:gd name="T63" fmla="*/ 46 h 87"/>
                <a:gd name="T64" fmla="*/ 189 w 309"/>
                <a:gd name="T65" fmla="*/ 27 h 87"/>
                <a:gd name="T66" fmla="*/ 198 w 309"/>
                <a:gd name="T67" fmla="*/ 16 h 87"/>
                <a:gd name="T68" fmla="*/ 227 w 309"/>
                <a:gd name="T69" fmla="*/ 14 h 87"/>
                <a:gd name="T70" fmla="*/ 239 w 309"/>
                <a:gd name="T71" fmla="*/ 23 h 87"/>
                <a:gd name="T72" fmla="*/ 226 w 309"/>
                <a:gd name="T73" fmla="*/ 24 h 87"/>
                <a:gd name="T74" fmla="*/ 205 w 309"/>
                <a:gd name="T75" fmla="*/ 24 h 87"/>
                <a:gd name="T76" fmla="*/ 200 w 309"/>
                <a:gd name="T77" fmla="*/ 28 h 87"/>
                <a:gd name="T78" fmla="*/ 199 w 309"/>
                <a:gd name="T79" fmla="*/ 35 h 87"/>
                <a:gd name="T80" fmla="*/ 293 w 309"/>
                <a:gd name="T81" fmla="*/ 24 h 87"/>
                <a:gd name="T82" fmla="*/ 264 w 309"/>
                <a:gd name="T83" fmla="*/ 38 h 87"/>
                <a:gd name="T84" fmla="*/ 293 w 309"/>
                <a:gd name="T85" fmla="*/ 48 h 87"/>
                <a:gd name="T86" fmla="*/ 264 w 309"/>
                <a:gd name="T87" fmla="*/ 63 h 87"/>
                <a:gd name="T88" fmla="*/ 293 w 309"/>
                <a:gd name="T89" fmla="*/ 73 h 87"/>
                <a:gd name="T90" fmla="*/ 253 w 309"/>
                <a:gd name="T91" fmla="*/ 14 h 87"/>
                <a:gd name="T92" fmla="*/ 293 w 309"/>
                <a:gd name="T93" fmla="*/ 2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9" h="87">
                  <a:moveTo>
                    <a:pt x="0" y="87"/>
                  </a:moveTo>
                  <a:cubicBezTo>
                    <a:pt x="309" y="87"/>
                    <a:pt x="309" y="87"/>
                    <a:pt x="309" y="87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7"/>
                  </a:lnTo>
                  <a:close/>
                  <a:moveTo>
                    <a:pt x="60" y="24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60" y="14"/>
                    <a:pt x="60" y="14"/>
                    <a:pt x="60" y="14"/>
                  </a:cubicBezTo>
                  <a:lnTo>
                    <a:pt x="60" y="24"/>
                  </a:lnTo>
                  <a:close/>
                  <a:moveTo>
                    <a:pt x="115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4" y="48"/>
                    <a:pt x="104" y="48"/>
                    <a:pt x="104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15" y="14"/>
                    <a:pt x="115" y="14"/>
                    <a:pt x="115" y="14"/>
                  </a:cubicBezTo>
                  <a:lnTo>
                    <a:pt x="115" y="73"/>
                  </a:lnTo>
                  <a:close/>
                  <a:moveTo>
                    <a:pt x="177" y="59"/>
                  </a:moveTo>
                  <a:cubicBezTo>
                    <a:pt x="177" y="61"/>
                    <a:pt x="177" y="63"/>
                    <a:pt x="175" y="64"/>
                  </a:cubicBezTo>
                  <a:cubicBezTo>
                    <a:pt x="168" y="71"/>
                    <a:pt x="168" y="71"/>
                    <a:pt x="168" y="71"/>
                  </a:cubicBezTo>
                  <a:cubicBezTo>
                    <a:pt x="167" y="72"/>
                    <a:pt x="165" y="73"/>
                    <a:pt x="164" y="73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39" y="73"/>
                    <a:pt x="137" y="72"/>
                    <a:pt x="136" y="71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7" y="63"/>
                    <a:pt x="127" y="61"/>
                    <a:pt x="127" y="59"/>
                  </a:cubicBezTo>
                  <a:cubicBezTo>
                    <a:pt x="127" y="27"/>
                    <a:pt x="127" y="27"/>
                    <a:pt x="127" y="27"/>
                  </a:cubicBezTo>
                  <a:cubicBezTo>
                    <a:pt x="127" y="26"/>
                    <a:pt x="127" y="24"/>
                    <a:pt x="129" y="23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7" y="14"/>
                    <a:pt x="139" y="14"/>
                    <a:pt x="140" y="14"/>
                  </a:cubicBezTo>
                  <a:cubicBezTo>
                    <a:pt x="164" y="14"/>
                    <a:pt x="164" y="14"/>
                    <a:pt x="164" y="14"/>
                  </a:cubicBezTo>
                  <a:cubicBezTo>
                    <a:pt x="165" y="14"/>
                    <a:pt x="167" y="14"/>
                    <a:pt x="168" y="16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7" y="24"/>
                    <a:pt x="177" y="26"/>
                    <a:pt x="177" y="27"/>
                  </a:cubicBezTo>
                  <a:lnTo>
                    <a:pt x="177" y="59"/>
                  </a:lnTo>
                  <a:close/>
                  <a:moveTo>
                    <a:pt x="201" y="37"/>
                  </a:moveTo>
                  <a:cubicBezTo>
                    <a:pt x="233" y="41"/>
                    <a:pt x="233" y="41"/>
                    <a:pt x="233" y="41"/>
                  </a:cubicBezTo>
                  <a:cubicBezTo>
                    <a:pt x="237" y="41"/>
                    <a:pt x="239" y="44"/>
                    <a:pt x="239" y="48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239" y="61"/>
                    <a:pt x="239" y="63"/>
                    <a:pt x="237" y="64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29" y="72"/>
                    <a:pt x="227" y="73"/>
                    <a:pt x="226" y="73"/>
                  </a:cubicBezTo>
                  <a:cubicBezTo>
                    <a:pt x="201" y="73"/>
                    <a:pt x="201" y="73"/>
                    <a:pt x="201" y="73"/>
                  </a:cubicBezTo>
                  <a:cubicBezTo>
                    <a:pt x="199" y="73"/>
                    <a:pt x="198" y="72"/>
                    <a:pt x="196" y="71"/>
                  </a:cubicBezTo>
                  <a:cubicBezTo>
                    <a:pt x="189" y="64"/>
                    <a:pt x="189" y="64"/>
                    <a:pt x="189" y="64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202" y="62"/>
                    <a:pt x="202" y="62"/>
                    <a:pt x="202" y="62"/>
                  </a:cubicBezTo>
                  <a:cubicBezTo>
                    <a:pt x="202" y="63"/>
                    <a:pt x="203" y="63"/>
                    <a:pt x="203" y="63"/>
                  </a:cubicBezTo>
                  <a:cubicBezTo>
                    <a:pt x="223" y="63"/>
                    <a:pt x="223" y="63"/>
                    <a:pt x="223" y="63"/>
                  </a:cubicBezTo>
                  <a:cubicBezTo>
                    <a:pt x="224" y="63"/>
                    <a:pt x="224" y="63"/>
                    <a:pt x="225" y="62"/>
                  </a:cubicBezTo>
                  <a:cubicBezTo>
                    <a:pt x="228" y="59"/>
                    <a:pt x="228" y="59"/>
                    <a:pt x="228" y="59"/>
                  </a:cubicBezTo>
                  <a:cubicBezTo>
                    <a:pt x="228" y="59"/>
                    <a:pt x="229" y="58"/>
                    <a:pt x="229" y="58"/>
                  </a:cubicBezTo>
                  <a:cubicBezTo>
                    <a:pt x="229" y="52"/>
                    <a:pt x="229" y="52"/>
                    <a:pt x="229" y="52"/>
                  </a:cubicBezTo>
                  <a:cubicBezTo>
                    <a:pt x="229" y="51"/>
                    <a:pt x="228" y="50"/>
                    <a:pt x="227" y="50"/>
                  </a:cubicBezTo>
                  <a:cubicBezTo>
                    <a:pt x="195" y="46"/>
                    <a:pt x="195" y="46"/>
                    <a:pt x="195" y="46"/>
                  </a:cubicBezTo>
                  <a:cubicBezTo>
                    <a:pt x="191" y="45"/>
                    <a:pt x="189" y="42"/>
                    <a:pt x="189" y="39"/>
                  </a:cubicBezTo>
                  <a:cubicBezTo>
                    <a:pt x="189" y="27"/>
                    <a:pt x="189" y="27"/>
                    <a:pt x="189" y="27"/>
                  </a:cubicBezTo>
                  <a:cubicBezTo>
                    <a:pt x="189" y="26"/>
                    <a:pt x="189" y="24"/>
                    <a:pt x="191" y="23"/>
                  </a:cubicBezTo>
                  <a:cubicBezTo>
                    <a:pt x="198" y="16"/>
                    <a:pt x="198" y="16"/>
                    <a:pt x="198" y="16"/>
                  </a:cubicBezTo>
                  <a:cubicBezTo>
                    <a:pt x="199" y="14"/>
                    <a:pt x="201" y="14"/>
                    <a:pt x="202" y="14"/>
                  </a:cubicBezTo>
                  <a:cubicBezTo>
                    <a:pt x="227" y="14"/>
                    <a:pt x="227" y="14"/>
                    <a:pt x="227" y="14"/>
                  </a:cubicBezTo>
                  <a:cubicBezTo>
                    <a:pt x="229" y="14"/>
                    <a:pt x="230" y="14"/>
                    <a:pt x="232" y="16"/>
                  </a:cubicBezTo>
                  <a:cubicBezTo>
                    <a:pt x="239" y="23"/>
                    <a:pt x="239" y="23"/>
                    <a:pt x="239" y="23"/>
                  </a:cubicBezTo>
                  <a:cubicBezTo>
                    <a:pt x="232" y="30"/>
                    <a:pt x="232" y="30"/>
                    <a:pt x="232" y="30"/>
                  </a:cubicBezTo>
                  <a:cubicBezTo>
                    <a:pt x="226" y="24"/>
                    <a:pt x="226" y="24"/>
                    <a:pt x="226" y="24"/>
                  </a:cubicBezTo>
                  <a:cubicBezTo>
                    <a:pt x="226" y="24"/>
                    <a:pt x="225" y="24"/>
                    <a:pt x="225" y="24"/>
                  </a:cubicBezTo>
                  <a:cubicBezTo>
                    <a:pt x="205" y="24"/>
                    <a:pt x="205" y="24"/>
                    <a:pt x="205" y="24"/>
                  </a:cubicBezTo>
                  <a:cubicBezTo>
                    <a:pt x="204" y="24"/>
                    <a:pt x="204" y="24"/>
                    <a:pt x="203" y="24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8"/>
                    <a:pt x="199" y="29"/>
                    <a:pt x="199" y="29"/>
                  </a:cubicBezTo>
                  <a:cubicBezTo>
                    <a:pt x="199" y="35"/>
                    <a:pt x="199" y="35"/>
                    <a:pt x="199" y="35"/>
                  </a:cubicBezTo>
                  <a:cubicBezTo>
                    <a:pt x="199" y="36"/>
                    <a:pt x="200" y="36"/>
                    <a:pt x="201" y="37"/>
                  </a:cubicBezTo>
                  <a:moveTo>
                    <a:pt x="293" y="24"/>
                  </a:moveTo>
                  <a:cubicBezTo>
                    <a:pt x="264" y="24"/>
                    <a:pt x="264" y="24"/>
                    <a:pt x="264" y="24"/>
                  </a:cubicBezTo>
                  <a:cubicBezTo>
                    <a:pt x="264" y="38"/>
                    <a:pt x="264" y="38"/>
                    <a:pt x="264" y="38"/>
                  </a:cubicBezTo>
                  <a:cubicBezTo>
                    <a:pt x="293" y="38"/>
                    <a:pt x="293" y="38"/>
                    <a:pt x="293" y="38"/>
                  </a:cubicBezTo>
                  <a:cubicBezTo>
                    <a:pt x="293" y="48"/>
                    <a:pt x="293" y="48"/>
                    <a:pt x="293" y="48"/>
                  </a:cubicBezTo>
                  <a:cubicBezTo>
                    <a:pt x="264" y="48"/>
                    <a:pt x="264" y="48"/>
                    <a:pt x="264" y="48"/>
                  </a:cubicBezTo>
                  <a:cubicBezTo>
                    <a:pt x="264" y="63"/>
                    <a:pt x="264" y="63"/>
                    <a:pt x="264" y="63"/>
                  </a:cubicBezTo>
                  <a:cubicBezTo>
                    <a:pt x="293" y="63"/>
                    <a:pt x="293" y="63"/>
                    <a:pt x="293" y="63"/>
                  </a:cubicBezTo>
                  <a:cubicBezTo>
                    <a:pt x="293" y="73"/>
                    <a:pt x="293" y="73"/>
                    <a:pt x="293" y="73"/>
                  </a:cubicBezTo>
                  <a:cubicBezTo>
                    <a:pt x="253" y="73"/>
                    <a:pt x="253" y="73"/>
                    <a:pt x="253" y="73"/>
                  </a:cubicBezTo>
                  <a:cubicBezTo>
                    <a:pt x="253" y="14"/>
                    <a:pt x="253" y="14"/>
                    <a:pt x="253" y="14"/>
                  </a:cubicBezTo>
                  <a:cubicBezTo>
                    <a:pt x="293" y="14"/>
                    <a:pt x="293" y="14"/>
                    <a:pt x="293" y="14"/>
                  </a:cubicBezTo>
                  <a:lnTo>
                    <a:pt x="293" y="2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4" name="Freeform 18"/>
            <p:cNvSpPr>
              <a:spLocks/>
            </p:cNvSpPr>
            <p:nvPr userDrawn="1"/>
          </p:nvSpPr>
          <p:spPr bwMode="gray">
            <a:xfrm>
              <a:off x="5468938" y="2597150"/>
              <a:ext cx="142875" cy="190500"/>
            </a:xfrm>
            <a:custGeom>
              <a:avLst/>
              <a:gdLst>
                <a:gd name="T0" fmla="*/ 25 w 29"/>
                <a:gd name="T1" fmla="*/ 0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0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8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8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8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4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4"/>
                    <a:pt x="28" y="4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5" name="Group 114"/>
          <p:cNvGrpSpPr/>
          <p:nvPr userDrawn="1"/>
        </p:nvGrpSpPr>
        <p:grpSpPr>
          <a:xfrm rot="21328392">
            <a:off x="10473496" y="5350539"/>
            <a:ext cx="635256" cy="279839"/>
            <a:chOff x="6043613" y="1992313"/>
            <a:chExt cx="958850" cy="422275"/>
          </a:xfrm>
        </p:grpSpPr>
        <p:sp>
          <p:nvSpPr>
            <p:cNvPr id="116" name="Freeform 30"/>
            <p:cNvSpPr>
              <a:spLocks noEditPoints="1"/>
            </p:cNvSpPr>
            <p:nvPr userDrawn="1"/>
          </p:nvSpPr>
          <p:spPr bwMode="gray">
            <a:xfrm>
              <a:off x="6043613" y="1992313"/>
              <a:ext cx="958850" cy="422275"/>
            </a:xfrm>
            <a:custGeom>
              <a:avLst/>
              <a:gdLst>
                <a:gd name="T0" fmla="*/ 0 w 195"/>
                <a:gd name="T1" fmla="*/ 86 h 86"/>
                <a:gd name="T2" fmla="*/ 195 w 195"/>
                <a:gd name="T3" fmla="*/ 86 h 86"/>
                <a:gd name="T4" fmla="*/ 195 w 195"/>
                <a:gd name="T5" fmla="*/ 0 h 86"/>
                <a:gd name="T6" fmla="*/ 0 w 195"/>
                <a:gd name="T7" fmla="*/ 0 h 86"/>
                <a:gd name="T8" fmla="*/ 0 w 195"/>
                <a:gd name="T9" fmla="*/ 86 h 86"/>
                <a:gd name="T10" fmla="*/ 56 w 195"/>
                <a:gd name="T11" fmla="*/ 23 h 86"/>
                <a:gd name="T12" fmla="*/ 27 w 195"/>
                <a:gd name="T13" fmla="*/ 23 h 86"/>
                <a:gd name="T14" fmla="*/ 27 w 195"/>
                <a:gd name="T15" fmla="*/ 38 h 86"/>
                <a:gd name="T16" fmla="*/ 56 w 195"/>
                <a:gd name="T17" fmla="*/ 38 h 86"/>
                <a:gd name="T18" fmla="*/ 56 w 195"/>
                <a:gd name="T19" fmla="*/ 38 h 86"/>
                <a:gd name="T20" fmla="*/ 56 w 195"/>
                <a:gd name="T21" fmla="*/ 48 h 86"/>
                <a:gd name="T22" fmla="*/ 56 w 195"/>
                <a:gd name="T23" fmla="*/ 48 h 86"/>
                <a:gd name="T24" fmla="*/ 27 w 195"/>
                <a:gd name="T25" fmla="*/ 48 h 86"/>
                <a:gd name="T26" fmla="*/ 27 w 195"/>
                <a:gd name="T27" fmla="*/ 73 h 86"/>
                <a:gd name="T28" fmla="*/ 27 w 195"/>
                <a:gd name="T29" fmla="*/ 73 h 86"/>
                <a:gd name="T30" fmla="*/ 17 w 195"/>
                <a:gd name="T31" fmla="*/ 73 h 86"/>
                <a:gd name="T32" fmla="*/ 17 w 195"/>
                <a:gd name="T33" fmla="*/ 73 h 86"/>
                <a:gd name="T34" fmla="*/ 17 w 195"/>
                <a:gd name="T35" fmla="*/ 13 h 86"/>
                <a:gd name="T36" fmla="*/ 56 w 195"/>
                <a:gd name="T37" fmla="*/ 13 h 86"/>
                <a:gd name="T38" fmla="*/ 56 w 195"/>
                <a:gd name="T39" fmla="*/ 13 h 86"/>
                <a:gd name="T40" fmla="*/ 56 w 195"/>
                <a:gd name="T41" fmla="*/ 23 h 86"/>
                <a:gd name="T42" fmla="*/ 117 w 195"/>
                <a:gd name="T43" fmla="*/ 59 h 86"/>
                <a:gd name="T44" fmla="*/ 115 w 195"/>
                <a:gd name="T45" fmla="*/ 63 h 86"/>
                <a:gd name="T46" fmla="*/ 108 w 195"/>
                <a:gd name="T47" fmla="*/ 71 h 86"/>
                <a:gd name="T48" fmla="*/ 104 w 195"/>
                <a:gd name="T49" fmla="*/ 73 h 86"/>
                <a:gd name="T50" fmla="*/ 80 w 195"/>
                <a:gd name="T51" fmla="*/ 73 h 86"/>
                <a:gd name="T52" fmla="*/ 77 w 195"/>
                <a:gd name="T53" fmla="*/ 71 h 86"/>
                <a:gd name="T54" fmla="*/ 76 w 195"/>
                <a:gd name="T55" fmla="*/ 71 h 86"/>
                <a:gd name="T56" fmla="*/ 69 w 195"/>
                <a:gd name="T57" fmla="*/ 63 h 86"/>
                <a:gd name="T58" fmla="*/ 67 w 195"/>
                <a:gd name="T59" fmla="*/ 61 h 86"/>
                <a:gd name="T60" fmla="*/ 67 w 195"/>
                <a:gd name="T61" fmla="*/ 59 h 86"/>
                <a:gd name="T62" fmla="*/ 67 w 195"/>
                <a:gd name="T63" fmla="*/ 27 h 86"/>
                <a:gd name="T64" fmla="*/ 67 w 195"/>
                <a:gd name="T65" fmla="*/ 25 h 86"/>
                <a:gd name="T66" fmla="*/ 69 w 195"/>
                <a:gd name="T67" fmla="*/ 22 h 86"/>
                <a:gd name="T68" fmla="*/ 76 w 195"/>
                <a:gd name="T69" fmla="*/ 15 h 86"/>
                <a:gd name="T70" fmla="*/ 78 w 195"/>
                <a:gd name="T71" fmla="*/ 14 h 86"/>
                <a:gd name="T72" fmla="*/ 80 w 195"/>
                <a:gd name="T73" fmla="*/ 13 h 86"/>
                <a:gd name="T74" fmla="*/ 80 w 195"/>
                <a:gd name="T75" fmla="*/ 13 h 86"/>
                <a:gd name="T76" fmla="*/ 104 w 195"/>
                <a:gd name="T77" fmla="*/ 13 h 86"/>
                <a:gd name="T78" fmla="*/ 104 w 195"/>
                <a:gd name="T79" fmla="*/ 13 h 86"/>
                <a:gd name="T80" fmla="*/ 106 w 195"/>
                <a:gd name="T81" fmla="*/ 14 h 86"/>
                <a:gd name="T82" fmla="*/ 108 w 195"/>
                <a:gd name="T83" fmla="*/ 15 h 86"/>
                <a:gd name="T84" fmla="*/ 115 w 195"/>
                <a:gd name="T85" fmla="*/ 22 h 86"/>
                <a:gd name="T86" fmla="*/ 117 w 195"/>
                <a:gd name="T87" fmla="*/ 27 h 86"/>
                <a:gd name="T88" fmla="*/ 117 w 195"/>
                <a:gd name="T89" fmla="*/ 59 h 86"/>
                <a:gd name="T90" fmla="*/ 165 w 195"/>
                <a:gd name="T91" fmla="*/ 73 h 86"/>
                <a:gd name="T92" fmla="*/ 148 w 195"/>
                <a:gd name="T93" fmla="*/ 50 h 86"/>
                <a:gd name="T94" fmla="*/ 146 w 195"/>
                <a:gd name="T95" fmla="*/ 49 h 86"/>
                <a:gd name="T96" fmla="*/ 140 w 195"/>
                <a:gd name="T97" fmla="*/ 49 h 86"/>
                <a:gd name="T98" fmla="*/ 140 w 195"/>
                <a:gd name="T99" fmla="*/ 73 h 86"/>
                <a:gd name="T100" fmla="*/ 129 w 195"/>
                <a:gd name="T101" fmla="*/ 73 h 86"/>
                <a:gd name="T102" fmla="*/ 129 w 195"/>
                <a:gd name="T103" fmla="*/ 13 h 86"/>
                <a:gd name="T104" fmla="*/ 162 w 195"/>
                <a:gd name="T105" fmla="*/ 13 h 86"/>
                <a:gd name="T106" fmla="*/ 166 w 195"/>
                <a:gd name="T107" fmla="*/ 15 h 86"/>
                <a:gd name="T108" fmla="*/ 172 w 195"/>
                <a:gd name="T109" fmla="*/ 21 h 86"/>
                <a:gd name="T110" fmla="*/ 174 w 195"/>
                <a:gd name="T111" fmla="*/ 25 h 86"/>
                <a:gd name="T112" fmla="*/ 174 w 195"/>
                <a:gd name="T113" fmla="*/ 37 h 86"/>
                <a:gd name="T114" fmla="*/ 172 w 195"/>
                <a:gd name="T115" fmla="*/ 42 h 86"/>
                <a:gd name="T116" fmla="*/ 166 w 195"/>
                <a:gd name="T117" fmla="*/ 47 h 86"/>
                <a:gd name="T118" fmla="*/ 162 w 195"/>
                <a:gd name="T119" fmla="*/ 49 h 86"/>
                <a:gd name="T120" fmla="*/ 160 w 195"/>
                <a:gd name="T121" fmla="*/ 49 h 86"/>
                <a:gd name="T122" fmla="*/ 178 w 195"/>
                <a:gd name="T123" fmla="*/ 73 h 86"/>
                <a:gd name="T124" fmla="*/ 165 w 195"/>
                <a:gd name="T125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5" h="86">
                  <a:moveTo>
                    <a:pt x="0" y="86"/>
                  </a:moveTo>
                  <a:cubicBezTo>
                    <a:pt x="195" y="86"/>
                    <a:pt x="195" y="86"/>
                    <a:pt x="195" y="86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56" y="2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13"/>
                    <a:pt x="56" y="13"/>
                    <a:pt x="56" y="13"/>
                  </a:cubicBezTo>
                  <a:lnTo>
                    <a:pt x="56" y="23"/>
                  </a:lnTo>
                  <a:close/>
                  <a:moveTo>
                    <a:pt x="117" y="59"/>
                  </a:moveTo>
                  <a:cubicBezTo>
                    <a:pt x="117" y="61"/>
                    <a:pt x="117" y="62"/>
                    <a:pt x="115" y="63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7" y="72"/>
                    <a:pt x="105" y="73"/>
                    <a:pt x="104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9" y="73"/>
                    <a:pt x="78" y="72"/>
                    <a:pt x="77" y="71"/>
                  </a:cubicBezTo>
                  <a:cubicBezTo>
                    <a:pt x="77" y="71"/>
                    <a:pt x="76" y="71"/>
                    <a:pt x="76" y="71"/>
                  </a:cubicBezTo>
                  <a:cubicBezTo>
                    <a:pt x="69" y="63"/>
                    <a:pt x="69" y="63"/>
                    <a:pt x="69" y="63"/>
                  </a:cubicBezTo>
                  <a:cubicBezTo>
                    <a:pt x="68" y="63"/>
                    <a:pt x="67" y="62"/>
                    <a:pt x="67" y="61"/>
                  </a:cubicBezTo>
                  <a:cubicBezTo>
                    <a:pt x="67" y="60"/>
                    <a:pt x="67" y="60"/>
                    <a:pt x="67" y="59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7" y="26"/>
                    <a:pt x="67" y="26"/>
                    <a:pt x="67" y="25"/>
                  </a:cubicBezTo>
                  <a:cubicBezTo>
                    <a:pt x="67" y="24"/>
                    <a:pt x="68" y="23"/>
                    <a:pt x="69" y="22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7" y="14"/>
                    <a:pt x="78" y="14"/>
                  </a:cubicBezTo>
                  <a:cubicBezTo>
                    <a:pt x="79" y="13"/>
                    <a:pt x="79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5" y="13"/>
                    <a:pt x="106" y="14"/>
                  </a:cubicBezTo>
                  <a:cubicBezTo>
                    <a:pt x="107" y="14"/>
                    <a:pt x="107" y="14"/>
                    <a:pt x="108" y="15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7" y="24"/>
                    <a:pt x="117" y="25"/>
                    <a:pt x="117" y="27"/>
                  </a:cubicBezTo>
                  <a:lnTo>
                    <a:pt x="117" y="59"/>
                  </a:lnTo>
                  <a:close/>
                  <a:moveTo>
                    <a:pt x="165" y="73"/>
                  </a:moveTo>
                  <a:cubicBezTo>
                    <a:pt x="148" y="50"/>
                    <a:pt x="148" y="50"/>
                    <a:pt x="148" y="50"/>
                  </a:cubicBezTo>
                  <a:cubicBezTo>
                    <a:pt x="147" y="49"/>
                    <a:pt x="147" y="49"/>
                    <a:pt x="146" y="49"/>
                  </a:cubicBezTo>
                  <a:cubicBezTo>
                    <a:pt x="140" y="49"/>
                    <a:pt x="140" y="49"/>
                    <a:pt x="140" y="49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29" y="73"/>
                    <a:pt x="129" y="73"/>
                    <a:pt x="129" y="73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4" y="13"/>
                    <a:pt x="165" y="14"/>
                    <a:pt x="166" y="15"/>
                  </a:cubicBezTo>
                  <a:cubicBezTo>
                    <a:pt x="172" y="21"/>
                    <a:pt x="172" y="21"/>
                    <a:pt x="172" y="21"/>
                  </a:cubicBezTo>
                  <a:cubicBezTo>
                    <a:pt x="173" y="22"/>
                    <a:pt x="174" y="24"/>
                    <a:pt x="174" y="25"/>
                  </a:cubicBezTo>
                  <a:cubicBezTo>
                    <a:pt x="174" y="37"/>
                    <a:pt x="174" y="37"/>
                    <a:pt x="174" y="37"/>
                  </a:cubicBezTo>
                  <a:cubicBezTo>
                    <a:pt x="174" y="39"/>
                    <a:pt x="173" y="40"/>
                    <a:pt x="172" y="42"/>
                  </a:cubicBezTo>
                  <a:cubicBezTo>
                    <a:pt x="166" y="47"/>
                    <a:pt x="166" y="47"/>
                    <a:pt x="166" y="47"/>
                  </a:cubicBezTo>
                  <a:cubicBezTo>
                    <a:pt x="165" y="49"/>
                    <a:pt x="164" y="49"/>
                    <a:pt x="162" y="49"/>
                  </a:cubicBezTo>
                  <a:cubicBezTo>
                    <a:pt x="160" y="49"/>
                    <a:pt x="160" y="49"/>
                    <a:pt x="160" y="49"/>
                  </a:cubicBezTo>
                  <a:cubicBezTo>
                    <a:pt x="178" y="73"/>
                    <a:pt x="178" y="73"/>
                    <a:pt x="178" y="73"/>
                  </a:cubicBezTo>
                  <a:lnTo>
                    <a:pt x="165" y="73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7" name="Freeform 31"/>
            <p:cNvSpPr>
              <a:spLocks/>
            </p:cNvSpPr>
            <p:nvPr userDrawn="1"/>
          </p:nvSpPr>
          <p:spPr bwMode="gray">
            <a:xfrm>
              <a:off x="6127750" y="2055813"/>
              <a:ext cx="192088" cy="295275"/>
            </a:xfrm>
            <a:custGeom>
              <a:avLst/>
              <a:gdLst>
                <a:gd name="T0" fmla="*/ 121 w 121"/>
                <a:gd name="T1" fmla="*/ 31 h 186"/>
                <a:gd name="T2" fmla="*/ 121 w 121"/>
                <a:gd name="T3" fmla="*/ 0 h 186"/>
                <a:gd name="T4" fmla="*/ 0 w 121"/>
                <a:gd name="T5" fmla="*/ 0 h 186"/>
                <a:gd name="T6" fmla="*/ 0 w 121"/>
                <a:gd name="T7" fmla="*/ 186 h 186"/>
                <a:gd name="T8" fmla="*/ 31 w 121"/>
                <a:gd name="T9" fmla="*/ 186 h 186"/>
                <a:gd name="T10" fmla="*/ 31 w 121"/>
                <a:gd name="T11" fmla="*/ 108 h 186"/>
                <a:gd name="T12" fmla="*/ 121 w 121"/>
                <a:gd name="T13" fmla="*/ 108 h 186"/>
                <a:gd name="T14" fmla="*/ 121 w 121"/>
                <a:gd name="T15" fmla="*/ 77 h 186"/>
                <a:gd name="T16" fmla="*/ 31 w 121"/>
                <a:gd name="T17" fmla="*/ 77 h 186"/>
                <a:gd name="T18" fmla="*/ 31 w 121"/>
                <a:gd name="T19" fmla="*/ 31 h 186"/>
                <a:gd name="T20" fmla="*/ 31 w 121"/>
                <a:gd name="T21" fmla="*/ 31 h 186"/>
                <a:gd name="T22" fmla="*/ 121 w 121"/>
                <a:gd name="T23" fmla="*/ 3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" h="186">
                  <a:moveTo>
                    <a:pt x="121" y="31"/>
                  </a:moveTo>
                  <a:lnTo>
                    <a:pt x="121" y="0"/>
                  </a:lnTo>
                  <a:lnTo>
                    <a:pt x="0" y="0"/>
                  </a:lnTo>
                  <a:lnTo>
                    <a:pt x="0" y="186"/>
                  </a:lnTo>
                  <a:lnTo>
                    <a:pt x="31" y="186"/>
                  </a:lnTo>
                  <a:lnTo>
                    <a:pt x="31" y="108"/>
                  </a:lnTo>
                  <a:lnTo>
                    <a:pt x="121" y="108"/>
                  </a:lnTo>
                  <a:lnTo>
                    <a:pt x="121" y="77"/>
                  </a:lnTo>
                  <a:lnTo>
                    <a:pt x="31" y="77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121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8" name="Freeform 32"/>
            <p:cNvSpPr>
              <a:spLocks noEditPoints="1"/>
            </p:cNvSpPr>
            <p:nvPr userDrawn="1"/>
          </p:nvSpPr>
          <p:spPr bwMode="gray">
            <a:xfrm>
              <a:off x="6373813" y="2055813"/>
              <a:ext cx="246063" cy="295275"/>
            </a:xfrm>
            <a:custGeom>
              <a:avLst/>
              <a:gdLst>
                <a:gd name="T0" fmla="*/ 50 w 50"/>
                <a:gd name="T1" fmla="*/ 14 h 60"/>
                <a:gd name="T2" fmla="*/ 48 w 50"/>
                <a:gd name="T3" fmla="*/ 9 h 60"/>
                <a:gd name="T4" fmla="*/ 41 w 50"/>
                <a:gd name="T5" fmla="*/ 2 h 60"/>
                <a:gd name="T6" fmla="*/ 39 w 50"/>
                <a:gd name="T7" fmla="*/ 1 h 60"/>
                <a:gd name="T8" fmla="*/ 37 w 50"/>
                <a:gd name="T9" fmla="*/ 0 h 60"/>
                <a:gd name="T10" fmla="*/ 13 w 50"/>
                <a:gd name="T11" fmla="*/ 0 h 60"/>
                <a:gd name="T12" fmla="*/ 11 w 50"/>
                <a:gd name="T13" fmla="*/ 1 h 60"/>
                <a:gd name="T14" fmla="*/ 11 w 50"/>
                <a:gd name="T15" fmla="*/ 1 h 60"/>
                <a:gd name="T16" fmla="*/ 9 w 50"/>
                <a:gd name="T17" fmla="*/ 2 h 60"/>
                <a:gd name="T18" fmla="*/ 2 w 50"/>
                <a:gd name="T19" fmla="*/ 9 h 60"/>
                <a:gd name="T20" fmla="*/ 0 w 50"/>
                <a:gd name="T21" fmla="*/ 14 h 60"/>
                <a:gd name="T22" fmla="*/ 0 w 50"/>
                <a:gd name="T23" fmla="*/ 46 h 60"/>
                <a:gd name="T24" fmla="*/ 2 w 50"/>
                <a:gd name="T25" fmla="*/ 50 h 60"/>
                <a:gd name="T26" fmla="*/ 9 w 50"/>
                <a:gd name="T27" fmla="*/ 58 h 60"/>
                <a:gd name="T28" fmla="*/ 10 w 50"/>
                <a:gd name="T29" fmla="*/ 58 h 60"/>
                <a:gd name="T30" fmla="*/ 11 w 50"/>
                <a:gd name="T31" fmla="*/ 59 h 60"/>
                <a:gd name="T32" fmla="*/ 13 w 50"/>
                <a:gd name="T33" fmla="*/ 60 h 60"/>
                <a:gd name="T34" fmla="*/ 37 w 50"/>
                <a:gd name="T35" fmla="*/ 60 h 60"/>
                <a:gd name="T36" fmla="*/ 39 w 50"/>
                <a:gd name="T37" fmla="*/ 59 h 60"/>
                <a:gd name="T38" fmla="*/ 41 w 50"/>
                <a:gd name="T39" fmla="*/ 58 h 60"/>
                <a:gd name="T40" fmla="*/ 48 w 50"/>
                <a:gd name="T41" fmla="*/ 50 h 60"/>
                <a:gd name="T42" fmla="*/ 50 w 50"/>
                <a:gd name="T43" fmla="*/ 46 h 60"/>
                <a:gd name="T44" fmla="*/ 50 w 50"/>
                <a:gd name="T45" fmla="*/ 14 h 60"/>
                <a:gd name="T46" fmla="*/ 40 w 50"/>
                <a:gd name="T47" fmla="*/ 44 h 60"/>
                <a:gd name="T48" fmla="*/ 40 w 50"/>
                <a:gd name="T49" fmla="*/ 44 h 60"/>
                <a:gd name="T50" fmla="*/ 39 w 50"/>
                <a:gd name="T51" fmla="*/ 45 h 60"/>
                <a:gd name="T52" fmla="*/ 36 w 50"/>
                <a:gd name="T53" fmla="*/ 49 h 60"/>
                <a:gd name="T54" fmla="*/ 34 w 50"/>
                <a:gd name="T55" fmla="*/ 49 h 60"/>
                <a:gd name="T56" fmla="*/ 16 w 50"/>
                <a:gd name="T57" fmla="*/ 49 h 60"/>
                <a:gd name="T58" fmla="*/ 14 w 50"/>
                <a:gd name="T59" fmla="*/ 49 h 60"/>
                <a:gd name="T60" fmla="*/ 11 w 50"/>
                <a:gd name="T61" fmla="*/ 45 h 60"/>
                <a:gd name="T62" fmla="*/ 10 w 50"/>
                <a:gd name="T63" fmla="*/ 44 h 60"/>
                <a:gd name="T64" fmla="*/ 10 w 50"/>
                <a:gd name="T65" fmla="*/ 16 h 60"/>
                <a:gd name="T66" fmla="*/ 11 w 50"/>
                <a:gd name="T67" fmla="*/ 15 h 60"/>
                <a:gd name="T68" fmla="*/ 11 w 50"/>
                <a:gd name="T69" fmla="*/ 14 h 60"/>
                <a:gd name="T70" fmla="*/ 14 w 50"/>
                <a:gd name="T71" fmla="*/ 11 h 60"/>
                <a:gd name="T72" fmla="*/ 16 w 50"/>
                <a:gd name="T73" fmla="*/ 10 h 60"/>
                <a:gd name="T74" fmla="*/ 34 w 50"/>
                <a:gd name="T75" fmla="*/ 10 h 60"/>
                <a:gd name="T76" fmla="*/ 36 w 50"/>
                <a:gd name="T77" fmla="*/ 11 h 60"/>
                <a:gd name="T78" fmla="*/ 39 w 50"/>
                <a:gd name="T79" fmla="*/ 14 h 60"/>
                <a:gd name="T80" fmla="*/ 40 w 50"/>
                <a:gd name="T81" fmla="*/ 16 h 60"/>
                <a:gd name="T82" fmla="*/ 40 w 50"/>
                <a:gd name="T83" fmla="*/ 4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60">
                  <a:moveTo>
                    <a:pt x="50" y="14"/>
                  </a:moveTo>
                  <a:cubicBezTo>
                    <a:pt x="50" y="12"/>
                    <a:pt x="50" y="11"/>
                    <a:pt x="48" y="9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8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1"/>
                    <a:pt x="9" y="2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0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8"/>
                    <a:pt x="10" y="58"/>
                    <a:pt x="10" y="58"/>
                  </a:cubicBezTo>
                  <a:cubicBezTo>
                    <a:pt x="10" y="59"/>
                    <a:pt x="11" y="59"/>
                    <a:pt x="11" y="59"/>
                  </a:cubicBezTo>
                  <a:cubicBezTo>
                    <a:pt x="12" y="59"/>
                    <a:pt x="13" y="60"/>
                    <a:pt x="1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8" y="60"/>
                    <a:pt x="38" y="59"/>
                    <a:pt x="39" y="59"/>
                  </a:cubicBezTo>
                  <a:cubicBezTo>
                    <a:pt x="40" y="59"/>
                    <a:pt x="41" y="58"/>
                    <a:pt x="41" y="5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8"/>
                    <a:pt x="50" y="46"/>
                  </a:cubicBezTo>
                  <a:lnTo>
                    <a:pt x="50" y="14"/>
                  </a:lnTo>
                  <a:close/>
                  <a:moveTo>
                    <a:pt x="40" y="44"/>
                  </a:moveTo>
                  <a:cubicBezTo>
                    <a:pt x="40" y="44"/>
                    <a:pt x="40" y="44"/>
                    <a:pt x="40" y="44"/>
                  </a:cubicBezTo>
                  <a:cubicBezTo>
                    <a:pt x="40" y="45"/>
                    <a:pt x="39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49"/>
                    <a:pt x="15" y="49"/>
                    <a:pt x="14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0" y="45"/>
                    <a:pt x="10" y="44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1"/>
                    <a:pt x="15" y="10"/>
                    <a:pt x="16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10"/>
                    <a:pt x="35" y="11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40" y="15"/>
                    <a:pt x="40" y="16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9" name="Freeform 33"/>
            <p:cNvSpPr>
              <a:spLocks noEditPoints="1"/>
            </p:cNvSpPr>
            <p:nvPr userDrawn="1"/>
          </p:nvSpPr>
          <p:spPr bwMode="gray">
            <a:xfrm>
              <a:off x="6678613" y="2055813"/>
              <a:ext cx="239713" cy="295275"/>
            </a:xfrm>
            <a:custGeom>
              <a:avLst/>
              <a:gdLst>
                <a:gd name="T0" fmla="*/ 33 w 49"/>
                <a:gd name="T1" fmla="*/ 36 h 60"/>
                <a:gd name="T2" fmla="*/ 37 w 49"/>
                <a:gd name="T3" fmla="*/ 34 h 60"/>
                <a:gd name="T4" fmla="*/ 43 w 49"/>
                <a:gd name="T5" fmla="*/ 29 h 60"/>
                <a:gd name="T6" fmla="*/ 45 w 49"/>
                <a:gd name="T7" fmla="*/ 24 h 60"/>
                <a:gd name="T8" fmla="*/ 45 w 49"/>
                <a:gd name="T9" fmla="*/ 12 h 60"/>
                <a:gd name="T10" fmla="*/ 43 w 49"/>
                <a:gd name="T11" fmla="*/ 8 h 60"/>
                <a:gd name="T12" fmla="*/ 37 w 49"/>
                <a:gd name="T13" fmla="*/ 2 h 60"/>
                <a:gd name="T14" fmla="*/ 33 w 49"/>
                <a:gd name="T15" fmla="*/ 0 h 60"/>
                <a:gd name="T16" fmla="*/ 0 w 49"/>
                <a:gd name="T17" fmla="*/ 0 h 60"/>
                <a:gd name="T18" fmla="*/ 0 w 49"/>
                <a:gd name="T19" fmla="*/ 60 h 60"/>
                <a:gd name="T20" fmla="*/ 11 w 49"/>
                <a:gd name="T21" fmla="*/ 60 h 60"/>
                <a:gd name="T22" fmla="*/ 11 w 49"/>
                <a:gd name="T23" fmla="*/ 36 h 60"/>
                <a:gd name="T24" fmla="*/ 17 w 49"/>
                <a:gd name="T25" fmla="*/ 36 h 60"/>
                <a:gd name="T26" fmla="*/ 19 w 49"/>
                <a:gd name="T27" fmla="*/ 37 h 60"/>
                <a:gd name="T28" fmla="*/ 36 w 49"/>
                <a:gd name="T29" fmla="*/ 60 h 60"/>
                <a:gd name="T30" fmla="*/ 49 w 49"/>
                <a:gd name="T31" fmla="*/ 60 h 60"/>
                <a:gd name="T32" fmla="*/ 31 w 49"/>
                <a:gd name="T33" fmla="*/ 36 h 60"/>
                <a:gd name="T34" fmla="*/ 33 w 49"/>
                <a:gd name="T35" fmla="*/ 36 h 60"/>
                <a:gd name="T36" fmla="*/ 11 w 49"/>
                <a:gd name="T37" fmla="*/ 26 h 60"/>
                <a:gd name="T38" fmla="*/ 11 w 49"/>
                <a:gd name="T39" fmla="*/ 10 h 60"/>
                <a:gd name="T40" fmla="*/ 31 w 49"/>
                <a:gd name="T41" fmla="*/ 10 h 60"/>
                <a:gd name="T42" fmla="*/ 32 w 49"/>
                <a:gd name="T43" fmla="*/ 11 h 60"/>
                <a:gd name="T44" fmla="*/ 34 w 49"/>
                <a:gd name="T45" fmla="*/ 13 h 60"/>
                <a:gd name="T46" fmla="*/ 34 w 49"/>
                <a:gd name="T47" fmla="*/ 14 h 60"/>
                <a:gd name="T48" fmla="*/ 34 w 49"/>
                <a:gd name="T49" fmla="*/ 22 h 60"/>
                <a:gd name="T50" fmla="*/ 34 w 49"/>
                <a:gd name="T51" fmla="*/ 24 h 60"/>
                <a:gd name="T52" fmla="*/ 32 w 49"/>
                <a:gd name="T53" fmla="*/ 25 h 60"/>
                <a:gd name="T54" fmla="*/ 31 w 49"/>
                <a:gd name="T55" fmla="*/ 26 h 60"/>
                <a:gd name="T56" fmla="*/ 11 w 49"/>
                <a:gd name="T57" fmla="*/ 2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9" h="60">
                  <a:moveTo>
                    <a:pt x="33" y="36"/>
                  </a:moveTo>
                  <a:cubicBezTo>
                    <a:pt x="35" y="36"/>
                    <a:pt x="36" y="36"/>
                    <a:pt x="37" y="34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4" y="27"/>
                    <a:pt x="45" y="26"/>
                    <a:pt x="45" y="24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1"/>
                    <a:pt x="44" y="9"/>
                    <a:pt x="43" y="8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0"/>
                    <a:pt x="3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6"/>
                    <a:pt x="18" y="36"/>
                    <a:pt x="19" y="37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31" y="36"/>
                    <a:pt x="31" y="36"/>
                    <a:pt x="31" y="36"/>
                  </a:cubicBezTo>
                  <a:lnTo>
                    <a:pt x="33" y="36"/>
                  </a:lnTo>
                  <a:close/>
                  <a:moveTo>
                    <a:pt x="11" y="26"/>
                  </a:moveTo>
                  <a:cubicBezTo>
                    <a:pt x="11" y="10"/>
                    <a:pt x="11" y="10"/>
                    <a:pt x="1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2" y="11"/>
                    <a:pt x="32" y="11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3"/>
                    <a:pt x="34" y="23"/>
                    <a:pt x="34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1" y="26"/>
                    <a:pt x="31" y="26"/>
                  </a:cubicBezTo>
                  <a:lnTo>
                    <a:pt x="11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0" name="Freeform 34"/>
            <p:cNvSpPr>
              <a:spLocks/>
            </p:cNvSpPr>
            <p:nvPr userDrawn="1"/>
          </p:nvSpPr>
          <p:spPr bwMode="gray">
            <a:xfrm>
              <a:off x="6732588" y="2105025"/>
              <a:ext cx="112713" cy="79375"/>
            </a:xfrm>
            <a:custGeom>
              <a:avLst/>
              <a:gdLst>
                <a:gd name="T0" fmla="*/ 23 w 23"/>
                <a:gd name="T1" fmla="*/ 14 h 16"/>
                <a:gd name="T2" fmla="*/ 23 w 23"/>
                <a:gd name="T3" fmla="*/ 12 h 16"/>
                <a:gd name="T4" fmla="*/ 23 w 23"/>
                <a:gd name="T5" fmla="*/ 4 h 16"/>
                <a:gd name="T6" fmla="*/ 23 w 23"/>
                <a:gd name="T7" fmla="*/ 3 h 16"/>
                <a:gd name="T8" fmla="*/ 21 w 23"/>
                <a:gd name="T9" fmla="*/ 1 h 16"/>
                <a:gd name="T10" fmla="*/ 20 w 23"/>
                <a:gd name="T11" fmla="*/ 0 h 16"/>
                <a:gd name="T12" fmla="*/ 0 w 23"/>
                <a:gd name="T13" fmla="*/ 0 h 16"/>
                <a:gd name="T14" fmla="*/ 0 w 23"/>
                <a:gd name="T15" fmla="*/ 16 h 16"/>
                <a:gd name="T16" fmla="*/ 20 w 23"/>
                <a:gd name="T17" fmla="*/ 16 h 16"/>
                <a:gd name="T18" fmla="*/ 21 w 23"/>
                <a:gd name="T19" fmla="*/ 15 h 16"/>
                <a:gd name="T20" fmla="*/ 23 w 23"/>
                <a:gd name="T2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6">
                  <a:moveTo>
                    <a:pt x="23" y="14"/>
                  </a:moveTo>
                  <a:cubicBezTo>
                    <a:pt x="23" y="13"/>
                    <a:pt x="23" y="13"/>
                    <a:pt x="23" y="12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3"/>
                    <a:pt x="23" y="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1" y="16"/>
                    <a:pt x="21" y="15"/>
                  </a:cubicBezTo>
                  <a:lnTo>
                    <a:pt x="23" y="1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1" name="Freeform 35"/>
            <p:cNvSpPr>
              <a:spLocks/>
            </p:cNvSpPr>
            <p:nvPr userDrawn="1"/>
          </p:nvSpPr>
          <p:spPr bwMode="gray">
            <a:xfrm>
              <a:off x="6423025" y="2105025"/>
              <a:ext cx="147638" cy="192088"/>
            </a:xfrm>
            <a:custGeom>
              <a:avLst/>
              <a:gdLst>
                <a:gd name="T0" fmla="*/ 29 w 30"/>
                <a:gd name="T1" fmla="*/ 4 h 39"/>
                <a:gd name="T2" fmla="*/ 26 w 30"/>
                <a:gd name="T3" fmla="*/ 1 h 39"/>
                <a:gd name="T4" fmla="*/ 24 w 30"/>
                <a:gd name="T5" fmla="*/ 0 h 39"/>
                <a:gd name="T6" fmla="*/ 6 w 30"/>
                <a:gd name="T7" fmla="*/ 0 h 39"/>
                <a:gd name="T8" fmla="*/ 4 w 30"/>
                <a:gd name="T9" fmla="*/ 1 h 39"/>
                <a:gd name="T10" fmla="*/ 1 w 30"/>
                <a:gd name="T11" fmla="*/ 4 h 39"/>
                <a:gd name="T12" fmla="*/ 1 w 30"/>
                <a:gd name="T13" fmla="*/ 5 h 39"/>
                <a:gd name="T14" fmla="*/ 0 w 30"/>
                <a:gd name="T15" fmla="*/ 6 h 39"/>
                <a:gd name="T16" fmla="*/ 0 w 30"/>
                <a:gd name="T17" fmla="*/ 34 h 39"/>
                <a:gd name="T18" fmla="*/ 1 w 30"/>
                <a:gd name="T19" fmla="*/ 35 h 39"/>
                <a:gd name="T20" fmla="*/ 4 w 30"/>
                <a:gd name="T21" fmla="*/ 39 h 39"/>
                <a:gd name="T22" fmla="*/ 6 w 30"/>
                <a:gd name="T23" fmla="*/ 39 h 39"/>
                <a:gd name="T24" fmla="*/ 24 w 30"/>
                <a:gd name="T25" fmla="*/ 39 h 39"/>
                <a:gd name="T26" fmla="*/ 26 w 30"/>
                <a:gd name="T27" fmla="*/ 39 h 39"/>
                <a:gd name="T28" fmla="*/ 29 w 30"/>
                <a:gd name="T29" fmla="*/ 35 h 39"/>
                <a:gd name="T30" fmla="*/ 30 w 30"/>
                <a:gd name="T31" fmla="*/ 34 h 39"/>
                <a:gd name="T32" fmla="*/ 30 w 30"/>
                <a:gd name="T33" fmla="*/ 6 h 39"/>
                <a:gd name="T34" fmla="*/ 29 w 30"/>
                <a:gd name="T35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9">
                  <a:moveTo>
                    <a:pt x="29" y="4"/>
                  </a:move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5" y="0"/>
                    <a:pt x="2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1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5" y="39"/>
                    <a:pt x="5" y="39"/>
                    <a:pt x="6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5" y="39"/>
                    <a:pt x="25" y="39"/>
                    <a:pt x="26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30" y="35"/>
                    <a:pt x="30" y="34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5"/>
                    <a:pt x="29" y="5"/>
                    <a:pt x="29" y="4"/>
                  </a:cubicBezTo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2" name="Group 121"/>
          <p:cNvGrpSpPr/>
          <p:nvPr userDrawn="1"/>
        </p:nvGrpSpPr>
        <p:grpSpPr>
          <a:xfrm rot="21328392">
            <a:off x="7824042" y="5321067"/>
            <a:ext cx="2551543" cy="416600"/>
            <a:chOff x="2047875" y="1746250"/>
            <a:chExt cx="3851275" cy="628650"/>
          </a:xfrm>
        </p:grpSpPr>
        <p:sp>
          <p:nvSpPr>
            <p:cNvPr id="123" name="Freeform 5"/>
            <p:cNvSpPr>
              <a:spLocks/>
            </p:cNvSpPr>
            <p:nvPr userDrawn="1"/>
          </p:nvSpPr>
          <p:spPr bwMode="gray">
            <a:xfrm>
              <a:off x="2047875" y="1746250"/>
              <a:ext cx="422275" cy="604838"/>
            </a:xfrm>
            <a:custGeom>
              <a:avLst/>
              <a:gdLst>
                <a:gd name="T0" fmla="*/ 35 w 86"/>
                <a:gd name="T1" fmla="*/ 0 h 123"/>
                <a:gd name="T2" fmla="*/ 86 w 86"/>
                <a:gd name="T3" fmla="*/ 0 h 123"/>
                <a:gd name="T4" fmla="*/ 50 w 86"/>
                <a:gd name="T5" fmla="*/ 123 h 123"/>
                <a:gd name="T6" fmla="*/ 0 w 86"/>
                <a:gd name="T7" fmla="*/ 123 h 123"/>
                <a:gd name="T8" fmla="*/ 35 w 86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23">
                  <a:moveTo>
                    <a:pt x="35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6" y="0"/>
                    <a:pt x="59" y="91"/>
                    <a:pt x="50" y="123"/>
                  </a:cubicBezTo>
                  <a:cubicBezTo>
                    <a:pt x="0" y="123"/>
                    <a:pt x="0" y="123"/>
                    <a:pt x="0" y="123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4" name="Freeform 6"/>
            <p:cNvSpPr>
              <a:spLocks noEditPoints="1"/>
            </p:cNvSpPr>
            <p:nvPr userDrawn="1"/>
          </p:nvSpPr>
          <p:spPr bwMode="gray">
            <a:xfrm>
              <a:off x="2333625" y="1874838"/>
              <a:ext cx="776288" cy="495300"/>
            </a:xfrm>
            <a:custGeom>
              <a:avLst/>
              <a:gdLst>
                <a:gd name="T0" fmla="*/ 145 w 158"/>
                <a:gd name="T1" fmla="*/ 51 h 101"/>
                <a:gd name="T2" fmla="*/ 123 w 158"/>
                <a:gd name="T3" fmla="*/ 14 h 101"/>
                <a:gd name="T4" fmla="*/ 29 w 158"/>
                <a:gd name="T5" fmla="*/ 32 h 101"/>
                <a:gd name="T6" fmla="*/ 18 w 158"/>
                <a:gd name="T7" fmla="*/ 86 h 101"/>
                <a:gd name="T8" fmla="*/ 74 w 158"/>
                <a:gd name="T9" fmla="*/ 99 h 101"/>
                <a:gd name="T10" fmla="*/ 120 w 158"/>
                <a:gd name="T11" fmla="*/ 91 h 101"/>
                <a:gd name="T12" fmla="*/ 129 w 158"/>
                <a:gd name="T13" fmla="*/ 68 h 101"/>
                <a:gd name="T14" fmla="*/ 80 w 158"/>
                <a:gd name="T15" fmla="*/ 83 h 101"/>
                <a:gd name="T16" fmla="*/ 58 w 158"/>
                <a:gd name="T17" fmla="*/ 71 h 101"/>
                <a:gd name="T18" fmla="*/ 145 w 158"/>
                <a:gd name="T19" fmla="*/ 51 h 101"/>
                <a:gd name="T20" fmla="*/ 64 w 158"/>
                <a:gd name="T21" fmla="*/ 45 h 101"/>
                <a:gd name="T22" fmla="*/ 90 w 158"/>
                <a:gd name="T23" fmla="*/ 25 h 101"/>
                <a:gd name="T24" fmla="*/ 105 w 158"/>
                <a:gd name="T25" fmla="*/ 42 h 101"/>
                <a:gd name="T26" fmla="*/ 59 w 158"/>
                <a:gd name="T27" fmla="*/ 65 h 101"/>
                <a:gd name="T28" fmla="*/ 64 w 158"/>
                <a:gd name="T29" fmla="*/ 4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8" h="101">
                  <a:moveTo>
                    <a:pt x="145" y="51"/>
                  </a:moveTo>
                  <a:cubicBezTo>
                    <a:pt x="145" y="51"/>
                    <a:pt x="158" y="24"/>
                    <a:pt x="123" y="14"/>
                  </a:cubicBezTo>
                  <a:cubicBezTo>
                    <a:pt x="123" y="14"/>
                    <a:pt x="66" y="0"/>
                    <a:pt x="29" y="32"/>
                  </a:cubicBezTo>
                  <a:cubicBezTo>
                    <a:pt x="29" y="32"/>
                    <a:pt x="0" y="62"/>
                    <a:pt x="18" y="86"/>
                  </a:cubicBezTo>
                  <a:cubicBezTo>
                    <a:pt x="18" y="86"/>
                    <a:pt x="29" y="101"/>
                    <a:pt x="74" y="99"/>
                  </a:cubicBezTo>
                  <a:cubicBezTo>
                    <a:pt x="74" y="99"/>
                    <a:pt x="110" y="97"/>
                    <a:pt x="120" y="91"/>
                  </a:cubicBezTo>
                  <a:cubicBezTo>
                    <a:pt x="129" y="68"/>
                    <a:pt x="129" y="68"/>
                    <a:pt x="129" y="68"/>
                  </a:cubicBezTo>
                  <a:cubicBezTo>
                    <a:pt x="129" y="68"/>
                    <a:pt x="105" y="82"/>
                    <a:pt x="80" y="83"/>
                  </a:cubicBezTo>
                  <a:cubicBezTo>
                    <a:pt x="80" y="83"/>
                    <a:pt x="54" y="85"/>
                    <a:pt x="58" y="71"/>
                  </a:cubicBezTo>
                  <a:lnTo>
                    <a:pt x="145" y="51"/>
                  </a:lnTo>
                  <a:close/>
                  <a:moveTo>
                    <a:pt x="64" y="45"/>
                  </a:moveTo>
                  <a:cubicBezTo>
                    <a:pt x="70" y="23"/>
                    <a:pt x="90" y="25"/>
                    <a:pt x="90" y="25"/>
                  </a:cubicBezTo>
                  <a:cubicBezTo>
                    <a:pt x="109" y="25"/>
                    <a:pt x="105" y="42"/>
                    <a:pt x="105" y="42"/>
                  </a:cubicBezTo>
                  <a:cubicBezTo>
                    <a:pt x="59" y="65"/>
                    <a:pt x="59" y="65"/>
                    <a:pt x="59" y="65"/>
                  </a:cubicBezTo>
                  <a:lnTo>
                    <a:pt x="64" y="4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5" name="Freeform 7"/>
            <p:cNvSpPr>
              <a:spLocks/>
            </p:cNvSpPr>
            <p:nvPr userDrawn="1"/>
          </p:nvSpPr>
          <p:spPr bwMode="gray">
            <a:xfrm>
              <a:off x="3030538" y="1898650"/>
              <a:ext cx="762000" cy="452438"/>
            </a:xfrm>
            <a:custGeom>
              <a:avLst/>
              <a:gdLst>
                <a:gd name="T0" fmla="*/ 23 w 155"/>
                <a:gd name="T1" fmla="*/ 13 h 92"/>
                <a:gd name="T2" fmla="*/ 0 w 155"/>
                <a:gd name="T3" fmla="*/ 92 h 92"/>
                <a:gd name="T4" fmla="*/ 51 w 155"/>
                <a:gd name="T5" fmla="*/ 92 h 92"/>
                <a:gd name="T6" fmla="*/ 71 w 155"/>
                <a:gd name="T7" fmla="*/ 22 h 92"/>
                <a:gd name="T8" fmla="*/ 92 w 155"/>
                <a:gd name="T9" fmla="*/ 23 h 92"/>
                <a:gd name="T10" fmla="*/ 97 w 155"/>
                <a:gd name="T11" fmla="*/ 36 h 92"/>
                <a:gd name="T12" fmla="*/ 89 w 155"/>
                <a:gd name="T13" fmla="*/ 65 h 92"/>
                <a:gd name="T14" fmla="*/ 81 w 155"/>
                <a:gd name="T15" fmla="*/ 92 h 92"/>
                <a:gd name="T16" fmla="*/ 130 w 155"/>
                <a:gd name="T17" fmla="*/ 92 h 92"/>
                <a:gd name="T18" fmla="*/ 147 w 155"/>
                <a:gd name="T19" fmla="*/ 36 h 92"/>
                <a:gd name="T20" fmla="*/ 133 w 155"/>
                <a:gd name="T21" fmla="*/ 11 h 92"/>
                <a:gd name="T22" fmla="*/ 23 w 155"/>
                <a:gd name="T23" fmla="*/ 1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5" h="92">
                  <a:moveTo>
                    <a:pt x="23" y="13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22"/>
                    <a:pt x="82" y="20"/>
                    <a:pt x="92" y="23"/>
                  </a:cubicBezTo>
                  <a:cubicBezTo>
                    <a:pt x="92" y="23"/>
                    <a:pt x="101" y="25"/>
                    <a:pt x="97" y="36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130" y="92"/>
                    <a:pt x="130" y="92"/>
                    <a:pt x="130" y="92"/>
                  </a:cubicBezTo>
                  <a:cubicBezTo>
                    <a:pt x="147" y="36"/>
                    <a:pt x="147" y="36"/>
                    <a:pt x="147" y="36"/>
                  </a:cubicBezTo>
                  <a:cubicBezTo>
                    <a:pt x="147" y="36"/>
                    <a:pt x="155" y="16"/>
                    <a:pt x="133" y="11"/>
                  </a:cubicBezTo>
                  <a:cubicBezTo>
                    <a:pt x="133" y="11"/>
                    <a:pt x="95" y="0"/>
                    <a:pt x="23" y="13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6" name="Freeform 8"/>
            <p:cNvSpPr>
              <a:spLocks noEditPoints="1"/>
            </p:cNvSpPr>
            <p:nvPr userDrawn="1"/>
          </p:nvSpPr>
          <p:spPr bwMode="gray">
            <a:xfrm>
              <a:off x="3689350" y="1917700"/>
              <a:ext cx="836613" cy="457200"/>
            </a:xfrm>
            <a:custGeom>
              <a:avLst/>
              <a:gdLst>
                <a:gd name="T0" fmla="*/ 99 w 170"/>
                <a:gd name="T1" fmla="*/ 3 h 93"/>
                <a:gd name="T2" fmla="*/ 17 w 170"/>
                <a:gd name="T3" fmla="*/ 46 h 93"/>
                <a:gd name="T4" fmla="*/ 71 w 170"/>
                <a:gd name="T5" fmla="*/ 90 h 93"/>
                <a:gd name="T6" fmla="*/ 158 w 170"/>
                <a:gd name="T7" fmla="*/ 44 h 93"/>
                <a:gd name="T8" fmla="*/ 99 w 170"/>
                <a:gd name="T9" fmla="*/ 3 h 93"/>
                <a:gd name="T10" fmla="*/ 106 w 170"/>
                <a:gd name="T11" fmla="*/ 50 h 93"/>
                <a:gd name="T12" fmla="*/ 73 w 170"/>
                <a:gd name="T13" fmla="*/ 73 h 93"/>
                <a:gd name="T14" fmla="*/ 70 w 170"/>
                <a:gd name="T15" fmla="*/ 41 h 93"/>
                <a:gd name="T16" fmla="*/ 95 w 170"/>
                <a:gd name="T17" fmla="*/ 18 h 93"/>
                <a:gd name="T18" fmla="*/ 106 w 170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93">
                  <a:moveTo>
                    <a:pt x="99" y="3"/>
                  </a:moveTo>
                  <a:cubicBezTo>
                    <a:pt x="28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1" y="91"/>
                    <a:pt x="147" y="89"/>
                    <a:pt x="158" y="44"/>
                  </a:cubicBezTo>
                  <a:cubicBezTo>
                    <a:pt x="170" y="0"/>
                    <a:pt x="99" y="3"/>
                    <a:pt x="99" y="3"/>
                  </a:cubicBezTo>
                  <a:moveTo>
                    <a:pt x="106" y="50"/>
                  </a:moveTo>
                  <a:cubicBezTo>
                    <a:pt x="106" y="50"/>
                    <a:pt x="95" y="82"/>
                    <a:pt x="73" y="73"/>
                  </a:cubicBezTo>
                  <a:cubicBezTo>
                    <a:pt x="68" y="71"/>
                    <a:pt x="62" y="60"/>
                    <a:pt x="70" y="41"/>
                  </a:cubicBezTo>
                  <a:cubicBezTo>
                    <a:pt x="70" y="41"/>
                    <a:pt x="79" y="17"/>
                    <a:pt x="95" y="18"/>
                  </a:cubicBezTo>
                  <a:cubicBezTo>
                    <a:pt x="95" y="18"/>
                    <a:pt x="117" y="16"/>
                    <a:pt x="106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7" name="Freeform 9"/>
            <p:cNvSpPr>
              <a:spLocks noEditPoints="1"/>
            </p:cNvSpPr>
            <p:nvPr userDrawn="1"/>
          </p:nvSpPr>
          <p:spPr bwMode="gray">
            <a:xfrm>
              <a:off x="5026025" y="1917700"/>
              <a:ext cx="831850" cy="457200"/>
            </a:xfrm>
            <a:custGeom>
              <a:avLst/>
              <a:gdLst>
                <a:gd name="T0" fmla="*/ 98 w 169"/>
                <a:gd name="T1" fmla="*/ 3 h 93"/>
                <a:gd name="T2" fmla="*/ 17 w 169"/>
                <a:gd name="T3" fmla="*/ 46 h 93"/>
                <a:gd name="T4" fmla="*/ 71 w 169"/>
                <a:gd name="T5" fmla="*/ 90 h 93"/>
                <a:gd name="T6" fmla="*/ 158 w 169"/>
                <a:gd name="T7" fmla="*/ 44 h 93"/>
                <a:gd name="T8" fmla="*/ 98 w 169"/>
                <a:gd name="T9" fmla="*/ 3 h 93"/>
                <a:gd name="T10" fmla="*/ 105 w 169"/>
                <a:gd name="T11" fmla="*/ 50 h 93"/>
                <a:gd name="T12" fmla="*/ 73 w 169"/>
                <a:gd name="T13" fmla="*/ 73 h 93"/>
                <a:gd name="T14" fmla="*/ 70 w 169"/>
                <a:gd name="T15" fmla="*/ 41 h 93"/>
                <a:gd name="T16" fmla="*/ 95 w 169"/>
                <a:gd name="T17" fmla="*/ 18 h 93"/>
                <a:gd name="T18" fmla="*/ 105 w 169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93">
                  <a:moveTo>
                    <a:pt x="98" y="3"/>
                  </a:moveTo>
                  <a:cubicBezTo>
                    <a:pt x="27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0" y="91"/>
                    <a:pt x="146" y="89"/>
                    <a:pt x="158" y="44"/>
                  </a:cubicBezTo>
                  <a:cubicBezTo>
                    <a:pt x="169" y="0"/>
                    <a:pt x="98" y="3"/>
                    <a:pt x="98" y="3"/>
                  </a:cubicBezTo>
                  <a:moveTo>
                    <a:pt x="105" y="50"/>
                  </a:moveTo>
                  <a:cubicBezTo>
                    <a:pt x="105" y="50"/>
                    <a:pt x="95" y="82"/>
                    <a:pt x="73" y="73"/>
                  </a:cubicBezTo>
                  <a:cubicBezTo>
                    <a:pt x="67" y="71"/>
                    <a:pt x="62" y="60"/>
                    <a:pt x="70" y="41"/>
                  </a:cubicBezTo>
                  <a:cubicBezTo>
                    <a:pt x="70" y="41"/>
                    <a:pt x="78" y="17"/>
                    <a:pt x="95" y="18"/>
                  </a:cubicBezTo>
                  <a:cubicBezTo>
                    <a:pt x="95" y="18"/>
                    <a:pt x="117" y="16"/>
                    <a:pt x="105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8" name="Freeform 10"/>
            <p:cNvSpPr>
              <a:spLocks/>
            </p:cNvSpPr>
            <p:nvPr userDrawn="1"/>
          </p:nvSpPr>
          <p:spPr bwMode="gray">
            <a:xfrm>
              <a:off x="4495800" y="1943100"/>
              <a:ext cx="687388" cy="407988"/>
            </a:xfrm>
            <a:custGeom>
              <a:avLst/>
              <a:gdLst>
                <a:gd name="T0" fmla="*/ 0 w 433"/>
                <a:gd name="T1" fmla="*/ 0 h 257"/>
                <a:gd name="T2" fmla="*/ 139 w 433"/>
                <a:gd name="T3" fmla="*/ 0 h 257"/>
                <a:gd name="T4" fmla="*/ 164 w 433"/>
                <a:gd name="T5" fmla="*/ 176 h 257"/>
                <a:gd name="T6" fmla="*/ 285 w 433"/>
                <a:gd name="T7" fmla="*/ 0 h 257"/>
                <a:gd name="T8" fmla="*/ 433 w 433"/>
                <a:gd name="T9" fmla="*/ 0 h 257"/>
                <a:gd name="T10" fmla="*/ 260 w 433"/>
                <a:gd name="T11" fmla="*/ 257 h 257"/>
                <a:gd name="T12" fmla="*/ 31 w 433"/>
                <a:gd name="T13" fmla="*/ 257 h 257"/>
                <a:gd name="T14" fmla="*/ 0 w 433"/>
                <a:gd name="T15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3" h="257">
                  <a:moveTo>
                    <a:pt x="0" y="0"/>
                  </a:moveTo>
                  <a:lnTo>
                    <a:pt x="139" y="0"/>
                  </a:lnTo>
                  <a:lnTo>
                    <a:pt x="164" y="176"/>
                  </a:lnTo>
                  <a:lnTo>
                    <a:pt x="285" y="0"/>
                  </a:lnTo>
                  <a:lnTo>
                    <a:pt x="433" y="0"/>
                  </a:lnTo>
                  <a:lnTo>
                    <a:pt x="260" y="257"/>
                  </a:lnTo>
                  <a:lnTo>
                    <a:pt x="31" y="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29" name="Picture 37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786437" y="2238375"/>
              <a:ext cx="112713" cy="112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143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7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95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21787" tIns="60893" rIns="121787" bIns="60893" anchor="ctr" anchorCtr="0"/>
          <a:lstStyle>
            <a:lvl1pPr marL="0" algn="l" defTabSz="1217923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7923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73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95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7" y="1335055"/>
            <a:ext cx="11723382" cy="5039399"/>
          </a:xfrm>
          <a:prstGeom prst="rect">
            <a:avLst/>
          </a:prstGeom>
        </p:spPr>
        <p:txBody>
          <a:bodyPr lIns="121787" tIns="60893" rIns="121787" bIns="60893"/>
          <a:lstStyle>
            <a:lvl1pPr marL="226248" indent="-22624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961" indent="-22836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10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025" indent="-15646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171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21787" tIns="60893" rIns="121787" bIns="60893" anchor="ctr" anchorCtr="0"/>
          <a:lstStyle>
            <a:lvl1pPr marL="0" algn="l" defTabSz="1217923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7923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7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48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95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7" y="1974787"/>
            <a:ext cx="11723382" cy="4399636"/>
          </a:xfrm>
          <a:prstGeom prst="rect">
            <a:avLst/>
          </a:prstGeom>
        </p:spPr>
        <p:txBody>
          <a:bodyPr lIns="121787" tIns="60893" rIns="121787" bIns="60893"/>
          <a:lstStyle>
            <a:lvl1pPr marL="226248" indent="-22624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961" indent="-22836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10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025" indent="-15646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171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1335049"/>
            <a:ext cx="11723382" cy="639763"/>
          </a:xfrm>
          <a:prstGeom prst="rect">
            <a:avLst/>
          </a:prstGeom>
        </p:spPr>
        <p:txBody>
          <a:bodyPr lIns="121787" tIns="60893" rIns="121787" bIns="60893" anchor="t" anchorCtr="0">
            <a:normAutofit/>
          </a:bodyPr>
          <a:lstStyle>
            <a:lvl1pPr marL="0" indent="0">
              <a:buNone/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608961" indent="0">
              <a:buNone/>
              <a:defRPr sz="2700" b="1"/>
            </a:lvl2pPr>
            <a:lvl3pPr marL="1217923" indent="0">
              <a:buNone/>
              <a:defRPr sz="2400" b="1"/>
            </a:lvl3pPr>
            <a:lvl4pPr marL="1826884" indent="0">
              <a:buNone/>
              <a:defRPr sz="2100" b="1"/>
            </a:lvl4pPr>
            <a:lvl5pPr marL="2435840" indent="0">
              <a:buNone/>
              <a:defRPr sz="2100" b="1"/>
            </a:lvl5pPr>
            <a:lvl6pPr marL="3044795" indent="0">
              <a:buNone/>
              <a:defRPr sz="2100" b="1"/>
            </a:lvl6pPr>
            <a:lvl7pPr marL="3653767" indent="0">
              <a:buNone/>
              <a:defRPr sz="2100" b="1"/>
            </a:lvl7pPr>
            <a:lvl8pPr marL="4262717" indent="0">
              <a:buNone/>
              <a:defRPr sz="2100" b="1"/>
            </a:lvl8pPr>
            <a:lvl9pPr marL="4871671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21787" tIns="60893" rIns="121787" bIns="60893" anchor="ctr" anchorCtr="0"/>
          <a:lstStyle>
            <a:lvl1pPr marL="0" algn="l" defTabSz="1217923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7923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7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00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1"/>
          <p:cNvSpPr>
            <a:spLocks noChangeArrowheads="1"/>
          </p:cNvSpPr>
          <p:nvPr userDrawn="1"/>
        </p:nvSpPr>
        <p:spPr bwMode="gray">
          <a:xfrm flipH="1">
            <a:off x="205495" y="255907"/>
            <a:ext cx="5676981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6" tIns="45679" rIns="91356" bIns="456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5" y="1335058"/>
            <a:ext cx="5605289" cy="5048191"/>
          </a:xfrm>
          <a:prstGeom prst="rect">
            <a:avLst/>
          </a:prstGeom>
        </p:spPr>
        <p:txBody>
          <a:bodyPr lIns="121787" tIns="60893" rIns="121787" bIns="60893"/>
          <a:lstStyle>
            <a:lvl1pPr marL="226248" indent="-22624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961" indent="-22836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10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025" indent="-15646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171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 userDrawn="1">
            <p:ph type="body" idx="10" hasCustomPrompt="1"/>
          </p:nvPr>
        </p:nvSpPr>
        <p:spPr bwMode="gray">
          <a:xfrm>
            <a:off x="283464" y="255907"/>
            <a:ext cx="5598968" cy="597132"/>
          </a:xfrm>
          <a:prstGeom prst="rect">
            <a:avLst/>
          </a:prstGeom>
        </p:spPr>
        <p:txBody>
          <a:bodyPr lIns="121787" tIns="60893" rIns="121787" bIns="60893" anchor="ctr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8961" indent="0">
              <a:buNone/>
              <a:defRPr sz="2700" b="1"/>
            </a:lvl2pPr>
            <a:lvl3pPr marL="1217923" indent="0">
              <a:buNone/>
              <a:defRPr sz="2400" b="1"/>
            </a:lvl3pPr>
            <a:lvl4pPr marL="1826884" indent="0">
              <a:buNone/>
              <a:defRPr sz="2100" b="1"/>
            </a:lvl4pPr>
            <a:lvl5pPr marL="2435840" indent="0">
              <a:buNone/>
              <a:defRPr sz="2100" b="1"/>
            </a:lvl5pPr>
            <a:lvl6pPr marL="3044795" indent="0">
              <a:buNone/>
              <a:defRPr sz="2100" b="1"/>
            </a:lvl6pPr>
            <a:lvl7pPr marL="3653767" indent="0">
              <a:buNone/>
              <a:defRPr sz="2100" b="1"/>
            </a:lvl7pPr>
            <a:lvl8pPr marL="4262717" indent="0">
              <a:buNone/>
              <a:defRPr sz="2100" b="1"/>
            </a:lvl8pPr>
            <a:lvl9pPr marL="4871671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914" y="1335058"/>
            <a:ext cx="5735513" cy="5048191"/>
          </a:xfrm>
          <a:prstGeom prst="rect">
            <a:avLst/>
          </a:prstGeom>
        </p:spPr>
        <p:txBody>
          <a:bodyPr lIns="121787" tIns="60893" rIns="121787" bIns="60893"/>
          <a:lstStyle>
            <a:lvl1pPr marL="226248" indent="-22624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961" indent="-22836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10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025" indent="-15646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171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Rectangle 11"/>
          <p:cNvSpPr>
            <a:spLocks noChangeArrowheads="1"/>
          </p:cNvSpPr>
          <p:nvPr userDrawn="1"/>
        </p:nvSpPr>
        <p:spPr bwMode="gray">
          <a:xfrm rot="10800000" flipH="1">
            <a:off x="6247914" y="255907"/>
            <a:ext cx="573551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7" name="Text Placeholder 2"/>
          <p:cNvSpPr>
            <a:spLocks noGrp="1"/>
          </p:cNvSpPr>
          <p:nvPr userDrawn="1">
            <p:ph type="body" idx="11" hasCustomPrompt="1"/>
          </p:nvPr>
        </p:nvSpPr>
        <p:spPr bwMode="gray">
          <a:xfrm>
            <a:off x="6247914" y="255907"/>
            <a:ext cx="5735513" cy="597132"/>
          </a:xfrm>
          <a:prstGeom prst="rect">
            <a:avLst/>
          </a:prstGeom>
        </p:spPr>
        <p:txBody>
          <a:bodyPr lIns="121787" tIns="60893" rIns="121787" bIns="60893" anchor="ctr">
            <a:norm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8961" indent="0">
              <a:buNone/>
              <a:defRPr sz="2700" b="1"/>
            </a:lvl2pPr>
            <a:lvl3pPr marL="1217923" indent="0">
              <a:buNone/>
              <a:defRPr sz="2400" b="1"/>
            </a:lvl3pPr>
            <a:lvl4pPr marL="1826884" indent="0">
              <a:buNone/>
              <a:defRPr sz="2100" b="1"/>
            </a:lvl4pPr>
            <a:lvl5pPr marL="2435840" indent="0">
              <a:buNone/>
              <a:defRPr sz="2100" b="1"/>
            </a:lvl5pPr>
            <a:lvl6pPr marL="3044795" indent="0">
              <a:buNone/>
              <a:defRPr sz="2100" b="1"/>
            </a:lvl6pPr>
            <a:lvl7pPr marL="3653767" indent="0">
              <a:buNone/>
              <a:defRPr sz="2100" b="1"/>
            </a:lvl7pPr>
            <a:lvl8pPr marL="4262717" indent="0">
              <a:buNone/>
              <a:defRPr sz="2100" b="1"/>
            </a:lvl8pPr>
            <a:lvl9pPr marL="4871671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7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5" name="Freeform 12"/>
          <p:cNvSpPr>
            <a:spLocks/>
          </p:cNvSpPr>
          <p:nvPr userDrawn="1"/>
        </p:nvSpPr>
        <p:spPr bwMode="gray">
          <a:xfrm>
            <a:off x="11983383" y="60350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78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 bwMode="black">
          <a:xfrm>
            <a:off x="512886" y="6450883"/>
            <a:ext cx="4021025" cy="292252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923"/>
            <a:r>
              <a:rPr lang="en-US" dirty="0" smtClean="0"/>
              <a:t>2012 LENOVO CONFIDENTIAL. All rights reserved.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84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Freeform 8"/>
          <p:cNvSpPr>
            <a:spLocks/>
          </p:cNvSpPr>
          <p:nvPr userDrawn="1"/>
        </p:nvSpPr>
        <p:spPr bwMode="invGray">
          <a:xfrm flipH="1">
            <a:off x="-36987" y="6501817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Rectangle 13"/>
          <p:cNvSpPr/>
          <p:nvPr userDrawn="1"/>
        </p:nvSpPr>
        <p:spPr bwMode="invGray">
          <a:xfrm>
            <a:off x="92253" y="6445163"/>
            <a:ext cx="417473" cy="292252"/>
          </a:xfrm>
          <a:prstGeom prst="rect">
            <a:avLst/>
          </a:prstGeom>
        </p:spPr>
        <p:txBody>
          <a:bodyPr wrap="none" lIns="121787" tIns="60893" rIns="121787" bIns="60893">
            <a:spAutoFit/>
          </a:bodyPr>
          <a:lstStyle/>
          <a:p>
            <a:pPr algn="ctr" defTabSz="1217923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923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50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7"/>
          <p:cNvSpPr>
            <a:spLocks noChangeArrowheads="1"/>
          </p:cNvSpPr>
          <p:nvPr userDrawn="1"/>
        </p:nvSpPr>
        <p:spPr bwMode="gray">
          <a:xfrm rot="21422542">
            <a:off x="-98511" y="2461991"/>
            <a:ext cx="3323186" cy="3732692"/>
          </a:xfrm>
          <a:custGeom>
            <a:avLst/>
            <a:gdLst>
              <a:gd name="connsiteX0" fmla="*/ 0 w 3383749"/>
              <a:gd name="connsiteY0" fmla="*/ 0 h 3725641"/>
              <a:gd name="connsiteX1" fmla="*/ 3383749 w 3383749"/>
              <a:gd name="connsiteY1" fmla="*/ 0 h 3725641"/>
              <a:gd name="connsiteX2" fmla="*/ 3383749 w 3383749"/>
              <a:gd name="connsiteY2" fmla="*/ 3725641 h 3725641"/>
              <a:gd name="connsiteX3" fmla="*/ 0 w 3383749"/>
              <a:gd name="connsiteY3" fmla="*/ 3725641 h 3725641"/>
              <a:gd name="connsiteX4" fmla="*/ 0 w 3383749"/>
              <a:gd name="connsiteY4" fmla="*/ 0 h 3725641"/>
              <a:gd name="connsiteX0" fmla="*/ 253417 w 3383749"/>
              <a:gd name="connsiteY0" fmla="*/ 0 h 3729563"/>
              <a:gd name="connsiteX1" fmla="*/ 3383749 w 3383749"/>
              <a:gd name="connsiteY1" fmla="*/ 3922 h 3729563"/>
              <a:gd name="connsiteX2" fmla="*/ 3383749 w 3383749"/>
              <a:gd name="connsiteY2" fmla="*/ 3729563 h 3729563"/>
              <a:gd name="connsiteX3" fmla="*/ 0 w 3383749"/>
              <a:gd name="connsiteY3" fmla="*/ 3729563 h 3729563"/>
              <a:gd name="connsiteX4" fmla="*/ 253417 w 3383749"/>
              <a:gd name="connsiteY4" fmla="*/ 0 h 3729563"/>
              <a:gd name="connsiteX0" fmla="*/ 192855 w 3323187"/>
              <a:gd name="connsiteY0" fmla="*/ 0 h 3732692"/>
              <a:gd name="connsiteX1" fmla="*/ 3323187 w 3323187"/>
              <a:gd name="connsiteY1" fmla="*/ 3922 h 3732692"/>
              <a:gd name="connsiteX2" fmla="*/ 3323187 w 3323187"/>
              <a:gd name="connsiteY2" fmla="*/ 3729563 h 3732692"/>
              <a:gd name="connsiteX3" fmla="*/ 0 w 3323187"/>
              <a:gd name="connsiteY3" fmla="*/ 3732692 h 3732692"/>
              <a:gd name="connsiteX4" fmla="*/ 192855 w 3323187"/>
              <a:gd name="connsiteY4" fmla="*/ 0 h 373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3187" h="3732692">
                <a:moveTo>
                  <a:pt x="192855" y="0"/>
                </a:moveTo>
                <a:lnTo>
                  <a:pt x="3323187" y="3922"/>
                </a:lnTo>
                <a:lnTo>
                  <a:pt x="3323187" y="3729563"/>
                </a:lnTo>
                <a:lnTo>
                  <a:pt x="0" y="3732692"/>
                </a:lnTo>
                <a:lnTo>
                  <a:pt x="192855" y="0"/>
                </a:lnTo>
                <a:close/>
              </a:path>
            </a:pathLst>
          </a:cu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1" tIns="60891" rIns="121781" bIns="608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87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gray">
          <a:xfrm rot="21422542">
            <a:off x="1110800" y="4671699"/>
            <a:ext cx="2175444" cy="1488559"/>
          </a:xfrm>
          <a:custGeom>
            <a:avLst/>
            <a:gdLst>
              <a:gd name="connsiteX0" fmla="*/ 0 w 1685260"/>
              <a:gd name="connsiteY0" fmla="*/ 0 h 1116419"/>
              <a:gd name="connsiteX1" fmla="*/ 1685260 w 1685260"/>
              <a:gd name="connsiteY1" fmla="*/ 0 h 1116419"/>
              <a:gd name="connsiteX2" fmla="*/ 1685260 w 1685260"/>
              <a:gd name="connsiteY2" fmla="*/ 1116419 h 1116419"/>
              <a:gd name="connsiteX3" fmla="*/ 0 w 1685260"/>
              <a:gd name="connsiteY3" fmla="*/ 1116419 h 1116419"/>
              <a:gd name="connsiteX4" fmla="*/ 0 w 1685260"/>
              <a:gd name="connsiteY4" fmla="*/ 0 h 1116419"/>
              <a:gd name="connsiteX0" fmla="*/ 0 w 1685260"/>
              <a:gd name="connsiteY0" fmla="*/ 0 h 1116419"/>
              <a:gd name="connsiteX1" fmla="*/ 1685260 w 1685260"/>
              <a:gd name="connsiteY1" fmla="*/ 0 h 1116419"/>
              <a:gd name="connsiteX2" fmla="*/ 1685260 w 1685260"/>
              <a:gd name="connsiteY2" fmla="*/ 1116419 h 1116419"/>
              <a:gd name="connsiteX3" fmla="*/ 31897 w 1685260"/>
              <a:gd name="connsiteY3" fmla="*/ 393405 h 1116419"/>
              <a:gd name="connsiteX4" fmla="*/ 0 w 1685260"/>
              <a:gd name="connsiteY4" fmla="*/ 0 h 1116419"/>
              <a:gd name="connsiteX0" fmla="*/ 54251 w 1653364"/>
              <a:gd name="connsiteY0" fmla="*/ 0 h 1116419"/>
              <a:gd name="connsiteX1" fmla="*/ 1653364 w 1653364"/>
              <a:gd name="connsiteY1" fmla="*/ 0 h 1116419"/>
              <a:gd name="connsiteX2" fmla="*/ 1653364 w 1653364"/>
              <a:gd name="connsiteY2" fmla="*/ 1116419 h 1116419"/>
              <a:gd name="connsiteX3" fmla="*/ 1 w 1653364"/>
              <a:gd name="connsiteY3" fmla="*/ 393405 h 1116419"/>
              <a:gd name="connsiteX4" fmla="*/ 54251 w 1653364"/>
              <a:gd name="connsiteY4" fmla="*/ 0 h 1116419"/>
              <a:gd name="connsiteX0" fmla="*/ 53753 w 1652866"/>
              <a:gd name="connsiteY0" fmla="*/ 0 h 1116419"/>
              <a:gd name="connsiteX1" fmla="*/ 1652866 w 1652866"/>
              <a:gd name="connsiteY1" fmla="*/ 0 h 1116419"/>
              <a:gd name="connsiteX2" fmla="*/ 1652866 w 1652866"/>
              <a:gd name="connsiteY2" fmla="*/ 1116419 h 1116419"/>
              <a:gd name="connsiteX3" fmla="*/ 0 w 1652866"/>
              <a:gd name="connsiteY3" fmla="*/ 383893 h 1116419"/>
              <a:gd name="connsiteX4" fmla="*/ 53753 w 1652866"/>
              <a:gd name="connsiteY4" fmla="*/ 0 h 111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2866" h="1116419">
                <a:moveTo>
                  <a:pt x="53753" y="0"/>
                </a:moveTo>
                <a:lnTo>
                  <a:pt x="1652866" y="0"/>
                </a:lnTo>
                <a:lnTo>
                  <a:pt x="1652866" y="1116419"/>
                </a:lnTo>
                <a:lnTo>
                  <a:pt x="0" y="383893"/>
                </a:lnTo>
                <a:lnTo>
                  <a:pt x="53753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1" tIns="60891" rIns="121781" bIns="608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87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7"/>
          <p:cNvSpPr>
            <a:spLocks noChangeArrowheads="1"/>
          </p:cNvSpPr>
          <p:nvPr userDrawn="1"/>
        </p:nvSpPr>
        <p:spPr bwMode="gray">
          <a:xfrm rot="21422542">
            <a:off x="980389" y="622408"/>
            <a:ext cx="9531966" cy="4373045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1" tIns="60891" rIns="121781" bIns="608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872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9" name="Picture 29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022542">
            <a:off x="7183176" y="-767347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Placeholder 2"/>
          <p:cNvSpPr>
            <a:spLocks noGrp="1"/>
          </p:cNvSpPr>
          <p:nvPr>
            <p:ph type="body" idx="10"/>
          </p:nvPr>
        </p:nvSpPr>
        <p:spPr bwMode="gray">
          <a:xfrm rot="21420000">
            <a:off x="1265114" y="972757"/>
            <a:ext cx="8948182" cy="323101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lvl1pPr marL="154344" indent="-154344">
              <a:lnSpc>
                <a:spcPct val="100000"/>
              </a:lnSpc>
              <a:spcBef>
                <a:spcPts val="0"/>
              </a:spcBef>
              <a:buFontTx/>
              <a:buNone/>
              <a:defRPr lang="en-US" sz="3200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1"/>
          </p:nvPr>
        </p:nvSpPr>
        <p:spPr bwMode="gray">
          <a:xfrm rot="21420000">
            <a:off x="1564888" y="4340557"/>
            <a:ext cx="8734121" cy="3880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2000" b="1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42319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9" name="Picture 8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84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 userDrawn="1"/>
        </p:nvSpPr>
        <p:spPr bwMode="gray">
          <a:xfrm flipH="1">
            <a:off x="9918049" y="2340369"/>
            <a:ext cx="2270776" cy="2926915"/>
          </a:xfrm>
          <a:prstGeom prst="rect">
            <a:avLst/>
          </a:pr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gray">
          <a:xfrm flipH="1">
            <a:off x="9914419" y="4097853"/>
            <a:ext cx="1709573" cy="1169432"/>
          </a:xfrm>
          <a:custGeom>
            <a:avLst/>
            <a:gdLst>
              <a:gd name="connsiteX0" fmla="*/ 0 w 1685260"/>
              <a:gd name="connsiteY0" fmla="*/ 0 h 1116419"/>
              <a:gd name="connsiteX1" fmla="*/ 1685260 w 1685260"/>
              <a:gd name="connsiteY1" fmla="*/ 0 h 1116419"/>
              <a:gd name="connsiteX2" fmla="*/ 1685260 w 1685260"/>
              <a:gd name="connsiteY2" fmla="*/ 1116419 h 1116419"/>
              <a:gd name="connsiteX3" fmla="*/ 0 w 1685260"/>
              <a:gd name="connsiteY3" fmla="*/ 1116419 h 1116419"/>
              <a:gd name="connsiteX4" fmla="*/ 0 w 1685260"/>
              <a:gd name="connsiteY4" fmla="*/ 0 h 1116419"/>
              <a:gd name="connsiteX0" fmla="*/ 0 w 1685260"/>
              <a:gd name="connsiteY0" fmla="*/ 0 h 1116419"/>
              <a:gd name="connsiteX1" fmla="*/ 1685260 w 1685260"/>
              <a:gd name="connsiteY1" fmla="*/ 0 h 1116419"/>
              <a:gd name="connsiteX2" fmla="*/ 1685260 w 1685260"/>
              <a:gd name="connsiteY2" fmla="*/ 1116419 h 1116419"/>
              <a:gd name="connsiteX3" fmla="*/ 31897 w 1685260"/>
              <a:gd name="connsiteY3" fmla="*/ 393405 h 1116419"/>
              <a:gd name="connsiteX4" fmla="*/ 0 w 1685260"/>
              <a:gd name="connsiteY4" fmla="*/ 0 h 1116419"/>
              <a:gd name="connsiteX0" fmla="*/ 54251 w 1653364"/>
              <a:gd name="connsiteY0" fmla="*/ 0 h 1116419"/>
              <a:gd name="connsiteX1" fmla="*/ 1653364 w 1653364"/>
              <a:gd name="connsiteY1" fmla="*/ 0 h 1116419"/>
              <a:gd name="connsiteX2" fmla="*/ 1653364 w 1653364"/>
              <a:gd name="connsiteY2" fmla="*/ 1116419 h 1116419"/>
              <a:gd name="connsiteX3" fmla="*/ 1 w 1653364"/>
              <a:gd name="connsiteY3" fmla="*/ 393405 h 1116419"/>
              <a:gd name="connsiteX4" fmla="*/ 54251 w 1653364"/>
              <a:gd name="connsiteY4" fmla="*/ 0 h 111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3364" h="1116419">
                <a:moveTo>
                  <a:pt x="54251" y="0"/>
                </a:moveTo>
                <a:lnTo>
                  <a:pt x="1653364" y="0"/>
                </a:lnTo>
                <a:lnTo>
                  <a:pt x="1653364" y="1116419"/>
                </a:lnTo>
                <a:lnTo>
                  <a:pt x="1" y="393405"/>
                </a:lnTo>
                <a:lnTo>
                  <a:pt x="54251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gray">
          <a:xfrm flipH="1">
            <a:off x="6218557" y="584425"/>
            <a:ext cx="5405432" cy="3914431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423905" y="673038"/>
            <a:ext cx="5794697" cy="5541527"/>
          </a:xfrm>
          <a:prstGeom prst="rect">
            <a:avLst/>
          </a:prstGeom>
        </p:spPr>
        <p:txBody>
          <a:bodyPr lIns="121787" tIns="60893" rIns="121787" bIns="60893"/>
          <a:lstStyle>
            <a:lvl1pPr marL="226248" indent="-226248"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961" indent="-228364"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10" indent="-150132"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025" indent="-156466"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171" indent="-150132"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 bwMode="black">
          <a:xfrm>
            <a:off x="512886" y="6450883"/>
            <a:ext cx="4021025" cy="292252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923"/>
            <a:r>
              <a:rPr lang="en-US" dirty="0" smtClean="0"/>
              <a:t>2012 LENOVO CONFIDENTIAL. All rights reserved.</a:t>
            </a:r>
            <a:endParaRPr lang="en-US" dirty="0"/>
          </a:p>
        </p:txBody>
      </p:sp>
      <p:sp>
        <p:nvSpPr>
          <p:cNvPr id="14" name="Rectangle 7"/>
          <p:cNvSpPr>
            <a:spLocks noChangeArrowheads="1"/>
          </p:cNvSpPr>
          <p:nvPr userDrawn="1"/>
        </p:nvSpPr>
        <p:spPr bwMode="invGray">
          <a:xfrm flipH="1">
            <a:off x="82805" y="650184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7" name="Freeform 8"/>
          <p:cNvSpPr>
            <a:spLocks/>
          </p:cNvSpPr>
          <p:nvPr userDrawn="1"/>
        </p:nvSpPr>
        <p:spPr bwMode="invGray">
          <a:xfrm flipH="1">
            <a:off x="-36987" y="6501817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8" name="Rectangle 17"/>
          <p:cNvSpPr/>
          <p:nvPr userDrawn="1"/>
        </p:nvSpPr>
        <p:spPr bwMode="invGray">
          <a:xfrm>
            <a:off x="92253" y="6445163"/>
            <a:ext cx="417473" cy="292252"/>
          </a:xfrm>
          <a:prstGeom prst="rect">
            <a:avLst/>
          </a:prstGeom>
        </p:spPr>
        <p:txBody>
          <a:bodyPr wrap="none" lIns="121787" tIns="60893" rIns="121787" bIns="60893">
            <a:spAutoFit/>
          </a:bodyPr>
          <a:lstStyle/>
          <a:p>
            <a:pPr algn="ctr" defTabSz="1217923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923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50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Placeholder 2"/>
          <p:cNvSpPr>
            <a:spLocks noGrp="1"/>
          </p:cNvSpPr>
          <p:nvPr userDrawn="1">
            <p:ph type="body" idx="11"/>
          </p:nvPr>
        </p:nvSpPr>
        <p:spPr bwMode="gray">
          <a:xfrm>
            <a:off x="6566431" y="3937009"/>
            <a:ext cx="4672383" cy="3880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2000" b="1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</a:t>
            </a:r>
          </a:p>
        </p:txBody>
      </p:sp>
      <p:pic>
        <p:nvPicPr>
          <p:cNvPr id="15" name="Picture 29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200000">
            <a:off x="8359979" y="-686803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Placeholder 2"/>
          <p:cNvSpPr>
            <a:spLocks noGrp="1"/>
          </p:cNvSpPr>
          <p:nvPr userDrawn="1">
            <p:ph type="body" idx="10"/>
          </p:nvPr>
        </p:nvSpPr>
        <p:spPr bwMode="gray">
          <a:xfrm>
            <a:off x="6425689" y="795690"/>
            <a:ext cx="4848974" cy="20002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lvl1pPr marL="154350" indent="-154350">
              <a:lnSpc>
                <a:spcPct val="95000"/>
              </a:lnSpc>
              <a:spcBef>
                <a:spcPts val="400"/>
              </a:spcBef>
              <a:buFontTx/>
              <a:buNone/>
              <a:defRPr lang="en-US" sz="2800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634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 userDrawn="1"/>
        </p:nvSpPr>
        <p:spPr bwMode="invGray">
          <a:xfrm flipH="1">
            <a:off x="82805" y="650184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4" name="Freeform 8"/>
          <p:cNvSpPr>
            <a:spLocks/>
          </p:cNvSpPr>
          <p:nvPr userDrawn="1"/>
        </p:nvSpPr>
        <p:spPr bwMode="invGray">
          <a:xfrm flipH="1">
            <a:off x="-36987" y="6501817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5" name="Rectangle 4"/>
          <p:cNvSpPr/>
          <p:nvPr userDrawn="1"/>
        </p:nvSpPr>
        <p:spPr bwMode="invGray">
          <a:xfrm>
            <a:off x="92253" y="6445163"/>
            <a:ext cx="417473" cy="292252"/>
          </a:xfrm>
          <a:prstGeom prst="rect">
            <a:avLst/>
          </a:prstGeom>
        </p:spPr>
        <p:txBody>
          <a:bodyPr wrap="none" lIns="121787" tIns="60893" rIns="121787" bIns="60893">
            <a:spAutoFit/>
          </a:bodyPr>
          <a:lstStyle/>
          <a:p>
            <a:pPr algn="ctr" defTabSz="1217923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923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50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 userDrawn="1"/>
        </p:nvSpPr>
        <p:spPr bwMode="black">
          <a:xfrm>
            <a:off x="512886" y="6450883"/>
            <a:ext cx="4021025" cy="292252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923"/>
            <a:r>
              <a:rPr lang="en-US" dirty="0" smtClean="0"/>
              <a:t>2012 LENOVO CONFIDENTIAL.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98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95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787" tIns="852536" rIns="121787" bIns="60893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7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21787" tIns="60893" rIns="121787" bIns="60893" anchor="ctr" anchorCtr="0"/>
          <a:lstStyle>
            <a:lvl1pPr marL="0" algn="l" defTabSz="1217923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7923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9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1"/>
          <p:cNvSpPr>
            <a:spLocks noChangeArrowheads="1"/>
          </p:cNvSpPr>
          <p:nvPr userDrawn="1"/>
        </p:nvSpPr>
        <p:spPr bwMode="gray">
          <a:xfrm>
            <a:off x="9196194" y="3483267"/>
            <a:ext cx="2992630" cy="1685028"/>
          </a:xfrm>
          <a:prstGeom prst="rect">
            <a:avLst/>
          </a:prstGeom>
          <a:solidFill>
            <a:srgbClr val="711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gray">
          <a:xfrm>
            <a:off x="9196195" y="3483506"/>
            <a:ext cx="2743029" cy="1466135"/>
          </a:xfrm>
          <a:custGeom>
            <a:avLst/>
            <a:gdLst>
              <a:gd name="connsiteX0" fmla="*/ 0 w 4746418"/>
              <a:gd name="connsiteY0" fmla="*/ 0 h 1263771"/>
              <a:gd name="connsiteX1" fmla="*/ 4746418 w 4746418"/>
              <a:gd name="connsiteY1" fmla="*/ 0 h 1263771"/>
              <a:gd name="connsiteX2" fmla="*/ 4746418 w 4746418"/>
              <a:gd name="connsiteY2" fmla="*/ 1263771 h 1263771"/>
              <a:gd name="connsiteX3" fmla="*/ 0 w 4746418"/>
              <a:gd name="connsiteY3" fmla="*/ 1263771 h 1263771"/>
              <a:gd name="connsiteX4" fmla="*/ 0 w 4746418"/>
              <a:gd name="connsiteY4" fmla="*/ 0 h 1263771"/>
              <a:gd name="connsiteX0" fmla="*/ 0 w 4746418"/>
              <a:gd name="connsiteY0" fmla="*/ 0 h 1891568"/>
              <a:gd name="connsiteX1" fmla="*/ 4746418 w 4746418"/>
              <a:gd name="connsiteY1" fmla="*/ 627797 h 1891568"/>
              <a:gd name="connsiteX2" fmla="*/ 4746418 w 4746418"/>
              <a:gd name="connsiteY2" fmla="*/ 1891568 h 1891568"/>
              <a:gd name="connsiteX3" fmla="*/ 0 w 4746418"/>
              <a:gd name="connsiteY3" fmla="*/ 1891568 h 1891568"/>
              <a:gd name="connsiteX4" fmla="*/ 0 w 4746418"/>
              <a:gd name="connsiteY4" fmla="*/ 0 h 189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6418" h="1891568">
                <a:moveTo>
                  <a:pt x="0" y="0"/>
                </a:moveTo>
                <a:lnTo>
                  <a:pt x="4746418" y="627797"/>
                </a:lnTo>
                <a:lnTo>
                  <a:pt x="4746418" y="1891568"/>
                </a:lnTo>
                <a:lnTo>
                  <a:pt x="0" y="1891568"/>
                </a:lnTo>
                <a:lnTo>
                  <a:pt x="0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 userDrawn="1"/>
        </p:nvSpPr>
        <p:spPr bwMode="gray">
          <a:xfrm>
            <a:off x="0" y="3966367"/>
            <a:ext cx="11939226" cy="1685028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 bwMode="gray">
          <a:xfrm>
            <a:off x="609441" y="5698899"/>
            <a:ext cx="10969943" cy="638756"/>
          </a:xfrm>
          <a:prstGeom prst="rect">
            <a:avLst/>
          </a:prstGeom>
        </p:spPr>
        <p:txBody>
          <a:bodyPr lIns="121787" tIns="60893" rIns="121787" bIns="60893" anchor="ctr">
            <a:normAutofit/>
          </a:bodyPr>
          <a:lstStyle>
            <a:lvl1pPr marL="0" indent="0" algn="r" defTabSz="1217923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400" kern="1200" cap="none" spc="0" dirty="0" smtClean="0">
                <a:solidFill>
                  <a:srgbClr val="961E1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896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92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8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8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47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37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271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16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>
          <a:xfrm>
            <a:off x="609441" y="4141177"/>
            <a:ext cx="10969943" cy="1321448"/>
          </a:xfrm>
          <a:prstGeom prst="rect">
            <a:avLst/>
          </a:prstGeom>
        </p:spPr>
        <p:txBody>
          <a:bodyPr lIns="121787" tIns="60893" rIns="121787" bIns="60893" anchor="ctr" anchorCtr="0"/>
          <a:lstStyle>
            <a:lvl1pPr marL="0" algn="r" defTabSz="121792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4800" b="1" kern="1200" cap="all" spc="-20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45" name="Rectangle 7"/>
          <p:cNvSpPr>
            <a:spLocks noChangeArrowheads="1"/>
          </p:cNvSpPr>
          <p:nvPr userDrawn="1"/>
        </p:nvSpPr>
        <p:spPr bwMode="invGray">
          <a:xfrm flipH="1">
            <a:off x="82805" y="650184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46" name="Freeform 8"/>
          <p:cNvSpPr>
            <a:spLocks/>
          </p:cNvSpPr>
          <p:nvPr userDrawn="1"/>
        </p:nvSpPr>
        <p:spPr bwMode="invGray">
          <a:xfrm flipH="1">
            <a:off x="-36987" y="6501817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Rectangle 20"/>
          <p:cNvSpPr/>
          <p:nvPr userDrawn="1"/>
        </p:nvSpPr>
        <p:spPr bwMode="invGray">
          <a:xfrm>
            <a:off x="92253" y="6445163"/>
            <a:ext cx="417473" cy="292252"/>
          </a:xfrm>
          <a:prstGeom prst="rect">
            <a:avLst/>
          </a:prstGeom>
        </p:spPr>
        <p:txBody>
          <a:bodyPr wrap="none" lIns="121787" tIns="60893" rIns="121787" bIns="60893">
            <a:spAutoFit/>
          </a:bodyPr>
          <a:lstStyle/>
          <a:p>
            <a:pPr algn="ctr" defTabSz="1217923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923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3" name="Picture 29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5400000">
            <a:off x="1058577" y="2949895"/>
            <a:ext cx="1633535" cy="375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50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 userDrawn="1"/>
        </p:nvSpPr>
        <p:spPr bwMode="black">
          <a:xfrm>
            <a:off x="512886" y="6450883"/>
            <a:ext cx="4021025" cy="292252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923"/>
            <a:r>
              <a:rPr lang="en-US" dirty="0" smtClean="0"/>
              <a:t>2012 LENOVO CONFIDENTIAL. All rights reserved.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5180252" y="621991"/>
            <a:ext cx="6083125" cy="270823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lvl1pPr marL="0" indent="0">
              <a:buFontTx/>
              <a:buNone/>
              <a:defRPr lang="en-US" sz="2400" dirty="0" smtClean="0">
                <a:solidFill>
                  <a:srgbClr val="414042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65902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graphy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gray">
          <a:xfrm>
            <a:off x="0" y="916"/>
            <a:ext cx="12188825" cy="6856215"/>
          </a:xfrm>
          <a:prstGeom prst="rect">
            <a:avLst/>
          </a:prstGeom>
        </p:spPr>
      </p:pic>
      <p:sp>
        <p:nvSpPr>
          <p:cNvPr id="4" name="Rectangle 11"/>
          <p:cNvSpPr>
            <a:spLocks noChangeArrowheads="1"/>
          </p:cNvSpPr>
          <p:nvPr userDrawn="1"/>
        </p:nvSpPr>
        <p:spPr bwMode="gray">
          <a:xfrm>
            <a:off x="10851692" y="4137011"/>
            <a:ext cx="1337132" cy="1685028"/>
          </a:xfrm>
          <a:prstGeom prst="rect">
            <a:avLst/>
          </a:prstGeom>
          <a:solidFill>
            <a:srgbClr val="711617"/>
          </a:solidFill>
          <a:ln>
            <a:noFill/>
          </a:ln>
          <a:effectLst>
            <a:outerShdw blurRad="50800" dist="38100" dir="8100000" algn="tr" rotWithShape="0">
              <a:prstClr val="black">
                <a:alpha val="5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 userDrawn="1"/>
        </p:nvSpPr>
        <p:spPr bwMode="gray">
          <a:xfrm>
            <a:off x="10851737" y="4137250"/>
            <a:ext cx="1087531" cy="1466135"/>
          </a:xfrm>
          <a:custGeom>
            <a:avLst/>
            <a:gdLst>
              <a:gd name="connsiteX0" fmla="*/ 0 w 4746418"/>
              <a:gd name="connsiteY0" fmla="*/ 0 h 1263771"/>
              <a:gd name="connsiteX1" fmla="*/ 4746418 w 4746418"/>
              <a:gd name="connsiteY1" fmla="*/ 0 h 1263771"/>
              <a:gd name="connsiteX2" fmla="*/ 4746418 w 4746418"/>
              <a:gd name="connsiteY2" fmla="*/ 1263771 h 1263771"/>
              <a:gd name="connsiteX3" fmla="*/ 0 w 4746418"/>
              <a:gd name="connsiteY3" fmla="*/ 1263771 h 1263771"/>
              <a:gd name="connsiteX4" fmla="*/ 0 w 4746418"/>
              <a:gd name="connsiteY4" fmla="*/ 0 h 1263771"/>
              <a:gd name="connsiteX0" fmla="*/ 0 w 4746418"/>
              <a:gd name="connsiteY0" fmla="*/ 0 h 1891568"/>
              <a:gd name="connsiteX1" fmla="*/ 4746418 w 4746418"/>
              <a:gd name="connsiteY1" fmla="*/ 627797 h 1891568"/>
              <a:gd name="connsiteX2" fmla="*/ 4746418 w 4746418"/>
              <a:gd name="connsiteY2" fmla="*/ 1891568 h 1891568"/>
              <a:gd name="connsiteX3" fmla="*/ 0 w 4746418"/>
              <a:gd name="connsiteY3" fmla="*/ 1891568 h 1891568"/>
              <a:gd name="connsiteX4" fmla="*/ 0 w 4746418"/>
              <a:gd name="connsiteY4" fmla="*/ 0 h 189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6418" h="1891568">
                <a:moveTo>
                  <a:pt x="0" y="0"/>
                </a:moveTo>
                <a:lnTo>
                  <a:pt x="4746418" y="627797"/>
                </a:lnTo>
                <a:lnTo>
                  <a:pt x="4746418" y="1891568"/>
                </a:lnTo>
                <a:lnTo>
                  <a:pt x="0" y="1891568"/>
                </a:lnTo>
                <a:lnTo>
                  <a:pt x="0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 userDrawn="1"/>
        </p:nvSpPr>
        <p:spPr bwMode="gray">
          <a:xfrm>
            <a:off x="2142829" y="4620111"/>
            <a:ext cx="9796396" cy="1685028"/>
          </a:xfrm>
          <a:prstGeom prst="rect">
            <a:avLst/>
          </a:prstGeom>
          <a:solidFill>
            <a:srgbClr val="EC2225"/>
          </a:solidFill>
          <a:ln>
            <a:noFill/>
          </a:ln>
          <a:effectLst>
            <a:outerShdw blurRad="76200" dist="50800" dir="8400000" algn="tr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Title 16"/>
          <p:cNvSpPr>
            <a:spLocks noGrp="1"/>
          </p:cNvSpPr>
          <p:nvPr>
            <p:ph type="title"/>
          </p:nvPr>
        </p:nvSpPr>
        <p:spPr bwMode="gray">
          <a:xfrm>
            <a:off x="2601496" y="4905633"/>
            <a:ext cx="8977888" cy="1143000"/>
          </a:xfrm>
          <a:prstGeom prst="rect">
            <a:avLst/>
          </a:prstGeom>
        </p:spPr>
        <p:txBody>
          <a:bodyPr lIns="121787" tIns="60893" rIns="121787" bIns="60893" anchor="ctr" anchorCtr="0"/>
          <a:lstStyle>
            <a:lvl1pPr marL="0" algn="r" defTabSz="1217923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pic>
        <p:nvPicPr>
          <p:cNvPr id="8" name="Picture 29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5400000">
            <a:off x="3210198" y="3604331"/>
            <a:ext cx="1633535" cy="375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69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thy\Documents\Corporate PPT Template\FINAL\ppt-images\NoTexture_Closing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990988"/>
            <a:ext cx="12188826" cy="8760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887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1"/>
          <p:cNvSpPr>
            <a:spLocks noChangeArrowheads="1"/>
          </p:cNvSpPr>
          <p:nvPr userDrawn="1"/>
        </p:nvSpPr>
        <p:spPr bwMode="gray">
          <a:xfrm rot="21365145">
            <a:off x="-140872" y="2200086"/>
            <a:ext cx="4075162" cy="3988084"/>
          </a:xfrm>
          <a:custGeom>
            <a:avLst/>
            <a:gdLst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0 w 3379965"/>
              <a:gd name="connsiteY3" fmla="*/ 2242254 h 2242254"/>
              <a:gd name="connsiteX4" fmla="*/ 0 w 3379965"/>
              <a:gd name="connsiteY4" fmla="*/ 0 h 2242254"/>
              <a:gd name="connsiteX0" fmla="*/ 11697 w 3391662"/>
              <a:gd name="connsiteY0" fmla="*/ 0 h 2270705"/>
              <a:gd name="connsiteX1" fmla="*/ 3391662 w 3391662"/>
              <a:gd name="connsiteY1" fmla="*/ 0 h 2270705"/>
              <a:gd name="connsiteX2" fmla="*/ 3391662 w 3391662"/>
              <a:gd name="connsiteY2" fmla="*/ 2242254 h 2270705"/>
              <a:gd name="connsiteX3" fmla="*/ 0 w 3391662"/>
              <a:gd name="connsiteY3" fmla="*/ 2270705 h 2270705"/>
              <a:gd name="connsiteX4" fmla="*/ 11697 w 3391662"/>
              <a:gd name="connsiteY4" fmla="*/ 0 h 2270705"/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314410 w 3379965"/>
              <a:gd name="connsiteY3" fmla="*/ 2232365 h 2242254"/>
              <a:gd name="connsiteX4" fmla="*/ 0 w 3379965"/>
              <a:gd name="connsiteY4" fmla="*/ 0 h 2242254"/>
              <a:gd name="connsiteX0" fmla="*/ 157893 w 3065555"/>
              <a:gd name="connsiteY0" fmla="*/ 0 h 2250373"/>
              <a:gd name="connsiteX1" fmla="*/ 3065555 w 3065555"/>
              <a:gd name="connsiteY1" fmla="*/ 8119 h 2250373"/>
              <a:gd name="connsiteX2" fmla="*/ 3065555 w 3065555"/>
              <a:gd name="connsiteY2" fmla="*/ 2250373 h 2250373"/>
              <a:gd name="connsiteX3" fmla="*/ 0 w 3065555"/>
              <a:gd name="connsiteY3" fmla="*/ 2240484 h 2250373"/>
              <a:gd name="connsiteX4" fmla="*/ 157893 w 3065555"/>
              <a:gd name="connsiteY4" fmla="*/ 0 h 2250373"/>
              <a:gd name="connsiteX0" fmla="*/ 213098 w 3065555"/>
              <a:gd name="connsiteY0" fmla="*/ 0 h 2251124"/>
              <a:gd name="connsiteX1" fmla="*/ 3065555 w 3065555"/>
              <a:gd name="connsiteY1" fmla="*/ 8870 h 2251124"/>
              <a:gd name="connsiteX2" fmla="*/ 3065555 w 3065555"/>
              <a:gd name="connsiteY2" fmla="*/ 2251124 h 2251124"/>
              <a:gd name="connsiteX3" fmla="*/ 0 w 3065555"/>
              <a:gd name="connsiteY3" fmla="*/ 2241235 h 2251124"/>
              <a:gd name="connsiteX4" fmla="*/ 213098 w 3065555"/>
              <a:gd name="connsiteY4" fmla="*/ 0 h 2251124"/>
              <a:gd name="connsiteX0" fmla="*/ 204711 w 3057168"/>
              <a:gd name="connsiteY0" fmla="*/ 0 h 2251556"/>
              <a:gd name="connsiteX1" fmla="*/ 3057168 w 3057168"/>
              <a:gd name="connsiteY1" fmla="*/ 8870 h 2251556"/>
              <a:gd name="connsiteX2" fmla="*/ 3057168 w 3057168"/>
              <a:gd name="connsiteY2" fmla="*/ 2251124 h 2251556"/>
              <a:gd name="connsiteX3" fmla="*/ 0 w 3057168"/>
              <a:gd name="connsiteY3" fmla="*/ 2251556 h 2251556"/>
              <a:gd name="connsiteX4" fmla="*/ 204711 w 3057168"/>
              <a:gd name="connsiteY4" fmla="*/ 0 h 225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168" h="2251556">
                <a:moveTo>
                  <a:pt x="204711" y="0"/>
                </a:moveTo>
                <a:lnTo>
                  <a:pt x="3057168" y="8870"/>
                </a:lnTo>
                <a:lnTo>
                  <a:pt x="3057168" y="2251124"/>
                </a:lnTo>
                <a:lnTo>
                  <a:pt x="0" y="2251556"/>
                </a:lnTo>
                <a:lnTo>
                  <a:pt x="204711" y="0"/>
                </a:lnTo>
                <a:close/>
              </a:path>
            </a:pathLst>
          </a:cu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r>
              <a:rPr lang="en-US" dirty="0" smtClean="0">
                <a:solidFill>
                  <a:prstClr val="white"/>
                </a:solidFill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1"/>
          <p:cNvSpPr>
            <a:spLocks noChangeArrowheads="1"/>
          </p:cNvSpPr>
          <p:nvPr userDrawn="1"/>
        </p:nvSpPr>
        <p:spPr bwMode="gray">
          <a:xfrm rot="21347964">
            <a:off x="824971" y="2163539"/>
            <a:ext cx="3112447" cy="3989900"/>
          </a:xfrm>
          <a:custGeom>
            <a:avLst/>
            <a:gdLst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0 w 2245057"/>
              <a:gd name="connsiteY3" fmla="*/ 1263771 h 1263771"/>
              <a:gd name="connsiteX4" fmla="*/ 0 w 2245057"/>
              <a:gd name="connsiteY4" fmla="*/ 0 h 1263771"/>
              <a:gd name="connsiteX0" fmla="*/ 9525 w 2254582"/>
              <a:gd name="connsiteY0" fmla="*/ 0 h 1263771"/>
              <a:gd name="connsiteX1" fmla="*/ 2254582 w 2254582"/>
              <a:gd name="connsiteY1" fmla="*/ 0 h 1263771"/>
              <a:gd name="connsiteX2" fmla="*/ 2254582 w 2254582"/>
              <a:gd name="connsiteY2" fmla="*/ 1263771 h 1263771"/>
              <a:gd name="connsiteX3" fmla="*/ 0 w 2254582"/>
              <a:gd name="connsiteY3" fmla="*/ 606546 h 1263771"/>
              <a:gd name="connsiteX4" fmla="*/ 9525 w 2254582"/>
              <a:gd name="connsiteY4" fmla="*/ 0 h 1263771"/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4465 w 2245057"/>
              <a:gd name="connsiteY3" fmla="*/ 844669 h 1263771"/>
              <a:gd name="connsiteX4" fmla="*/ 0 w 2245057"/>
              <a:gd name="connsiteY4" fmla="*/ 0 h 1263771"/>
              <a:gd name="connsiteX0" fmla="*/ 29905 w 2240642"/>
              <a:gd name="connsiteY0" fmla="*/ 0 h 1271077"/>
              <a:gd name="connsiteX1" fmla="*/ 2240642 w 2240642"/>
              <a:gd name="connsiteY1" fmla="*/ 7306 h 1271077"/>
              <a:gd name="connsiteX2" fmla="*/ 2240642 w 2240642"/>
              <a:gd name="connsiteY2" fmla="*/ 1271077 h 1271077"/>
              <a:gd name="connsiteX3" fmla="*/ 50 w 2240642"/>
              <a:gd name="connsiteY3" fmla="*/ 851975 h 1271077"/>
              <a:gd name="connsiteX4" fmla="*/ 29905 w 2240642"/>
              <a:gd name="connsiteY4" fmla="*/ 0 h 1271077"/>
              <a:gd name="connsiteX0" fmla="*/ 34440 w 2245177"/>
              <a:gd name="connsiteY0" fmla="*/ 0 h 1271077"/>
              <a:gd name="connsiteX1" fmla="*/ 2245177 w 2245177"/>
              <a:gd name="connsiteY1" fmla="*/ 7306 h 1271077"/>
              <a:gd name="connsiteX2" fmla="*/ 2245177 w 2245177"/>
              <a:gd name="connsiteY2" fmla="*/ 1271077 h 1271077"/>
              <a:gd name="connsiteX3" fmla="*/ 43 w 2245177"/>
              <a:gd name="connsiteY3" fmla="*/ 885836 h 1271077"/>
              <a:gd name="connsiteX4" fmla="*/ 34440 w 2245177"/>
              <a:gd name="connsiteY4" fmla="*/ 0 h 1271077"/>
              <a:gd name="connsiteX0" fmla="*/ 34440 w 2253211"/>
              <a:gd name="connsiteY0" fmla="*/ 0 h 1294038"/>
              <a:gd name="connsiteX1" fmla="*/ 2245177 w 2253211"/>
              <a:gd name="connsiteY1" fmla="*/ 7306 h 1294038"/>
              <a:gd name="connsiteX2" fmla="*/ 2253212 w 2253211"/>
              <a:gd name="connsiteY2" fmla="*/ 1294038 h 1294038"/>
              <a:gd name="connsiteX3" fmla="*/ 43 w 2253211"/>
              <a:gd name="connsiteY3" fmla="*/ 885836 h 1294038"/>
              <a:gd name="connsiteX4" fmla="*/ 34440 w 2253211"/>
              <a:gd name="connsiteY4" fmla="*/ 0 h 1294038"/>
              <a:gd name="connsiteX0" fmla="*/ 34440 w 2257608"/>
              <a:gd name="connsiteY0" fmla="*/ 0 h 1302696"/>
              <a:gd name="connsiteX1" fmla="*/ 2245177 w 2257608"/>
              <a:gd name="connsiteY1" fmla="*/ 7306 h 1302696"/>
              <a:gd name="connsiteX2" fmla="*/ 2257608 w 2257608"/>
              <a:gd name="connsiteY2" fmla="*/ 1302696 h 1302696"/>
              <a:gd name="connsiteX3" fmla="*/ 43 w 2257608"/>
              <a:gd name="connsiteY3" fmla="*/ 885836 h 1302696"/>
              <a:gd name="connsiteX4" fmla="*/ 34440 w 2257608"/>
              <a:gd name="connsiteY4" fmla="*/ 0 h 1302696"/>
              <a:gd name="connsiteX0" fmla="*/ 34440 w 2254840"/>
              <a:gd name="connsiteY0" fmla="*/ 0 h 1292011"/>
              <a:gd name="connsiteX1" fmla="*/ 2245177 w 2254840"/>
              <a:gd name="connsiteY1" fmla="*/ 7306 h 1292011"/>
              <a:gd name="connsiteX2" fmla="*/ 2254840 w 2254840"/>
              <a:gd name="connsiteY2" fmla="*/ 1292011 h 1292011"/>
              <a:gd name="connsiteX3" fmla="*/ 43 w 2254840"/>
              <a:gd name="connsiteY3" fmla="*/ 885836 h 1292011"/>
              <a:gd name="connsiteX4" fmla="*/ 34440 w 2254840"/>
              <a:gd name="connsiteY4" fmla="*/ 0 h 1292011"/>
              <a:gd name="connsiteX0" fmla="*/ 34440 w 2250105"/>
              <a:gd name="connsiteY0" fmla="*/ 0 h 1296113"/>
              <a:gd name="connsiteX1" fmla="*/ 2245177 w 2250105"/>
              <a:gd name="connsiteY1" fmla="*/ 7306 h 1296113"/>
              <a:gd name="connsiteX2" fmla="*/ 2250106 w 2250105"/>
              <a:gd name="connsiteY2" fmla="*/ 1296113 h 1296113"/>
              <a:gd name="connsiteX3" fmla="*/ 43 w 2250105"/>
              <a:gd name="connsiteY3" fmla="*/ 885836 h 1296113"/>
              <a:gd name="connsiteX4" fmla="*/ 34440 w 2250105"/>
              <a:gd name="connsiteY4" fmla="*/ 0 h 1296113"/>
              <a:gd name="connsiteX0" fmla="*/ 34440 w 2249536"/>
              <a:gd name="connsiteY0" fmla="*/ 0 h 1300359"/>
              <a:gd name="connsiteX1" fmla="*/ 2245177 w 2249536"/>
              <a:gd name="connsiteY1" fmla="*/ 7306 h 1300359"/>
              <a:gd name="connsiteX2" fmla="*/ 2249536 w 2249536"/>
              <a:gd name="connsiteY2" fmla="*/ 1300359 h 1300359"/>
              <a:gd name="connsiteX3" fmla="*/ 43 w 2249536"/>
              <a:gd name="connsiteY3" fmla="*/ 885836 h 1300359"/>
              <a:gd name="connsiteX4" fmla="*/ 34440 w 2249536"/>
              <a:gd name="connsiteY4" fmla="*/ 0 h 1300359"/>
              <a:gd name="connsiteX0" fmla="*/ 47409 w 2262505"/>
              <a:gd name="connsiteY0" fmla="*/ 0 h 1300359"/>
              <a:gd name="connsiteX1" fmla="*/ 2258146 w 2262505"/>
              <a:gd name="connsiteY1" fmla="*/ 7306 h 1300359"/>
              <a:gd name="connsiteX2" fmla="*/ 2262505 w 2262505"/>
              <a:gd name="connsiteY2" fmla="*/ 1300359 h 1300359"/>
              <a:gd name="connsiteX3" fmla="*/ 32 w 2262505"/>
              <a:gd name="connsiteY3" fmla="*/ 955046 h 1300359"/>
              <a:gd name="connsiteX4" fmla="*/ 47409 w 2262505"/>
              <a:gd name="connsiteY4" fmla="*/ 0 h 1300359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36392 w 2247568"/>
              <a:gd name="connsiteY0" fmla="*/ 0 h 1371571"/>
              <a:gd name="connsiteX1" fmla="*/ 2247129 w 2247568"/>
              <a:gd name="connsiteY1" fmla="*/ 7306 h 1371571"/>
              <a:gd name="connsiteX2" fmla="*/ 2241931 w 2247568"/>
              <a:gd name="connsiteY2" fmla="*/ 1371571 h 1371571"/>
              <a:gd name="connsiteX3" fmla="*/ 42 w 2247568"/>
              <a:gd name="connsiteY3" fmla="*/ 955430 h 1371571"/>
              <a:gd name="connsiteX4" fmla="*/ 36392 w 2247568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0 w 2211176"/>
              <a:gd name="connsiteY0" fmla="*/ 0 h 1371571"/>
              <a:gd name="connsiteX1" fmla="*/ 2210737 w 2211176"/>
              <a:gd name="connsiteY1" fmla="*/ 7306 h 1371571"/>
              <a:gd name="connsiteX2" fmla="*/ 2205539 w 2211176"/>
              <a:gd name="connsiteY2" fmla="*/ 1371571 h 1371571"/>
              <a:gd name="connsiteX3" fmla="*/ 25100 w 2211176"/>
              <a:gd name="connsiteY3" fmla="*/ 832126 h 1371571"/>
              <a:gd name="connsiteX4" fmla="*/ 0 w 2211176"/>
              <a:gd name="connsiteY4" fmla="*/ 0 h 1371571"/>
              <a:gd name="connsiteX0" fmla="*/ 52948 w 2264124"/>
              <a:gd name="connsiteY0" fmla="*/ 0 h 1371571"/>
              <a:gd name="connsiteX1" fmla="*/ 2263685 w 2264124"/>
              <a:gd name="connsiteY1" fmla="*/ 7306 h 1371571"/>
              <a:gd name="connsiteX2" fmla="*/ 2258487 w 2264124"/>
              <a:gd name="connsiteY2" fmla="*/ 1371571 h 1371571"/>
              <a:gd name="connsiteX3" fmla="*/ 29 w 2264124"/>
              <a:gd name="connsiteY3" fmla="*/ 844178 h 1371571"/>
              <a:gd name="connsiteX4" fmla="*/ 52948 w 2264124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40"/>
              <a:gd name="connsiteY0" fmla="*/ 0 h 1403137"/>
              <a:gd name="connsiteX1" fmla="*/ 2242448 w 2242840"/>
              <a:gd name="connsiteY1" fmla="*/ 7306 h 1403137"/>
              <a:gd name="connsiteX2" fmla="*/ 2235786 w 2242840"/>
              <a:gd name="connsiteY2" fmla="*/ 1403137 h 1403137"/>
              <a:gd name="connsiteX3" fmla="*/ 47 w 2242840"/>
              <a:gd name="connsiteY3" fmla="*/ 827573 h 1403137"/>
              <a:gd name="connsiteX4" fmla="*/ 31711 w 2242840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0310 w 2244920"/>
              <a:gd name="connsiteY0" fmla="*/ 0 h 1413420"/>
              <a:gd name="connsiteX1" fmla="*/ 2242449 w 2244920"/>
              <a:gd name="connsiteY1" fmla="*/ 17589 h 1413420"/>
              <a:gd name="connsiteX2" fmla="*/ 2235787 w 2244920"/>
              <a:gd name="connsiteY2" fmla="*/ 1413420 h 1413420"/>
              <a:gd name="connsiteX3" fmla="*/ 48 w 2244920"/>
              <a:gd name="connsiteY3" fmla="*/ 837856 h 1413420"/>
              <a:gd name="connsiteX4" fmla="*/ 30310 w 2244920"/>
              <a:gd name="connsiteY4" fmla="*/ 0 h 1413420"/>
              <a:gd name="connsiteX0" fmla="*/ 30310 w 2244053"/>
              <a:gd name="connsiteY0" fmla="*/ 0 h 1430865"/>
              <a:gd name="connsiteX1" fmla="*/ 2242449 w 2244053"/>
              <a:gd name="connsiteY1" fmla="*/ 17589 h 1430865"/>
              <a:gd name="connsiteX2" fmla="*/ 2233243 w 2244053"/>
              <a:gd name="connsiteY2" fmla="*/ 1430865 h 1430865"/>
              <a:gd name="connsiteX3" fmla="*/ 48 w 2244053"/>
              <a:gd name="connsiteY3" fmla="*/ 837856 h 1430865"/>
              <a:gd name="connsiteX4" fmla="*/ 30310 w 2244053"/>
              <a:gd name="connsiteY4" fmla="*/ 0 h 1430865"/>
              <a:gd name="connsiteX0" fmla="*/ 30604 w 2244347"/>
              <a:gd name="connsiteY0" fmla="*/ 0 h 1430865"/>
              <a:gd name="connsiteX1" fmla="*/ 2242743 w 2244347"/>
              <a:gd name="connsiteY1" fmla="*/ 17589 h 1430865"/>
              <a:gd name="connsiteX2" fmla="*/ 2233537 w 2244347"/>
              <a:gd name="connsiteY2" fmla="*/ 1430865 h 1430865"/>
              <a:gd name="connsiteX3" fmla="*/ 48 w 2244347"/>
              <a:gd name="connsiteY3" fmla="*/ 859770 h 1430865"/>
              <a:gd name="connsiteX4" fmla="*/ 30604 w 2244347"/>
              <a:gd name="connsiteY4" fmla="*/ 0 h 1430865"/>
              <a:gd name="connsiteX0" fmla="*/ 59504 w 2244326"/>
              <a:gd name="connsiteY0" fmla="*/ 0 h 1438568"/>
              <a:gd name="connsiteX1" fmla="*/ 2242722 w 2244326"/>
              <a:gd name="connsiteY1" fmla="*/ 25292 h 1438568"/>
              <a:gd name="connsiteX2" fmla="*/ 2233516 w 2244326"/>
              <a:gd name="connsiteY2" fmla="*/ 1438568 h 1438568"/>
              <a:gd name="connsiteX3" fmla="*/ 27 w 2244326"/>
              <a:gd name="connsiteY3" fmla="*/ 867473 h 1438568"/>
              <a:gd name="connsiteX4" fmla="*/ 59504 w 2244326"/>
              <a:gd name="connsiteY4" fmla="*/ 0 h 1438568"/>
              <a:gd name="connsiteX0" fmla="*/ 18466 w 2203288"/>
              <a:gd name="connsiteY0" fmla="*/ 0 h 1438568"/>
              <a:gd name="connsiteX1" fmla="*/ 2201684 w 2203288"/>
              <a:gd name="connsiteY1" fmla="*/ 25292 h 1438568"/>
              <a:gd name="connsiteX2" fmla="*/ 2192478 w 2203288"/>
              <a:gd name="connsiteY2" fmla="*/ 1438568 h 1438568"/>
              <a:gd name="connsiteX3" fmla="*/ 75 w 2203288"/>
              <a:gd name="connsiteY3" fmla="*/ 967290 h 1438568"/>
              <a:gd name="connsiteX4" fmla="*/ 18466 w 2203288"/>
              <a:gd name="connsiteY4" fmla="*/ 0 h 1438568"/>
              <a:gd name="connsiteX0" fmla="*/ 49119 w 2233941"/>
              <a:gd name="connsiteY0" fmla="*/ 0 h 1438568"/>
              <a:gd name="connsiteX1" fmla="*/ 2232337 w 2233941"/>
              <a:gd name="connsiteY1" fmla="*/ 25292 h 1438568"/>
              <a:gd name="connsiteX2" fmla="*/ 2223131 w 2233941"/>
              <a:gd name="connsiteY2" fmla="*/ 1438568 h 1438568"/>
              <a:gd name="connsiteX3" fmla="*/ 31 w 2233941"/>
              <a:gd name="connsiteY3" fmla="*/ 987214 h 1438568"/>
              <a:gd name="connsiteX4" fmla="*/ 49119 w 2233941"/>
              <a:gd name="connsiteY4" fmla="*/ 0 h 1438568"/>
              <a:gd name="connsiteX0" fmla="*/ 3377 w 2188199"/>
              <a:gd name="connsiteY0" fmla="*/ 0 h 1438568"/>
              <a:gd name="connsiteX1" fmla="*/ 2186595 w 2188199"/>
              <a:gd name="connsiteY1" fmla="*/ 25292 h 1438568"/>
              <a:gd name="connsiteX2" fmla="*/ 2177389 w 2188199"/>
              <a:gd name="connsiteY2" fmla="*/ 1438568 h 1438568"/>
              <a:gd name="connsiteX3" fmla="*/ 236 w 2188199"/>
              <a:gd name="connsiteY3" fmla="*/ 981898 h 1438568"/>
              <a:gd name="connsiteX4" fmla="*/ 3377 w 2188199"/>
              <a:gd name="connsiteY4" fmla="*/ 0 h 1438568"/>
              <a:gd name="connsiteX0" fmla="*/ 44651 w 2229473"/>
              <a:gd name="connsiteY0" fmla="*/ 0 h 1438568"/>
              <a:gd name="connsiteX1" fmla="*/ 2227869 w 2229473"/>
              <a:gd name="connsiteY1" fmla="*/ 25292 h 1438568"/>
              <a:gd name="connsiteX2" fmla="*/ 2218663 w 2229473"/>
              <a:gd name="connsiteY2" fmla="*/ 1438568 h 1438568"/>
              <a:gd name="connsiteX3" fmla="*/ 34 w 2229473"/>
              <a:gd name="connsiteY3" fmla="*/ 980359 h 1438568"/>
              <a:gd name="connsiteX4" fmla="*/ 44651 w 2229473"/>
              <a:gd name="connsiteY4" fmla="*/ 0 h 1438568"/>
              <a:gd name="connsiteX0" fmla="*/ 44651 w 2232456"/>
              <a:gd name="connsiteY0" fmla="*/ 0 h 1440570"/>
              <a:gd name="connsiteX1" fmla="*/ 2227869 w 2232456"/>
              <a:gd name="connsiteY1" fmla="*/ 25292 h 1440570"/>
              <a:gd name="connsiteX2" fmla="*/ 2225323 w 2232456"/>
              <a:gd name="connsiteY2" fmla="*/ 1440570 h 1440570"/>
              <a:gd name="connsiteX3" fmla="*/ 34 w 2232456"/>
              <a:gd name="connsiteY3" fmla="*/ 980359 h 1440570"/>
              <a:gd name="connsiteX4" fmla="*/ 44651 w 2232456"/>
              <a:gd name="connsiteY4" fmla="*/ 0 h 1440570"/>
              <a:gd name="connsiteX0" fmla="*/ 37737 w 2232461"/>
              <a:gd name="connsiteY0" fmla="*/ 0 h 1433405"/>
              <a:gd name="connsiteX1" fmla="*/ 2227874 w 2232461"/>
              <a:gd name="connsiteY1" fmla="*/ 18127 h 1433405"/>
              <a:gd name="connsiteX2" fmla="*/ 2225328 w 2232461"/>
              <a:gd name="connsiteY2" fmla="*/ 1433405 h 1433405"/>
              <a:gd name="connsiteX3" fmla="*/ 39 w 2232461"/>
              <a:gd name="connsiteY3" fmla="*/ 973194 h 1433405"/>
              <a:gd name="connsiteX4" fmla="*/ 37737 w 2232461"/>
              <a:gd name="connsiteY4" fmla="*/ 0 h 1433405"/>
              <a:gd name="connsiteX0" fmla="*/ 37737 w 2232908"/>
              <a:gd name="connsiteY0" fmla="*/ 0 h 1433405"/>
              <a:gd name="connsiteX1" fmla="*/ 2228948 w 2232908"/>
              <a:gd name="connsiteY1" fmla="*/ 10745 h 1433405"/>
              <a:gd name="connsiteX2" fmla="*/ 2225328 w 2232908"/>
              <a:gd name="connsiteY2" fmla="*/ 1433405 h 1433405"/>
              <a:gd name="connsiteX3" fmla="*/ 39 w 2232908"/>
              <a:gd name="connsiteY3" fmla="*/ 973194 h 1433405"/>
              <a:gd name="connsiteX4" fmla="*/ 37737 w 2232908"/>
              <a:gd name="connsiteY4" fmla="*/ 0 h 1433405"/>
              <a:gd name="connsiteX0" fmla="*/ 37737 w 2230903"/>
              <a:gd name="connsiteY0" fmla="*/ 0 h 1443631"/>
              <a:gd name="connsiteX1" fmla="*/ 2228948 w 2230903"/>
              <a:gd name="connsiteY1" fmla="*/ 10745 h 1443631"/>
              <a:gd name="connsiteX2" fmla="*/ 2220903 w 2230903"/>
              <a:gd name="connsiteY2" fmla="*/ 1443631 h 1443631"/>
              <a:gd name="connsiteX3" fmla="*/ 39 w 2230903"/>
              <a:gd name="connsiteY3" fmla="*/ 973194 h 1443631"/>
              <a:gd name="connsiteX4" fmla="*/ 37737 w 2230903"/>
              <a:gd name="connsiteY4" fmla="*/ 0 h 1443631"/>
              <a:gd name="connsiteX0" fmla="*/ 33828 w 2226994"/>
              <a:gd name="connsiteY0" fmla="*/ 0 h 1443631"/>
              <a:gd name="connsiteX1" fmla="*/ 2225039 w 2226994"/>
              <a:gd name="connsiteY1" fmla="*/ 10745 h 1443631"/>
              <a:gd name="connsiteX2" fmla="*/ 2216994 w 2226994"/>
              <a:gd name="connsiteY2" fmla="*/ 1443631 h 1443631"/>
              <a:gd name="connsiteX3" fmla="*/ 44 w 2226994"/>
              <a:gd name="connsiteY3" fmla="*/ 986698 h 1443631"/>
              <a:gd name="connsiteX4" fmla="*/ 33828 w 2226994"/>
              <a:gd name="connsiteY4" fmla="*/ 0 h 1443631"/>
              <a:gd name="connsiteX0" fmla="*/ 31767 w 2224933"/>
              <a:gd name="connsiteY0" fmla="*/ 0 h 1443631"/>
              <a:gd name="connsiteX1" fmla="*/ 2222978 w 2224933"/>
              <a:gd name="connsiteY1" fmla="*/ 10745 h 1443631"/>
              <a:gd name="connsiteX2" fmla="*/ 2214933 w 2224933"/>
              <a:gd name="connsiteY2" fmla="*/ 1443631 h 1443631"/>
              <a:gd name="connsiteX3" fmla="*/ 47 w 2224933"/>
              <a:gd name="connsiteY3" fmla="*/ 992712 h 1443631"/>
              <a:gd name="connsiteX4" fmla="*/ 31767 w 2224933"/>
              <a:gd name="connsiteY4" fmla="*/ 0 h 1443631"/>
              <a:gd name="connsiteX0" fmla="*/ 36961 w 2230127"/>
              <a:gd name="connsiteY0" fmla="*/ 0 h 1443631"/>
              <a:gd name="connsiteX1" fmla="*/ 2228172 w 2230127"/>
              <a:gd name="connsiteY1" fmla="*/ 10745 h 1443631"/>
              <a:gd name="connsiteX2" fmla="*/ 2220127 w 2230127"/>
              <a:gd name="connsiteY2" fmla="*/ 1443631 h 1443631"/>
              <a:gd name="connsiteX3" fmla="*/ 40 w 2230127"/>
              <a:gd name="connsiteY3" fmla="*/ 988065 h 1443631"/>
              <a:gd name="connsiteX4" fmla="*/ 36961 w 2230127"/>
              <a:gd name="connsiteY4" fmla="*/ 0 h 144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0127" h="1443631">
                <a:moveTo>
                  <a:pt x="36961" y="0"/>
                </a:moveTo>
                <a:lnTo>
                  <a:pt x="2228172" y="10745"/>
                </a:lnTo>
                <a:cubicBezTo>
                  <a:pt x="2230850" y="439656"/>
                  <a:pt x="2232723" y="651647"/>
                  <a:pt x="2220127" y="1443631"/>
                </a:cubicBezTo>
                <a:lnTo>
                  <a:pt x="40" y="988065"/>
                </a:lnTo>
                <a:cubicBezTo>
                  <a:pt x="-1448" y="706509"/>
                  <a:pt x="38449" y="281556"/>
                  <a:pt x="36961" y="0"/>
                </a:cubicBezTo>
                <a:close/>
              </a:path>
            </a:pathLst>
          </a:custGeom>
          <a:solidFill>
            <a:srgbClr val="711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1"/>
          <p:cNvSpPr>
            <a:spLocks noChangeArrowheads="1"/>
          </p:cNvSpPr>
          <p:nvPr userDrawn="1"/>
        </p:nvSpPr>
        <p:spPr bwMode="gray">
          <a:xfrm rot="21365145">
            <a:off x="8001470" y="1892361"/>
            <a:ext cx="4287149" cy="2583107"/>
          </a:xfrm>
          <a:custGeom>
            <a:avLst/>
            <a:gdLst>
              <a:gd name="connsiteX0" fmla="*/ 0 w 5430865"/>
              <a:gd name="connsiteY0" fmla="*/ 0 h 979284"/>
              <a:gd name="connsiteX1" fmla="*/ 5430865 w 5430865"/>
              <a:gd name="connsiteY1" fmla="*/ 0 h 979284"/>
              <a:gd name="connsiteX2" fmla="*/ 5430865 w 5430865"/>
              <a:gd name="connsiteY2" fmla="*/ 979284 h 979284"/>
              <a:gd name="connsiteX3" fmla="*/ 0 w 5430865"/>
              <a:gd name="connsiteY3" fmla="*/ 979284 h 979284"/>
              <a:gd name="connsiteX4" fmla="*/ 0 w 5430865"/>
              <a:gd name="connsiteY4" fmla="*/ 0 h 979284"/>
              <a:gd name="connsiteX0" fmla="*/ 0 w 5434373"/>
              <a:gd name="connsiteY0" fmla="*/ 2897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0 w 5434373"/>
              <a:gd name="connsiteY4" fmla="*/ 28971 h 1008255"/>
              <a:gd name="connsiteX0" fmla="*/ 0 w 5434373"/>
              <a:gd name="connsiteY0" fmla="*/ 28971 h 1011057"/>
              <a:gd name="connsiteX1" fmla="*/ 5434373 w 5434373"/>
              <a:gd name="connsiteY1" fmla="*/ 0 h 1011057"/>
              <a:gd name="connsiteX2" fmla="*/ 3575489 w 5434373"/>
              <a:gd name="connsiteY2" fmla="*/ 1011057 h 1011057"/>
              <a:gd name="connsiteX3" fmla="*/ 0 w 5434373"/>
              <a:gd name="connsiteY3" fmla="*/ 1008255 h 1011057"/>
              <a:gd name="connsiteX4" fmla="*/ 0 w 5434373"/>
              <a:gd name="connsiteY4" fmla="*/ 28971 h 1011057"/>
              <a:gd name="connsiteX0" fmla="*/ 0 w 3710877"/>
              <a:gd name="connsiteY0" fmla="*/ 21612 h 1003698"/>
              <a:gd name="connsiteX1" fmla="*/ 3710878 w 3710877"/>
              <a:gd name="connsiteY1" fmla="*/ 0 h 1003698"/>
              <a:gd name="connsiteX2" fmla="*/ 3575489 w 3710877"/>
              <a:gd name="connsiteY2" fmla="*/ 1003698 h 1003698"/>
              <a:gd name="connsiteX3" fmla="*/ 0 w 3710877"/>
              <a:gd name="connsiteY3" fmla="*/ 1000896 h 1003698"/>
              <a:gd name="connsiteX4" fmla="*/ 0 w 3710877"/>
              <a:gd name="connsiteY4" fmla="*/ 21612 h 1003698"/>
              <a:gd name="connsiteX0" fmla="*/ 0 w 3710878"/>
              <a:gd name="connsiteY0" fmla="*/ 21612 h 1003698"/>
              <a:gd name="connsiteX1" fmla="*/ 3710878 w 3710878"/>
              <a:gd name="connsiteY1" fmla="*/ 0 h 1003698"/>
              <a:gd name="connsiteX2" fmla="*/ 3575489 w 3710878"/>
              <a:gd name="connsiteY2" fmla="*/ 1003698 h 1003698"/>
              <a:gd name="connsiteX3" fmla="*/ 0 w 3710878"/>
              <a:gd name="connsiteY3" fmla="*/ 1000896 h 1003698"/>
              <a:gd name="connsiteX4" fmla="*/ 0 w 3710878"/>
              <a:gd name="connsiteY4" fmla="*/ 21612 h 1003698"/>
              <a:gd name="connsiteX0" fmla="*/ 0 w 3710878"/>
              <a:gd name="connsiteY0" fmla="*/ 21612 h 1003698"/>
              <a:gd name="connsiteX1" fmla="*/ 3710878 w 3710878"/>
              <a:gd name="connsiteY1" fmla="*/ 0 h 1003698"/>
              <a:gd name="connsiteX2" fmla="*/ 3575489 w 3710878"/>
              <a:gd name="connsiteY2" fmla="*/ 1003698 h 1003698"/>
              <a:gd name="connsiteX3" fmla="*/ 0 w 3710878"/>
              <a:gd name="connsiteY3" fmla="*/ 1000896 h 1003698"/>
              <a:gd name="connsiteX4" fmla="*/ 0 w 3710878"/>
              <a:gd name="connsiteY4" fmla="*/ 21612 h 1003698"/>
              <a:gd name="connsiteX0" fmla="*/ 0 w 3719612"/>
              <a:gd name="connsiteY0" fmla="*/ 6729 h 988815"/>
              <a:gd name="connsiteX1" fmla="*/ 3719612 w 3719612"/>
              <a:gd name="connsiteY1" fmla="*/ 0 h 988815"/>
              <a:gd name="connsiteX2" fmla="*/ 3575489 w 3719612"/>
              <a:gd name="connsiteY2" fmla="*/ 988815 h 988815"/>
              <a:gd name="connsiteX3" fmla="*/ 0 w 3719612"/>
              <a:gd name="connsiteY3" fmla="*/ 986013 h 988815"/>
              <a:gd name="connsiteX4" fmla="*/ 0 w 3719612"/>
              <a:gd name="connsiteY4" fmla="*/ 6729 h 98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9612" h="988815">
                <a:moveTo>
                  <a:pt x="0" y="6729"/>
                </a:moveTo>
                <a:lnTo>
                  <a:pt x="3719612" y="0"/>
                </a:lnTo>
                <a:cubicBezTo>
                  <a:pt x="3686881" y="338931"/>
                  <a:pt x="3631493" y="650689"/>
                  <a:pt x="3575489" y="988815"/>
                </a:cubicBezTo>
                <a:lnTo>
                  <a:pt x="0" y="986013"/>
                </a:lnTo>
                <a:lnTo>
                  <a:pt x="0" y="6729"/>
                </a:lnTo>
                <a:close/>
              </a:path>
            </a:pathLst>
          </a:custGeom>
          <a:solidFill>
            <a:srgbClr val="1B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6" tIns="45679" rIns="91356" bIns="456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601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gray">
          <a:xfrm rot="21365145">
            <a:off x="10268948" y="3156044"/>
            <a:ext cx="1322420" cy="456773"/>
          </a:xfrm>
          <a:custGeom>
            <a:avLst/>
            <a:gdLst>
              <a:gd name="connsiteX0" fmla="*/ 0 w 855342"/>
              <a:gd name="connsiteY0" fmla="*/ 0 h 519360"/>
              <a:gd name="connsiteX1" fmla="*/ 855342 w 855342"/>
              <a:gd name="connsiteY1" fmla="*/ 0 h 519360"/>
              <a:gd name="connsiteX2" fmla="*/ 855342 w 855342"/>
              <a:gd name="connsiteY2" fmla="*/ 519360 h 519360"/>
              <a:gd name="connsiteX3" fmla="*/ 0 w 855342"/>
              <a:gd name="connsiteY3" fmla="*/ 519360 h 519360"/>
              <a:gd name="connsiteX4" fmla="*/ 0 w 855342"/>
              <a:gd name="connsiteY4" fmla="*/ 0 h 519360"/>
              <a:gd name="connsiteX0" fmla="*/ 0 w 855342"/>
              <a:gd name="connsiteY0" fmla="*/ 0 h 519360"/>
              <a:gd name="connsiteX1" fmla="*/ 569438 w 855342"/>
              <a:gd name="connsiteY1" fmla="*/ 14374 h 519360"/>
              <a:gd name="connsiteX2" fmla="*/ 855342 w 855342"/>
              <a:gd name="connsiteY2" fmla="*/ 519360 h 519360"/>
              <a:gd name="connsiteX3" fmla="*/ 0 w 855342"/>
              <a:gd name="connsiteY3" fmla="*/ 519360 h 519360"/>
              <a:gd name="connsiteX4" fmla="*/ 0 w 855342"/>
              <a:gd name="connsiteY4" fmla="*/ 0 h 519360"/>
              <a:gd name="connsiteX0" fmla="*/ 0 w 848589"/>
              <a:gd name="connsiteY0" fmla="*/ 0 h 519360"/>
              <a:gd name="connsiteX1" fmla="*/ 569438 w 848589"/>
              <a:gd name="connsiteY1" fmla="*/ 14374 h 519360"/>
              <a:gd name="connsiteX2" fmla="*/ 848589 w 848589"/>
              <a:gd name="connsiteY2" fmla="*/ 332367 h 519360"/>
              <a:gd name="connsiteX3" fmla="*/ 0 w 848589"/>
              <a:gd name="connsiteY3" fmla="*/ 519360 h 519360"/>
              <a:gd name="connsiteX4" fmla="*/ 0 w 848589"/>
              <a:gd name="connsiteY4" fmla="*/ 0 h 519360"/>
              <a:gd name="connsiteX0" fmla="*/ 0 w 1144262"/>
              <a:gd name="connsiteY0" fmla="*/ 0 h 569570"/>
              <a:gd name="connsiteX1" fmla="*/ 569438 w 1144262"/>
              <a:gd name="connsiteY1" fmla="*/ 14374 h 569570"/>
              <a:gd name="connsiteX2" fmla="*/ 1144262 w 1144262"/>
              <a:gd name="connsiteY2" fmla="*/ 569571 h 569570"/>
              <a:gd name="connsiteX3" fmla="*/ 0 w 1144262"/>
              <a:gd name="connsiteY3" fmla="*/ 519360 h 569570"/>
              <a:gd name="connsiteX4" fmla="*/ 0 w 1144262"/>
              <a:gd name="connsiteY4" fmla="*/ 0 h 569570"/>
              <a:gd name="connsiteX0" fmla="*/ 3094 w 1147356"/>
              <a:gd name="connsiteY0" fmla="*/ 0 h 586267"/>
              <a:gd name="connsiteX1" fmla="*/ 572532 w 1147356"/>
              <a:gd name="connsiteY1" fmla="*/ 14374 h 586267"/>
              <a:gd name="connsiteX2" fmla="*/ 1147356 w 1147356"/>
              <a:gd name="connsiteY2" fmla="*/ 569571 h 586267"/>
              <a:gd name="connsiteX3" fmla="*/ 0 w 1147356"/>
              <a:gd name="connsiteY3" fmla="*/ 586268 h 586267"/>
              <a:gd name="connsiteX4" fmla="*/ 3094 w 1147356"/>
              <a:gd name="connsiteY4" fmla="*/ 0 h 58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356" h="586267">
                <a:moveTo>
                  <a:pt x="3094" y="0"/>
                </a:moveTo>
                <a:lnTo>
                  <a:pt x="572532" y="14374"/>
                </a:lnTo>
                <a:lnTo>
                  <a:pt x="1147356" y="569571"/>
                </a:lnTo>
                <a:lnTo>
                  <a:pt x="0" y="586268"/>
                </a:lnTo>
                <a:cubicBezTo>
                  <a:pt x="1031" y="390845"/>
                  <a:pt x="2063" y="195423"/>
                  <a:pt x="309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6" tIns="45679" rIns="91356" bIns="456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601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gray">
          <a:xfrm rot="21421882">
            <a:off x="760192" y="662755"/>
            <a:ext cx="10315949" cy="4083648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1"/>
          <p:cNvSpPr>
            <a:spLocks noChangeArrowheads="1"/>
          </p:cNvSpPr>
          <p:nvPr userDrawn="1"/>
        </p:nvSpPr>
        <p:spPr bwMode="gray">
          <a:xfrm rot="21365145">
            <a:off x="4862432" y="3752240"/>
            <a:ext cx="6801460" cy="1484321"/>
          </a:xfrm>
          <a:custGeom>
            <a:avLst/>
            <a:gdLst>
              <a:gd name="connsiteX0" fmla="*/ 0 w 5430865"/>
              <a:gd name="connsiteY0" fmla="*/ 0 h 979284"/>
              <a:gd name="connsiteX1" fmla="*/ 5430865 w 5430865"/>
              <a:gd name="connsiteY1" fmla="*/ 0 h 979284"/>
              <a:gd name="connsiteX2" fmla="*/ 5430865 w 5430865"/>
              <a:gd name="connsiteY2" fmla="*/ 979284 h 979284"/>
              <a:gd name="connsiteX3" fmla="*/ 0 w 5430865"/>
              <a:gd name="connsiteY3" fmla="*/ 979284 h 979284"/>
              <a:gd name="connsiteX4" fmla="*/ 0 w 5430865"/>
              <a:gd name="connsiteY4" fmla="*/ 0 h 979284"/>
              <a:gd name="connsiteX0" fmla="*/ 0 w 5434373"/>
              <a:gd name="connsiteY0" fmla="*/ 2897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0 w 5434373"/>
              <a:gd name="connsiteY4" fmla="*/ 28971 h 1008255"/>
              <a:gd name="connsiteX0" fmla="*/ 1138 w 5434373"/>
              <a:gd name="connsiteY0" fmla="*/ 1452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1138 w 5434373"/>
              <a:gd name="connsiteY4" fmla="*/ 14521 h 1008255"/>
              <a:gd name="connsiteX0" fmla="*/ 1138 w 5434373"/>
              <a:gd name="connsiteY0" fmla="*/ 1452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1138 w 5434373"/>
              <a:gd name="connsiteY4" fmla="*/ 14521 h 1008255"/>
              <a:gd name="connsiteX0" fmla="*/ 1138 w 5434373"/>
              <a:gd name="connsiteY0" fmla="*/ 1452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1138 w 5434373"/>
              <a:gd name="connsiteY4" fmla="*/ 14521 h 1008255"/>
              <a:gd name="connsiteX0" fmla="*/ 1138 w 5434373"/>
              <a:gd name="connsiteY0" fmla="*/ 1452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1138 w 5434373"/>
              <a:gd name="connsiteY4" fmla="*/ 14521 h 1008255"/>
              <a:gd name="connsiteX0" fmla="*/ 82 w 5434770"/>
              <a:gd name="connsiteY0" fmla="*/ 0 h 1023513"/>
              <a:gd name="connsiteX1" fmla="*/ 5434770 w 5434770"/>
              <a:gd name="connsiteY1" fmla="*/ 15258 h 1023513"/>
              <a:gd name="connsiteX2" fmla="*/ 5431262 w 5434770"/>
              <a:gd name="connsiteY2" fmla="*/ 1023513 h 1023513"/>
              <a:gd name="connsiteX3" fmla="*/ 397 w 5434770"/>
              <a:gd name="connsiteY3" fmla="*/ 1023513 h 1023513"/>
              <a:gd name="connsiteX4" fmla="*/ 82 w 5434770"/>
              <a:gd name="connsiteY4" fmla="*/ 0 h 1023513"/>
              <a:gd name="connsiteX0" fmla="*/ 3983 w 5434373"/>
              <a:gd name="connsiteY0" fmla="*/ 0 h 1029855"/>
              <a:gd name="connsiteX1" fmla="*/ 5434373 w 5434373"/>
              <a:gd name="connsiteY1" fmla="*/ 21600 h 1029855"/>
              <a:gd name="connsiteX2" fmla="*/ 5430865 w 5434373"/>
              <a:gd name="connsiteY2" fmla="*/ 1029855 h 1029855"/>
              <a:gd name="connsiteX3" fmla="*/ 0 w 5434373"/>
              <a:gd name="connsiteY3" fmla="*/ 1029855 h 1029855"/>
              <a:gd name="connsiteX4" fmla="*/ 3983 w 5434373"/>
              <a:gd name="connsiteY4" fmla="*/ 0 h 1029855"/>
              <a:gd name="connsiteX0" fmla="*/ 3983 w 5434373"/>
              <a:gd name="connsiteY0" fmla="*/ 0 h 1029855"/>
              <a:gd name="connsiteX1" fmla="*/ 5434373 w 5434373"/>
              <a:gd name="connsiteY1" fmla="*/ 21600 h 1029855"/>
              <a:gd name="connsiteX2" fmla="*/ 5430865 w 5434373"/>
              <a:gd name="connsiteY2" fmla="*/ 1029855 h 1029855"/>
              <a:gd name="connsiteX3" fmla="*/ 0 w 5434373"/>
              <a:gd name="connsiteY3" fmla="*/ 1029855 h 1029855"/>
              <a:gd name="connsiteX4" fmla="*/ 3983 w 5434373"/>
              <a:gd name="connsiteY4" fmla="*/ 0 h 1029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4373" h="1029855">
                <a:moveTo>
                  <a:pt x="3983" y="0"/>
                </a:moveTo>
                <a:lnTo>
                  <a:pt x="5434373" y="21600"/>
                </a:lnTo>
                <a:cubicBezTo>
                  <a:pt x="5433204" y="357685"/>
                  <a:pt x="5432034" y="693770"/>
                  <a:pt x="5430865" y="1029855"/>
                </a:cubicBezTo>
                <a:lnTo>
                  <a:pt x="0" y="1029855"/>
                </a:lnTo>
                <a:cubicBezTo>
                  <a:pt x="379" y="698610"/>
                  <a:pt x="3604" y="331245"/>
                  <a:pt x="3983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6" tIns="45679" rIns="91356" bIns="456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601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 bwMode="gray">
          <a:xfrm rot="21366623">
            <a:off x="5218643" y="4086654"/>
            <a:ext cx="5810111" cy="849929"/>
          </a:xfrm>
          <a:prstGeom prst="rect">
            <a:avLst/>
          </a:prstGeom>
        </p:spPr>
        <p:txBody>
          <a:bodyPr lIns="121787" tIns="60893" rIns="121787" bIns="60893" anchor="ctr" anchorCtr="0"/>
          <a:lstStyle>
            <a:lvl1pPr marL="0" indent="0" algn="l" defTabSz="12179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8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</a:t>
            </a:r>
            <a:endParaRPr lang="en-US" dirty="0"/>
          </a:p>
        </p:txBody>
      </p:sp>
      <p:sp>
        <p:nvSpPr>
          <p:cNvPr id="6" name="Title 16"/>
          <p:cNvSpPr>
            <a:spLocks noGrp="1"/>
          </p:cNvSpPr>
          <p:nvPr>
            <p:ph type="title" hasCustomPrompt="1"/>
          </p:nvPr>
        </p:nvSpPr>
        <p:spPr bwMode="gray">
          <a:xfrm rot="21404489">
            <a:off x="1069964" y="870348"/>
            <a:ext cx="9730361" cy="2790117"/>
          </a:xfrm>
          <a:prstGeom prst="rect">
            <a:avLst/>
          </a:prstGeom>
        </p:spPr>
        <p:txBody>
          <a:bodyPr lIns="121787" tIns="60893" rIns="121787" bIns="60893" anchor="ctr" anchorCtr="0"/>
          <a:lstStyle>
            <a:lvl1pPr marL="0" algn="l" defTabSz="1217923" rtl="0" eaLnBrk="1" latinLnBrk="0" hangingPunct="1">
              <a:lnSpc>
                <a:spcPts val="6400"/>
              </a:lnSpc>
              <a:spcBef>
                <a:spcPct val="0"/>
              </a:spcBef>
              <a:buNone/>
              <a:defRPr lang="en-US" sz="55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grpSp>
        <p:nvGrpSpPr>
          <p:cNvPr id="94" name="Group 93"/>
          <p:cNvGrpSpPr/>
          <p:nvPr userDrawn="1"/>
        </p:nvGrpSpPr>
        <p:grpSpPr>
          <a:xfrm rot="21328392">
            <a:off x="10625462" y="5993075"/>
            <a:ext cx="521668" cy="279839"/>
            <a:chOff x="6196013" y="2970213"/>
            <a:chExt cx="787400" cy="422275"/>
          </a:xfrm>
        </p:grpSpPr>
        <p:sp>
          <p:nvSpPr>
            <p:cNvPr id="95" name="Freeform 24"/>
            <p:cNvSpPr>
              <a:spLocks noEditPoints="1"/>
            </p:cNvSpPr>
            <p:nvPr userDrawn="1"/>
          </p:nvSpPr>
          <p:spPr bwMode="gray">
            <a:xfrm>
              <a:off x="6559550" y="3033713"/>
              <a:ext cx="250825" cy="290513"/>
            </a:xfrm>
            <a:custGeom>
              <a:avLst/>
              <a:gdLst>
                <a:gd name="T0" fmla="*/ 41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1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1 w 51"/>
                <a:gd name="T33" fmla="*/ 2 h 59"/>
                <a:gd name="T34" fmla="*/ 40 w 51"/>
                <a:gd name="T35" fmla="*/ 44 h 59"/>
                <a:gd name="T36" fmla="*/ 39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1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1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39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1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1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6" name="Rectangle 25"/>
            <p:cNvSpPr>
              <a:spLocks noChangeArrowheads="1"/>
            </p:cNvSpPr>
            <p:nvPr userDrawn="1"/>
          </p:nvSpPr>
          <p:spPr bwMode="gray">
            <a:xfrm>
              <a:off x="6864350" y="3270250"/>
              <a:ext cx="60325" cy="53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7" name="Freeform 26"/>
            <p:cNvSpPr>
              <a:spLocks noEditPoints="1"/>
            </p:cNvSpPr>
            <p:nvPr userDrawn="1"/>
          </p:nvSpPr>
          <p:spPr bwMode="gray">
            <a:xfrm>
              <a:off x="6275388" y="3033713"/>
              <a:ext cx="220663" cy="290513"/>
            </a:xfrm>
            <a:custGeom>
              <a:avLst/>
              <a:gdLst>
                <a:gd name="T0" fmla="*/ 36 w 45"/>
                <a:gd name="T1" fmla="*/ 2 h 59"/>
                <a:gd name="T2" fmla="*/ 32 w 45"/>
                <a:gd name="T3" fmla="*/ 0 h 59"/>
                <a:gd name="T4" fmla="*/ 0 w 45"/>
                <a:gd name="T5" fmla="*/ 0 h 59"/>
                <a:gd name="T6" fmla="*/ 0 w 45"/>
                <a:gd name="T7" fmla="*/ 59 h 59"/>
                <a:gd name="T8" fmla="*/ 32 w 45"/>
                <a:gd name="T9" fmla="*/ 59 h 59"/>
                <a:gd name="T10" fmla="*/ 36 w 45"/>
                <a:gd name="T11" fmla="*/ 58 h 59"/>
                <a:gd name="T12" fmla="*/ 44 w 45"/>
                <a:gd name="T13" fmla="*/ 50 h 59"/>
                <a:gd name="T14" fmla="*/ 45 w 45"/>
                <a:gd name="T15" fmla="*/ 46 h 59"/>
                <a:gd name="T16" fmla="*/ 45 w 45"/>
                <a:gd name="T17" fmla="*/ 14 h 59"/>
                <a:gd name="T18" fmla="*/ 44 w 45"/>
                <a:gd name="T19" fmla="*/ 9 h 59"/>
                <a:gd name="T20" fmla="*/ 36 w 45"/>
                <a:gd name="T21" fmla="*/ 2 h 59"/>
                <a:gd name="T22" fmla="*/ 35 w 45"/>
                <a:gd name="T23" fmla="*/ 44 h 59"/>
                <a:gd name="T24" fmla="*/ 34 w 45"/>
                <a:gd name="T25" fmla="*/ 45 h 59"/>
                <a:gd name="T26" fmla="*/ 31 w 45"/>
                <a:gd name="T27" fmla="*/ 49 h 59"/>
                <a:gd name="T28" fmla="*/ 29 w 45"/>
                <a:gd name="T29" fmla="*/ 49 h 59"/>
                <a:gd name="T30" fmla="*/ 11 w 45"/>
                <a:gd name="T31" fmla="*/ 49 h 59"/>
                <a:gd name="T32" fmla="*/ 11 w 45"/>
                <a:gd name="T33" fmla="*/ 10 h 59"/>
                <a:gd name="T34" fmla="*/ 29 w 45"/>
                <a:gd name="T35" fmla="*/ 10 h 59"/>
                <a:gd name="T36" fmla="*/ 31 w 45"/>
                <a:gd name="T37" fmla="*/ 11 h 59"/>
                <a:gd name="T38" fmla="*/ 34 w 45"/>
                <a:gd name="T39" fmla="*/ 14 h 59"/>
                <a:gd name="T40" fmla="*/ 35 w 45"/>
                <a:gd name="T41" fmla="*/ 15 h 59"/>
                <a:gd name="T42" fmla="*/ 35 w 45"/>
                <a:gd name="T43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59">
                  <a:moveTo>
                    <a:pt x="36" y="2"/>
                  </a:moveTo>
                  <a:cubicBezTo>
                    <a:pt x="35" y="1"/>
                    <a:pt x="33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3" y="59"/>
                    <a:pt x="35" y="59"/>
                    <a:pt x="36" y="58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5" y="49"/>
                    <a:pt x="45" y="48"/>
                    <a:pt x="45" y="46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2"/>
                    <a:pt x="45" y="10"/>
                    <a:pt x="44" y="9"/>
                  </a:cubicBezTo>
                  <a:lnTo>
                    <a:pt x="36" y="2"/>
                  </a:lnTo>
                  <a:close/>
                  <a:moveTo>
                    <a:pt x="35" y="44"/>
                  </a:moveTo>
                  <a:cubicBezTo>
                    <a:pt x="35" y="45"/>
                    <a:pt x="35" y="45"/>
                    <a:pt x="34" y="45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0" y="49"/>
                    <a:pt x="30" y="49"/>
                    <a:pt x="29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0" y="10"/>
                    <a:pt x="30" y="10"/>
                    <a:pt x="31" y="11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5" y="15"/>
                    <a:pt x="35" y="15"/>
                    <a:pt x="35" y="15"/>
                  </a:cubicBezTo>
                  <a:lnTo>
                    <a:pt x="35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8" name="Freeform 27"/>
            <p:cNvSpPr>
              <a:spLocks noEditPoints="1"/>
            </p:cNvSpPr>
            <p:nvPr userDrawn="1"/>
          </p:nvSpPr>
          <p:spPr bwMode="gray">
            <a:xfrm>
              <a:off x="6196013" y="2970213"/>
              <a:ext cx="787400" cy="422275"/>
            </a:xfrm>
            <a:custGeom>
              <a:avLst/>
              <a:gdLst>
                <a:gd name="T0" fmla="*/ 0 w 160"/>
                <a:gd name="T1" fmla="*/ 86 h 86"/>
                <a:gd name="T2" fmla="*/ 160 w 160"/>
                <a:gd name="T3" fmla="*/ 86 h 86"/>
                <a:gd name="T4" fmla="*/ 160 w 160"/>
                <a:gd name="T5" fmla="*/ 0 h 86"/>
                <a:gd name="T6" fmla="*/ 0 w 160"/>
                <a:gd name="T7" fmla="*/ 0 h 86"/>
                <a:gd name="T8" fmla="*/ 0 w 160"/>
                <a:gd name="T9" fmla="*/ 86 h 86"/>
                <a:gd name="T10" fmla="*/ 61 w 160"/>
                <a:gd name="T11" fmla="*/ 59 h 86"/>
                <a:gd name="T12" fmla="*/ 60 w 160"/>
                <a:gd name="T13" fmla="*/ 63 h 86"/>
                <a:gd name="T14" fmla="*/ 52 w 160"/>
                <a:gd name="T15" fmla="*/ 71 h 86"/>
                <a:gd name="T16" fmla="*/ 48 w 160"/>
                <a:gd name="T17" fmla="*/ 72 h 86"/>
                <a:gd name="T18" fmla="*/ 16 w 160"/>
                <a:gd name="T19" fmla="*/ 72 h 86"/>
                <a:gd name="T20" fmla="*/ 16 w 160"/>
                <a:gd name="T21" fmla="*/ 13 h 86"/>
                <a:gd name="T22" fmla="*/ 48 w 160"/>
                <a:gd name="T23" fmla="*/ 13 h 86"/>
                <a:gd name="T24" fmla="*/ 52 w 160"/>
                <a:gd name="T25" fmla="*/ 15 h 86"/>
                <a:gd name="T26" fmla="*/ 60 w 160"/>
                <a:gd name="T27" fmla="*/ 22 h 86"/>
                <a:gd name="T28" fmla="*/ 61 w 160"/>
                <a:gd name="T29" fmla="*/ 27 h 86"/>
                <a:gd name="T30" fmla="*/ 61 w 160"/>
                <a:gd name="T31" fmla="*/ 59 h 86"/>
                <a:gd name="T32" fmla="*/ 125 w 160"/>
                <a:gd name="T33" fmla="*/ 59 h 86"/>
                <a:gd name="T34" fmla="*/ 123 w 160"/>
                <a:gd name="T35" fmla="*/ 63 h 86"/>
                <a:gd name="T36" fmla="*/ 115 w 160"/>
                <a:gd name="T37" fmla="*/ 71 h 86"/>
                <a:gd name="T38" fmla="*/ 111 w 160"/>
                <a:gd name="T39" fmla="*/ 72 h 86"/>
                <a:gd name="T40" fmla="*/ 88 w 160"/>
                <a:gd name="T41" fmla="*/ 72 h 86"/>
                <a:gd name="T42" fmla="*/ 83 w 160"/>
                <a:gd name="T43" fmla="*/ 71 h 86"/>
                <a:gd name="T44" fmla="*/ 76 w 160"/>
                <a:gd name="T45" fmla="*/ 63 h 86"/>
                <a:gd name="T46" fmla="*/ 74 w 160"/>
                <a:gd name="T47" fmla="*/ 59 h 86"/>
                <a:gd name="T48" fmla="*/ 74 w 160"/>
                <a:gd name="T49" fmla="*/ 27 h 86"/>
                <a:gd name="T50" fmla="*/ 76 w 160"/>
                <a:gd name="T51" fmla="*/ 22 h 86"/>
                <a:gd name="T52" fmla="*/ 83 w 160"/>
                <a:gd name="T53" fmla="*/ 15 h 86"/>
                <a:gd name="T54" fmla="*/ 88 w 160"/>
                <a:gd name="T55" fmla="*/ 13 h 86"/>
                <a:gd name="T56" fmla="*/ 111 w 160"/>
                <a:gd name="T57" fmla="*/ 13 h 86"/>
                <a:gd name="T58" fmla="*/ 115 w 160"/>
                <a:gd name="T59" fmla="*/ 15 h 86"/>
                <a:gd name="T60" fmla="*/ 123 w 160"/>
                <a:gd name="T61" fmla="*/ 22 h 86"/>
                <a:gd name="T62" fmla="*/ 125 w 160"/>
                <a:gd name="T63" fmla="*/ 27 h 86"/>
                <a:gd name="T64" fmla="*/ 125 w 160"/>
                <a:gd name="T65" fmla="*/ 59 h 86"/>
                <a:gd name="T66" fmla="*/ 148 w 160"/>
                <a:gd name="T67" fmla="*/ 72 h 86"/>
                <a:gd name="T68" fmla="*/ 136 w 160"/>
                <a:gd name="T69" fmla="*/ 72 h 86"/>
                <a:gd name="T70" fmla="*/ 136 w 160"/>
                <a:gd name="T71" fmla="*/ 61 h 86"/>
                <a:gd name="T72" fmla="*/ 148 w 160"/>
                <a:gd name="T73" fmla="*/ 61 h 86"/>
                <a:gd name="T74" fmla="*/ 148 w 160"/>
                <a:gd name="T75" fmla="*/ 7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0" h="86">
                  <a:moveTo>
                    <a:pt x="0" y="86"/>
                  </a:moveTo>
                  <a:cubicBezTo>
                    <a:pt x="160" y="86"/>
                    <a:pt x="160" y="86"/>
                    <a:pt x="160" y="86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61" y="59"/>
                  </a:moveTo>
                  <a:cubicBezTo>
                    <a:pt x="61" y="61"/>
                    <a:pt x="61" y="62"/>
                    <a:pt x="60" y="63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49" y="72"/>
                    <a:pt x="48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9" y="13"/>
                    <a:pt x="51" y="14"/>
                    <a:pt x="52" y="15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23"/>
                    <a:pt x="61" y="25"/>
                    <a:pt x="61" y="27"/>
                  </a:cubicBezTo>
                  <a:lnTo>
                    <a:pt x="61" y="59"/>
                  </a:lnTo>
                  <a:close/>
                  <a:moveTo>
                    <a:pt x="125" y="59"/>
                  </a:moveTo>
                  <a:cubicBezTo>
                    <a:pt x="125" y="61"/>
                    <a:pt x="124" y="62"/>
                    <a:pt x="123" y="63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14" y="72"/>
                    <a:pt x="113" y="72"/>
                    <a:pt x="111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6" y="72"/>
                    <a:pt x="85" y="72"/>
                    <a:pt x="83" y="71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5" y="62"/>
                    <a:pt x="74" y="61"/>
                    <a:pt x="74" y="5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74" y="25"/>
                    <a:pt x="75" y="23"/>
                    <a:pt x="76" y="22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5" y="14"/>
                    <a:pt x="86" y="13"/>
                    <a:pt x="88" y="13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3" y="13"/>
                    <a:pt x="114" y="14"/>
                    <a:pt x="115" y="15"/>
                  </a:cubicBezTo>
                  <a:cubicBezTo>
                    <a:pt x="123" y="22"/>
                    <a:pt x="123" y="22"/>
                    <a:pt x="123" y="22"/>
                  </a:cubicBezTo>
                  <a:cubicBezTo>
                    <a:pt x="124" y="23"/>
                    <a:pt x="125" y="25"/>
                    <a:pt x="125" y="27"/>
                  </a:cubicBezTo>
                  <a:lnTo>
                    <a:pt x="125" y="59"/>
                  </a:lnTo>
                  <a:close/>
                  <a:moveTo>
                    <a:pt x="148" y="72"/>
                  </a:moveTo>
                  <a:cubicBezTo>
                    <a:pt x="136" y="72"/>
                    <a:pt x="136" y="72"/>
                    <a:pt x="136" y="72"/>
                  </a:cubicBezTo>
                  <a:cubicBezTo>
                    <a:pt x="136" y="61"/>
                    <a:pt x="136" y="61"/>
                    <a:pt x="136" y="61"/>
                  </a:cubicBezTo>
                  <a:cubicBezTo>
                    <a:pt x="148" y="61"/>
                    <a:pt x="148" y="61"/>
                    <a:pt x="148" y="61"/>
                  </a:cubicBezTo>
                  <a:lnTo>
                    <a:pt x="148" y="72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9" name="Freeform 28"/>
            <p:cNvSpPr>
              <a:spLocks/>
            </p:cNvSpPr>
            <p:nvPr userDrawn="1"/>
          </p:nvSpPr>
          <p:spPr bwMode="gray">
            <a:xfrm>
              <a:off x="6329363" y="3082925"/>
              <a:ext cx="117475" cy="192088"/>
            </a:xfrm>
            <a:custGeom>
              <a:avLst/>
              <a:gdLst>
                <a:gd name="T0" fmla="*/ 20 w 24"/>
                <a:gd name="T1" fmla="*/ 1 h 39"/>
                <a:gd name="T2" fmla="*/ 18 w 24"/>
                <a:gd name="T3" fmla="*/ 0 h 39"/>
                <a:gd name="T4" fmla="*/ 0 w 24"/>
                <a:gd name="T5" fmla="*/ 0 h 39"/>
                <a:gd name="T6" fmla="*/ 0 w 24"/>
                <a:gd name="T7" fmla="*/ 39 h 39"/>
                <a:gd name="T8" fmla="*/ 18 w 24"/>
                <a:gd name="T9" fmla="*/ 39 h 39"/>
                <a:gd name="T10" fmla="*/ 20 w 24"/>
                <a:gd name="T11" fmla="*/ 39 h 39"/>
                <a:gd name="T12" fmla="*/ 23 w 24"/>
                <a:gd name="T13" fmla="*/ 35 h 39"/>
                <a:gd name="T14" fmla="*/ 24 w 24"/>
                <a:gd name="T15" fmla="*/ 34 h 39"/>
                <a:gd name="T16" fmla="*/ 24 w 24"/>
                <a:gd name="T17" fmla="*/ 5 h 39"/>
                <a:gd name="T18" fmla="*/ 23 w 24"/>
                <a:gd name="T19" fmla="*/ 4 h 39"/>
                <a:gd name="T20" fmla="*/ 20 w 24"/>
                <a:gd name="T2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39">
                  <a:moveTo>
                    <a:pt x="20" y="1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4" y="35"/>
                    <a:pt x="24" y="35"/>
                    <a:pt x="24" y="3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3" y="4"/>
                  </a:cubicBezTo>
                  <a:lnTo>
                    <a:pt x="20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0" name="Freeform 29"/>
            <p:cNvSpPr>
              <a:spLocks/>
            </p:cNvSpPr>
            <p:nvPr userDrawn="1"/>
          </p:nvSpPr>
          <p:spPr bwMode="gray">
            <a:xfrm>
              <a:off x="661352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8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1" name="Group 100"/>
          <p:cNvGrpSpPr/>
          <p:nvPr userDrawn="1"/>
        </p:nvGrpSpPr>
        <p:grpSpPr>
          <a:xfrm rot="21328392">
            <a:off x="9833508" y="6046671"/>
            <a:ext cx="752001" cy="279839"/>
            <a:chOff x="4997450" y="2970213"/>
            <a:chExt cx="1135063" cy="422275"/>
          </a:xfrm>
        </p:grpSpPr>
        <p:sp>
          <p:nvSpPr>
            <p:cNvPr id="102" name="Freeform 19"/>
            <p:cNvSpPr>
              <a:spLocks/>
            </p:cNvSpPr>
            <p:nvPr userDrawn="1"/>
          </p:nvSpPr>
          <p:spPr bwMode="gray">
            <a:xfrm>
              <a:off x="5499100" y="3033713"/>
              <a:ext cx="225425" cy="290513"/>
            </a:xfrm>
            <a:custGeom>
              <a:avLst/>
              <a:gdLst>
                <a:gd name="T0" fmla="*/ 108 w 142"/>
                <a:gd name="T1" fmla="*/ 77 h 183"/>
                <a:gd name="T2" fmla="*/ 34 w 142"/>
                <a:gd name="T3" fmla="*/ 77 h 183"/>
                <a:gd name="T4" fmla="*/ 34 w 142"/>
                <a:gd name="T5" fmla="*/ 0 h 183"/>
                <a:gd name="T6" fmla="*/ 0 w 142"/>
                <a:gd name="T7" fmla="*/ 0 h 183"/>
                <a:gd name="T8" fmla="*/ 0 w 142"/>
                <a:gd name="T9" fmla="*/ 183 h 183"/>
                <a:gd name="T10" fmla="*/ 34 w 142"/>
                <a:gd name="T11" fmla="*/ 183 h 183"/>
                <a:gd name="T12" fmla="*/ 34 w 142"/>
                <a:gd name="T13" fmla="*/ 108 h 183"/>
                <a:gd name="T14" fmla="*/ 108 w 142"/>
                <a:gd name="T15" fmla="*/ 108 h 183"/>
                <a:gd name="T16" fmla="*/ 108 w 142"/>
                <a:gd name="T17" fmla="*/ 183 h 183"/>
                <a:gd name="T18" fmla="*/ 142 w 142"/>
                <a:gd name="T19" fmla="*/ 183 h 183"/>
                <a:gd name="T20" fmla="*/ 142 w 142"/>
                <a:gd name="T21" fmla="*/ 0 h 183"/>
                <a:gd name="T22" fmla="*/ 108 w 142"/>
                <a:gd name="T23" fmla="*/ 0 h 183"/>
                <a:gd name="T24" fmla="*/ 108 w 142"/>
                <a:gd name="T25" fmla="*/ 7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183">
                  <a:moveTo>
                    <a:pt x="108" y="77"/>
                  </a:moveTo>
                  <a:lnTo>
                    <a:pt x="34" y="77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3"/>
                  </a:lnTo>
                  <a:lnTo>
                    <a:pt x="34" y="183"/>
                  </a:lnTo>
                  <a:lnTo>
                    <a:pt x="34" y="108"/>
                  </a:lnTo>
                  <a:lnTo>
                    <a:pt x="108" y="108"/>
                  </a:lnTo>
                  <a:lnTo>
                    <a:pt x="108" y="183"/>
                  </a:lnTo>
                  <a:lnTo>
                    <a:pt x="142" y="183"/>
                  </a:lnTo>
                  <a:lnTo>
                    <a:pt x="142" y="0"/>
                  </a:lnTo>
                  <a:lnTo>
                    <a:pt x="108" y="0"/>
                  </a:lnTo>
                  <a:lnTo>
                    <a:pt x="108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3" name="Freeform 20"/>
            <p:cNvSpPr>
              <a:spLocks/>
            </p:cNvSpPr>
            <p:nvPr userDrawn="1"/>
          </p:nvSpPr>
          <p:spPr bwMode="gray">
            <a:xfrm>
              <a:off x="5086350" y="3033713"/>
              <a:ext cx="358775" cy="290513"/>
            </a:xfrm>
            <a:custGeom>
              <a:avLst/>
              <a:gdLst>
                <a:gd name="T0" fmla="*/ 164 w 226"/>
                <a:gd name="T1" fmla="*/ 149 h 183"/>
                <a:gd name="T2" fmla="*/ 136 w 226"/>
                <a:gd name="T3" fmla="*/ 0 h 183"/>
                <a:gd name="T4" fmla="*/ 89 w 226"/>
                <a:gd name="T5" fmla="*/ 0 h 183"/>
                <a:gd name="T6" fmla="*/ 61 w 226"/>
                <a:gd name="T7" fmla="*/ 149 h 183"/>
                <a:gd name="T8" fmla="*/ 31 w 226"/>
                <a:gd name="T9" fmla="*/ 0 h 183"/>
                <a:gd name="T10" fmla="*/ 0 w 226"/>
                <a:gd name="T11" fmla="*/ 0 h 183"/>
                <a:gd name="T12" fmla="*/ 40 w 226"/>
                <a:gd name="T13" fmla="*/ 183 h 183"/>
                <a:gd name="T14" fmla="*/ 83 w 226"/>
                <a:gd name="T15" fmla="*/ 183 h 183"/>
                <a:gd name="T16" fmla="*/ 111 w 226"/>
                <a:gd name="T17" fmla="*/ 40 h 183"/>
                <a:gd name="T18" fmla="*/ 142 w 226"/>
                <a:gd name="T19" fmla="*/ 183 h 183"/>
                <a:gd name="T20" fmla="*/ 185 w 226"/>
                <a:gd name="T21" fmla="*/ 183 h 183"/>
                <a:gd name="T22" fmla="*/ 226 w 226"/>
                <a:gd name="T23" fmla="*/ 0 h 183"/>
                <a:gd name="T24" fmla="*/ 192 w 226"/>
                <a:gd name="T25" fmla="*/ 0 h 183"/>
                <a:gd name="T26" fmla="*/ 164 w 226"/>
                <a:gd name="T27" fmla="*/ 14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6" h="183">
                  <a:moveTo>
                    <a:pt x="164" y="149"/>
                  </a:moveTo>
                  <a:lnTo>
                    <a:pt x="136" y="0"/>
                  </a:lnTo>
                  <a:lnTo>
                    <a:pt x="89" y="0"/>
                  </a:lnTo>
                  <a:lnTo>
                    <a:pt x="61" y="149"/>
                  </a:lnTo>
                  <a:lnTo>
                    <a:pt x="31" y="0"/>
                  </a:lnTo>
                  <a:lnTo>
                    <a:pt x="0" y="0"/>
                  </a:lnTo>
                  <a:lnTo>
                    <a:pt x="40" y="183"/>
                  </a:lnTo>
                  <a:lnTo>
                    <a:pt x="83" y="183"/>
                  </a:lnTo>
                  <a:lnTo>
                    <a:pt x="111" y="40"/>
                  </a:lnTo>
                  <a:lnTo>
                    <a:pt x="142" y="183"/>
                  </a:lnTo>
                  <a:lnTo>
                    <a:pt x="185" y="183"/>
                  </a:lnTo>
                  <a:lnTo>
                    <a:pt x="226" y="0"/>
                  </a:lnTo>
                  <a:lnTo>
                    <a:pt x="192" y="0"/>
                  </a:lnTo>
                  <a:lnTo>
                    <a:pt x="164" y="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4" name="Freeform 21"/>
            <p:cNvSpPr>
              <a:spLocks noEditPoints="1"/>
            </p:cNvSpPr>
            <p:nvPr userDrawn="1"/>
          </p:nvSpPr>
          <p:spPr bwMode="gray">
            <a:xfrm>
              <a:off x="5778500" y="3033713"/>
              <a:ext cx="250825" cy="290513"/>
            </a:xfrm>
            <a:custGeom>
              <a:avLst/>
              <a:gdLst>
                <a:gd name="T0" fmla="*/ 42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2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2 w 51"/>
                <a:gd name="T33" fmla="*/ 2 h 59"/>
                <a:gd name="T34" fmla="*/ 40 w 51"/>
                <a:gd name="T35" fmla="*/ 44 h 59"/>
                <a:gd name="T36" fmla="*/ 40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2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2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40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2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2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2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40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2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5" name="Freeform 22"/>
            <p:cNvSpPr>
              <a:spLocks noEditPoints="1"/>
            </p:cNvSpPr>
            <p:nvPr userDrawn="1"/>
          </p:nvSpPr>
          <p:spPr bwMode="gray">
            <a:xfrm>
              <a:off x="4997450" y="2970213"/>
              <a:ext cx="1135063" cy="422275"/>
            </a:xfrm>
            <a:custGeom>
              <a:avLst/>
              <a:gdLst>
                <a:gd name="T0" fmla="*/ 0 w 231"/>
                <a:gd name="T1" fmla="*/ 86 h 86"/>
                <a:gd name="T2" fmla="*/ 231 w 231"/>
                <a:gd name="T3" fmla="*/ 86 h 86"/>
                <a:gd name="T4" fmla="*/ 231 w 231"/>
                <a:gd name="T5" fmla="*/ 0 h 86"/>
                <a:gd name="T6" fmla="*/ 0 w 231"/>
                <a:gd name="T7" fmla="*/ 0 h 86"/>
                <a:gd name="T8" fmla="*/ 0 w 231"/>
                <a:gd name="T9" fmla="*/ 86 h 86"/>
                <a:gd name="T10" fmla="*/ 78 w 231"/>
                <a:gd name="T11" fmla="*/ 72 h 86"/>
                <a:gd name="T12" fmla="*/ 64 w 231"/>
                <a:gd name="T13" fmla="*/ 72 h 86"/>
                <a:gd name="T14" fmla="*/ 54 w 231"/>
                <a:gd name="T15" fmla="*/ 26 h 86"/>
                <a:gd name="T16" fmla="*/ 45 w 231"/>
                <a:gd name="T17" fmla="*/ 72 h 86"/>
                <a:gd name="T18" fmla="*/ 31 w 231"/>
                <a:gd name="T19" fmla="*/ 72 h 86"/>
                <a:gd name="T20" fmla="*/ 18 w 231"/>
                <a:gd name="T21" fmla="*/ 13 h 86"/>
                <a:gd name="T22" fmla="*/ 28 w 231"/>
                <a:gd name="T23" fmla="*/ 13 h 86"/>
                <a:gd name="T24" fmla="*/ 38 w 231"/>
                <a:gd name="T25" fmla="*/ 61 h 86"/>
                <a:gd name="T26" fmla="*/ 47 w 231"/>
                <a:gd name="T27" fmla="*/ 13 h 86"/>
                <a:gd name="T28" fmla="*/ 62 w 231"/>
                <a:gd name="T29" fmla="*/ 13 h 86"/>
                <a:gd name="T30" fmla="*/ 71 w 231"/>
                <a:gd name="T31" fmla="*/ 61 h 86"/>
                <a:gd name="T32" fmla="*/ 80 w 231"/>
                <a:gd name="T33" fmla="*/ 13 h 86"/>
                <a:gd name="T34" fmla="*/ 91 w 231"/>
                <a:gd name="T35" fmla="*/ 13 h 86"/>
                <a:gd name="T36" fmla="*/ 78 w 231"/>
                <a:gd name="T37" fmla="*/ 72 h 86"/>
                <a:gd name="T38" fmla="*/ 148 w 231"/>
                <a:gd name="T39" fmla="*/ 72 h 86"/>
                <a:gd name="T40" fmla="*/ 137 w 231"/>
                <a:gd name="T41" fmla="*/ 72 h 86"/>
                <a:gd name="T42" fmla="*/ 137 w 231"/>
                <a:gd name="T43" fmla="*/ 48 h 86"/>
                <a:gd name="T44" fmla="*/ 113 w 231"/>
                <a:gd name="T45" fmla="*/ 48 h 86"/>
                <a:gd name="T46" fmla="*/ 113 w 231"/>
                <a:gd name="T47" fmla="*/ 72 h 86"/>
                <a:gd name="T48" fmla="*/ 102 w 231"/>
                <a:gd name="T49" fmla="*/ 72 h 86"/>
                <a:gd name="T50" fmla="*/ 102 w 231"/>
                <a:gd name="T51" fmla="*/ 13 h 86"/>
                <a:gd name="T52" fmla="*/ 113 w 231"/>
                <a:gd name="T53" fmla="*/ 13 h 86"/>
                <a:gd name="T54" fmla="*/ 113 w 231"/>
                <a:gd name="T55" fmla="*/ 38 h 86"/>
                <a:gd name="T56" fmla="*/ 137 w 231"/>
                <a:gd name="T57" fmla="*/ 38 h 86"/>
                <a:gd name="T58" fmla="*/ 137 w 231"/>
                <a:gd name="T59" fmla="*/ 13 h 86"/>
                <a:gd name="T60" fmla="*/ 148 w 231"/>
                <a:gd name="T61" fmla="*/ 13 h 86"/>
                <a:gd name="T62" fmla="*/ 148 w 231"/>
                <a:gd name="T63" fmla="*/ 72 h 86"/>
                <a:gd name="T64" fmla="*/ 210 w 231"/>
                <a:gd name="T65" fmla="*/ 59 h 86"/>
                <a:gd name="T66" fmla="*/ 208 w 231"/>
                <a:gd name="T67" fmla="*/ 63 h 86"/>
                <a:gd name="T68" fmla="*/ 201 w 231"/>
                <a:gd name="T69" fmla="*/ 71 h 86"/>
                <a:gd name="T70" fmla="*/ 196 w 231"/>
                <a:gd name="T71" fmla="*/ 72 h 86"/>
                <a:gd name="T72" fmla="*/ 173 w 231"/>
                <a:gd name="T73" fmla="*/ 72 h 86"/>
                <a:gd name="T74" fmla="*/ 168 w 231"/>
                <a:gd name="T75" fmla="*/ 71 h 86"/>
                <a:gd name="T76" fmla="*/ 161 w 231"/>
                <a:gd name="T77" fmla="*/ 63 h 86"/>
                <a:gd name="T78" fmla="*/ 159 w 231"/>
                <a:gd name="T79" fmla="*/ 59 h 86"/>
                <a:gd name="T80" fmla="*/ 159 w 231"/>
                <a:gd name="T81" fmla="*/ 27 h 86"/>
                <a:gd name="T82" fmla="*/ 161 w 231"/>
                <a:gd name="T83" fmla="*/ 22 h 86"/>
                <a:gd name="T84" fmla="*/ 168 w 231"/>
                <a:gd name="T85" fmla="*/ 15 h 86"/>
                <a:gd name="T86" fmla="*/ 173 w 231"/>
                <a:gd name="T87" fmla="*/ 13 h 86"/>
                <a:gd name="T88" fmla="*/ 196 w 231"/>
                <a:gd name="T89" fmla="*/ 13 h 86"/>
                <a:gd name="T90" fmla="*/ 201 w 231"/>
                <a:gd name="T91" fmla="*/ 15 h 86"/>
                <a:gd name="T92" fmla="*/ 208 w 231"/>
                <a:gd name="T93" fmla="*/ 22 h 86"/>
                <a:gd name="T94" fmla="*/ 210 w 231"/>
                <a:gd name="T95" fmla="*/ 27 h 86"/>
                <a:gd name="T96" fmla="*/ 210 w 231"/>
                <a:gd name="T97" fmla="*/ 5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1" h="86">
                  <a:moveTo>
                    <a:pt x="0" y="86"/>
                  </a:moveTo>
                  <a:cubicBezTo>
                    <a:pt x="231" y="86"/>
                    <a:pt x="231" y="86"/>
                    <a:pt x="231" y="86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78" y="72"/>
                  </a:moveTo>
                  <a:cubicBezTo>
                    <a:pt x="64" y="72"/>
                    <a:pt x="64" y="72"/>
                    <a:pt x="64" y="72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91" y="13"/>
                    <a:pt x="91" y="13"/>
                    <a:pt x="91" y="13"/>
                  </a:cubicBezTo>
                  <a:lnTo>
                    <a:pt x="78" y="72"/>
                  </a:lnTo>
                  <a:close/>
                  <a:moveTo>
                    <a:pt x="148" y="72"/>
                  </a:moveTo>
                  <a:cubicBezTo>
                    <a:pt x="137" y="72"/>
                    <a:pt x="137" y="72"/>
                    <a:pt x="137" y="72"/>
                  </a:cubicBezTo>
                  <a:cubicBezTo>
                    <a:pt x="137" y="48"/>
                    <a:pt x="137" y="48"/>
                    <a:pt x="137" y="48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13" y="72"/>
                    <a:pt x="113" y="72"/>
                    <a:pt x="113" y="72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48" y="13"/>
                    <a:pt x="148" y="13"/>
                    <a:pt x="148" y="13"/>
                  </a:cubicBezTo>
                  <a:lnTo>
                    <a:pt x="148" y="72"/>
                  </a:lnTo>
                  <a:close/>
                  <a:moveTo>
                    <a:pt x="210" y="59"/>
                  </a:moveTo>
                  <a:cubicBezTo>
                    <a:pt x="210" y="61"/>
                    <a:pt x="209" y="62"/>
                    <a:pt x="208" y="63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199" y="72"/>
                    <a:pt x="198" y="72"/>
                    <a:pt x="196" y="72"/>
                  </a:cubicBezTo>
                  <a:cubicBezTo>
                    <a:pt x="173" y="72"/>
                    <a:pt x="173" y="72"/>
                    <a:pt x="173" y="72"/>
                  </a:cubicBezTo>
                  <a:cubicBezTo>
                    <a:pt x="171" y="72"/>
                    <a:pt x="170" y="72"/>
                    <a:pt x="168" y="71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0" y="62"/>
                    <a:pt x="159" y="61"/>
                    <a:pt x="159" y="59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159" y="25"/>
                    <a:pt x="160" y="23"/>
                    <a:pt x="161" y="22"/>
                  </a:cubicBezTo>
                  <a:cubicBezTo>
                    <a:pt x="168" y="15"/>
                    <a:pt x="168" y="15"/>
                    <a:pt x="168" y="15"/>
                  </a:cubicBezTo>
                  <a:cubicBezTo>
                    <a:pt x="170" y="14"/>
                    <a:pt x="171" y="13"/>
                    <a:pt x="173" y="13"/>
                  </a:cubicBezTo>
                  <a:cubicBezTo>
                    <a:pt x="196" y="13"/>
                    <a:pt x="196" y="13"/>
                    <a:pt x="196" y="13"/>
                  </a:cubicBezTo>
                  <a:cubicBezTo>
                    <a:pt x="198" y="13"/>
                    <a:pt x="199" y="14"/>
                    <a:pt x="201" y="15"/>
                  </a:cubicBezTo>
                  <a:cubicBezTo>
                    <a:pt x="208" y="22"/>
                    <a:pt x="208" y="22"/>
                    <a:pt x="208" y="22"/>
                  </a:cubicBezTo>
                  <a:cubicBezTo>
                    <a:pt x="209" y="23"/>
                    <a:pt x="210" y="25"/>
                    <a:pt x="210" y="27"/>
                  </a:cubicBezTo>
                  <a:lnTo>
                    <a:pt x="210" y="59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6" name="Freeform 23"/>
            <p:cNvSpPr>
              <a:spLocks/>
            </p:cNvSpPr>
            <p:nvPr userDrawn="1"/>
          </p:nvSpPr>
          <p:spPr bwMode="gray">
            <a:xfrm>
              <a:off x="583247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1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1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9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9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7" name="Group 106"/>
          <p:cNvGrpSpPr/>
          <p:nvPr userDrawn="1"/>
        </p:nvGrpSpPr>
        <p:grpSpPr>
          <a:xfrm rot="21328392">
            <a:off x="9680052" y="5716952"/>
            <a:ext cx="1006524" cy="284045"/>
            <a:chOff x="4791075" y="2478088"/>
            <a:chExt cx="1519238" cy="428625"/>
          </a:xfrm>
        </p:grpSpPr>
        <p:sp>
          <p:nvSpPr>
            <p:cNvPr id="108" name="Freeform 12"/>
            <p:cNvSpPr>
              <a:spLocks noEditPoints="1"/>
            </p:cNvSpPr>
            <p:nvPr userDrawn="1"/>
          </p:nvSpPr>
          <p:spPr bwMode="gray">
            <a:xfrm>
              <a:off x="5414963" y="2547938"/>
              <a:ext cx="246063" cy="288925"/>
            </a:xfrm>
            <a:custGeom>
              <a:avLst/>
              <a:gdLst>
                <a:gd name="T0" fmla="*/ 41 w 50"/>
                <a:gd name="T1" fmla="*/ 2 h 59"/>
                <a:gd name="T2" fmla="*/ 37 w 50"/>
                <a:gd name="T3" fmla="*/ 0 h 59"/>
                <a:gd name="T4" fmla="*/ 13 w 50"/>
                <a:gd name="T5" fmla="*/ 0 h 59"/>
                <a:gd name="T6" fmla="*/ 9 w 50"/>
                <a:gd name="T7" fmla="*/ 2 h 59"/>
                <a:gd name="T8" fmla="*/ 2 w 50"/>
                <a:gd name="T9" fmla="*/ 9 h 59"/>
                <a:gd name="T10" fmla="*/ 0 w 50"/>
                <a:gd name="T11" fmla="*/ 13 h 59"/>
                <a:gd name="T12" fmla="*/ 0 w 50"/>
                <a:gd name="T13" fmla="*/ 45 h 59"/>
                <a:gd name="T14" fmla="*/ 2 w 50"/>
                <a:gd name="T15" fmla="*/ 50 h 59"/>
                <a:gd name="T16" fmla="*/ 9 w 50"/>
                <a:gd name="T17" fmla="*/ 57 h 59"/>
                <a:gd name="T18" fmla="*/ 13 w 50"/>
                <a:gd name="T19" fmla="*/ 59 h 59"/>
                <a:gd name="T20" fmla="*/ 37 w 50"/>
                <a:gd name="T21" fmla="*/ 59 h 59"/>
                <a:gd name="T22" fmla="*/ 41 w 50"/>
                <a:gd name="T23" fmla="*/ 57 h 59"/>
                <a:gd name="T24" fmla="*/ 48 w 50"/>
                <a:gd name="T25" fmla="*/ 50 h 59"/>
                <a:gd name="T26" fmla="*/ 50 w 50"/>
                <a:gd name="T27" fmla="*/ 45 h 59"/>
                <a:gd name="T28" fmla="*/ 50 w 50"/>
                <a:gd name="T29" fmla="*/ 13 h 59"/>
                <a:gd name="T30" fmla="*/ 48 w 50"/>
                <a:gd name="T31" fmla="*/ 9 h 59"/>
                <a:gd name="T32" fmla="*/ 41 w 50"/>
                <a:gd name="T33" fmla="*/ 2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5 w 50"/>
                <a:gd name="T41" fmla="*/ 49 h 59"/>
                <a:gd name="T42" fmla="*/ 16 w 50"/>
                <a:gd name="T43" fmla="*/ 49 h 59"/>
                <a:gd name="T44" fmla="*/ 15 w 50"/>
                <a:gd name="T45" fmla="*/ 48 h 59"/>
                <a:gd name="T46" fmla="*/ 11 w 50"/>
                <a:gd name="T47" fmla="*/ 45 h 59"/>
                <a:gd name="T48" fmla="*/ 11 w 50"/>
                <a:gd name="T49" fmla="*/ 44 h 59"/>
                <a:gd name="T50" fmla="*/ 11 w 50"/>
                <a:gd name="T51" fmla="*/ 15 h 59"/>
                <a:gd name="T52" fmla="*/ 11 w 50"/>
                <a:gd name="T53" fmla="*/ 14 h 59"/>
                <a:gd name="T54" fmla="*/ 15 w 50"/>
                <a:gd name="T55" fmla="*/ 10 h 59"/>
                <a:gd name="T56" fmla="*/ 16 w 50"/>
                <a:gd name="T57" fmla="*/ 10 h 59"/>
                <a:gd name="T58" fmla="*/ 35 w 50"/>
                <a:gd name="T59" fmla="*/ 10 h 59"/>
                <a:gd name="T60" fmla="*/ 36 w 50"/>
                <a:gd name="T61" fmla="*/ 10 h 59"/>
                <a:gd name="T62" fmla="*/ 39 w 50"/>
                <a:gd name="T63" fmla="*/ 14 h 59"/>
                <a:gd name="T64" fmla="*/ 40 w 50"/>
                <a:gd name="T65" fmla="*/ 15 h 59"/>
                <a:gd name="T66" fmla="*/ 40 w 50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0" h="59">
                  <a:moveTo>
                    <a:pt x="41" y="2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7"/>
                    <a:pt x="0" y="49"/>
                    <a:pt x="2" y="50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0" y="58"/>
                    <a:pt x="12" y="59"/>
                    <a:pt x="13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2"/>
                    <a:pt x="50" y="10"/>
                    <a:pt x="48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8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4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0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9" name="Freeform 13"/>
            <p:cNvSpPr>
              <a:spLocks/>
            </p:cNvSpPr>
            <p:nvPr userDrawn="1"/>
          </p:nvSpPr>
          <p:spPr bwMode="gray">
            <a:xfrm>
              <a:off x="4864100" y="2547938"/>
              <a:ext cx="222250" cy="288925"/>
            </a:xfrm>
            <a:custGeom>
              <a:avLst/>
              <a:gdLst>
                <a:gd name="T0" fmla="*/ 0 w 140"/>
                <a:gd name="T1" fmla="*/ 31 h 182"/>
                <a:gd name="T2" fmla="*/ 53 w 140"/>
                <a:gd name="T3" fmla="*/ 31 h 182"/>
                <a:gd name="T4" fmla="*/ 53 w 140"/>
                <a:gd name="T5" fmla="*/ 182 h 182"/>
                <a:gd name="T6" fmla="*/ 84 w 140"/>
                <a:gd name="T7" fmla="*/ 182 h 182"/>
                <a:gd name="T8" fmla="*/ 84 w 140"/>
                <a:gd name="T9" fmla="*/ 31 h 182"/>
                <a:gd name="T10" fmla="*/ 140 w 140"/>
                <a:gd name="T11" fmla="*/ 31 h 182"/>
                <a:gd name="T12" fmla="*/ 140 w 140"/>
                <a:gd name="T13" fmla="*/ 0 h 182"/>
                <a:gd name="T14" fmla="*/ 0 w 140"/>
                <a:gd name="T15" fmla="*/ 0 h 182"/>
                <a:gd name="T16" fmla="*/ 0 w 140"/>
                <a:gd name="T17" fmla="*/ 3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2">
                  <a:moveTo>
                    <a:pt x="0" y="31"/>
                  </a:moveTo>
                  <a:lnTo>
                    <a:pt x="53" y="31"/>
                  </a:lnTo>
                  <a:lnTo>
                    <a:pt x="53" y="182"/>
                  </a:lnTo>
                  <a:lnTo>
                    <a:pt x="84" y="182"/>
                  </a:lnTo>
                  <a:lnTo>
                    <a:pt x="84" y="31"/>
                  </a:lnTo>
                  <a:lnTo>
                    <a:pt x="140" y="31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0" name="Freeform 14"/>
            <p:cNvSpPr>
              <a:spLocks/>
            </p:cNvSpPr>
            <p:nvPr userDrawn="1"/>
          </p:nvSpPr>
          <p:spPr bwMode="gray">
            <a:xfrm>
              <a:off x="5135563" y="2547938"/>
              <a:ext cx="220663" cy="288925"/>
            </a:xfrm>
            <a:custGeom>
              <a:avLst/>
              <a:gdLst>
                <a:gd name="T0" fmla="*/ 105 w 139"/>
                <a:gd name="T1" fmla="*/ 74 h 182"/>
                <a:gd name="T2" fmla="*/ 34 w 139"/>
                <a:gd name="T3" fmla="*/ 74 h 182"/>
                <a:gd name="T4" fmla="*/ 34 w 139"/>
                <a:gd name="T5" fmla="*/ 0 h 182"/>
                <a:gd name="T6" fmla="*/ 0 w 139"/>
                <a:gd name="T7" fmla="*/ 0 h 182"/>
                <a:gd name="T8" fmla="*/ 0 w 139"/>
                <a:gd name="T9" fmla="*/ 182 h 182"/>
                <a:gd name="T10" fmla="*/ 34 w 139"/>
                <a:gd name="T11" fmla="*/ 182 h 182"/>
                <a:gd name="T12" fmla="*/ 34 w 139"/>
                <a:gd name="T13" fmla="*/ 105 h 182"/>
                <a:gd name="T14" fmla="*/ 105 w 139"/>
                <a:gd name="T15" fmla="*/ 105 h 182"/>
                <a:gd name="T16" fmla="*/ 105 w 139"/>
                <a:gd name="T17" fmla="*/ 182 h 182"/>
                <a:gd name="T18" fmla="*/ 139 w 139"/>
                <a:gd name="T19" fmla="*/ 182 h 182"/>
                <a:gd name="T20" fmla="*/ 139 w 139"/>
                <a:gd name="T21" fmla="*/ 0 h 182"/>
                <a:gd name="T22" fmla="*/ 105 w 139"/>
                <a:gd name="T23" fmla="*/ 0 h 182"/>
                <a:gd name="T24" fmla="*/ 105 w 139"/>
                <a:gd name="T25" fmla="*/ 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82">
                  <a:moveTo>
                    <a:pt x="105" y="74"/>
                  </a:moveTo>
                  <a:lnTo>
                    <a:pt x="34" y="74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2"/>
                  </a:lnTo>
                  <a:lnTo>
                    <a:pt x="34" y="182"/>
                  </a:lnTo>
                  <a:lnTo>
                    <a:pt x="34" y="105"/>
                  </a:lnTo>
                  <a:lnTo>
                    <a:pt x="105" y="105"/>
                  </a:lnTo>
                  <a:lnTo>
                    <a:pt x="105" y="182"/>
                  </a:lnTo>
                  <a:lnTo>
                    <a:pt x="139" y="182"/>
                  </a:lnTo>
                  <a:lnTo>
                    <a:pt x="139" y="0"/>
                  </a:lnTo>
                  <a:lnTo>
                    <a:pt x="105" y="0"/>
                  </a:lnTo>
                  <a:lnTo>
                    <a:pt x="105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1" name="Freeform 15"/>
            <p:cNvSpPr>
              <a:spLocks/>
            </p:cNvSpPr>
            <p:nvPr userDrawn="1"/>
          </p:nvSpPr>
          <p:spPr bwMode="gray">
            <a:xfrm>
              <a:off x="6034088" y="2547938"/>
              <a:ext cx="196850" cy="288925"/>
            </a:xfrm>
            <a:custGeom>
              <a:avLst/>
              <a:gdLst>
                <a:gd name="T0" fmla="*/ 0 w 124"/>
                <a:gd name="T1" fmla="*/ 182 h 182"/>
                <a:gd name="T2" fmla="*/ 124 w 124"/>
                <a:gd name="T3" fmla="*/ 182 h 182"/>
                <a:gd name="T4" fmla="*/ 124 w 124"/>
                <a:gd name="T5" fmla="*/ 151 h 182"/>
                <a:gd name="T6" fmla="*/ 34 w 124"/>
                <a:gd name="T7" fmla="*/ 151 h 182"/>
                <a:gd name="T8" fmla="*/ 34 w 124"/>
                <a:gd name="T9" fmla="*/ 105 h 182"/>
                <a:gd name="T10" fmla="*/ 124 w 124"/>
                <a:gd name="T11" fmla="*/ 105 h 182"/>
                <a:gd name="T12" fmla="*/ 124 w 124"/>
                <a:gd name="T13" fmla="*/ 74 h 182"/>
                <a:gd name="T14" fmla="*/ 34 w 124"/>
                <a:gd name="T15" fmla="*/ 74 h 182"/>
                <a:gd name="T16" fmla="*/ 34 w 124"/>
                <a:gd name="T17" fmla="*/ 31 h 182"/>
                <a:gd name="T18" fmla="*/ 124 w 124"/>
                <a:gd name="T19" fmla="*/ 31 h 182"/>
                <a:gd name="T20" fmla="*/ 124 w 124"/>
                <a:gd name="T21" fmla="*/ 0 h 182"/>
                <a:gd name="T22" fmla="*/ 0 w 124"/>
                <a:gd name="T23" fmla="*/ 0 h 182"/>
                <a:gd name="T24" fmla="*/ 0 w 124"/>
                <a:gd name="T2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82">
                  <a:moveTo>
                    <a:pt x="0" y="182"/>
                  </a:moveTo>
                  <a:lnTo>
                    <a:pt x="124" y="182"/>
                  </a:lnTo>
                  <a:lnTo>
                    <a:pt x="124" y="151"/>
                  </a:lnTo>
                  <a:lnTo>
                    <a:pt x="34" y="151"/>
                  </a:lnTo>
                  <a:lnTo>
                    <a:pt x="34" y="105"/>
                  </a:lnTo>
                  <a:lnTo>
                    <a:pt x="124" y="105"/>
                  </a:lnTo>
                  <a:lnTo>
                    <a:pt x="124" y="74"/>
                  </a:lnTo>
                  <a:lnTo>
                    <a:pt x="34" y="74"/>
                  </a:lnTo>
                  <a:lnTo>
                    <a:pt x="34" y="31"/>
                  </a:lnTo>
                  <a:lnTo>
                    <a:pt x="124" y="31"/>
                  </a:lnTo>
                  <a:lnTo>
                    <a:pt x="124" y="0"/>
                  </a:lnTo>
                  <a:lnTo>
                    <a:pt x="0" y="0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2" name="Freeform 16"/>
            <p:cNvSpPr>
              <a:spLocks/>
            </p:cNvSpPr>
            <p:nvPr userDrawn="1"/>
          </p:nvSpPr>
          <p:spPr bwMode="gray">
            <a:xfrm>
              <a:off x="5719763" y="2547938"/>
              <a:ext cx="246063" cy="288925"/>
            </a:xfrm>
            <a:custGeom>
              <a:avLst/>
              <a:gdLst>
                <a:gd name="T0" fmla="*/ 11 w 50"/>
                <a:gd name="T1" fmla="*/ 14 h 59"/>
                <a:gd name="T2" fmla="*/ 14 w 50"/>
                <a:gd name="T3" fmla="*/ 10 h 59"/>
                <a:gd name="T4" fmla="*/ 16 w 50"/>
                <a:gd name="T5" fmla="*/ 10 h 59"/>
                <a:gd name="T6" fmla="*/ 36 w 50"/>
                <a:gd name="T7" fmla="*/ 10 h 59"/>
                <a:gd name="T8" fmla="*/ 37 w 50"/>
                <a:gd name="T9" fmla="*/ 10 h 59"/>
                <a:gd name="T10" fmla="*/ 43 w 50"/>
                <a:gd name="T11" fmla="*/ 16 h 59"/>
                <a:gd name="T12" fmla="*/ 50 w 50"/>
                <a:gd name="T13" fmla="*/ 9 h 59"/>
                <a:gd name="T14" fmla="*/ 43 w 50"/>
                <a:gd name="T15" fmla="*/ 2 h 59"/>
                <a:gd name="T16" fmla="*/ 38 w 50"/>
                <a:gd name="T17" fmla="*/ 0 h 59"/>
                <a:gd name="T18" fmla="*/ 13 w 50"/>
                <a:gd name="T19" fmla="*/ 0 h 59"/>
                <a:gd name="T20" fmla="*/ 9 w 50"/>
                <a:gd name="T21" fmla="*/ 2 h 59"/>
                <a:gd name="T22" fmla="*/ 2 w 50"/>
                <a:gd name="T23" fmla="*/ 9 h 59"/>
                <a:gd name="T24" fmla="*/ 0 w 50"/>
                <a:gd name="T25" fmla="*/ 13 h 59"/>
                <a:gd name="T26" fmla="*/ 0 w 50"/>
                <a:gd name="T27" fmla="*/ 25 h 59"/>
                <a:gd name="T28" fmla="*/ 6 w 50"/>
                <a:gd name="T29" fmla="*/ 32 h 59"/>
                <a:gd name="T30" fmla="*/ 38 w 50"/>
                <a:gd name="T31" fmla="*/ 36 h 59"/>
                <a:gd name="T32" fmla="*/ 40 w 50"/>
                <a:gd name="T33" fmla="*/ 38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4 w 50"/>
                <a:gd name="T41" fmla="*/ 49 h 59"/>
                <a:gd name="T42" fmla="*/ 14 w 50"/>
                <a:gd name="T43" fmla="*/ 49 h 59"/>
                <a:gd name="T44" fmla="*/ 13 w 50"/>
                <a:gd name="T45" fmla="*/ 48 h 59"/>
                <a:gd name="T46" fmla="*/ 7 w 50"/>
                <a:gd name="T47" fmla="*/ 42 h 59"/>
                <a:gd name="T48" fmla="*/ 0 w 50"/>
                <a:gd name="T49" fmla="*/ 50 h 59"/>
                <a:gd name="T50" fmla="*/ 7 w 50"/>
                <a:gd name="T51" fmla="*/ 57 h 59"/>
                <a:gd name="T52" fmla="*/ 12 w 50"/>
                <a:gd name="T53" fmla="*/ 59 h 59"/>
                <a:gd name="T54" fmla="*/ 37 w 50"/>
                <a:gd name="T55" fmla="*/ 59 h 59"/>
                <a:gd name="T56" fmla="*/ 41 w 50"/>
                <a:gd name="T57" fmla="*/ 57 h 59"/>
                <a:gd name="T58" fmla="*/ 48 w 50"/>
                <a:gd name="T59" fmla="*/ 50 h 59"/>
                <a:gd name="T60" fmla="*/ 50 w 50"/>
                <a:gd name="T61" fmla="*/ 45 h 59"/>
                <a:gd name="T62" fmla="*/ 50 w 50"/>
                <a:gd name="T63" fmla="*/ 34 h 59"/>
                <a:gd name="T64" fmla="*/ 44 w 50"/>
                <a:gd name="T65" fmla="*/ 27 h 59"/>
                <a:gd name="T66" fmla="*/ 12 w 50"/>
                <a:gd name="T67" fmla="*/ 23 h 59"/>
                <a:gd name="T68" fmla="*/ 10 w 50"/>
                <a:gd name="T69" fmla="*/ 21 h 59"/>
                <a:gd name="T70" fmla="*/ 10 w 50"/>
                <a:gd name="T71" fmla="*/ 15 h 59"/>
                <a:gd name="T72" fmla="*/ 11 w 50"/>
                <a:gd name="T73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" h="59">
                  <a:moveTo>
                    <a:pt x="11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5" y="10"/>
                    <a:pt x="16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7" y="10"/>
                    <a:pt x="37" y="10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1" y="0"/>
                    <a:pt x="40" y="0"/>
                    <a:pt x="38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2" y="31"/>
                    <a:pt x="6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6"/>
                    <a:pt x="40" y="37"/>
                    <a:pt x="40" y="38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39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49"/>
                    <a:pt x="13" y="49"/>
                    <a:pt x="13" y="48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9" y="58"/>
                    <a:pt x="10" y="59"/>
                    <a:pt x="12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0"/>
                    <a:pt x="48" y="27"/>
                    <a:pt x="44" y="27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2"/>
                    <a:pt x="10" y="22"/>
                    <a:pt x="10" y="2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1" y="14"/>
                    <a:pt x="11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3" name="Freeform 17"/>
            <p:cNvSpPr>
              <a:spLocks noEditPoints="1"/>
            </p:cNvSpPr>
            <p:nvPr userDrawn="1"/>
          </p:nvSpPr>
          <p:spPr bwMode="gray">
            <a:xfrm>
              <a:off x="4791075" y="2478088"/>
              <a:ext cx="1519238" cy="428625"/>
            </a:xfrm>
            <a:custGeom>
              <a:avLst/>
              <a:gdLst>
                <a:gd name="T0" fmla="*/ 309 w 309"/>
                <a:gd name="T1" fmla="*/ 87 h 87"/>
                <a:gd name="T2" fmla="*/ 0 w 309"/>
                <a:gd name="T3" fmla="*/ 0 h 87"/>
                <a:gd name="T4" fmla="*/ 60 w 309"/>
                <a:gd name="T5" fmla="*/ 24 h 87"/>
                <a:gd name="T6" fmla="*/ 42 w 309"/>
                <a:gd name="T7" fmla="*/ 73 h 87"/>
                <a:gd name="T8" fmla="*/ 32 w 309"/>
                <a:gd name="T9" fmla="*/ 24 h 87"/>
                <a:gd name="T10" fmla="*/ 15 w 309"/>
                <a:gd name="T11" fmla="*/ 14 h 87"/>
                <a:gd name="T12" fmla="*/ 60 w 309"/>
                <a:gd name="T13" fmla="*/ 24 h 87"/>
                <a:gd name="T14" fmla="*/ 104 w 309"/>
                <a:gd name="T15" fmla="*/ 73 h 87"/>
                <a:gd name="T16" fmla="*/ 81 w 309"/>
                <a:gd name="T17" fmla="*/ 48 h 87"/>
                <a:gd name="T18" fmla="*/ 70 w 309"/>
                <a:gd name="T19" fmla="*/ 73 h 87"/>
                <a:gd name="T20" fmla="*/ 81 w 309"/>
                <a:gd name="T21" fmla="*/ 14 h 87"/>
                <a:gd name="T22" fmla="*/ 104 w 309"/>
                <a:gd name="T23" fmla="*/ 38 h 87"/>
                <a:gd name="T24" fmla="*/ 115 w 309"/>
                <a:gd name="T25" fmla="*/ 14 h 87"/>
                <a:gd name="T26" fmla="*/ 177 w 309"/>
                <a:gd name="T27" fmla="*/ 59 h 87"/>
                <a:gd name="T28" fmla="*/ 168 w 309"/>
                <a:gd name="T29" fmla="*/ 71 h 87"/>
                <a:gd name="T30" fmla="*/ 140 w 309"/>
                <a:gd name="T31" fmla="*/ 73 h 87"/>
                <a:gd name="T32" fmla="*/ 129 w 309"/>
                <a:gd name="T33" fmla="*/ 64 h 87"/>
                <a:gd name="T34" fmla="*/ 127 w 309"/>
                <a:gd name="T35" fmla="*/ 27 h 87"/>
                <a:gd name="T36" fmla="*/ 136 w 309"/>
                <a:gd name="T37" fmla="*/ 16 h 87"/>
                <a:gd name="T38" fmla="*/ 164 w 309"/>
                <a:gd name="T39" fmla="*/ 14 h 87"/>
                <a:gd name="T40" fmla="*/ 175 w 309"/>
                <a:gd name="T41" fmla="*/ 23 h 87"/>
                <a:gd name="T42" fmla="*/ 177 w 309"/>
                <a:gd name="T43" fmla="*/ 59 h 87"/>
                <a:gd name="T44" fmla="*/ 233 w 309"/>
                <a:gd name="T45" fmla="*/ 41 h 87"/>
                <a:gd name="T46" fmla="*/ 239 w 309"/>
                <a:gd name="T47" fmla="*/ 59 h 87"/>
                <a:gd name="T48" fmla="*/ 230 w 309"/>
                <a:gd name="T49" fmla="*/ 71 h 87"/>
                <a:gd name="T50" fmla="*/ 201 w 309"/>
                <a:gd name="T51" fmla="*/ 73 h 87"/>
                <a:gd name="T52" fmla="*/ 189 w 309"/>
                <a:gd name="T53" fmla="*/ 64 h 87"/>
                <a:gd name="T54" fmla="*/ 202 w 309"/>
                <a:gd name="T55" fmla="*/ 62 h 87"/>
                <a:gd name="T56" fmla="*/ 223 w 309"/>
                <a:gd name="T57" fmla="*/ 63 h 87"/>
                <a:gd name="T58" fmla="*/ 228 w 309"/>
                <a:gd name="T59" fmla="*/ 59 h 87"/>
                <a:gd name="T60" fmla="*/ 229 w 309"/>
                <a:gd name="T61" fmla="*/ 52 h 87"/>
                <a:gd name="T62" fmla="*/ 195 w 309"/>
                <a:gd name="T63" fmla="*/ 46 h 87"/>
                <a:gd name="T64" fmla="*/ 189 w 309"/>
                <a:gd name="T65" fmla="*/ 27 h 87"/>
                <a:gd name="T66" fmla="*/ 198 w 309"/>
                <a:gd name="T67" fmla="*/ 16 h 87"/>
                <a:gd name="T68" fmla="*/ 227 w 309"/>
                <a:gd name="T69" fmla="*/ 14 h 87"/>
                <a:gd name="T70" fmla="*/ 239 w 309"/>
                <a:gd name="T71" fmla="*/ 23 h 87"/>
                <a:gd name="T72" fmla="*/ 226 w 309"/>
                <a:gd name="T73" fmla="*/ 24 h 87"/>
                <a:gd name="T74" fmla="*/ 205 w 309"/>
                <a:gd name="T75" fmla="*/ 24 h 87"/>
                <a:gd name="T76" fmla="*/ 200 w 309"/>
                <a:gd name="T77" fmla="*/ 28 h 87"/>
                <a:gd name="T78" fmla="*/ 199 w 309"/>
                <a:gd name="T79" fmla="*/ 35 h 87"/>
                <a:gd name="T80" fmla="*/ 293 w 309"/>
                <a:gd name="T81" fmla="*/ 24 h 87"/>
                <a:gd name="T82" fmla="*/ 264 w 309"/>
                <a:gd name="T83" fmla="*/ 38 h 87"/>
                <a:gd name="T84" fmla="*/ 293 w 309"/>
                <a:gd name="T85" fmla="*/ 48 h 87"/>
                <a:gd name="T86" fmla="*/ 264 w 309"/>
                <a:gd name="T87" fmla="*/ 63 h 87"/>
                <a:gd name="T88" fmla="*/ 293 w 309"/>
                <a:gd name="T89" fmla="*/ 73 h 87"/>
                <a:gd name="T90" fmla="*/ 253 w 309"/>
                <a:gd name="T91" fmla="*/ 14 h 87"/>
                <a:gd name="T92" fmla="*/ 293 w 309"/>
                <a:gd name="T93" fmla="*/ 2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9" h="87">
                  <a:moveTo>
                    <a:pt x="0" y="87"/>
                  </a:moveTo>
                  <a:cubicBezTo>
                    <a:pt x="309" y="87"/>
                    <a:pt x="309" y="87"/>
                    <a:pt x="309" y="87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7"/>
                  </a:lnTo>
                  <a:close/>
                  <a:moveTo>
                    <a:pt x="60" y="24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60" y="14"/>
                    <a:pt x="60" y="14"/>
                    <a:pt x="60" y="14"/>
                  </a:cubicBezTo>
                  <a:lnTo>
                    <a:pt x="60" y="24"/>
                  </a:lnTo>
                  <a:close/>
                  <a:moveTo>
                    <a:pt x="115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4" y="48"/>
                    <a:pt x="104" y="48"/>
                    <a:pt x="104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15" y="14"/>
                    <a:pt x="115" y="14"/>
                    <a:pt x="115" y="14"/>
                  </a:cubicBezTo>
                  <a:lnTo>
                    <a:pt x="115" y="73"/>
                  </a:lnTo>
                  <a:close/>
                  <a:moveTo>
                    <a:pt x="177" y="59"/>
                  </a:moveTo>
                  <a:cubicBezTo>
                    <a:pt x="177" y="61"/>
                    <a:pt x="177" y="63"/>
                    <a:pt x="175" y="64"/>
                  </a:cubicBezTo>
                  <a:cubicBezTo>
                    <a:pt x="168" y="71"/>
                    <a:pt x="168" y="71"/>
                    <a:pt x="168" y="71"/>
                  </a:cubicBezTo>
                  <a:cubicBezTo>
                    <a:pt x="167" y="72"/>
                    <a:pt x="165" y="73"/>
                    <a:pt x="164" y="73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39" y="73"/>
                    <a:pt x="137" y="72"/>
                    <a:pt x="136" y="71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7" y="63"/>
                    <a:pt x="127" y="61"/>
                    <a:pt x="127" y="59"/>
                  </a:cubicBezTo>
                  <a:cubicBezTo>
                    <a:pt x="127" y="27"/>
                    <a:pt x="127" y="27"/>
                    <a:pt x="127" y="27"/>
                  </a:cubicBezTo>
                  <a:cubicBezTo>
                    <a:pt x="127" y="26"/>
                    <a:pt x="127" y="24"/>
                    <a:pt x="129" y="23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7" y="14"/>
                    <a:pt x="139" y="14"/>
                    <a:pt x="140" y="14"/>
                  </a:cubicBezTo>
                  <a:cubicBezTo>
                    <a:pt x="164" y="14"/>
                    <a:pt x="164" y="14"/>
                    <a:pt x="164" y="14"/>
                  </a:cubicBezTo>
                  <a:cubicBezTo>
                    <a:pt x="165" y="14"/>
                    <a:pt x="167" y="14"/>
                    <a:pt x="168" y="16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7" y="24"/>
                    <a:pt x="177" y="26"/>
                    <a:pt x="177" y="27"/>
                  </a:cubicBezTo>
                  <a:lnTo>
                    <a:pt x="177" y="59"/>
                  </a:lnTo>
                  <a:close/>
                  <a:moveTo>
                    <a:pt x="201" y="37"/>
                  </a:moveTo>
                  <a:cubicBezTo>
                    <a:pt x="233" y="41"/>
                    <a:pt x="233" y="41"/>
                    <a:pt x="233" y="41"/>
                  </a:cubicBezTo>
                  <a:cubicBezTo>
                    <a:pt x="237" y="41"/>
                    <a:pt x="239" y="44"/>
                    <a:pt x="239" y="48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239" y="61"/>
                    <a:pt x="239" y="63"/>
                    <a:pt x="237" y="64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29" y="72"/>
                    <a:pt x="227" y="73"/>
                    <a:pt x="226" y="73"/>
                  </a:cubicBezTo>
                  <a:cubicBezTo>
                    <a:pt x="201" y="73"/>
                    <a:pt x="201" y="73"/>
                    <a:pt x="201" y="73"/>
                  </a:cubicBezTo>
                  <a:cubicBezTo>
                    <a:pt x="199" y="73"/>
                    <a:pt x="198" y="72"/>
                    <a:pt x="196" y="71"/>
                  </a:cubicBezTo>
                  <a:cubicBezTo>
                    <a:pt x="189" y="64"/>
                    <a:pt x="189" y="64"/>
                    <a:pt x="189" y="64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202" y="62"/>
                    <a:pt x="202" y="62"/>
                    <a:pt x="202" y="62"/>
                  </a:cubicBezTo>
                  <a:cubicBezTo>
                    <a:pt x="202" y="63"/>
                    <a:pt x="203" y="63"/>
                    <a:pt x="203" y="63"/>
                  </a:cubicBezTo>
                  <a:cubicBezTo>
                    <a:pt x="223" y="63"/>
                    <a:pt x="223" y="63"/>
                    <a:pt x="223" y="63"/>
                  </a:cubicBezTo>
                  <a:cubicBezTo>
                    <a:pt x="224" y="63"/>
                    <a:pt x="224" y="63"/>
                    <a:pt x="225" y="62"/>
                  </a:cubicBezTo>
                  <a:cubicBezTo>
                    <a:pt x="228" y="59"/>
                    <a:pt x="228" y="59"/>
                    <a:pt x="228" y="59"/>
                  </a:cubicBezTo>
                  <a:cubicBezTo>
                    <a:pt x="228" y="59"/>
                    <a:pt x="229" y="58"/>
                    <a:pt x="229" y="58"/>
                  </a:cubicBezTo>
                  <a:cubicBezTo>
                    <a:pt x="229" y="52"/>
                    <a:pt x="229" y="52"/>
                    <a:pt x="229" y="52"/>
                  </a:cubicBezTo>
                  <a:cubicBezTo>
                    <a:pt x="229" y="51"/>
                    <a:pt x="228" y="50"/>
                    <a:pt x="227" y="50"/>
                  </a:cubicBezTo>
                  <a:cubicBezTo>
                    <a:pt x="195" y="46"/>
                    <a:pt x="195" y="46"/>
                    <a:pt x="195" y="46"/>
                  </a:cubicBezTo>
                  <a:cubicBezTo>
                    <a:pt x="191" y="45"/>
                    <a:pt x="189" y="42"/>
                    <a:pt x="189" y="39"/>
                  </a:cubicBezTo>
                  <a:cubicBezTo>
                    <a:pt x="189" y="27"/>
                    <a:pt x="189" y="27"/>
                    <a:pt x="189" y="27"/>
                  </a:cubicBezTo>
                  <a:cubicBezTo>
                    <a:pt x="189" y="26"/>
                    <a:pt x="189" y="24"/>
                    <a:pt x="191" y="23"/>
                  </a:cubicBezTo>
                  <a:cubicBezTo>
                    <a:pt x="198" y="16"/>
                    <a:pt x="198" y="16"/>
                    <a:pt x="198" y="16"/>
                  </a:cubicBezTo>
                  <a:cubicBezTo>
                    <a:pt x="199" y="14"/>
                    <a:pt x="201" y="14"/>
                    <a:pt x="202" y="14"/>
                  </a:cubicBezTo>
                  <a:cubicBezTo>
                    <a:pt x="227" y="14"/>
                    <a:pt x="227" y="14"/>
                    <a:pt x="227" y="14"/>
                  </a:cubicBezTo>
                  <a:cubicBezTo>
                    <a:pt x="229" y="14"/>
                    <a:pt x="230" y="14"/>
                    <a:pt x="232" y="16"/>
                  </a:cubicBezTo>
                  <a:cubicBezTo>
                    <a:pt x="239" y="23"/>
                    <a:pt x="239" y="23"/>
                    <a:pt x="239" y="23"/>
                  </a:cubicBezTo>
                  <a:cubicBezTo>
                    <a:pt x="232" y="30"/>
                    <a:pt x="232" y="30"/>
                    <a:pt x="232" y="30"/>
                  </a:cubicBezTo>
                  <a:cubicBezTo>
                    <a:pt x="226" y="24"/>
                    <a:pt x="226" y="24"/>
                    <a:pt x="226" y="24"/>
                  </a:cubicBezTo>
                  <a:cubicBezTo>
                    <a:pt x="226" y="24"/>
                    <a:pt x="225" y="24"/>
                    <a:pt x="225" y="24"/>
                  </a:cubicBezTo>
                  <a:cubicBezTo>
                    <a:pt x="205" y="24"/>
                    <a:pt x="205" y="24"/>
                    <a:pt x="205" y="24"/>
                  </a:cubicBezTo>
                  <a:cubicBezTo>
                    <a:pt x="204" y="24"/>
                    <a:pt x="204" y="24"/>
                    <a:pt x="203" y="24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8"/>
                    <a:pt x="199" y="29"/>
                    <a:pt x="199" y="29"/>
                  </a:cubicBezTo>
                  <a:cubicBezTo>
                    <a:pt x="199" y="35"/>
                    <a:pt x="199" y="35"/>
                    <a:pt x="199" y="35"/>
                  </a:cubicBezTo>
                  <a:cubicBezTo>
                    <a:pt x="199" y="36"/>
                    <a:pt x="200" y="36"/>
                    <a:pt x="201" y="37"/>
                  </a:cubicBezTo>
                  <a:moveTo>
                    <a:pt x="293" y="24"/>
                  </a:moveTo>
                  <a:cubicBezTo>
                    <a:pt x="264" y="24"/>
                    <a:pt x="264" y="24"/>
                    <a:pt x="264" y="24"/>
                  </a:cubicBezTo>
                  <a:cubicBezTo>
                    <a:pt x="264" y="38"/>
                    <a:pt x="264" y="38"/>
                    <a:pt x="264" y="38"/>
                  </a:cubicBezTo>
                  <a:cubicBezTo>
                    <a:pt x="293" y="38"/>
                    <a:pt x="293" y="38"/>
                    <a:pt x="293" y="38"/>
                  </a:cubicBezTo>
                  <a:cubicBezTo>
                    <a:pt x="293" y="48"/>
                    <a:pt x="293" y="48"/>
                    <a:pt x="293" y="48"/>
                  </a:cubicBezTo>
                  <a:cubicBezTo>
                    <a:pt x="264" y="48"/>
                    <a:pt x="264" y="48"/>
                    <a:pt x="264" y="48"/>
                  </a:cubicBezTo>
                  <a:cubicBezTo>
                    <a:pt x="264" y="63"/>
                    <a:pt x="264" y="63"/>
                    <a:pt x="264" y="63"/>
                  </a:cubicBezTo>
                  <a:cubicBezTo>
                    <a:pt x="293" y="63"/>
                    <a:pt x="293" y="63"/>
                    <a:pt x="293" y="63"/>
                  </a:cubicBezTo>
                  <a:cubicBezTo>
                    <a:pt x="293" y="73"/>
                    <a:pt x="293" y="73"/>
                    <a:pt x="293" y="73"/>
                  </a:cubicBezTo>
                  <a:cubicBezTo>
                    <a:pt x="253" y="73"/>
                    <a:pt x="253" y="73"/>
                    <a:pt x="253" y="73"/>
                  </a:cubicBezTo>
                  <a:cubicBezTo>
                    <a:pt x="253" y="14"/>
                    <a:pt x="253" y="14"/>
                    <a:pt x="253" y="14"/>
                  </a:cubicBezTo>
                  <a:cubicBezTo>
                    <a:pt x="293" y="14"/>
                    <a:pt x="293" y="14"/>
                    <a:pt x="293" y="14"/>
                  </a:cubicBezTo>
                  <a:lnTo>
                    <a:pt x="293" y="2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4" name="Freeform 18"/>
            <p:cNvSpPr>
              <a:spLocks/>
            </p:cNvSpPr>
            <p:nvPr userDrawn="1"/>
          </p:nvSpPr>
          <p:spPr bwMode="gray">
            <a:xfrm>
              <a:off x="5468938" y="2597150"/>
              <a:ext cx="142875" cy="190500"/>
            </a:xfrm>
            <a:custGeom>
              <a:avLst/>
              <a:gdLst>
                <a:gd name="T0" fmla="*/ 25 w 29"/>
                <a:gd name="T1" fmla="*/ 0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0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8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8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8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4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4"/>
                    <a:pt x="28" y="4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5" name="Group 114"/>
          <p:cNvGrpSpPr/>
          <p:nvPr userDrawn="1"/>
        </p:nvGrpSpPr>
        <p:grpSpPr>
          <a:xfrm rot="21328392">
            <a:off x="10473496" y="5350539"/>
            <a:ext cx="635256" cy="279839"/>
            <a:chOff x="6043613" y="1992313"/>
            <a:chExt cx="958850" cy="422275"/>
          </a:xfrm>
        </p:grpSpPr>
        <p:sp>
          <p:nvSpPr>
            <p:cNvPr id="116" name="Freeform 30"/>
            <p:cNvSpPr>
              <a:spLocks noEditPoints="1"/>
            </p:cNvSpPr>
            <p:nvPr userDrawn="1"/>
          </p:nvSpPr>
          <p:spPr bwMode="gray">
            <a:xfrm>
              <a:off x="6043613" y="1992313"/>
              <a:ext cx="958850" cy="422275"/>
            </a:xfrm>
            <a:custGeom>
              <a:avLst/>
              <a:gdLst>
                <a:gd name="T0" fmla="*/ 0 w 195"/>
                <a:gd name="T1" fmla="*/ 86 h 86"/>
                <a:gd name="T2" fmla="*/ 195 w 195"/>
                <a:gd name="T3" fmla="*/ 86 h 86"/>
                <a:gd name="T4" fmla="*/ 195 w 195"/>
                <a:gd name="T5" fmla="*/ 0 h 86"/>
                <a:gd name="T6" fmla="*/ 0 w 195"/>
                <a:gd name="T7" fmla="*/ 0 h 86"/>
                <a:gd name="T8" fmla="*/ 0 w 195"/>
                <a:gd name="T9" fmla="*/ 86 h 86"/>
                <a:gd name="T10" fmla="*/ 56 w 195"/>
                <a:gd name="T11" fmla="*/ 23 h 86"/>
                <a:gd name="T12" fmla="*/ 27 w 195"/>
                <a:gd name="T13" fmla="*/ 23 h 86"/>
                <a:gd name="T14" fmla="*/ 27 w 195"/>
                <a:gd name="T15" fmla="*/ 38 h 86"/>
                <a:gd name="T16" fmla="*/ 56 w 195"/>
                <a:gd name="T17" fmla="*/ 38 h 86"/>
                <a:gd name="T18" fmla="*/ 56 w 195"/>
                <a:gd name="T19" fmla="*/ 38 h 86"/>
                <a:gd name="T20" fmla="*/ 56 w 195"/>
                <a:gd name="T21" fmla="*/ 48 h 86"/>
                <a:gd name="T22" fmla="*/ 56 w 195"/>
                <a:gd name="T23" fmla="*/ 48 h 86"/>
                <a:gd name="T24" fmla="*/ 27 w 195"/>
                <a:gd name="T25" fmla="*/ 48 h 86"/>
                <a:gd name="T26" fmla="*/ 27 w 195"/>
                <a:gd name="T27" fmla="*/ 73 h 86"/>
                <a:gd name="T28" fmla="*/ 27 w 195"/>
                <a:gd name="T29" fmla="*/ 73 h 86"/>
                <a:gd name="T30" fmla="*/ 17 w 195"/>
                <a:gd name="T31" fmla="*/ 73 h 86"/>
                <a:gd name="T32" fmla="*/ 17 w 195"/>
                <a:gd name="T33" fmla="*/ 73 h 86"/>
                <a:gd name="T34" fmla="*/ 17 w 195"/>
                <a:gd name="T35" fmla="*/ 13 h 86"/>
                <a:gd name="T36" fmla="*/ 56 w 195"/>
                <a:gd name="T37" fmla="*/ 13 h 86"/>
                <a:gd name="T38" fmla="*/ 56 w 195"/>
                <a:gd name="T39" fmla="*/ 13 h 86"/>
                <a:gd name="T40" fmla="*/ 56 w 195"/>
                <a:gd name="T41" fmla="*/ 23 h 86"/>
                <a:gd name="T42" fmla="*/ 117 w 195"/>
                <a:gd name="T43" fmla="*/ 59 h 86"/>
                <a:gd name="T44" fmla="*/ 115 w 195"/>
                <a:gd name="T45" fmla="*/ 63 h 86"/>
                <a:gd name="T46" fmla="*/ 108 w 195"/>
                <a:gd name="T47" fmla="*/ 71 h 86"/>
                <a:gd name="T48" fmla="*/ 104 w 195"/>
                <a:gd name="T49" fmla="*/ 73 h 86"/>
                <a:gd name="T50" fmla="*/ 80 w 195"/>
                <a:gd name="T51" fmla="*/ 73 h 86"/>
                <a:gd name="T52" fmla="*/ 77 w 195"/>
                <a:gd name="T53" fmla="*/ 71 h 86"/>
                <a:gd name="T54" fmla="*/ 76 w 195"/>
                <a:gd name="T55" fmla="*/ 71 h 86"/>
                <a:gd name="T56" fmla="*/ 69 w 195"/>
                <a:gd name="T57" fmla="*/ 63 h 86"/>
                <a:gd name="T58" fmla="*/ 67 w 195"/>
                <a:gd name="T59" fmla="*/ 61 h 86"/>
                <a:gd name="T60" fmla="*/ 67 w 195"/>
                <a:gd name="T61" fmla="*/ 59 h 86"/>
                <a:gd name="T62" fmla="*/ 67 w 195"/>
                <a:gd name="T63" fmla="*/ 27 h 86"/>
                <a:gd name="T64" fmla="*/ 67 w 195"/>
                <a:gd name="T65" fmla="*/ 25 h 86"/>
                <a:gd name="T66" fmla="*/ 69 w 195"/>
                <a:gd name="T67" fmla="*/ 22 h 86"/>
                <a:gd name="T68" fmla="*/ 76 w 195"/>
                <a:gd name="T69" fmla="*/ 15 h 86"/>
                <a:gd name="T70" fmla="*/ 78 w 195"/>
                <a:gd name="T71" fmla="*/ 14 h 86"/>
                <a:gd name="T72" fmla="*/ 80 w 195"/>
                <a:gd name="T73" fmla="*/ 13 h 86"/>
                <a:gd name="T74" fmla="*/ 80 w 195"/>
                <a:gd name="T75" fmla="*/ 13 h 86"/>
                <a:gd name="T76" fmla="*/ 104 w 195"/>
                <a:gd name="T77" fmla="*/ 13 h 86"/>
                <a:gd name="T78" fmla="*/ 104 w 195"/>
                <a:gd name="T79" fmla="*/ 13 h 86"/>
                <a:gd name="T80" fmla="*/ 106 w 195"/>
                <a:gd name="T81" fmla="*/ 14 h 86"/>
                <a:gd name="T82" fmla="*/ 108 w 195"/>
                <a:gd name="T83" fmla="*/ 15 h 86"/>
                <a:gd name="T84" fmla="*/ 115 w 195"/>
                <a:gd name="T85" fmla="*/ 22 h 86"/>
                <a:gd name="T86" fmla="*/ 117 w 195"/>
                <a:gd name="T87" fmla="*/ 27 h 86"/>
                <a:gd name="T88" fmla="*/ 117 w 195"/>
                <a:gd name="T89" fmla="*/ 59 h 86"/>
                <a:gd name="T90" fmla="*/ 165 w 195"/>
                <a:gd name="T91" fmla="*/ 73 h 86"/>
                <a:gd name="T92" fmla="*/ 148 w 195"/>
                <a:gd name="T93" fmla="*/ 50 h 86"/>
                <a:gd name="T94" fmla="*/ 146 w 195"/>
                <a:gd name="T95" fmla="*/ 49 h 86"/>
                <a:gd name="T96" fmla="*/ 140 w 195"/>
                <a:gd name="T97" fmla="*/ 49 h 86"/>
                <a:gd name="T98" fmla="*/ 140 w 195"/>
                <a:gd name="T99" fmla="*/ 73 h 86"/>
                <a:gd name="T100" fmla="*/ 129 w 195"/>
                <a:gd name="T101" fmla="*/ 73 h 86"/>
                <a:gd name="T102" fmla="*/ 129 w 195"/>
                <a:gd name="T103" fmla="*/ 13 h 86"/>
                <a:gd name="T104" fmla="*/ 162 w 195"/>
                <a:gd name="T105" fmla="*/ 13 h 86"/>
                <a:gd name="T106" fmla="*/ 166 w 195"/>
                <a:gd name="T107" fmla="*/ 15 h 86"/>
                <a:gd name="T108" fmla="*/ 172 w 195"/>
                <a:gd name="T109" fmla="*/ 21 h 86"/>
                <a:gd name="T110" fmla="*/ 174 w 195"/>
                <a:gd name="T111" fmla="*/ 25 h 86"/>
                <a:gd name="T112" fmla="*/ 174 w 195"/>
                <a:gd name="T113" fmla="*/ 37 h 86"/>
                <a:gd name="T114" fmla="*/ 172 w 195"/>
                <a:gd name="T115" fmla="*/ 42 h 86"/>
                <a:gd name="T116" fmla="*/ 166 w 195"/>
                <a:gd name="T117" fmla="*/ 47 h 86"/>
                <a:gd name="T118" fmla="*/ 162 w 195"/>
                <a:gd name="T119" fmla="*/ 49 h 86"/>
                <a:gd name="T120" fmla="*/ 160 w 195"/>
                <a:gd name="T121" fmla="*/ 49 h 86"/>
                <a:gd name="T122" fmla="*/ 178 w 195"/>
                <a:gd name="T123" fmla="*/ 73 h 86"/>
                <a:gd name="T124" fmla="*/ 165 w 195"/>
                <a:gd name="T125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5" h="86">
                  <a:moveTo>
                    <a:pt x="0" y="86"/>
                  </a:moveTo>
                  <a:cubicBezTo>
                    <a:pt x="195" y="86"/>
                    <a:pt x="195" y="86"/>
                    <a:pt x="195" y="86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56" y="2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13"/>
                    <a:pt x="56" y="13"/>
                    <a:pt x="56" y="13"/>
                  </a:cubicBezTo>
                  <a:lnTo>
                    <a:pt x="56" y="23"/>
                  </a:lnTo>
                  <a:close/>
                  <a:moveTo>
                    <a:pt x="117" y="59"/>
                  </a:moveTo>
                  <a:cubicBezTo>
                    <a:pt x="117" y="61"/>
                    <a:pt x="117" y="62"/>
                    <a:pt x="115" y="63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7" y="72"/>
                    <a:pt x="105" y="73"/>
                    <a:pt x="104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9" y="73"/>
                    <a:pt x="78" y="72"/>
                    <a:pt x="77" y="71"/>
                  </a:cubicBezTo>
                  <a:cubicBezTo>
                    <a:pt x="77" y="71"/>
                    <a:pt x="76" y="71"/>
                    <a:pt x="76" y="71"/>
                  </a:cubicBezTo>
                  <a:cubicBezTo>
                    <a:pt x="69" y="63"/>
                    <a:pt x="69" y="63"/>
                    <a:pt x="69" y="63"/>
                  </a:cubicBezTo>
                  <a:cubicBezTo>
                    <a:pt x="68" y="63"/>
                    <a:pt x="67" y="62"/>
                    <a:pt x="67" y="61"/>
                  </a:cubicBezTo>
                  <a:cubicBezTo>
                    <a:pt x="67" y="60"/>
                    <a:pt x="67" y="60"/>
                    <a:pt x="67" y="59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7" y="26"/>
                    <a:pt x="67" y="26"/>
                    <a:pt x="67" y="25"/>
                  </a:cubicBezTo>
                  <a:cubicBezTo>
                    <a:pt x="67" y="24"/>
                    <a:pt x="68" y="23"/>
                    <a:pt x="69" y="22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7" y="14"/>
                    <a:pt x="78" y="14"/>
                  </a:cubicBezTo>
                  <a:cubicBezTo>
                    <a:pt x="79" y="13"/>
                    <a:pt x="79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5" y="13"/>
                    <a:pt x="106" y="14"/>
                  </a:cubicBezTo>
                  <a:cubicBezTo>
                    <a:pt x="107" y="14"/>
                    <a:pt x="107" y="14"/>
                    <a:pt x="108" y="15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7" y="24"/>
                    <a:pt x="117" y="25"/>
                    <a:pt x="117" y="27"/>
                  </a:cubicBezTo>
                  <a:lnTo>
                    <a:pt x="117" y="59"/>
                  </a:lnTo>
                  <a:close/>
                  <a:moveTo>
                    <a:pt x="165" y="73"/>
                  </a:moveTo>
                  <a:cubicBezTo>
                    <a:pt x="148" y="50"/>
                    <a:pt x="148" y="50"/>
                    <a:pt x="148" y="50"/>
                  </a:cubicBezTo>
                  <a:cubicBezTo>
                    <a:pt x="147" y="49"/>
                    <a:pt x="147" y="49"/>
                    <a:pt x="146" y="49"/>
                  </a:cubicBezTo>
                  <a:cubicBezTo>
                    <a:pt x="140" y="49"/>
                    <a:pt x="140" y="49"/>
                    <a:pt x="140" y="49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29" y="73"/>
                    <a:pt x="129" y="73"/>
                    <a:pt x="129" y="73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4" y="13"/>
                    <a:pt x="165" y="14"/>
                    <a:pt x="166" y="15"/>
                  </a:cubicBezTo>
                  <a:cubicBezTo>
                    <a:pt x="172" y="21"/>
                    <a:pt x="172" y="21"/>
                    <a:pt x="172" y="21"/>
                  </a:cubicBezTo>
                  <a:cubicBezTo>
                    <a:pt x="173" y="22"/>
                    <a:pt x="174" y="24"/>
                    <a:pt x="174" y="25"/>
                  </a:cubicBezTo>
                  <a:cubicBezTo>
                    <a:pt x="174" y="37"/>
                    <a:pt x="174" y="37"/>
                    <a:pt x="174" y="37"/>
                  </a:cubicBezTo>
                  <a:cubicBezTo>
                    <a:pt x="174" y="39"/>
                    <a:pt x="173" y="40"/>
                    <a:pt x="172" y="42"/>
                  </a:cubicBezTo>
                  <a:cubicBezTo>
                    <a:pt x="166" y="47"/>
                    <a:pt x="166" y="47"/>
                    <a:pt x="166" y="47"/>
                  </a:cubicBezTo>
                  <a:cubicBezTo>
                    <a:pt x="165" y="49"/>
                    <a:pt x="164" y="49"/>
                    <a:pt x="162" y="49"/>
                  </a:cubicBezTo>
                  <a:cubicBezTo>
                    <a:pt x="160" y="49"/>
                    <a:pt x="160" y="49"/>
                    <a:pt x="160" y="49"/>
                  </a:cubicBezTo>
                  <a:cubicBezTo>
                    <a:pt x="178" y="73"/>
                    <a:pt x="178" y="73"/>
                    <a:pt x="178" y="73"/>
                  </a:cubicBezTo>
                  <a:lnTo>
                    <a:pt x="165" y="73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7" name="Freeform 31"/>
            <p:cNvSpPr>
              <a:spLocks/>
            </p:cNvSpPr>
            <p:nvPr userDrawn="1"/>
          </p:nvSpPr>
          <p:spPr bwMode="gray">
            <a:xfrm>
              <a:off x="6127750" y="2055813"/>
              <a:ext cx="192088" cy="295275"/>
            </a:xfrm>
            <a:custGeom>
              <a:avLst/>
              <a:gdLst>
                <a:gd name="T0" fmla="*/ 121 w 121"/>
                <a:gd name="T1" fmla="*/ 31 h 186"/>
                <a:gd name="T2" fmla="*/ 121 w 121"/>
                <a:gd name="T3" fmla="*/ 0 h 186"/>
                <a:gd name="T4" fmla="*/ 0 w 121"/>
                <a:gd name="T5" fmla="*/ 0 h 186"/>
                <a:gd name="T6" fmla="*/ 0 w 121"/>
                <a:gd name="T7" fmla="*/ 186 h 186"/>
                <a:gd name="T8" fmla="*/ 31 w 121"/>
                <a:gd name="T9" fmla="*/ 186 h 186"/>
                <a:gd name="T10" fmla="*/ 31 w 121"/>
                <a:gd name="T11" fmla="*/ 108 h 186"/>
                <a:gd name="T12" fmla="*/ 121 w 121"/>
                <a:gd name="T13" fmla="*/ 108 h 186"/>
                <a:gd name="T14" fmla="*/ 121 w 121"/>
                <a:gd name="T15" fmla="*/ 77 h 186"/>
                <a:gd name="T16" fmla="*/ 31 w 121"/>
                <a:gd name="T17" fmla="*/ 77 h 186"/>
                <a:gd name="T18" fmla="*/ 31 w 121"/>
                <a:gd name="T19" fmla="*/ 31 h 186"/>
                <a:gd name="T20" fmla="*/ 31 w 121"/>
                <a:gd name="T21" fmla="*/ 31 h 186"/>
                <a:gd name="T22" fmla="*/ 121 w 121"/>
                <a:gd name="T23" fmla="*/ 3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" h="186">
                  <a:moveTo>
                    <a:pt x="121" y="31"/>
                  </a:moveTo>
                  <a:lnTo>
                    <a:pt x="121" y="0"/>
                  </a:lnTo>
                  <a:lnTo>
                    <a:pt x="0" y="0"/>
                  </a:lnTo>
                  <a:lnTo>
                    <a:pt x="0" y="186"/>
                  </a:lnTo>
                  <a:lnTo>
                    <a:pt x="31" y="186"/>
                  </a:lnTo>
                  <a:lnTo>
                    <a:pt x="31" y="108"/>
                  </a:lnTo>
                  <a:lnTo>
                    <a:pt x="121" y="108"/>
                  </a:lnTo>
                  <a:lnTo>
                    <a:pt x="121" y="77"/>
                  </a:lnTo>
                  <a:lnTo>
                    <a:pt x="31" y="77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121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8" name="Freeform 32"/>
            <p:cNvSpPr>
              <a:spLocks noEditPoints="1"/>
            </p:cNvSpPr>
            <p:nvPr userDrawn="1"/>
          </p:nvSpPr>
          <p:spPr bwMode="gray">
            <a:xfrm>
              <a:off x="6373813" y="2055813"/>
              <a:ext cx="246063" cy="295275"/>
            </a:xfrm>
            <a:custGeom>
              <a:avLst/>
              <a:gdLst>
                <a:gd name="T0" fmla="*/ 50 w 50"/>
                <a:gd name="T1" fmla="*/ 14 h 60"/>
                <a:gd name="T2" fmla="*/ 48 w 50"/>
                <a:gd name="T3" fmla="*/ 9 h 60"/>
                <a:gd name="T4" fmla="*/ 41 w 50"/>
                <a:gd name="T5" fmla="*/ 2 h 60"/>
                <a:gd name="T6" fmla="*/ 39 w 50"/>
                <a:gd name="T7" fmla="*/ 1 h 60"/>
                <a:gd name="T8" fmla="*/ 37 w 50"/>
                <a:gd name="T9" fmla="*/ 0 h 60"/>
                <a:gd name="T10" fmla="*/ 13 w 50"/>
                <a:gd name="T11" fmla="*/ 0 h 60"/>
                <a:gd name="T12" fmla="*/ 11 w 50"/>
                <a:gd name="T13" fmla="*/ 1 h 60"/>
                <a:gd name="T14" fmla="*/ 11 w 50"/>
                <a:gd name="T15" fmla="*/ 1 h 60"/>
                <a:gd name="T16" fmla="*/ 9 w 50"/>
                <a:gd name="T17" fmla="*/ 2 h 60"/>
                <a:gd name="T18" fmla="*/ 2 w 50"/>
                <a:gd name="T19" fmla="*/ 9 h 60"/>
                <a:gd name="T20" fmla="*/ 0 w 50"/>
                <a:gd name="T21" fmla="*/ 14 h 60"/>
                <a:gd name="T22" fmla="*/ 0 w 50"/>
                <a:gd name="T23" fmla="*/ 46 h 60"/>
                <a:gd name="T24" fmla="*/ 2 w 50"/>
                <a:gd name="T25" fmla="*/ 50 h 60"/>
                <a:gd name="T26" fmla="*/ 9 w 50"/>
                <a:gd name="T27" fmla="*/ 58 h 60"/>
                <a:gd name="T28" fmla="*/ 10 w 50"/>
                <a:gd name="T29" fmla="*/ 58 h 60"/>
                <a:gd name="T30" fmla="*/ 11 w 50"/>
                <a:gd name="T31" fmla="*/ 59 h 60"/>
                <a:gd name="T32" fmla="*/ 13 w 50"/>
                <a:gd name="T33" fmla="*/ 60 h 60"/>
                <a:gd name="T34" fmla="*/ 37 w 50"/>
                <a:gd name="T35" fmla="*/ 60 h 60"/>
                <a:gd name="T36" fmla="*/ 39 w 50"/>
                <a:gd name="T37" fmla="*/ 59 h 60"/>
                <a:gd name="T38" fmla="*/ 41 w 50"/>
                <a:gd name="T39" fmla="*/ 58 h 60"/>
                <a:gd name="T40" fmla="*/ 48 w 50"/>
                <a:gd name="T41" fmla="*/ 50 h 60"/>
                <a:gd name="T42" fmla="*/ 50 w 50"/>
                <a:gd name="T43" fmla="*/ 46 h 60"/>
                <a:gd name="T44" fmla="*/ 50 w 50"/>
                <a:gd name="T45" fmla="*/ 14 h 60"/>
                <a:gd name="T46" fmla="*/ 40 w 50"/>
                <a:gd name="T47" fmla="*/ 44 h 60"/>
                <a:gd name="T48" fmla="*/ 40 w 50"/>
                <a:gd name="T49" fmla="*/ 44 h 60"/>
                <a:gd name="T50" fmla="*/ 39 w 50"/>
                <a:gd name="T51" fmla="*/ 45 h 60"/>
                <a:gd name="T52" fmla="*/ 36 w 50"/>
                <a:gd name="T53" fmla="*/ 49 h 60"/>
                <a:gd name="T54" fmla="*/ 34 w 50"/>
                <a:gd name="T55" fmla="*/ 49 h 60"/>
                <a:gd name="T56" fmla="*/ 16 w 50"/>
                <a:gd name="T57" fmla="*/ 49 h 60"/>
                <a:gd name="T58" fmla="*/ 14 w 50"/>
                <a:gd name="T59" fmla="*/ 49 h 60"/>
                <a:gd name="T60" fmla="*/ 11 w 50"/>
                <a:gd name="T61" fmla="*/ 45 h 60"/>
                <a:gd name="T62" fmla="*/ 10 w 50"/>
                <a:gd name="T63" fmla="*/ 44 h 60"/>
                <a:gd name="T64" fmla="*/ 10 w 50"/>
                <a:gd name="T65" fmla="*/ 16 h 60"/>
                <a:gd name="T66" fmla="*/ 11 w 50"/>
                <a:gd name="T67" fmla="*/ 15 h 60"/>
                <a:gd name="T68" fmla="*/ 11 w 50"/>
                <a:gd name="T69" fmla="*/ 14 h 60"/>
                <a:gd name="T70" fmla="*/ 14 w 50"/>
                <a:gd name="T71" fmla="*/ 11 h 60"/>
                <a:gd name="T72" fmla="*/ 16 w 50"/>
                <a:gd name="T73" fmla="*/ 10 h 60"/>
                <a:gd name="T74" fmla="*/ 34 w 50"/>
                <a:gd name="T75" fmla="*/ 10 h 60"/>
                <a:gd name="T76" fmla="*/ 36 w 50"/>
                <a:gd name="T77" fmla="*/ 11 h 60"/>
                <a:gd name="T78" fmla="*/ 39 w 50"/>
                <a:gd name="T79" fmla="*/ 14 h 60"/>
                <a:gd name="T80" fmla="*/ 40 w 50"/>
                <a:gd name="T81" fmla="*/ 16 h 60"/>
                <a:gd name="T82" fmla="*/ 40 w 50"/>
                <a:gd name="T83" fmla="*/ 4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60">
                  <a:moveTo>
                    <a:pt x="50" y="14"/>
                  </a:moveTo>
                  <a:cubicBezTo>
                    <a:pt x="50" y="12"/>
                    <a:pt x="50" y="11"/>
                    <a:pt x="48" y="9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8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1"/>
                    <a:pt x="9" y="2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0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8"/>
                    <a:pt x="10" y="58"/>
                    <a:pt x="10" y="58"/>
                  </a:cubicBezTo>
                  <a:cubicBezTo>
                    <a:pt x="10" y="59"/>
                    <a:pt x="11" y="59"/>
                    <a:pt x="11" y="59"/>
                  </a:cubicBezTo>
                  <a:cubicBezTo>
                    <a:pt x="12" y="59"/>
                    <a:pt x="13" y="60"/>
                    <a:pt x="1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8" y="60"/>
                    <a:pt x="38" y="59"/>
                    <a:pt x="39" y="59"/>
                  </a:cubicBezTo>
                  <a:cubicBezTo>
                    <a:pt x="40" y="59"/>
                    <a:pt x="41" y="58"/>
                    <a:pt x="41" y="5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8"/>
                    <a:pt x="50" y="46"/>
                  </a:cubicBezTo>
                  <a:lnTo>
                    <a:pt x="50" y="14"/>
                  </a:lnTo>
                  <a:close/>
                  <a:moveTo>
                    <a:pt x="40" y="44"/>
                  </a:moveTo>
                  <a:cubicBezTo>
                    <a:pt x="40" y="44"/>
                    <a:pt x="40" y="44"/>
                    <a:pt x="40" y="44"/>
                  </a:cubicBezTo>
                  <a:cubicBezTo>
                    <a:pt x="40" y="45"/>
                    <a:pt x="39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49"/>
                    <a:pt x="15" y="49"/>
                    <a:pt x="14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0" y="45"/>
                    <a:pt x="10" y="44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1"/>
                    <a:pt x="15" y="10"/>
                    <a:pt x="16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10"/>
                    <a:pt x="35" y="11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40" y="15"/>
                    <a:pt x="40" y="16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9" name="Freeform 33"/>
            <p:cNvSpPr>
              <a:spLocks noEditPoints="1"/>
            </p:cNvSpPr>
            <p:nvPr userDrawn="1"/>
          </p:nvSpPr>
          <p:spPr bwMode="gray">
            <a:xfrm>
              <a:off x="6678613" y="2055813"/>
              <a:ext cx="239713" cy="295275"/>
            </a:xfrm>
            <a:custGeom>
              <a:avLst/>
              <a:gdLst>
                <a:gd name="T0" fmla="*/ 33 w 49"/>
                <a:gd name="T1" fmla="*/ 36 h 60"/>
                <a:gd name="T2" fmla="*/ 37 w 49"/>
                <a:gd name="T3" fmla="*/ 34 h 60"/>
                <a:gd name="T4" fmla="*/ 43 w 49"/>
                <a:gd name="T5" fmla="*/ 29 h 60"/>
                <a:gd name="T6" fmla="*/ 45 w 49"/>
                <a:gd name="T7" fmla="*/ 24 h 60"/>
                <a:gd name="T8" fmla="*/ 45 w 49"/>
                <a:gd name="T9" fmla="*/ 12 h 60"/>
                <a:gd name="T10" fmla="*/ 43 w 49"/>
                <a:gd name="T11" fmla="*/ 8 h 60"/>
                <a:gd name="T12" fmla="*/ 37 w 49"/>
                <a:gd name="T13" fmla="*/ 2 h 60"/>
                <a:gd name="T14" fmla="*/ 33 w 49"/>
                <a:gd name="T15" fmla="*/ 0 h 60"/>
                <a:gd name="T16" fmla="*/ 0 w 49"/>
                <a:gd name="T17" fmla="*/ 0 h 60"/>
                <a:gd name="T18" fmla="*/ 0 w 49"/>
                <a:gd name="T19" fmla="*/ 60 h 60"/>
                <a:gd name="T20" fmla="*/ 11 w 49"/>
                <a:gd name="T21" fmla="*/ 60 h 60"/>
                <a:gd name="T22" fmla="*/ 11 w 49"/>
                <a:gd name="T23" fmla="*/ 36 h 60"/>
                <a:gd name="T24" fmla="*/ 17 w 49"/>
                <a:gd name="T25" fmla="*/ 36 h 60"/>
                <a:gd name="T26" fmla="*/ 19 w 49"/>
                <a:gd name="T27" fmla="*/ 37 h 60"/>
                <a:gd name="T28" fmla="*/ 36 w 49"/>
                <a:gd name="T29" fmla="*/ 60 h 60"/>
                <a:gd name="T30" fmla="*/ 49 w 49"/>
                <a:gd name="T31" fmla="*/ 60 h 60"/>
                <a:gd name="T32" fmla="*/ 31 w 49"/>
                <a:gd name="T33" fmla="*/ 36 h 60"/>
                <a:gd name="T34" fmla="*/ 33 w 49"/>
                <a:gd name="T35" fmla="*/ 36 h 60"/>
                <a:gd name="T36" fmla="*/ 11 w 49"/>
                <a:gd name="T37" fmla="*/ 26 h 60"/>
                <a:gd name="T38" fmla="*/ 11 w 49"/>
                <a:gd name="T39" fmla="*/ 10 h 60"/>
                <a:gd name="T40" fmla="*/ 31 w 49"/>
                <a:gd name="T41" fmla="*/ 10 h 60"/>
                <a:gd name="T42" fmla="*/ 32 w 49"/>
                <a:gd name="T43" fmla="*/ 11 h 60"/>
                <a:gd name="T44" fmla="*/ 34 w 49"/>
                <a:gd name="T45" fmla="*/ 13 h 60"/>
                <a:gd name="T46" fmla="*/ 34 w 49"/>
                <a:gd name="T47" fmla="*/ 14 h 60"/>
                <a:gd name="T48" fmla="*/ 34 w 49"/>
                <a:gd name="T49" fmla="*/ 22 h 60"/>
                <a:gd name="T50" fmla="*/ 34 w 49"/>
                <a:gd name="T51" fmla="*/ 24 h 60"/>
                <a:gd name="T52" fmla="*/ 32 w 49"/>
                <a:gd name="T53" fmla="*/ 25 h 60"/>
                <a:gd name="T54" fmla="*/ 31 w 49"/>
                <a:gd name="T55" fmla="*/ 26 h 60"/>
                <a:gd name="T56" fmla="*/ 11 w 49"/>
                <a:gd name="T57" fmla="*/ 2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9" h="60">
                  <a:moveTo>
                    <a:pt x="33" y="36"/>
                  </a:moveTo>
                  <a:cubicBezTo>
                    <a:pt x="35" y="36"/>
                    <a:pt x="36" y="36"/>
                    <a:pt x="37" y="34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4" y="27"/>
                    <a:pt x="45" y="26"/>
                    <a:pt x="45" y="24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1"/>
                    <a:pt x="44" y="9"/>
                    <a:pt x="43" y="8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0"/>
                    <a:pt x="3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6"/>
                    <a:pt x="18" y="36"/>
                    <a:pt x="19" y="37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31" y="36"/>
                    <a:pt x="31" y="36"/>
                    <a:pt x="31" y="36"/>
                  </a:cubicBezTo>
                  <a:lnTo>
                    <a:pt x="33" y="36"/>
                  </a:lnTo>
                  <a:close/>
                  <a:moveTo>
                    <a:pt x="11" y="26"/>
                  </a:moveTo>
                  <a:cubicBezTo>
                    <a:pt x="11" y="10"/>
                    <a:pt x="11" y="10"/>
                    <a:pt x="1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2" y="11"/>
                    <a:pt x="32" y="11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3"/>
                    <a:pt x="34" y="23"/>
                    <a:pt x="34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1" y="26"/>
                    <a:pt x="31" y="26"/>
                  </a:cubicBezTo>
                  <a:lnTo>
                    <a:pt x="11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0" name="Freeform 34"/>
            <p:cNvSpPr>
              <a:spLocks/>
            </p:cNvSpPr>
            <p:nvPr userDrawn="1"/>
          </p:nvSpPr>
          <p:spPr bwMode="gray">
            <a:xfrm>
              <a:off x="6732588" y="2105025"/>
              <a:ext cx="112713" cy="79375"/>
            </a:xfrm>
            <a:custGeom>
              <a:avLst/>
              <a:gdLst>
                <a:gd name="T0" fmla="*/ 23 w 23"/>
                <a:gd name="T1" fmla="*/ 14 h 16"/>
                <a:gd name="T2" fmla="*/ 23 w 23"/>
                <a:gd name="T3" fmla="*/ 12 h 16"/>
                <a:gd name="T4" fmla="*/ 23 w 23"/>
                <a:gd name="T5" fmla="*/ 4 h 16"/>
                <a:gd name="T6" fmla="*/ 23 w 23"/>
                <a:gd name="T7" fmla="*/ 3 h 16"/>
                <a:gd name="T8" fmla="*/ 21 w 23"/>
                <a:gd name="T9" fmla="*/ 1 h 16"/>
                <a:gd name="T10" fmla="*/ 20 w 23"/>
                <a:gd name="T11" fmla="*/ 0 h 16"/>
                <a:gd name="T12" fmla="*/ 0 w 23"/>
                <a:gd name="T13" fmla="*/ 0 h 16"/>
                <a:gd name="T14" fmla="*/ 0 w 23"/>
                <a:gd name="T15" fmla="*/ 16 h 16"/>
                <a:gd name="T16" fmla="*/ 20 w 23"/>
                <a:gd name="T17" fmla="*/ 16 h 16"/>
                <a:gd name="T18" fmla="*/ 21 w 23"/>
                <a:gd name="T19" fmla="*/ 15 h 16"/>
                <a:gd name="T20" fmla="*/ 23 w 23"/>
                <a:gd name="T2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6">
                  <a:moveTo>
                    <a:pt x="23" y="14"/>
                  </a:moveTo>
                  <a:cubicBezTo>
                    <a:pt x="23" y="13"/>
                    <a:pt x="23" y="13"/>
                    <a:pt x="23" y="12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3"/>
                    <a:pt x="23" y="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1" y="16"/>
                    <a:pt x="21" y="15"/>
                  </a:cubicBezTo>
                  <a:lnTo>
                    <a:pt x="23" y="1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1" name="Freeform 35"/>
            <p:cNvSpPr>
              <a:spLocks/>
            </p:cNvSpPr>
            <p:nvPr userDrawn="1"/>
          </p:nvSpPr>
          <p:spPr bwMode="gray">
            <a:xfrm>
              <a:off x="6423025" y="2105025"/>
              <a:ext cx="147638" cy="192088"/>
            </a:xfrm>
            <a:custGeom>
              <a:avLst/>
              <a:gdLst>
                <a:gd name="T0" fmla="*/ 29 w 30"/>
                <a:gd name="T1" fmla="*/ 4 h 39"/>
                <a:gd name="T2" fmla="*/ 26 w 30"/>
                <a:gd name="T3" fmla="*/ 1 h 39"/>
                <a:gd name="T4" fmla="*/ 24 w 30"/>
                <a:gd name="T5" fmla="*/ 0 h 39"/>
                <a:gd name="T6" fmla="*/ 6 w 30"/>
                <a:gd name="T7" fmla="*/ 0 h 39"/>
                <a:gd name="T8" fmla="*/ 4 w 30"/>
                <a:gd name="T9" fmla="*/ 1 h 39"/>
                <a:gd name="T10" fmla="*/ 1 w 30"/>
                <a:gd name="T11" fmla="*/ 4 h 39"/>
                <a:gd name="T12" fmla="*/ 1 w 30"/>
                <a:gd name="T13" fmla="*/ 5 h 39"/>
                <a:gd name="T14" fmla="*/ 0 w 30"/>
                <a:gd name="T15" fmla="*/ 6 h 39"/>
                <a:gd name="T16" fmla="*/ 0 w 30"/>
                <a:gd name="T17" fmla="*/ 34 h 39"/>
                <a:gd name="T18" fmla="*/ 1 w 30"/>
                <a:gd name="T19" fmla="*/ 35 h 39"/>
                <a:gd name="T20" fmla="*/ 4 w 30"/>
                <a:gd name="T21" fmla="*/ 39 h 39"/>
                <a:gd name="T22" fmla="*/ 6 w 30"/>
                <a:gd name="T23" fmla="*/ 39 h 39"/>
                <a:gd name="T24" fmla="*/ 24 w 30"/>
                <a:gd name="T25" fmla="*/ 39 h 39"/>
                <a:gd name="T26" fmla="*/ 26 w 30"/>
                <a:gd name="T27" fmla="*/ 39 h 39"/>
                <a:gd name="T28" fmla="*/ 29 w 30"/>
                <a:gd name="T29" fmla="*/ 35 h 39"/>
                <a:gd name="T30" fmla="*/ 30 w 30"/>
                <a:gd name="T31" fmla="*/ 34 h 39"/>
                <a:gd name="T32" fmla="*/ 30 w 30"/>
                <a:gd name="T33" fmla="*/ 6 h 39"/>
                <a:gd name="T34" fmla="*/ 29 w 30"/>
                <a:gd name="T35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9">
                  <a:moveTo>
                    <a:pt x="29" y="4"/>
                  </a:move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5" y="0"/>
                    <a:pt x="2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1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5" y="39"/>
                    <a:pt x="5" y="39"/>
                    <a:pt x="6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5" y="39"/>
                    <a:pt x="25" y="39"/>
                    <a:pt x="26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30" y="35"/>
                    <a:pt x="30" y="34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5"/>
                    <a:pt x="29" y="5"/>
                    <a:pt x="29" y="4"/>
                  </a:cubicBezTo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2" name="Group 121"/>
          <p:cNvGrpSpPr/>
          <p:nvPr userDrawn="1"/>
        </p:nvGrpSpPr>
        <p:grpSpPr>
          <a:xfrm rot="21328392">
            <a:off x="7824042" y="5321067"/>
            <a:ext cx="2551543" cy="416600"/>
            <a:chOff x="2047875" y="1746250"/>
            <a:chExt cx="3851275" cy="628650"/>
          </a:xfrm>
        </p:grpSpPr>
        <p:sp>
          <p:nvSpPr>
            <p:cNvPr id="123" name="Freeform 5"/>
            <p:cNvSpPr>
              <a:spLocks/>
            </p:cNvSpPr>
            <p:nvPr userDrawn="1"/>
          </p:nvSpPr>
          <p:spPr bwMode="gray">
            <a:xfrm>
              <a:off x="2047875" y="1746250"/>
              <a:ext cx="422275" cy="604838"/>
            </a:xfrm>
            <a:custGeom>
              <a:avLst/>
              <a:gdLst>
                <a:gd name="T0" fmla="*/ 35 w 86"/>
                <a:gd name="T1" fmla="*/ 0 h 123"/>
                <a:gd name="T2" fmla="*/ 86 w 86"/>
                <a:gd name="T3" fmla="*/ 0 h 123"/>
                <a:gd name="T4" fmla="*/ 50 w 86"/>
                <a:gd name="T5" fmla="*/ 123 h 123"/>
                <a:gd name="T6" fmla="*/ 0 w 86"/>
                <a:gd name="T7" fmla="*/ 123 h 123"/>
                <a:gd name="T8" fmla="*/ 35 w 86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23">
                  <a:moveTo>
                    <a:pt x="35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6" y="0"/>
                    <a:pt x="59" y="91"/>
                    <a:pt x="50" y="123"/>
                  </a:cubicBezTo>
                  <a:cubicBezTo>
                    <a:pt x="0" y="123"/>
                    <a:pt x="0" y="123"/>
                    <a:pt x="0" y="123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4" name="Freeform 6"/>
            <p:cNvSpPr>
              <a:spLocks noEditPoints="1"/>
            </p:cNvSpPr>
            <p:nvPr userDrawn="1"/>
          </p:nvSpPr>
          <p:spPr bwMode="gray">
            <a:xfrm>
              <a:off x="2333625" y="1874838"/>
              <a:ext cx="776288" cy="495300"/>
            </a:xfrm>
            <a:custGeom>
              <a:avLst/>
              <a:gdLst>
                <a:gd name="T0" fmla="*/ 145 w 158"/>
                <a:gd name="T1" fmla="*/ 51 h 101"/>
                <a:gd name="T2" fmla="*/ 123 w 158"/>
                <a:gd name="T3" fmla="*/ 14 h 101"/>
                <a:gd name="T4" fmla="*/ 29 w 158"/>
                <a:gd name="T5" fmla="*/ 32 h 101"/>
                <a:gd name="T6" fmla="*/ 18 w 158"/>
                <a:gd name="T7" fmla="*/ 86 h 101"/>
                <a:gd name="T8" fmla="*/ 74 w 158"/>
                <a:gd name="T9" fmla="*/ 99 h 101"/>
                <a:gd name="T10" fmla="*/ 120 w 158"/>
                <a:gd name="T11" fmla="*/ 91 h 101"/>
                <a:gd name="T12" fmla="*/ 129 w 158"/>
                <a:gd name="T13" fmla="*/ 68 h 101"/>
                <a:gd name="T14" fmla="*/ 80 w 158"/>
                <a:gd name="T15" fmla="*/ 83 h 101"/>
                <a:gd name="T16" fmla="*/ 58 w 158"/>
                <a:gd name="T17" fmla="*/ 71 h 101"/>
                <a:gd name="T18" fmla="*/ 145 w 158"/>
                <a:gd name="T19" fmla="*/ 51 h 101"/>
                <a:gd name="T20" fmla="*/ 64 w 158"/>
                <a:gd name="T21" fmla="*/ 45 h 101"/>
                <a:gd name="T22" fmla="*/ 90 w 158"/>
                <a:gd name="T23" fmla="*/ 25 h 101"/>
                <a:gd name="T24" fmla="*/ 105 w 158"/>
                <a:gd name="T25" fmla="*/ 42 h 101"/>
                <a:gd name="T26" fmla="*/ 59 w 158"/>
                <a:gd name="T27" fmla="*/ 65 h 101"/>
                <a:gd name="T28" fmla="*/ 64 w 158"/>
                <a:gd name="T29" fmla="*/ 4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8" h="101">
                  <a:moveTo>
                    <a:pt x="145" y="51"/>
                  </a:moveTo>
                  <a:cubicBezTo>
                    <a:pt x="145" y="51"/>
                    <a:pt x="158" y="24"/>
                    <a:pt x="123" y="14"/>
                  </a:cubicBezTo>
                  <a:cubicBezTo>
                    <a:pt x="123" y="14"/>
                    <a:pt x="66" y="0"/>
                    <a:pt x="29" y="32"/>
                  </a:cubicBezTo>
                  <a:cubicBezTo>
                    <a:pt x="29" y="32"/>
                    <a:pt x="0" y="62"/>
                    <a:pt x="18" y="86"/>
                  </a:cubicBezTo>
                  <a:cubicBezTo>
                    <a:pt x="18" y="86"/>
                    <a:pt x="29" y="101"/>
                    <a:pt x="74" y="99"/>
                  </a:cubicBezTo>
                  <a:cubicBezTo>
                    <a:pt x="74" y="99"/>
                    <a:pt x="110" y="97"/>
                    <a:pt x="120" y="91"/>
                  </a:cubicBezTo>
                  <a:cubicBezTo>
                    <a:pt x="129" y="68"/>
                    <a:pt x="129" y="68"/>
                    <a:pt x="129" y="68"/>
                  </a:cubicBezTo>
                  <a:cubicBezTo>
                    <a:pt x="129" y="68"/>
                    <a:pt x="105" y="82"/>
                    <a:pt x="80" y="83"/>
                  </a:cubicBezTo>
                  <a:cubicBezTo>
                    <a:pt x="80" y="83"/>
                    <a:pt x="54" y="85"/>
                    <a:pt x="58" y="71"/>
                  </a:cubicBezTo>
                  <a:lnTo>
                    <a:pt x="145" y="51"/>
                  </a:lnTo>
                  <a:close/>
                  <a:moveTo>
                    <a:pt x="64" y="45"/>
                  </a:moveTo>
                  <a:cubicBezTo>
                    <a:pt x="70" y="23"/>
                    <a:pt x="90" y="25"/>
                    <a:pt x="90" y="25"/>
                  </a:cubicBezTo>
                  <a:cubicBezTo>
                    <a:pt x="109" y="25"/>
                    <a:pt x="105" y="42"/>
                    <a:pt x="105" y="42"/>
                  </a:cubicBezTo>
                  <a:cubicBezTo>
                    <a:pt x="59" y="65"/>
                    <a:pt x="59" y="65"/>
                    <a:pt x="59" y="65"/>
                  </a:cubicBezTo>
                  <a:lnTo>
                    <a:pt x="64" y="4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5" name="Freeform 7"/>
            <p:cNvSpPr>
              <a:spLocks/>
            </p:cNvSpPr>
            <p:nvPr userDrawn="1"/>
          </p:nvSpPr>
          <p:spPr bwMode="gray">
            <a:xfrm>
              <a:off x="3030538" y="1898650"/>
              <a:ext cx="762000" cy="452438"/>
            </a:xfrm>
            <a:custGeom>
              <a:avLst/>
              <a:gdLst>
                <a:gd name="T0" fmla="*/ 23 w 155"/>
                <a:gd name="T1" fmla="*/ 13 h 92"/>
                <a:gd name="T2" fmla="*/ 0 w 155"/>
                <a:gd name="T3" fmla="*/ 92 h 92"/>
                <a:gd name="T4" fmla="*/ 51 w 155"/>
                <a:gd name="T5" fmla="*/ 92 h 92"/>
                <a:gd name="T6" fmla="*/ 71 w 155"/>
                <a:gd name="T7" fmla="*/ 22 h 92"/>
                <a:gd name="T8" fmla="*/ 92 w 155"/>
                <a:gd name="T9" fmla="*/ 23 h 92"/>
                <a:gd name="T10" fmla="*/ 97 w 155"/>
                <a:gd name="T11" fmla="*/ 36 h 92"/>
                <a:gd name="T12" fmla="*/ 89 w 155"/>
                <a:gd name="T13" fmla="*/ 65 h 92"/>
                <a:gd name="T14" fmla="*/ 81 w 155"/>
                <a:gd name="T15" fmla="*/ 92 h 92"/>
                <a:gd name="T16" fmla="*/ 130 w 155"/>
                <a:gd name="T17" fmla="*/ 92 h 92"/>
                <a:gd name="T18" fmla="*/ 147 w 155"/>
                <a:gd name="T19" fmla="*/ 36 h 92"/>
                <a:gd name="T20" fmla="*/ 133 w 155"/>
                <a:gd name="T21" fmla="*/ 11 h 92"/>
                <a:gd name="T22" fmla="*/ 23 w 155"/>
                <a:gd name="T23" fmla="*/ 1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5" h="92">
                  <a:moveTo>
                    <a:pt x="23" y="13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22"/>
                    <a:pt x="82" y="20"/>
                    <a:pt x="92" y="23"/>
                  </a:cubicBezTo>
                  <a:cubicBezTo>
                    <a:pt x="92" y="23"/>
                    <a:pt x="101" y="25"/>
                    <a:pt x="97" y="36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130" y="92"/>
                    <a:pt x="130" y="92"/>
                    <a:pt x="130" y="92"/>
                  </a:cubicBezTo>
                  <a:cubicBezTo>
                    <a:pt x="147" y="36"/>
                    <a:pt x="147" y="36"/>
                    <a:pt x="147" y="36"/>
                  </a:cubicBezTo>
                  <a:cubicBezTo>
                    <a:pt x="147" y="36"/>
                    <a:pt x="155" y="16"/>
                    <a:pt x="133" y="11"/>
                  </a:cubicBezTo>
                  <a:cubicBezTo>
                    <a:pt x="133" y="11"/>
                    <a:pt x="95" y="0"/>
                    <a:pt x="23" y="13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6" name="Freeform 8"/>
            <p:cNvSpPr>
              <a:spLocks noEditPoints="1"/>
            </p:cNvSpPr>
            <p:nvPr userDrawn="1"/>
          </p:nvSpPr>
          <p:spPr bwMode="gray">
            <a:xfrm>
              <a:off x="3689350" y="1917700"/>
              <a:ext cx="836613" cy="457200"/>
            </a:xfrm>
            <a:custGeom>
              <a:avLst/>
              <a:gdLst>
                <a:gd name="T0" fmla="*/ 99 w 170"/>
                <a:gd name="T1" fmla="*/ 3 h 93"/>
                <a:gd name="T2" fmla="*/ 17 w 170"/>
                <a:gd name="T3" fmla="*/ 46 h 93"/>
                <a:gd name="T4" fmla="*/ 71 w 170"/>
                <a:gd name="T5" fmla="*/ 90 h 93"/>
                <a:gd name="T6" fmla="*/ 158 w 170"/>
                <a:gd name="T7" fmla="*/ 44 h 93"/>
                <a:gd name="T8" fmla="*/ 99 w 170"/>
                <a:gd name="T9" fmla="*/ 3 h 93"/>
                <a:gd name="T10" fmla="*/ 106 w 170"/>
                <a:gd name="T11" fmla="*/ 50 h 93"/>
                <a:gd name="T12" fmla="*/ 73 w 170"/>
                <a:gd name="T13" fmla="*/ 73 h 93"/>
                <a:gd name="T14" fmla="*/ 70 w 170"/>
                <a:gd name="T15" fmla="*/ 41 h 93"/>
                <a:gd name="T16" fmla="*/ 95 w 170"/>
                <a:gd name="T17" fmla="*/ 18 h 93"/>
                <a:gd name="T18" fmla="*/ 106 w 170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93">
                  <a:moveTo>
                    <a:pt x="99" y="3"/>
                  </a:moveTo>
                  <a:cubicBezTo>
                    <a:pt x="28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1" y="91"/>
                    <a:pt x="147" y="89"/>
                    <a:pt x="158" y="44"/>
                  </a:cubicBezTo>
                  <a:cubicBezTo>
                    <a:pt x="170" y="0"/>
                    <a:pt x="99" y="3"/>
                    <a:pt x="99" y="3"/>
                  </a:cubicBezTo>
                  <a:moveTo>
                    <a:pt x="106" y="50"/>
                  </a:moveTo>
                  <a:cubicBezTo>
                    <a:pt x="106" y="50"/>
                    <a:pt x="95" y="82"/>
                    <a:pt x="73" y="73"/>
                  </a:cubicBezTo>
                  <a:cubicBezTo>
                    <a:pt x="68" y="71"/>
                    <a:pt x="62" y="60"/>
                    <a:pt x="70" y="41"/>
                  </a:cubicBezTo>
                  <a:cubicBezTo>
                    <a:pt x="70" y="41"/>
                    <a:pt x="79" y="17"/>
                    <a:pt x="95" y="18"/>
                  </a:cubicBezTo>
                  <a:cubicBezTo>
                    <a:pt x="95" y="18"/>
                    <a:pt x="117" y="16"/>
                    <a:pt x="106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7" name="Freeform 9"/>
            <p:cNvSpPr>
              <a:spLocks noEditPoints="1"/>
            </p:cNvSpPr>
            <p:nvPr userDrawn="1"/>
          </p:nvSpPr>
          <p:spPr bwMode="gray">
            <a:xfrm>
              <a:off x="5026025" y="1917700"/>
              <a:ext cx="831850" cy="457200"/>
            </a:xfrm>
            <a:custGeom>
              <a:avLst/>
              <a:gdLst>
                <a:gd name="T0" fmla="*/ 98 w 169"/>
                <a:gd name="T1" fmla="*/ 3 h 93"/>
                <a:gd name="T2" fmla="*/ 17 w 169"/>
                <a:gd name="T3" fmla="*/ 46 h 93"/>
                <a:gd name="T4" fmla="*/ 71 w 169"/>
                <a:gd name="T5" fmla="*/ 90 h 93"/>
                <a:gd name="T6" fmla="*/ 158 w 169"/>
                <a:gd name="T7" fmla="*/ 44 h 93"/>
                <a:gd name="T8" fmla="*/ 98 w 169"/>
                <a:gd name="T9" fmla="*/ 3 h 93"/>
                <a:gd name="T10" fmla="*/ 105 w 169"/>
                <a:gd name="T11" fmla="*/ 50 h 93"/>
                <a:gd name="T12" fmla="*/ 73 w 169"/>
                <a:gd name="T13" fmla="*/ 73 h 93"/>
                <a:gd name="T14" fmla="*/ 70 w 169"/>
                <a:gd name="T15" fmla="*/ 41 h 93"/>
                <a:gd name="T16" fmla="*/ 95 w 169"/>
                <a:gd name="T17" fmla="*/ 18 h 93"/>
                <a:gd name="T18" fmla="*/ 105 w 169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93">
                  <a:moveTo>
                    <a:pt x="98" y="3"/>
                  </a:moveTo>
                  <a:cubicBezTo>
                    <a:pt x="27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0" y="91"/>
                    <a:pt x="146" y="89"/>
                    <a:pt x="158" y="44"/>
                  </a:cubicBezTo>
                  <a:cubicBezTo>
                    <a:pt x="169" y="0"/>
                    <a:pt x="98" y="3"/>
                    <a:pt x="98" y="3"/>
                  </a:cubicBezTo>
                  <a:moveTo>
                    <a:pt x="105" y="50"/>
                  </a:moveTo>
                  <a:cubicBezTo>
                    <a:pt x="105" y="50"/>
                    <a:pt x="95" y="82"/>
                    <a:pt x="73" y="73"/>
                  </a:cubicBezTo>
                  <a:cubicBezTo>
                    <a:pt x="67" y="71"/>
                    <a:pt x="62" y="60"/>
                    <a:pt x="70" y="41"/>
                  </a:cubicBezTo>
                  <a:cubicBezTo>
                    <a:pt x="70" y="41"/>
                    <a:pt x="78" y="17"/>
                    <a:pt x="95" y="18"/>
                  </a:cubicBezTo>
                  <a:cubicBezTo>
                    <a:pt x="95" y="18"/>
                    <a:pt x="117" y="16"/>
                    <a:pt x="105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8" name="Freeform 10"/>
            <p:cNvSpPr>
              <a:spLocks/>
            </p:cNvSpPr>
            <p:nvPr userDrawn="1"/>
          </p:nvSpPr>
          <p:spPr bwMode="gray">
            <a:xfrm>
              <a:off x="4495800" y="1943100"/>
              <a:ext cx="687388" cy="407988"/>
            </a:xfrm>
            <a:custGeom>
              <a:avLst/>
              <a:gdLst>
                <a:gd name="T0" fmla="*/ 0 w 433"/>
                <a:gd name="T1" fmla="*/ 0 h 257"/>
                <a:gd name="T2" fmla="*/ 139 w 433"/>
                <a:gd name="T3" fmla="*/ 0 h 257"/>
                <a:gd name="T4" fmla="*/ 164 w 433"/>
                <a:gd name="T5" fmla="*/ 176 h 257"/>
                <a:gd name="T6" fmla="*/ 285 w 433"/>
                <a:gd name="T7" fmla="*/ 0 h 257"/>
                <a:gd name="T8" fmla="*/ 433 w 433"/>
                <a:gd name="T9" fmla="*/ 0 h 257"/>
                <a:gd name="T10" fmla="*/ 260 w 433"/>
                <a:gd name="T11" fmla="*/ 257 h 257"/>
                <a:gd name="T12" fmla="*/ 31 w 433"/>
                <a:gd name="T13" fmla="*/ 257 h 257"/>
                <a:gd name="T14" fmla="*/ 0 w 433"/>
                <a:gd name="T15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3" h="257">
                  <a:moveTo>
                    <a:pt x="0" y="0"/>
                  </a:moveTo>
                  <a:lnTo>
                    <a:pt x="139" y="0"/>
                  </a:lnTo>
                  <a:lnTo>
                    <a:pt x="164" y="176"/>
                  </a:lnTo>
                  <a:lnTo>
                    <a:pt x="285" y="0"/>
                  </a:lnTo>
                  <a:lnTo>
                    <a:pt x="433" y="0"/>
                  </a:lnTo>
                  <a:lnTo>
                    <a:pt x="260" y="257"/>
                  </a:lnTo>
                  <a:lnTo>
                    <a:pt x="31" y="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29" name="Picture 37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786437" y="2238375"/>
              <a:ext cx="112713" cy="112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0" name="Picture 29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021882">
            <a:off x="7748902" y="-748427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C:\Users\Kathy\Documents\Corporate PPT Template\Phase 2\TM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21300000">
            <a:off x="11053714" y="5925321"/>
            <a:ext cx="73152" cy="373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686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3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3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36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1"/>
          <p:cNvSpPr>
            <a:spLocks noChangeArrowheads="1"/>
          </p:cNvSpPr>
          <p:nvPr userDrawn="1"/>
        </p:nvSpPr>
        <p:spPr bwMode="gray">
          <a:xfrm rot="21365145">
            <a:off x="-140872" y="2200086"/>
            <a:ext cx="4075162" cy="3988084"/>
          </a:xfrm>
          <a:custGeom>
            <a:avLst/>
            <a:gdLst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0 w 3379965"/>
              <a:gd name="connsiteY3" fmla="*/ 2242254 h 2242254"/>
              <a:gd name="connsiteX4" fmla="*/ 0 w 3379965"/>
              <a:gd name="connsiteY4" fmla="*/ 0 h 2242254"/>
              <a:gd name="connsiteX0" fmla="*/ 11697 w 3391662"/>
              <a:gd name="connsiteY0" fmla="*/ 0 h 2270705"/>
              <a:gd name="connsiteX1" fmla="*/ 3391662 w 3391662"/>
              <a:gd name="connsiteY1" fmla="*/ 0 h 2270705"/>
              <a:gd name="connsiteX2" fmla="*/ 3391662 w 3391662"/>
              <a:gd name="connsiteY2" fmla="*/ 2242254 h 2270705"/>
              <a:gd name="connsiteX3" fmla="*/ 0 w 3391662"/>
              <a:gd name="connsiteY3" fmla="*/ 2270705 h 2270705"/>
              <a:gd name="connsiteX4" fmla="*/ 11697 w 3391662"/>
              <a:gd name="connsiteY4" fmla="*/ 0 h 2270705"/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314410 w 3379965"/>
              <a:gd name="connsiteY3" fmla="*/ 2232365 h 2242254"/>
              <a:gd name="connsiteX4" fmla="*/ 0 w 3379965"/>
              <a:gd name="connsiteY4" fmla="*/ 0 h 2242254"/>
              <a:gd name="connsiteX0" fmla="*/ 157893 w 3065555"/>
              <a:gd name="connsiteY0" fmla="*/ 0 h 2250373"/>
              <a:gd name="connsiteX1" fmla="*/ 3065555 w 3065555"/>
              <a:gd name="connsiteY1" fmla="*/ 8119 h 2250373"/>
              <a:gd name="connsiteX2" fmla="*/ 3065555 w 3065555"/>
              <a:gd name="connsiteY2" fmla="*/ 2250373 h 2250373"/>
              <a:gd name="connsiteX3" fmla="*/ 0 w 3065555"/>
              <a:gd name="connsiteY3" fmla="*/ 2240484 h 2250373"/>
              <a:gd name="connsiteX4" fmla="*/ 157893 w 3065555"/>
              <a:gd name="connsiteY4" fmla="*/ 0 h 2250373"/>
              <a:gd name="connsiteX0" fmla="*/ 213098 w 3065555"/>
              <a:gd name="connsiteY0" fmla="*/ 0 h 2251124"/>
              <a:gd name="connsiteX1" fmla="*/ 3065555 w 3065555"/>
              <a:gd name="connsiteY1" fmla="*/ 8870 h 2251124"/>
              <a:gd name="connsiteX2" fmla="*/ 3065555 w 3065555"/>
              <a:gd name="connsiteY2" fmla="*/ 2251124 h 2251124"/>
              <a:gd name="connsiteX3" fmla="*/ 0 w 3065555"/>
              <a:gd name="connsiteY3" fmla="*/ 2241235 h 2251124"/>
              <a:gd name="connsiteX4" fmla="*/ 213098 w 3065555"/>
              <a:gd name="connsiteY4" fmla="*/ 0 h 2251124"/>
              <a:gd name="connsiteX0" fmla="*/ 204711 w 3057168"/>
              <a:gd name="connsiteY0" fmla="*/ 0 h 2251556"/>
              <a:gd name="connsiteX1" fmla="*/ 3057168 w 3057168"/>
              <a:gd name="connsiteY1" fmla="*/ 8870 h 2251556"/>
              <a:gd name="connsiteX2" fmla="*/ 3057168 w 3057168"/>
              <a:gd name="connsiteY2" fmla="*/ 2251124 h 2251556"/>
              <a:gd name="connsiteX3" fmla="*/ 0 w 3057168"/>
              <a:gd name="connsiteY3" fmla="*/ 2251556 h 2251556"/>
              <a:gd name="connsiteX4" fmla="*/ 204711 w 3057168"/>
              <a:gd name="connsiteY4" fmla="*/ 0 h 225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168" h="2251556">
                <a:moveTo>
                  <a:pt x="204711" y="0"/>
                </a:moveTo>
                <a:lnTo>
                  <a:pt x="3057168" y="8870"/>
                </a:lnTo>
                <a:lnTo>
                  <a:pt x="3057168" y="2251124"/>
                </a:lnTo>
                <a:lnTo>
                  <a:pt x="0" y="2251556"/>
                </a:lnTo>
                <a:lnTo>
                  <a:pt x="204711" y="0"/>
                </a:lnTo>
                <a:close/>
              </a:path>
            </a:pathLst>
          </a:cu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r>
              <a:rPr lang="en-US" dirty="0" smtClean="0">
                <a:solidFill>
                  <a:prstClr val="white"/>
                </a:solidFill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1"/>
          <p:cNvSpPr>
            <a:spLocks noChangeArrowheads="1"/>
          </p:cNvSpPr>
          <p:nvPr userDrawn="1"/>
        </p:nvSpPr>
        <p:spPr bwMode="gray">
          <a:xfrm rot="21347964">
            <a:off x="824971" y="2163539"/>
            <a:ext cx="3112447" cy="3989900"/>
          </a:xfrm>
          <a:custGeom>
            <a:avLst/>
            <a:gdLst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0 w 2245057"/>
              <a:gd name="connsiteY3" fmla="*/ 1263771 h 1263771"/>
              <a:gd name="connsiteX4" fmla="*/ 0 w 2245057"/>
              <a:gd name="connsiteY4" fmla="*/ 0 h 1263771"/>
              <a:gd name="connsiteX0" fmla="*/ 9525 w 2254582"/>
              <a:gd name="connsiteY0" fmla="*/ 0 h 1263771"/>
              <a:gd name="connsiteX1" fmla="*/ 2254582 w 2254582"/>
              <a:gd name="connsiteY1" fmla="*/ 0 h 1263771"/>
              <a:gd name="connsiteX2" fmla="*/ 2254582 w 2254582"/>
              <a:gd name="connsiteY2" fmla="*/ 1263771 h 1263771"/>
              <a:gd name="connsiteX3" fmla="*/ 0 w 2254582"/>
              <a:gd name="connsiteY3" fmla="*/ 606546 h 1263771"/>
              <a:gd name="connsiteX4" fmla="*/ 9525 w 2254582"/>
              <a:gd name="connsiteY4" fmla="*/ 0 h 1263771"/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4465 w 2245057"/>
              <a:gd name="connsiteY3" fmla="*/ 844669 h 1263771"/>
              <a:gd name="connsiteX4" fmla="*/ 0 w 2245057"/>
              <a:gd name="connsiteY4" fmla="*/ 0 h 1263771"/>
              <a:gd name="connsiteX0" fmla="*/ 29905 w 2240642"/>
              <a:gd name="connsiteY0" fmla="*/ 0 h 1271077"/>
              <a:gd name="connsiteX1" fmla="*/ 2240642 w 2240642"/>
              <a:gd name="connsiteY1" fmla="*/ 7306 h 1271077"/>
              <a:gd name="connsiteX2" fmla="*/ 2240642 w 2240642"/>
              <a:gd name="connsiteY2" fmla="*/ 1271077 h 1271077"/>
              <a:gd name="connsiteX3" fmla="*/ 50 w 2240642"/>
              <a:gd name="connsiteY3" fmla="*/ 851975 h 1271077"/>
              <a:gd name="connsiteX4" fmla="*/ 29905 w 2240642"/>
              <a:gd name="connsiteY4" fmla="*/ 0 h 1271077"/>
              <a:gd name="connsiteX0" fmla="*/ 34440 w 2245177"/>
              <a:gd name="connsiteY0" fmla="*/ 0 h 1271077"/>
              <a:gd name="connsiteX1" fmla="*/ 2245177 w 2245177"/>
              <a:gd name="connsiteY1" fmla="*/ 7306 h 1271077"/>
              <a:gd name="connsiteX2" fmla="*/ 2245177 w 2245177"/>
              <a:gd name="connsiteY2" fmla="*/ 1271077 h 1271077"/>
              <a:gd name="connsiteX3" fmla="*/ 43 w 2245177"/>
              <a:gd name="connsiteY3" fmla="*/ 885836 h 1271077"/>
              <a:gd name="connsiteX4" fmla="*/ 34440 w 2245177"/>
              <a:gd name="connsiteY4" fmla="*/ 0 h 1271077"/>
              <a:gd name="connsiteX0" fmla="*/ 34440 w 2253211"/>
              <a:gd name="connsiteY0" fmla="*/ 0 h 1294038"/>
              <a:gd name="connsiteX1" fmla="*/ 2245177 w 2253211"/>
              <a:gd name="connsiteY1" fmla="*/ 7306 h 1294038"/>
              <a:gd name="connsiteX2" fmla="*/ 2253212 w 2253211"/>
              <a:gd name="connsiteY2" fmla="*/ 1294038 h 1294038"/>
              <a:gd name="connsiteX3" fmla="*/ 43 w 2253211"/>
              <a:gd name="connsiteY3" fmla="*/ 885836 h 1294038"/>
              <a:gd name="connsiteX4" fmla="*/ 34440 w 2253211"/>
              <a:gd name="connsiteY4" fmla="*/ 0 h 1294038"/>
              <a:gd name="connsiteX0" fmla="*/ 34440 w 2257608"/>
              <a:gd name="connsiteY0" fmla="*/ 0 h 1302696"/>
              <a:gd name="connsiteX1" fmla="*/ 2245177 w 2257608"/>
              <a:gd name="connsiteY1" fmla="*/ 7306 h 1302696"/>
              <a:gd name="connsiteX2" fmla="*/ 2257608 w 2257608"/>
              <a:gd name="connsiteY2" fmla="*/ 1302696 h 1302696"/>
              <a:gd name="connsiteX3" fmla="*/ 43 w 2257608"/>
              <a:gd name="connsiteY3" fmla="*/ 885836 h 1302696"/>
              <a:gd name="connsiteX4" fmla="*/ 34440 w 2257608"/>
              <a:gd name="connsiteY4" fmla="*/ 0 h 1302696"/>
              <a:gd name="connsiteX0" fmla="*/ 34440 w 2254840"/>
              <a:gd name="connsiteY0" fmla="*/ 0 h 1292011"/>
              <a:gd name="connsiteX1" fmla="*/ 2245177 w 2254840"/>
              <a:gd name="connsiteY1" fmla="*/ 7306 h 1292011"/>
              <a:gd name="connsiteX2" fmla="*/ 2254840 w 2254840"/>
              <a:gd name="connsiteY2" fmla="*/ 1292011 h 1292011"/>
              <a:gd name="connsiteX3" fmla="*/ 43 w 2254840"/>
              <a:gd name="connsiteY3" fmla="*/ 885836 h 1292011"/>
              <a:gd name="connsiteX4" fmla="*/ 34440 w 2254840"/>
              <a:gd name="connsiteY4" fmla="*/ 0 h 1292011"/>
              <a:gd name="connsiteX0" fmla="*/ 34440 w 2250105"/>
              <a:gd name="connsiteY0" fmla="*/ 0 h 1296113"/>
              <a:gd name="connsiteX1" fmla="*/ 2245177 w 2250105"/>
              <a:gd name="connsiteY1" fmla="*/ 7306 h 1296113"/>
              <a:gd name="connsiteX2" fmla="*/ 2250106 w 2250105"/>
              <a:gd name="connsiteY2" fmla="*/ 1296113 h 1296113"/>
              <a:gd name="connsiteX3" fmla="*/ 43 w 2250105"/>
              <a:gd name="connsiteY3" fmla="*/ 885836 h 1296113"/>
              <a:gd name="connsiteX4" fmla="*/ 34440 w 2250105"/>
              <a:gd name="connsiteY4" fmla="*/ 0 h 1296113"/>
              <a:gd name="connsiteX0" fmla="*/ 34440 w 2249536"/>
              <a:gd name="connsiteY0" fmla="*/ 0 h 1300359"/>
              <a:gd name="connsiteX1" fmla="*/ 2245177 w 2249536"/>
              <a:gd name="connsiteY1" fmla="*/ 7306 h 1300359"/>
              <a:gd name="connsiteX2" fmla="*/ 2249536 w 2249536"/>
              <a:gd name="connsiteY2" fmla="*/ 1300359 h 1300359"/>
              <a:gd name="connsiteX3" fmla="*/ 43 w 2249536"/>
              <a:gd name="connsiteY3" fmla="*/ 885836 h 1300359"/>
              <a:gd name="connsiteX4" fmla="*/ 34440 w 2249536"/>
              <a:gd name="connsiteY4" fmla="*/ 0 h 1300359"/>
              <a:gd name="connsiteX0" fmla="*/ 47409 w 2262505"/>
              <a:gd name="connsiteY0" fmla="*/ 0 h 1300359"/>
              <a:gd name="connsiteX1" fmla="*/ 2258146 w 2262505"/>
              <a:gd name="connsiteY1" fmla="*/ 7306 h 1300359"/>
              <a:gd name="connsiteX2" fmla="*/ 2262505 w 2262505"/>
              <a:gd name="connsiteY2" fmla="*/ 1300359 h 1300359"/>
              <a:gd name="connsiteX3" fmla="*/ 32 w 2262505"/>
              <a:gd name="connsiteY3" fmla="*/ 955046 h 1300359"/>
              <a:gd name="connsiteX4" fmla="*/ 47409 w 2262505"/>
              <a:gd name="connsiteY4" fmla="*/ 0 h 1300359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36392 w 2247568"/>
              <a:gd name="connsiteY0" fmla="*/ 0 h 1371571"/>
              <a:gd name="connsiteX1" fmla="*/ 2247129 w 2247568"/>
              <a:gd name="connsiteY1" fmla="*/ 7306 h 1371571"/>
              <a:gd name="connsiteX2" fmla="*/ 2241931 w 2247568"/>
              <a:gd name="connsiteY2" fmla="*/ 1371571 h 1371571"/>
              <a:gd name="connsiteX3" fmla="*/ 42 w 2247568"/>
              <a:gd name="connsiteY3" fmla="*/ 955430 h 1371571"/>
              <a:gd name="connsiteX4" fmla="*/ 36392 w 2247568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0 w 2211176"/>
              <a:gd name="connsiteY0" fmla="*/ 0 h 1371571"/>
              <a:gd name="connsiteX1" fmla="*/ 2210737 w 2211176"/>
              <a:gd name="connsiteY1" fmla="*/ 7306 h 1371571"/>
              <a:gd name="connsiteX2" fmla="*/ 2205539 w 2211176"/>
              <a:gd name="connsiteY2" fmla="*/ 1371571 h 1371571"/>
              <a:gd name="connsiteX3" fmla="*/ 25100 w 2211176"/>
              <a:gd name="connsiteY3" fmla="*/ 832126 h 1371571"/>
              <a:gd name="connsiteX4" fmla="*/ 0 w 2211176"/>
              <a:gd name="connsiteY4" fmla="*/ 0 h 1371571"/>
              <a:gd name="connsiteX0" fmla="*/ 52948 w 2264124"/>
              <a:gd name="connsiteY0" fmla="*/ 0 h 1371571"/>
              <a:gd name="connsiteX1" fmla="*/ 2263685 w 2264124"/>
              <a:gd name="connsiteY1" fmla="*/ 7306 h 1371571"/>
              <a:gd name="connsiteX2" fmla="*/ 2258487 w 2264124"/>
              <a:gd name="connsiteY2" fmla="*/ 1371571 h 1371571"/>
              <a:gd name="connsiteX3" fmla="*/ 29 w 2264124"/>
              <a:gd name="connsiteY3" fmla="*/ 844178 h 1371571"/>
              <a:gd name="connsiteX4" fmla="*/ 52948 w 2264124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40"/>
              <a:gd name="connsiteY0" fmla="*/ 0 h 1403137"/>
              <a:gd name="connsiteX1" fmla="*/ 2242448 w 2242840"/>
              <a:gd name="connsiteY1" fmla="*/ 7306 h 1403137"/>
              <a:gd name="connsiteX2" fmla="*/ 2235786 w 2242840"/>
              <a:gd name="connsiteY2" fmla="*/ 1403137 h 1403137"/>
              <a:gd name="connsiteX3" fmla="*/ 47 w 2242840"/>
              <a:gd name="connsiteY3" fmla="*/ 827573 h 1403137"/>
              <a:gd name="connsiteX4" fmla="*/ 31711 w 2242840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0310 w 2244920"/>
              <a:gd name="connsiteY0" fmla="*/ 0 h 1413420"/>
              <a:gd name="connsiteX1" fmla="*/ 2242449 w 2244920"/>
              <a:gd name="connsiteY1" fmla="*/ 17589 h 1413420"/>
              <a:gd name="connsiteX2" fmla="*/ 2235787 w 2244920"/>
              <a:gd name="connsiteY2" fmla="*/ 1413420 h 1413420"/>
              <a:gd name="connsiteX3" fmla="*/ 48 w 2244920"/>
              <a:gd name="connsiteY3" fmla="*/ 837856 h 1413420"/>
              <a:gd name="connsiteX4" fmla="*/ 30310 w 2244920"/>
              <a:gd name="connsiteY4" fmla="*/ 0 h 1413420"/>
              <a:gd name="connsiteX0" fmla="*/ 30310 w 2244053"/>
              <a:gd name="connsiteY0" fmla="*/ 0 h 1430865"/>
              <a:gd name="connsiteX1" fmla="*/ 2242449 w 2244053"/>
              <a:gd name="connsiteY1" fmla="*/ 17589 h 1430865"/>
              <a:gd name="connsiteX2" fmla="*/ 2233243 w 2244053"/>
              <a:gd name="connsiteY2" fmla="*/ 1430865 h 1430865"/>
              <a:gd name="connsiteX3" fmla="*/ 48 w 2244053"/>
              <a:gd name="connsiteY3" fmla="*/ 837856 h 1430865"/>
              <a:gd name="connsiteX4" fmla="*/ 30310 w 2244053"/>
              <a:gd name="connsiteY4" fmla="*/ 0 h 1430865"/>
              <a:gd name="connsiteX0" fmla="*/ 30604 w 2244347"/>
              <a:gd name="connsiteY0" fmla="*/ 0 h 1430865"/>
              <a:gd name="connsiteX1" fmla="*/ 2242743 w 2244347"/>
              <a:gd name="connsiteY1" fmla="*/ 17589 h 1430865"/>
              <a:gd name="connsiteX2" fmla="*/ 2233537 w 2244347"/>
              <a:gd name="connsiteY2" fmla="*/ 1430865 h 1430865"/>
              <a:gd name="connsiteX3" fmla="*/ 48 w 2244347"/>
              <a:gd name="connsiteY3" fmla="*/ 859770 h 1430865"/>
              <a:gd name="connsiteX4" fmla="*/ 30604 w 2244347"/>
              <a:gd name="connsiteY4" fmla="*/ 0 h 1430865"/>
              <a:gd name="connsiteX0" fmla="*/ 59504 w 2244326"/>
              <a:gd name="connsiteY0" fmla="*/ 0 h 1438568"/>
              <a:gd name="connsiteX1" fmla="*/ 2242722 w 2244326"/>
              <a:gd name="connsiteY1" fmla="*/ 25292 h 1438568"/>
              <a:gd name="connsiteX2" fmla="*/ 2233516 w 2244326"/>
              <a:gd name="connsiteY2" fmla="*/ 1438568 h 1438568"/>
              <a:gd name="connsiteX3" fmla="*/ 27 w 2244326"/>
              <a:gd name="connsiteY3" fmla="*/ 867473 h 1438568"/>
              <a:gd name="connsiteX4" fmla="*/ 59504 w 2244326"/>
              <a:gd name="connsiteY4" fmla="*/ 0 h 1438568"/>
              <a:gd name="connsiteX0" fmla="*/ 18466 w 2203288"/>
              <a:gd name="connsiteY0" fmla="*/ 0 h 1438568"/>
              <a:gd name="connsiteX1" fmla="*/ 2201684 w 2203288"/>
              <a:gd name="connsiteY1" fmla="*/ 25292 h 1438568"/>
              <a:gd name="connsiteX2" fmla="*/ 2192478 w 2203288"/>
              <a:gd name="connsiteY2" fmla="*/ 1438568 h 1438568"/>
              <a:gd name="connsiteX3" fmla="*/ 75 w 2203288"/>
              <a:gd name="connsiteY3" fmla="*/ 967290 h 1438568"/>
              <a:gd name="connsiteX4" fmla="*/ 18466 w 2203288"/>
              <a:gd name="connsiteY4" fmla="*/ 0 h 1438568"/>
              <a:gd name="connsiteX0" fmla="*/ 49119 w 2233941"/>
              <a:gd name="connsiteY0" fmla="*/ 0 h 1438568"/>
              <a:gd name="connsiteX1" fmla="*/ 2232337 w 2233941"/>
              <a:gd name="connsiteY1" fmla="*/ 25292 h 1438568"/>
              <a:gd name="connsiteX2" fmla="*/ 2223131 w 2233941"/>
              <a:gd name="connsiteY2" fmla="*/ 1438568 h 1438568"/>
              <a:gd name="connsiteX3" fmla="*/ 31 w 2233941"/>
              <a:gd name="connsiteY3" fmla="*/ 987214 h 1438568"/>
              <a:gd name="connsiteX4" fmla="*/ 49119 w 2233941"/>
              <a:gd name="connsiteY4" fmla="*/ 0 h 1438568"/>
              <a:gd name="connsiteX0" fmla="*/ 3377 w 2188199"/>
              <a:gd name="connsiteY0" fmla="*/ 0 h 1438568"/>
              <a:gd name="connsiteX1" fmla="*/ 2186595 w 2188199"/>
              <a:gd name="connsiteY1" fmla="*/ 25292 h 1438568"/>
              <a:gd name="connsiteX2" fmla="*/ 2177389 w 2188199"/>
              <a:gd name="connsiteY2" fmla="*/ 1438568 h 1438568"/>
              <a:gd name="connsiteX3" fmla="*/ 236 w 2188199"/>
              <a:gd name="connsiteY3" fmla="*/ 981898 h 1438568"/>
              <a:gd name="connsiteX4" fmla="*/ 3377 w 2188199"/>
              <a:gd name="connsiteY4" fmla="*/ 0 h 1438568"/>
              <a:gd name="connsiteX0" fmla="*/ 44651 w 2229473"/>
              <a:gd name="connsiteY0" fmla="*/ 0 h 1438568"/>
              <a:gd name="connsiteX1" fmla="*/ 2227869 w 2229473"/>
              <a:gd name="connsiteY1" fmla="*/ 25292 h 1438568"/>
              <a:gd name="connsiteX2" fmla="*/ 2218663 w 2229473"/>
              <a:gd name="connsiteY2" fmla="*/ 1438568 h 1438568"/>
              <a:gd name="connsiteX3" fmla="*/ 34 w 2229473"/>
              <a:gd name="connsiteY3" fmla="*/ 980359 h 1438568"/>
              <a:gd name="connsiteX4" fmla="*/ 44651 w 2229473"/>
              <a:gd name="connsiteY4" fmla="*/ 0 h 1438568"/>
              <a:gd name="connsiteX0" fmla="*/ 44651 w 2232456"/>
              <a:gd name="connsiteY0" fmla="*/ 0 h 1440570"/>
              <a:gd name="connsiteX1" fmla="*/ 2227869 w 2232456"/>
              <a:gd name="connsiteY1" fmla="*/ 25292 h 1440570"/>
              <a:gd name="connsiteX2" fmla="*/ 2225323 w 2232456"/>
              <a:gd name="connsiteY2" fmla="*/ 1440570 h 1440570"/>
              <a:gd name="connsiteX3" fmla="*/ 34 w 2232456"/>
              <a:gd name="connsiteY3" fmla="*/ 980359 h 1440570"/>
              <a:gd name="connsiteX4" fmla="*/ 44651 w 2232456"/>
              <a:gd name="connsiteY4" fmla="*/ 0 h 1440570"/>
              <a:gd name="connsiteX0" fmla="*/ 37737 w 2232461"/>
              <a:gd name="connsiteY0" fmla="*/ 0 h 1433405"/>
              <a:gd name="connsiteX1" fmla="*/ 2227874 w 2232461"/>
              <a:gd name="connsiteY1" fmla="*/ 18127 h 1433405"/>
              <a:gd name="connsiteX2" fmla="*/ 2225328 w 2232461"/>
              <a:gd name="connsiteY2" fmla="*/ 1433405 h 1433405"/>
              <a:gd name="connsiteX3" fmla="*/ 39 w 2232461"/>
              <a:gd name="connsiteY3" fmla="*/ 973194 h 1433405"/>
              <a:gd name="connsiteX4" fmla="*/ 37737 w 2232461"/>
              <a:gd name="connsiteY4" fmla="*/ 0 h 1433405"/>
              <a:gd name="connsiteX0" fmla="*/ 37737 w 2232908"/>
              <a:gd name="connsiteY0" fmla="*/ 0 h 1433405"/>
              <a:gd name="connsiteX1" fmla="*/ 2228948 w 2232908"/>
              <a:gd name="connsiteY1" fmla="*/ 10745 h 1433405"/>
              <a:gd name="connsiteX2" fmla="*/ 2225328 w 2232908"/>
              <a:gd name="connsiteY2" fmla="*/ 1433405 h 1433405"/>
              <a:gd name="connsiteX3" fmla="*/ 39 w 2232908"/>
              <a:gd name="connsiteY3" fmla="*/ 973194 h 1433405"/>
              <a:gd name="connsiteX4" fmla="*/ 37737 w 2232908"/>
              <a:gd name="connsiteY4" fmla="*/ 0 h 1433405"/>
              <a:gd name="connsiteX0" fmla="*/ 37737 w 2230903"/>
              <a:gd name="connsiteY0" fmla="*/ 0 h 1443631"/>
              <a:gd name="connsiteX1" fmla="*/ 2228948 w 2230903"/>
              <a:gd name="connsiteY1" fmla="*/ 10745 h 1443631"/>
              <a:gd name="connsiteX2" fmla="*/ 2220903 w 2230903"/>
              <a:gd name="connsiteY2" fmla="*/ 1443631 h 1443631"/>
              <a:gd name="connsiteX3" fmla="*/ 39 w 2230903"/>
              <a:gd name="connsiteY3" fmla="*/ 973194 h 1443631"/>
              <a:gd name="connsiteX4" fmla="*/ 37737 w 2230903"/>
              <a:gd name="connsiteY4" fmla="*/ 0 h 1443631"/>
              <a:gd name="connsiteX0" fmla="*/ 33828 w 2226994"/>
              <a:gd name="connsiteY0" fmla="*/ 0 h 1443631"/>
              <a:gd name="connsiteX1" fmla="*/ 2225039 w 2226994"/>
              <a:gd name="connsiteY1" fmla="*/ 10745 h 1443631"/>
              <a:gd name="connsiteX2" fmla="*/ 2216994 w 2226994"/>
              <a:gd name="connsiteY2" fmla="*/ 1443631 h 1443631"/>
              <a:gd name="connsiteX3" fmla="*/ 44 w 2226994"/>
              <a:gd name="connsiteY3" fmla="*/ 986698 h 1443631"/>
              <a:gd name="connsiteX4" fmla="*/ 33828 w 2226994"/>
              <a:gd name="connsiteY4" fmla="*/ 0 h 1443631"/>
              <a:gd name="connsiteX0" fmla="*/ 31767 w 2224933"/>
              <a:gd name="connsiteY0" fmla="*/ 0 h 1443631"/>
              <a:gd name="connsiteX1" fmla="*/ 2222978 w 2224933"/>
              <a:gd name="connsiteY1" fmla="*/ 10745 h 1443631"/>
              <a:gd name="connsiteX2" fmla="*/ 2214933 w 2224933"/>
              <a:gd name="connsiteY2" fmla="*/ 1443631 h 1443631"/>
              <a:gd name="connsiteX3" fmla="*/ 47 w 2224933"/>
              <a:gd name="connsiteY3" fmla="*/ 992712 h 1443631"/>
              <a:gd name="connsiteX4" fmla="*/ 31767 w 2224933"/>
              <a:gd name="connsiteY4" fmla="*/ 0 h 1443631"/>
              <a:gd name="connsiteX0" fmla="*/ 36961 w 2230127"/>
              <a:gd name="connsiteY0" fmla="*/ 0 h 1443631"/>
              <a:gd name="connsiteX1" fmla="*/ 2228172 w 2230127"/>
              <a:gd name="connsiteY1" fmla="*/ 10745 h 1443631"/>
              <a:gd name="connsiteX2" fmla="*/ 2220127 w 2230127"/>
              <a:gd name="connsiteY2" fmla="*/ 1443631 h 1443631"/>
              <a:gd name="connsiteX3" fmla="*/ 40 w 2230127"/>
              <a:gd name="connsiteY3" fmla="*/ 988065 h 1443631"/>
              <a:gd name="connsiteX4" fmla="*/ 36961 w 2230127"/>
              <a:gd name="connsiteY4" fmla="*/ 0 h 144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0127" h="1443631">
                <a:moveTo>
                  <a:pt x="36961" y="0"/>
                </a:moveTo>
                <a:lnTo>
                  <a:pt x="2228172" y="10745"/>
                </a:lnTo>
                <a:cubicBezTo>
                  <a:pt x="2230850" y="439656"/>
                  <a:pt x="2232723" y="651647"/>
                  <a:pt x="2220127" y="1443631"/>
                </a:cubicBezTo>
                <a:lnTo>
                  <a:pt x="40" y="988065"/>
                </a:lnTo>
                <a:cubicBezTo>
                  <a:pt x="-1448" y="706509"/>
                  <a:pt x="38449" y="281556"/>
                  <a:pt x="36961" y="0"/>
                </a:cubicBezTo>
                <a:close/>
              </a:path>
            </a:pathLst>
          </a:custGeom>
          <a:solidFill>
            <a:srgbClr val="711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gray">
          <a:xfrm rot="21421882">
            <a:off x="760192" y="662755"/>
            <a:ext cx="10315949" cy="4083648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3" name="Picture 29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021882">
            <a:off x="7748902" y="-748427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6"/>
          <p:cNvSpPr>
            <a:spLocks noGrp="1"/>
          </p:cNvSpPr>
          <p:nvPr>
            <p:ph type="title" hasCustomPrompt="1"/>
          </p:nvPr>
        </p:nvSpPr>
        <p:spPr bwMode="gray">
          <a:xfrm rot="21404489">
            <a:off x="1094462" y="910746"/>
            <a:ext cx="9712062" cy="3570463"/>
          </a:xfrm>
          <a:prstGeom prst="rect">
            <a:avLst/>
          </a:prstGeom>
        </p:spPr>
        <p:txBody>
          <a:bodyPr lIns="121787" tIns="60893" rIns="121787" bIns="60893" anchor="ctr" anchorCtr="0"/>
          <a:lstStyle>
            <a:lvl1pPr marL="0" algn="l" defTabSz="1217923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55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grpSp>
        <p:nvGrpSpPr>
          <p:cNvPr id="94" name="Group 93"/>
          <p:cNvGrpSpPr/>
          <p:nvPr userDrawn="1"/>
        </p:nvGrpSpPr>
        <p:grpSpPr>
          <a:xfrm rot="21328392">
            <a:off x="10625462" y="5993075"/>
            <a:ext cx="521668" cy="279839"/>
            <a:chOff x="6196013" y="2970213"/>
            <a:chExt cx="787400" cy="422275"/>
          </a:xfrm>
        </p:grpSpPr>
        <p:sp>
          <p:nvSpPr>
            <p:cNvPr id="95" name="Freeform 24"/>
            <p:cNvSpPr>
              <a:spLocks noEditPoints="1"/>
            </p:cNvSpPr>
            <p:nvPr userDrawn="1"/>
          </p:nvSpPr>
          <p:spPr bwMode="gray">
            <a:xfrm>
              <a:off x="6559550" y="3033713"/>
              <a:ext cx="250825" cy="290513"/>
            </a:xfrm>
            <a:custGeom>
              <a:avLst/>
              <a:gdLst>
                <a:gd name="T0" fmla="*/ 41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1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1 w 51"/>
                <a:gd name="T33" fmla="*/ 2 h 59"/>
                <a:gd name="T34" fmla="*/ 40 w 51"/>
                <a:gd name="T35" fmla="*/ 44 h 59"/>
                <a:gd name="T36" fmla="*/ 39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1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1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39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1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1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6" name="Rectangle 25"/>
            <p:cNvSpPr>
              <a:spLocks noChangeArrowheads="1"/>
            </p:cNvSpPr>
            <p:nvPr userDrawn="1"/>
          </p:nvSpPr>
          <p:spPr bwMode="gray">
            <a:xfrm>
              <a:off x="6864350" y="3270250"/>
              <a:ext cx="60325" cy="53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7" name="Freeform 26"/>
            <p:cNvSpPr>
              <a:spLocks noEditPoints="1"/>
            </p:cNvSpPr>
            <p:nvPr userDrawn="1"/>
          </p:nvSpPr>
          <p:spPr bwMode="gray">
            <a:xfrm>
              <a:off x="6275388" y="3033713"/>
              <a:ext cx="220663" cy="290513"/>
            </a:xfrm>
            <a:custGeom>
              <a:avLst/>
              <a:gdLst>
                <a:gd name="T0" fmla="*/ 36 w 45"/>
                <a:gd name="T1" fmla="*/ 2 h 59"/>
                <a:gd name="T2" fmla="*/ 32 w 45"/>
                <a:gd name="T3" fmla="*/ 0 h 59"/>
                <a:gd name="T4" fmla="*/ 0 w 45"/>
                <a:gd name="T5" fmla="*/ 0 h 59"/>
                <a:gd name="T6" fmla="*/ 0 w 45"/>
                <a:gd name="T7" fmla="*/ 59 h 59"/>
                <a:gd name="T8" fmla="*/ 32 w 45"/>
                <a:gd name="T9" fmla="*/ 59 h 59"/>
                <a:gd name="T10" fmla="*/ 36 w 45"/>
                <a:gd name="T11" fmla="*/ 58 h 59"/>
                <a:gd name="T12" fmla="*/ 44 w 45"/>
                <a:gd name="T13" fmla="*/ 50 h 59"/>
                <a:gd name="T14" fmla="*/ 45 w 45"/>
                <a:gd name="T15" fmla="*/ 46 h 59"/>
                <a:gd name="T16" fmla="*/ 45 w 45"/>
                <a:gd name="T17" fmla="*/ 14 h 59"/>
                <a:gd name="T18" fmla="*/ 44 w 45"/>
                <a:gd name="T19" fmla="*/ 9 h 59"/>
                <a:gd name="T20" fmla="*/ 36 w 45"/>
                <a:gd name="T21" fmla="*/ 2 h 59"/>
                <a:gd name="T22" fmla="*/ 35 w 45"/>
                <a:gd name="T23" fmla="*/ 44 h 59"/>
                <a:gd name="T24" fmla="*/ 34 w 45"/>
                <a:gd name="T25" fmla="*/ 45 h 59"/>
                <a:gd name="T26" fmla="*/ 31 w 45"/>
                <a:gd name="T27" fmla="*/ 49 h 59"/>
                <a:gd name="T28" fmla="*/ 29 w 45"/>
                <a:gd name="T29" fmla="*/ 49 h 59"/>
                <a:gd name="T30" fmla="*/ 11 w 45"/>
                <a:gd name="T31" fmla="*/ 49 h 59"/>
                <a:gd name="T32" fmla="*/ 11 w 45"/>
                <a:gd name="T33" fmla="*/ 10 h 59"/>
                <a:gd name="T34" fmla="*/ 29 w 45"/>
                <a:gd name="T35" fmla="*/ 10 h 59"/>
                <a:gd name="T36" fmla="*/ 31 w 45"/>
                <a:gd name="T37" fmla="*/ 11 h 59"/>
                <a:gd name="T38" fmla="*/ 34 w 45"/>
                <a:gd name="T39" fmla="*/ 14 h 59"/>
                <a:gd name="T40" fmla="*/ 35 w 45"/>
                <a:gd name="T41" fmla="*/ 15 h 59"/>
                <a:gd name="T42" fmla="*/ 35 w 45"/>
                <a:gd name="T43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59">
                  <a:moveTo>
                    <a:pt x="36" y="2"/>
                  </a:moveTo>
                  <a:cubicBezTo>
                    <a:pt x="35" y="1"/>
                    <a:pt x="33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3" y="59"/>
                    <a:pt x="35" y="59"/>
                    <a:pt x="36" y="58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5" y="49"/>
                    <a:pt x="45" y="48"/>
                    <a:pt x="45" y="46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2"/>
                    <a:pt x="45" y="10"/>
                    <a:pt x="44" y="9"/>
                  </a:cubicBezTo>
                  <a:lnTo>
                    <a:pt x="36" y="2"/>
                  </a:lnTo>
                  <a:close/>
                  <a:moveTo>
                    <a:pt x="35" y="44"/>
                  </a:moveTo>
                  <a:cubicBezTo>
                    <a:pt x="35" y="45"/>
                    <a:pt x="35" y="45"/>
                    <a:pt x="34" y="45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0" y="49"/>
                    <a:pt x="30" y="49"/>
                    <a:pt x="29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0" y="10"/>
                    <a:pt x="30" y="10"/>
                    <a:pt x="31" y="11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5" y="15"/>
                    <a:pt x="35" y="15"/>
                    <a:pt x="35" y="15"/>
                  </a:cubicBezTo>
                  <a:lnTo>
                    <a:pt x="35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8" name="Freeform 27"/>
            <p:cNvSpPr>
              <a:spLocks noEditPoints="1"/>
            </p:cNvSpPr>
            <p:nvPr userDrawn="1"/>
          </p:nvSpPr>
          <p:spPr bwMode="gray">
            <a:xfrm>
              <a:off x="6196013" y="2970213"/>
              <a:ext cx="787400" cy="422275"/>
            </a:xfrm>
            <a:custGeom>
              <a:avLst/>
              <a:gdLst>
                <a:gd name="T0" fmla="*/ 0 w 160"/>
                <a:gd name="T1" fmla="*/ 86 h 86"/>
                <a:gd name="T2" fmla="*/ 160 w 160"/>
                <a:gd name="T3" fmla="*/ 86 h 86"/>
                <a:gd name="T4" fmla="*/ 160 w 160"/>
                <a:gd name="T5" fmla="*/ 0 h 86"/>
                <a:gd name="T6" fmla="*/ 0 w 160"/>
                <a:gd name="T7" fmla="*/ 0 h 86"/>
                <a:gd name="T8" fmla="*/ 0 w 160"/>
                <a:gd name="T9" fmla="*/ 86 h 86"/>
                <a:gd name="T10" fmla="*/ 61 w 160"/>
                <a:gd name="T11" fmla="*/ 59 h 86"/>
                <a:gd name="T12" fmla="*/ 60 w 160"/>
                <a:gd name="T13" fmla="*/ 63 h 86"/>
                <a:gd name="T14" fmla="*/ 52 w 160"/>
                <a:gd name="T15" fmla="*/ 71 h 86"/>
                <a:gd name="T16" fmla="*/ 48 w 160"/>
                <a:gd name="T17" fmla="*/ 72 h 86"/>
                <a:gd name="T18" fmla="*/ 16 w 160"/>
                <a:gd name="T19" fmla="*/ 72 h 86"/>
                <a:gd name="T20" fmla="*/ 16 w 160"/>
                <a:gd name="T21" fmla="*/ 13 h 86"/>
                <a:gd name="T22" fmla="*/ 48 w 160"/>
                <a:gd name="T23" fmla="*/ 13 h 86"/>
                <a:gd name="T24" fmla="*/ 52 w 160"/>
                <a:gd name="T25" fmla="*/ 15 h 86"/>
                <a:gd name="T26" fmla="*/ 60 w 160"/>
                <a:gd name="T27" fmla="*/ 22 h 86"/>
                <a:gd name="T28" fmla="*/ 61 w 160"/>
                <a:gd name="T29" fmla="*/ 27 h 86"/>
                <a:gd name="T30" fmla="*/ 61 w 160"/>
                <a:gd name="T31" fmla="*/ 59 h 86"/>
                <a:gd name="T32" fmla="*/ 125 w 160"/>
                <a:gd name="T33" fmla="*/ 59 h 86"/>
                <a:gd name="T34" fmla="*/ 123 w 160"/>
                <a:gd name="T35" fmla="*/ 63 h 86"/>
                <a:gd name="T36" fmla="*/ 115 w 160"/>
                <a:gd name="T37" fmla="*/ 71 h 86"/>
                <a:gd name="T38" fmla="*/ 111 w 160"/>
                <a:gd name="T39" fmla="*/ 72 h 86"/>
                <a:gd name="T40" fmla="*/ 88 w 160"/>
                <a:gd name="T41" fmla="*/ 72 h 86"/>
                <a:gd name="T42" fmla="*/ 83 w 160"/>
                <a:gd name="T43" fmla="*/ 71 h 86"/>
                <a:gd name="T44" fmla="*/ 76 w 160"/>
                <a:gd name="T45" fmla="*/ 63 h 86"/>
                <a:gd name="T46" fmla="*/ 74 w 160"/>
                <a:gd name="T47" fmla="*/ 59 h 86"/>
                <a:gd name="T48" fmla="*/ 74 w 160"/>
                <a:gd name="T49" fmla="*/ 27 h 86"/>
                <a:gd name="T50" fmla="*/ 76 w 160"/>
                <a:gd name="T51" fmla="*/ 22 h 86"/>
                <a:gd name="T52" fmla="*/ 83 w 160"/>
                <a:gd name="T53" fmla="*/ 15 h 86"/>
                <a:gd name="T54" fmla="*/ 88 w 160"/>
                <a:gd name="T55" fmla="*/ 13 h 86"/>
                <a:gd name="T56" fmla="*/ 111 w 160"/>
                <a:gd name="T57" fmla="*/ 13 h 86"/>
                <a:gd name="T58" fmla="*/ 115 w 160"/>
                <a:gd name="T59" fmla="*/ 15 h 86"/>
                <a:gd name="T60" fmla="*/ 123 w 160"/>
                <a:gd name="T61" fmla="*/ 22 h 86"/>
                <a:gd name="T62" fmla="*/ 125 w 160"/>
                <a:gd name="T63" fmla="*/ 27 h 86"/>
                <a:gd name="T64" fmla="*/ 125 w 160"/>
                <a:gd name="T65" fmla="*/ 59 h 86"/>
                <a:gd name="T66" fmla="*/ 148 w 160"/>
                <a:gd name="T67" fmla="*/ 72 h 86"/>
                <a:gd name="T68" fmla="*/ 136 w 160"/>
                <a:gd name="T69" fmla="*/ 72 h 86"/>
                <a:gd name="T70" fmla="*/ 136 w 160"/>
                <a:gd name="T71" fmla="*/ 61 h 86"/>
                <a:gd name="T72" fmla="*/ 148 w 160"/>
                <a:gd name="T73" fmla="*/ 61 h 86"/>
                <a:gd name="T74" fmla="*/ 148 w 160"/>
                <a:gd name="T75" fmla="*/ 7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0" h="86">
                  <a:moveTo>
                    <a:pt x="0" y="86"/>
                  </a:moveTo>
                  <a:cubicBezTo>
                    <a:pt x="160" y="86"/>
                    <a:pt x="160" y="86"/>
                    <a:pt x="160" y="86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61" y="59"/>
                  </a:moveTo>
                  <a:cubicBezTo>
                    <a:pt x="61" y="61"/>
                    <a:pt x="61" y="62"/>
                    <a:pt x="60" y="63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49" y="72"/>
                    <a:pt x="48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9" y="13"/>
                    <a:pt x="51" y="14"/>
                    <a:pt x="52" y="15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23"/>
                    <a:pt x="61" y="25"/>
                    <a:pt x="61" y="27"/>
                  </a:cubicBezTo>
                  <a:lnTo>
                    <a:pt x="61" y="59"/>
                  </a:lnTo>
                  <a:close/>
                  <a:moveTo>
                    <a:pt x="125" y="59"/>
                  </a:moveTo>
                  <a:cubicBezTo>
                    <a:pt x="125" y="61"/>
                    <a:pt x="124" y="62"/>
                    <a:pt x="123" y="63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14" y="72"/>
                    <a:pt x="113" y="72"/>
                    <a:pt x="111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6" y="72"/>
                    <a:pt x="85" y="72"/>
                    <a:pt x="83" y="71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5" y="62"/>
                    <a:pt x="74" y="61"/>
                    <a:pt x="74" y="5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74" y="25"/>
                    <a:pt x="75" y="23"/>
                    <a:pt x="76" y="22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5" y="14"/>
                    <a:pt x="86" y="13"/>
                    <a:pt x="88" y="13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3" y="13"/>
                    <a:pt x="114" y="14"/>
                    <a:pt x="115" y="15"/>
                  </a:cubicBezTo>
                  <a:cubicBezTo>
                    <a:pt x="123" y="22"/>
                    <a:pt x="123" y="22"/>
                    <a:pt x="123" y="22"/>
                  </a:cubicBezTo>
                  <a:cubicBezTo>
                    <a:pt x="124" y="23"/>
                    <a:pt x="125" y="25"/>
                    <a:pt x="125" y="27"/>
                  </a:cubicBezTo>
                  <a:lnTo>
                    <a:pt x="125" y="59"/>
                  </a:lnTo>
                  <a:close/>
                  <a:moveTo>
                    <a:pt x="148" y="72"/>
                  </a:moveTo>
                  <a:cubicBezTo>
                    <a:pt x="136" y="72"/>
                    <a:pt x="136" y="72"/>
                    <a:pt x="136" y="72"/>
                  </a:cubicBezTo>
                  <a:cubicBezTo>
                    <a:pt x="136" y="61"/>
                    <a:pt x="136" y="61"/>
                    <a:pt x="136" y="61"/>
                  </a:cubicBezTo>
                  <a:cubicBezTo>
                    <a:pt x="148" y="61"/>
                    <a:pt x="148" y="61"/>
                    <a:pt x="148" y="61"/>
                  </a:cubicBezTo>
                  <a:lnTo>
                    <a:pt x="148" y="72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9" name="Freeform 28"/>
            <p:cNvSpPr>
              <a:spLocks/>
            </p:cNvSpPr>
            <p:nvPr userDrawn="1"/>
          </p:nvSpPr>
          <p:spPr bwMode="gray">
            <a:xfrm>
              <a:off x="6329363" y="3082925"/>
              <a:ext cx="117475" cy="192088"/>
            </a:xfrm>
            <a:custGeom>
              <a:avLst/>
              <a:gdLst>
                <a:gd name="T0" fmla="*/ 20 w 24"/>
                <a:gd name="T1" fmla="*/ 1 h 39"/>
                <a:gd name="T2" fmla="*/ 18 w 24"/>
                <a:gd name="T3" fmla="*/ 0 h 39"/>
                <a:gd name="T4" fmla="*/ 0 w 24"/>
                <a:gd name="T5" fmla="*/ 0 h 39"/>
                <a:gd name="T6" fmla="*/ 0 w 24"/>
                <a:gd name="T7" fmla="*/ 39 h 39"/>
                <a:gd name="T8" fmla="*/ 18 w 24"/>
                <a:gd name="T9" fmla="*/ 39 h 39"/>
                <a:gd name="T10" fmla="*/ 20 w 24"/>
                <a:gd name="T11" fmla="*/ 39 h 39"/>
                <a:gd name="T12" fmla="*/ 23 w 24"/>
                <a:gd name="T13" fmla="*/ 35 h 39"/>
                <a:gd name="T14" fmla="*/ 24 w 24"/>
                <a:gd name="T15" fmla="*/ 34 h 39"/>
                <a:gd name="T16" fmla="*/ 24 w 24"/>
                <a:gd name="T17" fmla="*/ 5 h 39"/>
                <a:gd name="T18" fmla="*/ 23 w 24"/>
                <a:gd name="T19" fmla="*/ 4 h 39"/>
                <a:gd name="T20" fmla="*/ 20 w 24"/>
                <a:gd name="T2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39">
                  <a:moveTo>
                    <a:pt x="20" y="1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4" y="35"/>
                    <a:pt x="24" y="35"/>
                    <a:pt x="24" y="3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3" y="4"/>
                  </a:cubicBezTo>
                  <a:lnTo>
                    <a:pt x="20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0" name="Freeform 29"/>
            <p:cNvSpPr>
              <a:spLocks/>
            </p:cNvSpPr>
            <p:nvPr userDrawn="1"/>
          </p:nvSpPr>
          <p:spPr bwMode="gray">
            <a:xfrm>
              <a:off x="661352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8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1" name="Group 100"/>
          <p:cNvGrpSpPr/>
          <p:nvPr userDrawn="1"/>
        </p:nvGrpSpPr>
        <p:grpSpPr>
          <a:xfrm rot="21328392">
            <a:off x="9833508" y="6046671"/>
            <a:ext cx="752001" cy="279839"/>
            <a:chOff x="4997450" y="2970213"/>
            <a:chExt cx="1135063" cy="422275"/>
          </a:xfrm>
        </p:grpSpPr>
        <p:sp>
          <p:nvSpPr>
            <p:cNvPr id="102" name="Freeform 19"/>
            <p:cNvSpPr>
              <a:spLocks/>
            </p:cNvSpPr>
            <p:nvPr userDrawn="1"/>
          </p:nvSpPr>
          <p:spPr bwMode="gray">
            <a:xfrm>
              <a:off x="5499100" y="3033713"/>
              <a:ext cx="225425" cy="290513"/>
            </a:xfrm>
            <a:custGeom>
              <a:avLst/>
              <a:gdLst>
                <a:gd name="T0" fmla="*/ 108 w 142"/>
                <a:gd name="T1" fmla="*/ 77 h 183"/>
                <a:gd name="T2" fmla="*/ 34 w 142"/>
                <a:gd name="T3" fmla="*/ 77 h 183"/>
                <a:gd name="T4" fmla="*/ 34 w 142"/>
                <a:gd name="T5" fmla="*/ 0 h 183"/>
                <a:gd name="T6" fmla="*/ 0 w 142"/>
                <a:gd name="T7" fmla="*/ 0 h 183"/>
                <a:gd name="T8" fmla="*/ 0 w 142"/>
                <a:gd name="T9" fmla="*/ 183 h 183"/>
                <a:gd name="T10" fmla="*/ 34 w 142"/>
                <a:gd name="T11" fmla="*/ 183 h 183"/>
                <a:gd name="T12" fmla="*/ 34 w 142"/>
                <a:gd name="T13" fmla="*/ 108 h 183"/>
                <a:gd name="T14" fmla="*/ 108 w 142"/>
                <a:gd name="T15" fmla="*/ 108 h 183"/>
                <a:gd name="T16" fmla="*/ 108 w 142"/>
                <a:gd name="T17" fmla="*/ 183 h 183"/>
                <a:gd name="T18" fmla="*/ 142 w 142"/>
                <a:gd name="T19" fmla="*/ 183 h 183"/>
                <a:gd name="T20" fmla="*/ 142 w 142"/>
                <a:gd name="T21" fmla="*/ 0 h 183"/>
                <a:gd name="T22" fmla="*/ 108 w 142"/>
                <a:gd name="T23" fmla="*/ 0 h 183"/>
                <a:gd name="T24" fmla="*/ 108 w 142"/>
                <a:gd name="T25" fmla="*/ 7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183">
                  <a:moveTo>
                    <a:pt x="108" y="77"/>
                  </a:moveTo>
                  <a:lnTo>
                    <a:pt x="34" y="77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3"/>
                  </a:lnTo>
                  <a:lnTo>
                    <a:pt x="34" y="183"/>
                  </a:lnTo>
                  <a:lnTo>
                    <a:pt x="34" y="108"/>
                  </a:lnTo>
                  <a:lnTo>
                    <a:pt x="108" y="108"/>
                  </a:lnTo>
                  <a:lnTo>
                    <a:pt x="108" y="183"/>
                  </a:lnTo>
                  <a:lnTo>
                    <a:pt x="142" y="183"/>
                  </a:lnTo>
                  <a:lnTo>
                    <a:pt x="142" y="0"/>
                  </a:lnTo>
                  <a:lnTo>
                    <a:pt x="108" y="0"/>
                  </a:lnTo>
                  <a:lnTo>
                    <a:pt x="108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3" name="Freeform 20"/>
            <p:cNvSpPr>
              <a:spLocks/>
            </p:cNvSpPr>
            <p:nvPr userDrawn="1"/>
          </p:nvSpPr>
          <p:spPr bwMode="gray">
            <a:xfrm>
              <a:off x="5086350" y="3033713"/>
              <a:ext cx="358775" cy="290513"/>
            </a:xfrm>
            <a:custGeom>
              <a:avLst/>
              <a:gdLst>
                <a:gd name="T0" fmla="*/ 164 w 226"/>
                <a:gd name="T1" fmla="*/ 149 h 183"/>
                <a:gd name="T2" fmla="*/ 136 w 226"/>
                <a:gd name="T3" fmla="*/ 0 h 183"/>
                <a:gd name="T4" fmla="*/ 89 w 226"/>
                <a:gd name="T5" fmla="*/ 0 h 183"/>
                <a:gd name="T6" fmla="*/ 61 w 226"/>
                <a:gd name="T7" fmla="*/ 149 h 183"/>
                <a:gd name="T8" fmla="*/ 31 w 226"/>
                <a:gd name="T9" fmla="*/ 0 h 183"/>
                <a:gd name="T10" fmla="*/ 0 w 226"/>
                <a:gd name="T11" fmla="*/ 0 h 183"/>
                <a:gd name="T12" fmla="*/ 40 w 226"/>
                <a:gd name="T13" fmla="*/ 183 h 183"/>
                <a:gd name="T14" fmla="*/ 83 w 226"/>
                <a:gd name="T15" fmla="*/ 183 h 183"/>
                <a:gd name="T16" fmla="*/ 111 w 226"/>
                <a:gd name="T17" fmla="*/ 40 h 183"/>
                <a:gd name="T18" fmla="*/ 142 w 226"/>
                <a:gd name="T19" fmla="*/ 183 h 183"/>
                <a:gd name="T20" fmla="*/ 185 w 226"/>
                <a:gd name="T21" fmla="*/ 183 h 183"/>
                <a:gd name="T22" fmla="*/ 226 w 226"/>
                <a:gd name="T23" fmla="*/ 0 h 183"/>
                <a:gd name="T24" fmla="*/ 192 w 226"/>
                <a:gd name="T25" fmla="*/ 0 h 183"/>
                <a:gd name="T26" fmla="*/ 164 w 226"/>
                <a:gd name="T27" fmla="*/ 14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6" h="183">
                  <a:moveTo>
                    <a:pt x="164" y="149"/>
                  </a:moveTo>
                  <a:lnTo>
                    <a:pt x="136" y="0"/>
                  </a:lnTo>
                  <a:lnTo>
                    <a:pt x="89" y="0"/>
                  </a:lnTo>
                  <a:lnTo>
                    <a:pt x="61" y="149"/>
                  </a:lnTo>
                  <a:lnTo>
                    <a:pt x="31" y="0"/>
                  </a:lnTo>
                  <a:lnTo>
                    <a:pt x="0" y="0"/>
                  </a:lnTo>
                  <a:lnTo>
                    <a:pt x="40" y="183"/>
                  </a:lnTo>
                  <a:lnTo>
                    <a:pt x="83" y="183"/>
                  </a:lnTo>
                  <a:lnTo>
                    <a:pt x="111" y="40"/>
                  </a:lnTo>
                  <a:lnTo>
                    <a:pt x="142" y="183"/>
                  </a:lnTo>
                  <a:lnTo>
                    <a:pt x="185" y="183"/>
                  </a:lnTo>
                  <a:lnTo>
                    <a:pt x="226" y="0"/>
                  </a:lnTo>
                  <a:lnTo>
                    <a:pt x="192" y="0"/>
                  </a:lnTo>
                  <a:lnTo>
                    <a:pt x="164" y="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4" name="Freeform 21"/>
            <p:cNvSpPr>
              <a:spLocks noEditPoints="1"/>
            </p:cNvSpPr>
            <p:nvPr userDrawn="1"/>
          </p:nvSpPr>
          <p:spPr bwMode="gray">
            <a:xfrm>
              <a:off x="5778500" y="3033713"/>
              <a:ext cx="250825" cy="290513"/>
            </a:xfrm>
            <a:custGeom>
              <a:avLst/>
              <a:gdLst>
                <a:gd name="T0" fmla="*/ 42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2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2 w 51"/>
                <a:gd name="T33" fmla="*/ 2 h 59"/>
                <a:gd name="T34" fmla="*/ 40 w 51"/>
                <a:gd name="T35" fmla="*/ 44 h 59"/>
                <a:gd name="T36" fmla="*/ 40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2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2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40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2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2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2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40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2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5" name="Freeform 22"/>
            <p:cNvSpPr>
              <a:spLocks noEditPoints="1"/>
            </p:cNvSpPr>
            <p:nvPr userDrawn="1"/>
          </p:nvSpPr>
          <p:spPr bwMode="gray">
            <a:xfrm>
              <a:off x="4997450" y="2970213"/>
              <a:ext cx="1135063" cy="422275"/>
            </a:xfrm>
            <a:custGeom>
              <a:avLst/>
              <a:gdLst>
                <a:gd name="T0" fmla="*/ 0 w 231"/>
                <a:gd name="T1" fmla="*/ 86 h 86"/>
                <a:gd name="T2" fmla="*/ 231 w 231"/>
                <a:gd name="T3" fmla="*/ 86 h 86"/>
                <a:gd name="T4" fmla="*/ 231 w 231"/>
                <a:gd name="T5" fmla="*/ 0 h 86"/>
                <a:gd name="T6" fmla="*/ 0 w 231"/>
                <a:gd name="T7" fmla="*/ 0 h 86"/>
                <a:gd name="T8" fmla="*/ 0 w 231"/>
                <a:gd name="T9" fmla="*/ 86 h 86"/>
                <a:gd name="T10" fmla="*/ 78 w 231"/>
                <a:gd name="T11" fmla="*/ 72 h 86"/>
                <a:gd name="T12" fmla="*/ 64 w 231"/>
                <a:gd name="T13" fmla="*/ 72 h 86"/>
                <a:gd name="T14" fmla="*/ 54 w 231"/>
                <a:gd name="T15" fmla="*/ 26 h 86"/>
                <a:gd name="T16" fmla="*/ 45 w 231"/>
                <a:gd name="T17" fmla="*/ 72 h 86"/>
                <a:gd name="T18" fmla="*/ 31 w 231"/>
                <a:gd name="T19" fmla="*/ 72 h 86"/>
                <a:gd name="T20" fmla="*/ 18 w 231"/>
                <a:gd name="T21" fmla="*/ 13 h 86"/>
                <a:gd name="T22" fmla="*/ 28 w 231"/>
                <a:gd name="T23" fmla="*/ 13 h 86"/>
                <a:gd name="T24" fmla="*/ 38 w 231"/>
                <a:gd name="T25" fmla="*/ 61 h 86"/>
                <a:gd name="T26" fmla="*/ 47 w 231"/>
                <a:gd name="T27" fmla="*/ 13 h 86"/>
                <a:gd name="T28" fmla="*/ 62 w 231"/>
                <a:gd name="T29" fmla="*/ 13 h 86"/>
                <a:gd name="T30" fmla="*/ 71 w 231"/>
                <a:gd name="T31" fmla="*/ 61 h 86"/>
                <a:gd name="T32" fmla="*/ 80 w 231"/>
                <a:gd name="T33" fmla="*/ 13 h 86"/>
                <a:gd name="T34" fmla="*/ 91 w 231"/>
                <a:gd name="T35" fmla="*/ 13 h 86"/>
                <a:gd name="T36" fmla="*/ 78 w 231"/>
                <a:gd name="T37" fmla="*/ 72 h 86"/>
                <a:gd name="T38" fmla="*/ 148 w 231"/>
                <a:gd name="T39" fmla="*/ 72 h 86"/>
                <a:gd name="T40" fmla="*/ 137 w 231"/>
                <a:gd name="T41" fmla="*/ 72 h 86"/>
                <a:gd name="T42" fmla="*/ 137 w 231"/>
                <a:gd name="T43" fmla="*/ 48 h 86"/>
                <a:gd name="T44" fmla="*/ 113 w 231"/>
                <a:gd name="T45" fmla="*/ 48 h 86"/>
                <a:gd name="T46" fmla="*/ 113 w 231"/>
                <a:gd name="T47" fmla="*/ 72 h 86"/>
                <a:gd name="T48" fmla="*/ 102 w 231"/>
                <a:gd name="T49" fmla="*/ 72 h 86"/>
                <a:gd name="T50" fmla="*/ 102 w 231"/>
                <a:gd name="T51" fmla="*/ 13 h 86"/>
                <a:gd name="T52" fmla="*/ 113 w 231"/>
                <a:gd name="T53" fmla="*/ 13 h 86"/>
                <a:gd name="T54" fmla="*/ 113 w 231"/>
                <a:gd name="T55" fmla="*/ 38 h 86"/>
                <a:gd name="T56" fmla="*/ 137 w 231"/>
                <a:gd name="T57" fmla="*/ 38 h 86"/>
                <a:gd name="T58" fmla="*/ 137 w 231"/>
                <a:gd name="T59" fmla="*/ 13 h 86"/>
                <a:gd name="T60" fmla="*/ 148 w 231"/>
                <a:gd name="T61" fmla="*/ 13 h 86"/>
                <a:gd name="T62" fmla="*/ 148 w 231"/>
                <a:gd name="T63" fmla="*/ 72 h 86"/>
                <a:gd name="T64" fmla="*/ 210 w 231"/>
                <a:gd name="T65" fmla="*/ 59 h 86"/>
                <a:gd name="T66" fmla="*/ 208 w 231"/>
                <a:gd name="T67" fmla="*/ 63 h 86"/>
                <a:gd name="T68" fmla="*/ 201 w 231"/>
                <a:gd name="T69" fmla="*/ 71 h 86"/>
                <a:gd name="T70" fmla="*/ 196 w 231"/>
                <a:gd name="T71" fmla="*/ 72 h 86"/>
                <a:gd name="T72" fmla="*/ 173 w 231"/>
                <a:gd name="T73" fmla="*/ 72 h 86"/>
                <a:gd name="T74" fmla="*/ 168 w 231"/>
                <a:gd name="T75" fmla="*/ 71 h 86"/>
                <a:gd name="T76" fmla="*/ 161 w 231"/>
                <a:gd name="T77" fmla="*/ 63 h 86"/>
                <a:gd name="T78" fmla="*/ 159 w 231"/>
                <a:gd name="T79" fmla="*/ 59 h 86"/>
                <a:gd name="T80" fmla="*/ 159 w 231"/>
                <a:gd name="T81" fmla="*/ 27 h 86"/>
                <a:gd name="T82" fmla="*/ 161 w 231"/>
                <a:gd name="T83" fmla="*/ 22 h 86"/>
                <a:gd name="T84" fmla="*/ 168 w 231"/>
                <a:gd name="T85" fmla="*/ 15 h 86"/>
                <a:gd name="T86" fmla="*/ 173 w 231"/>
                <a:gd name="T87" fmla="*/ 13 h 86"/>
                <a:gd name="T88" fmla="*/ 196 w 231"/>
                <a:gd name="T89" fmla="*/ 13 h 86"/>
                <a:gd name="T90" fmla="*/ 201 w 231"/>
                <a:gd name="T91" fmla="*/ 15 h 86"/>
                <a:gd name="T92" fmla="*/ 208 w 231"/>
                <a:gd name="T93" fmla="*/ 22 h 86"/>
                <a:gd name="T94" fmla="*/ 210 w 231"/>
                <a:gd name="T95" fmla="*/ 27 h 86"/>
                <a:gd name="T96" fmla="*/ 210 w 231"/>
                <a:gd name="T97" fmla="*/ 5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1" h="86">
                  <a:moveTo>
                    <a:pt x="0" y="86"/>
                  </a:moveTo>
                  <a:cubicBezTo>
                    <a:pt x="231" y="86"/>
                    <a:pt x="231" y="86"/>
                    <a:pt x="231" y="86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78" y="72"/>
                  </a:moveTo>
                  <a:cubicBezTo>
                    <a:pt x="64" y="72"/>
                    <a:pt x="64" y="72"/>
                    <a:pt x="64" y="72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91" y="13"/>
                    <a:pt x="91" y="13"/>
                    <a:pt x="91" y="13"/>
                  </a:cubicBezTo>
                  <a:lnTo>
                    <a:pt x="78" y="72"/>
                  </a:lnTo>
                  <a:close/>
                  <a:moveTo>
                    <a:pt x="148" y="72"/>
                  </a:moveTo>
                  <a:cubicBezTo>
                    <a:pt x="137" y="72"/>
                    <a:pt x="137" y="72"/>
                    <a:pt x="137" y="72"/>
                  </a:cubicBezTo>
                  <a:cubicBezTo>
                    <a:pt x="137" y="48"/>
                    <a:pt x="137" y="48"/>
                    <a:pt x="137" y="48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13" y="72"/>
                    <a:pt x="113" y="72"/>
                    <a:pt x="113" y="72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48" y="13"/>
                    <a:pt x="148" y="13"/>
                    <a:pt x="148" y="13"/>
                  </a:cubicBezTo>
                  <a:lnTo>
                    <a:pt x="148" y="72"/>
                  </a:lnTo>
                  <a:close/>
                  <a:moveTo>
                    <a:pt x="210" y="59"/>
                  </a:moveTo>
                  <a:cubicBezTo>
                    <a:pt x="210" y="61"/>
                    <a:pt x="209" y="62"/>
                    <a:pt x="208" y="63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199" y="72"/>
                    <a:pt x="198" y="72"/>
                    <a:pt x="196" y="72"/>
                  </a:cubicBezTo>
                  <a:cubicBezTo>
                    <a:pt x="173" y="72"/>
                    <a:pt x="173" y="72"/>
                    <a:pt x="173" y="72"/>
                  </a:cubicBezTo>
                  <a:cubicBezTo>
                    <a:pt x="171" y="72"/>
                    <a:pt x="170" y="72"/>
                    <a:pt x="168" y="71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0" y="62"/>
                    <a:pt x="159" y="61"/>
                    <a:pt x="159" y="59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159" y="25"/>
                    <a:pt x="160" y="23"/>
                    <a:pt x="161" y="22"/>
                  </a:cubicBezTo>
                  <a:cubicBezTo>
                    <a:pt x="168" y="15"/>
                    <a:pt x="168" y="15"/>
                    <a:pt x="168" y="15"/>
                  </a:cubicBezTo>
                  <a:cubicBezTo>
                    <a:pt x="170" y="14"/>
                    <a:pt x="171" y="13"/>
                    <a:pt x="173" y="13"/>
                  </a:cubicBezTo>
                  <a:cubicBezTo>
                    <a:pt x="196" y="13"/>
                    <a:pt x="196" y="13"/>
                    <a:pt x="196" y="13"/>
                  </a:cubicBezTo>
                  <a:cubicBezTo>
                    <a:pt x="198" y="13"/>
                    <a:pt x="199" y="14"/>
                    <a:pt x="201" y="15"/>
                  </a:cubicBezTo>
                  <a:cubicBezTo>
                    <a:pt x="208" y="22"/>
                    <a:pt x="208" y="22"/>
                    <a:pt x="208" y="22"/>
                  </a:cubicBezTo>
                  <a:cubicBezTo>
                    <a:pt x="209" y="23"/>
                    <a:pt x="210" y="25"/>
                    <a:pt x="210" y="27"/>
                  </a:cubicBezTo>
                  <a:lnTo>
                    <a:pt x="210" y="59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6" name="Freeform 23"/>
            <p:cNvSpPr>
              <a:spLocks/>
            </p:cNvSpPr>
            <p:nvPr userDrawn="1"/>
          </p:nvSpPr>
          <p:spPr bwMode="gray">
            <a:xfrm>
              <a:off x="583247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1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1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9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9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7" name="Group 106"/>
          <p:cNvGrpSpPr/>
          <p:nvPr userDrawn="1"/>
        </p:nvGrpSpPr>
        <p:grpSpPr>
          <a:xfrm rot="21328392">
            <a:off x="9680052" y="5716952"/>
            <a:ext cx="1006524" cy="284045"/>
            <a:chOff x="4791075" y="2478088"/>
            <a:chExt cx="1519238" cy="428625"/>
          </a:xfrm>
        </p:grpSpPr>
        <p:sp>
          <p:nvSpPr>
            <p:cNvPr id="108" name="Freeform 12"/>
            <p:cNvSpPr>
              <a:spLocks noEditPoints="1"/>
            </p:cNvSpPr>
            <p:nvPr userDrawn="1"/>
          </p:nvSpPr>
          <p:spPr bwMode="gray">
            <a:xfrm>
              <a:off x="5414963" y="2547938"/>
              <a:ext cx="246063" cy="288925"/>
            </a:xfrm>
            <a:custGeom>
              <a:avLst/>
              <a:gdLst>
                <a:gd name="T0" fmla="*/ 41 w 50"/>
                <a:gd name="T1" fmla="*/ 2 h 59"/>
                <a:gd name="T2" fmla="*/ 37 w 50"/>
                <a:gd name="T3" fmla="*/ 0 h 59"/>
                <a:gd name="T4" fmla="*/ 13 w 50"/>
                <a:gd name="T5" fmla="*/ 0 h 59"/>
                <a:gd name="T6" fmla="*/ 9 w 50"/>
                <a:gd name="T7" fmla="*/ 2 h 59"/>
                <a:gd name="T8" fmla="*/ 2 w 50"/>
                <a:gd name="T9" fmla="*/ 9 h 59"/>
                <a:gd name="T10" fmla="*/ 0 w 50"/>
                <a:gd name="T11" fmla="*/ 13 h 59"/>
                <a:gd name="T12" fmla="*/ 0 w 50"/>
                <a:gd name="T13" fmla="*/ 45 h 59"/>
                <a:gd name="T14" fmla="*/ 2 w 50"/>
                <a:gd name="T15" fmla="*/ 50 h 59"/>
                <a:gd name="T16" fmla="*/ 9 w 50"/>
                <a:gd name="T17" fmla="*/ 57 h 59"/>
                <a:gd name="T18" fmla="*/ 13 w 50"/>
                <a:gd name="T19" fmla="*/ 59 h 59"/>
                <a:gd name="T20" fmla="*/ 37 w 50"/>
                <a:gd name="T21" fmla="*/ 59 h 59"/>
                <a:gd name="T22" fmla="*/ 41 w 50"/>
                <a:gd name="T23" fmla="*/ 57 h 59"/>
                <a:gd name="T24" fmla="*/ 48 w 50"/>
                <a:gd name="T25" fmla="*/ 50 h 59"/>
                <a:gd name="T26" fmla="*/ 50 w 50"/>
                <a:gd name="T27" fmla="*/ 45 h 59"/>
                <a:gd name="T28" fmla="*/ 50 w 50"/>
                <a:gd name="T29" fmla="*/ 13 h 59"/>
                <a:gd name="T30" fmla="*/ 48 w 50"/>
                <a:gd name="T31" fmla="*/ 9 h 59"/>
                <a:gd name="T32" fmla="*/ 41 w 50"/>
                <a:gd name="T33" fmla="*/ 2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5 w 50"/>
                <a:gd name="T41" fmla="*/ 49 h 59"/>
                <a:gd name="T42" fmla="*/ 16 w 50"/>
                <a:gd name="T43" fmla="*/ 49 h 59"/>
                <a:gd name="T44" fmla="*/ 15 w 50"/>
                <a:gd name="T45" fmla="*/ 48 h 59"/>
                <a:gd name="T46" fmla="*/ 11 w 50"/>
                <a:gd name="T47" fmla="*/ 45 h 59"/>
                <a:gd name="T48" fmla="*/ 11 w 50"/>
                <a:gd name="T49" fmla="*/ 44 h 59"/>
                <a:gd name="T50" fmla="*/ 11 w 50"/>
                <a:gd name="T51" fmla="*/ 15 h 59"/>
                <a:gd name="T52" fmla="*/ 11 w 50"/>
                <a:gd name="T53" fmla="*/ 14 h 59"/>
                <a:gd name="T54" fmla="*/ 15 w 50"/>
                <a:gd name="T55" fmla="*/ 10 h 59"/>
                <a:gd name="T56" fmla="*/ 16 w 50"/>
                <a:gd name="T57" fmla="*/ 10 h 59"/>
                <a:gd name="T58" fmla="*/ 35 w 50"/>
                <a:gd name="T59" fmla="*/ 10 h 59"/>
                <a:gd name="T60" fmla="*/ 36 w 50"/>
                <a:gd name="T61" fmla="*/ 10 h 59"/>
                <a:gd name="T62" fmla="*/ 39 w 50"/>
                <a:gd name="T63" fmla="*/ 14 h 59"/>
                <a:gd name="T64" fmla="*/ 40 w 50"/>
                <a:gd name="T65" fmla="*/ 15 h 59"/>
                <a:gd name="T66" fmla="*/ 40 w 50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0" h="59">
                  <a:moveTo>
                    <a:pt x="41" y="2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7"/>
                    <a:pt x="0" y="49"/>
                    <a:pt x="2" y="50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0" y="58"/>
                    <a:pt x="12" y="59"/>
                    <a:pt x="13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2"/>
                    <a:pt x="50" y="10"/>
                    <a:pt x="48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8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4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0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9" name="Freeform 13"/>
            <p:cNvSpPr>
              <a:spLocks/>
            </p:cNvSpPr>
            <p:nvPr userDrawn="1"/>
          </p:nvSpPr>
          <p:spPr bwMode="gray">
            <a:xfrm>
              <a:off x="4864100" y="2547938"/>
              <a:ext cx="222250" cy="288925"/>
            </a:xfrm>
            <a:custGeom>
              <a:avLst/>
              <a:gdLst>
                <a:gd name="T0" fmla="*/ 0 w 140"/>
                <a:gd name="T1" fmla="*/ 31 h 182"/>
                <a:gd name="T2" fmla="*/ 53 w 140"/>
                <a:gd name="T3" fmla="*/ 31 h 182"/>
                <a:gd name="T4" fmla="*/ 53 w 140"/>
                <a:gd name="T5" fmla="*/ 182 h 182"/>
                <a:gd name="T6" fmla="*/ 84 w 140"/>
                <a:gd name="T7" fmla="*/ 182 h 182"/>
                <a:gd name="T8" fmla="*/ 84 w 140"/>
                <a:gd name="T9" fmla="*/ 31 h 182"/>
                <a:gd name="T10" fmla="*/ 140 w 140"/>
                <a:gd name="T11" fmla="*/ 31 h 182"/>
                <a:gd name="T12" fmla="*/ 140 w 140"/>
                <a:gd name="T13" fmla="*/ 0 h 182"/>
                <a:gd name="T14" fmla="*/ 0 w 140"/>
                <a:gd name="T15" fmla="*/ 0 h 182"/>
                <a:gd name="T16" fmla="*/ 0 w 140"/>
                <a:gd name="T17" fmla="*/ 3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2">
                  <a:moveTo>
                    <a:pt x="0" y="31"/>
                  </a:moveTo>
                  <a:lnTo>
                    <a:pt x="53" y="31"/>
                  </a:lnTo>
                  <a:lnTo>
                    <a:pt x="53" y="182"/>
                  </a:lnTo>
                  <a:lnTo>
                    <a:pt x="84" y="182"/>
                  </a:lnTo>
                  <a:lnTo>
                    <a:pt x="84" y="31"/>
                  </a:lnTo>
                  <a:lnTo>
                    <a:pt x="140" y="31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0" name="Freeform 14"/>
            <p:cNvSpPr>
              <a:spLocks/>
            </p:cNvSpPr>
            <p:nvPr userDrawn="1"/>
          </p:nvSpPr>
          <p:spPr bwMode="gray">
            <a:xfrm>
              <a:off x="5135563" y="2547938"/>
              <a:ext cx="220663" cy="288925"/>
            </a:xfrm>
            <a:custGeom>
              <a:avLst/>
              <a:gdLst>
                <a:gd name="T0" fmla="*/ 105 w 139"/>
                <a:gd name="T1" fmla="*/ 74 h 182"/>
                <a:gd name="T2" fmla="*/ 34 w 139"/>
                <a:gd name="T3" fmla="*/ 74 h 182"/>
                <a:gd name="T4" fmla="*/ 34 w 139"/>
                <a:gd name="T5" fmla="*/ 0 h 182"/>
                <a:gd name="T6" fmla="*/ 0 w 139"/>
                <a:gd name="T7" fmla="*/ 0 h 182"/>
                <a:gd name="T8" fmla="*/ 0 w 139"/>
                <a:gd name="T9" fmla="*/ 182 h 182"/>
                <a:gd name="T10" fmla="*/ 34 w 139"/>
                <a:gd name="T11" fmla="*/ 182 h 182"/>
                <a:gd name="T12" fmla="*/ 34 w 139"/>
                <a:gd name="T13" fmla="*/ 105 h 182"/>
                <a:gd name="T14" fmla="*/ 105 w 139"/>
                <a:gd name="T15" fmla="*/ 105 h 182"/>
                <a:gd name="T16" fmla="*/ 105 w 139"/>
                <a:gd name="T17" fmla="*/ 182 h 182"/>
                <a:gd name="T18" fmla="*/ 139 w 139"/>
                <a:gd name="T19" fmla="*/ 182 h 182"/>
                <a:gd name="T20" fmla="*/ 139 w 139"/>
                <a:gd name="T21" fmla="*/ 0 h 182"/>
                <a:gd name="T22" fmla="*/ 105 w 139"/>
                <a:gd name="T23" fmla="*/ 0 h 182"/>
                <a:gd name="T24" fmla="*/ 105 w 139"/>
                <a:gd name="T25" fmla="*/ 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82">
                  <a:moveTo>
                    <a:pt x="105" y="74"/>
                  </a:moveTo>
                  <a:lnTo>
                    <a:pt x="34" y="74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2"/>
                  </a:lnTo>
                  <a:lnTo>
                    <a:pt x="34" y="182"/>
                  </a:lnTo>
                  <a:lnTo>
                    <a:pt x="34" y="105"/>
                  </a:lnTo>
                  <a:lnTo>
                    <a:pt x="105" y="105"/>
                  </a:lnTo>
                  <a:lnTo>
                    <a:pt x="105" y="182"/>
                  </a:lnTo>
                  <a:lnTo>
                    <a:pt x="139" y="182"/>
                  </a:lnTo>
                  <a:lnTo>
                    <a:pt x="139" y="0"/>
                  </a:lnTo>
                  <a:lnTo>
                    <a:pt x="105" y="0"/>
                  </a:lnTo>
                  <a:lnTo>
                    <a:pt x="105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1" name="Freeform 15"/>
            <p:cNvSpPr>
              <a:spLocks/>
            </p:cNvSpPr>
            <p:nvPr userDrawn="1"/>
          </p:nvSpPr>
          <p:spPr bwMode="gray">
            <a:xfrm>
              <a:off x="6034088" y="2547938"/>
              <a:ext cx="196850" cy="288925"/>
            </a:xfrm>
            <a:custGeom>
              <a:avLst/>
              <a:gdLst>
                <a:gd name="T0" fmla="*/ 0 w 124"/>
                <a:gd name="T1" fmla="*/ 182 h 182"/>
                <a:gd name="T2" fmla="*/ 124 w 124"/>
                <a:gd name="T3" fmla="*/ 182 h 182"/>
                <a:gd name="T4" fmla="*/ 124 w 124"/>
                <a:gd name="T5" fmla="*/ 151 h 182"/>
                <a:gd name="T6" fmla="*/ 34 w 124"/>
                <a:gd name="T7" fmla="*/ 151 h 182"/>
                <a:gd name="T8" fmla="*/ 34 w 124"/>
                <a:gd name="T9" fmla="*/ 105 h 182"/>
                <a:gd name="T10" fmla="*/ 124 w 124"/>
                <a:gd name="T11" fmla="*/ 105 h 182"/>
                <a:gd name="T12" fmla="*/ 124 w 124"/>
                <a:gd name="T13" fmla="*/ 74 h 182"/>
                <a:gd name="T14" fmla="*/ 34 w 124"/>
                <a:gd name="T15" fmla="*/ 74 h 182"/>
                <a:gd name="T16" fmla="*/ 34 w 124"/>
                <a:gd name="T17" fmla="*/ 31 h 182"/>
                <a:gd name="T18" fmla="*/ 124 w 124"/>
                <a:gd name="T19" fmla="*/ 31 h 182"/>
                <a:gd name="T20" fmla="*/ 124 w 124"/>
                <a:gd name="T21" fmla="*/ 0 h 182"/>
                <a:gd name="T22" fmla="*/ 0 w 124"/>
                <a:gd name="T23" fmla="*/ 0 h 182"/>
                <a:gd name="T24" fmla="*/ 0 w 124"/>
                <a:gd name="T2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82">
                  <a:moveTo>
                    <a:pt x="0" y="182"/>
                  </a:moveTo>
                  <a:lnTo>
                    <a:pt x="124" y="182"/>
                  </a:lnTo>
                  <a:lnTo>
                    <a:pt x="124" y="151"/>
                  </a:lnTo>
                  <a:lnTo>
                    <a:pt x="34" y="151"/>
                  </a:lnTo>
                  <a:lnTo>
                    <a:pt x="34" y="105"/>
                  </a:lnTo>
                  <a:lnTo>
                    <a:pt x="124" y="105"/>
                  </a:lnTo>
                  <a:lnTo>
                    <a:pt x="124" y="74"/>
                  </a:lnTo>
                  <a:lnTo>
                    <a:pt x="34" y="74"/>
                  </a:lnTo>
                  <a:lnTo>
                    <a:pt x="34" y="31"/>
                  </a:lnTo>
                  <a:lnTo>
                    <a:pt x="124" y="31"/>
                  </a:lnTo>
                  <a:lnTo>
                    <a:pt x="124" y="0"/>
                  </a:lnTo>
                  <a:lnTo>
                    <a:pt x="0" y="0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2" name="Freeform 16"/>
            <p:cNvSpPr>
              <a:spLocks/>
            </p:cNvSpPr>
            <p:nvPr userDrawn="1"/>
          </p:nvSpPr>
          <p:spPr bwMode="gray">
            <a:xfrm>
              <a:off x="5719763" y="2547938"/>
              <a:ext cx="246063" cy="288925"/>
            </a:xfrm>
            <a:custGeom>
              <a:avLst/>
              <a:gdLst>
                <a:gd name="T0" fmla="*/ 11 w 50"/>
                <a:gd name="T1" fmla="*/ 14 h 59"/>
                <a:gd name="T2" fmla="*/ 14 w 50"/>
                <a:gd name="T3" fmla="*/ 10 h 59"/>
                <a:gd name="T4" fmla="*/ 16 w 50"/>
                <a:gd name="T5" fmla="*/ 10 h 59"/>
                <a:gd name="T6" fmla="*/ 36 w 50"/>
                <a:gd name="T7" fmla="*/ 10 h 59"/>
                <a:gd name="T8" fmla="*/ 37 w 50"/>
                <a:gd name="T9" fmla="*/ 10 h 59"/>
                <a:gd name="T10" fmla="*/ 43 w 50"/>
                <a:gd name="T11" fmla="*/ 16 h 59"/>
                <a:gd name="T12" fmla="*/ 50 w 50"/>
                <a:gd name="T13" fmla="*/ 9 h 59"/>
                <a:gd name="T14" fmla="*/ 43 w 50"/>
                <a:gd name="T15" fmla="*/ 2 h 59"/>
                <a:gd name="T16" fmla="*/ 38 w 50"/>
                <a:gd name="T17" fmla="*/ 0 h 59"/>
                <a:gd name="T18" fmla="*/ 13 w 50"/>
                <a:gd name="T19" fmla="*/ 0 h 59"/>
                <a:gd name="T20" fmla="*/ 9 w 50"/>
                <a:gd name="T21" fmla="*/ 2 h 59"/>
                <a:gd name="T22" fmla="*/ 2 w 50"/>
                <a:gd name="T23" fmla="*/ 9 h 59"/>
                <a:gd name="T24" fmla="*/ 0 w 50"/>
                <a:gd name="T25" fmla="*/ 13 h 59"/>
                <a:gd name="T26" fmla="*/ 0 w 50"/>
                <a:gd name="T27" fmla="*/ 25 h 59"/>
                <a:gd name="T28" fmla="*/ 6 w 50"/>
                <a:gd name="T29" fmla="*/ 32 h 59"/>
                <a:gd name="T30" fmla="*/ 38 w 50"/>
                <a:gd name="T31" fmla="*/ 36 h 59"/>
                <a:gd name="T32" fmla="*/ 40 w 50"/>
                <a:gd name="T33" fmla="*/ 38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4 w 50"/>
                <a:gd name="T41" fmla="*/ 49 h 59"/>
                <a:gd name="T42" fmla="*/ 14 w 50"/>
                <a:gd name="T43" fmla="*/ 49 h 59"/>
                <a:gd name="T44" fmla="*/ 13 w 50"/>
                <a:gd name="T45" fmla="*/ 48 h 59"/>
                <a:gd name="T46" fmla="*/ 7 w 50"/>
                <a:gd name="T47" fmla="*/ 42 h 59"/>
                <a:gd name="T48" fmla="*/ 0 w 50"/>
                <a:gd name="T49" fmla="*/ 50 h 59"/>
                <a:gd name="T50" fmla="*/ 7 w 50"/>
                <a:gd name="T51" fmla="*/ 57 h 59"/>
                <a:gd name="T52" fmla="*/ 12 w 50"/>
                <a:gd name="T53" fmla="*/ 59 h 59"/>
                <a:gd name="T54" fmla="*/ 37 w 50"/>
                <a:gd name="T55" fmla="*/ 59 h 59"/>
                <a:gd name="T56" fmla="*/ 41 w 50"/>
                <a:gd name="T57" fmla="*/ 57 h 59"/>
                <a:gd name="T58" fmla="*/ 48 w 50"/>
                <a:gd name="T59" fmla="*/ 50 h 59"/>
                <a:gd name="T60" fmla="*/ 50 w 50"/>
                <a:gd name="T61" fmla="*/ 45 h 59"/>
                <a:gd name="T62" fmla="*/ 50 w 50"/>
                <a:gd name="T63" fmla="*/ 34 h 59"/>
                <a:gd name="T64" fmla="*/ 44 w 50"/>
                <a:gd name="T65" fmla="*/ 27 h 59"/>
                <a:gd name="T66" fmla="*/ 12 w 50"/>
                <a:gd name="T67" fmla="*/ 23 h 59"/>
                <a:gd name="T68" fmla="*/ 10 w 50"/>
                <a:gd name="T69" fmla="*/ 21 h 59"/>
                <a:gd name="T70" fmla="*/ 10 w 50"/>
                <a:gd name="T71" fmla="*/ 15 h 59"/>
                <a:gd name="T72" fmla="*/ 11 w 50"/>
                <a:gd name="T73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" h="59">
                  <a:moveTo>
                    <a:pt x="11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5" y="10"/>
                    <a:pt x="16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7" y="10"/>
                    <a:pt x="37" y="10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1" y="0"/>
                    <a:pt x="40" y="0"/>
                    <a:pt x="38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2" y="31"/>
                    <a:pt x="6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6"/>
                    <a:pt x="40" y="37"/>
                    <a:pt x="40" y="38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39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49"/>
                    <a:pt x="13" y="49"/>
                    <a:pt x="13" y="48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9" y="58"/>
                    <a:pt x="10" y="59"/>
                    <a:pt x="12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0"/>
                    <a:pt x="48" y="27"/>
                    <a:pt x="44" y="27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2"/>
                    <a:pt x="10" y="22"/>
                    <a:pt x="10" y="2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1" y="14"/>
                    <a:pt x="11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3" name="Freeform 17"/>
            <p:cNvSpPr>
              <a:spLocks noEditPoints="1"/>
            </p:cNvSpPr>
            <p:nvPr userDrawn="1"/>
          </p:nvSpPr>
          <p:spPr bwMode="gray">
            <a:xfrm>
              <a:off x="4791075" y="2478088"/>
              <a:ext cx="1519238" cy="428625"/>
            </a:xfrm>
            <a:custGeom>
              <a:avLst/>
              <a:gdLst>
                <a:gd name="T0" fmla="*/ 309 w 309"/>
                <a:gd name="T1" fmla="*/ 87 h 87"/>
                <a:gd name="T2" fmla="*/ 0 w 309"/>
                <a:gd name="T3" fmla="*/ 0 h 87"/>
                <a:gd name="T4" fmla="*/ 60 w 309"/>
                <a:gd name="T5" fmla="*/ 24 h 87"/>
                <a:gd name="T6" fmla="*/ 42 w 309"/>
                <a:gd name="T7" fmla="*/ 73 h 87"/>
                <a:gd name="T8" fmla="*/ 32 w 309"/>
                <a:gd name="T9" fmla="*/ 24 h 87"/>
                <a:gd name="T10" fmla="*/ 15 w 309"/>
                <a:gd name="T11" fmla="*/ 14 h 87"/>
                <a:gd name="T12" fmla="*/ 60 w 309"/>
                <a:gd name="T13" fmla="*/ 24 h 87"/>
                <a:gd name="T14" fmla="*/ 104 w 309"/>
                <a:gd name="T15" fmla="*/ 73 h 87"/>
                <a:gd name="T16" fmla="*/ 81 w 309"/>
                <a:gd name="T17" fmla="*/ 48 h 87"/>
                <a:gd name="T18" fmla="*/ 70 w 309"/>
                <a:gd name="T19" fmla="*/ 73 h 87"/>
                <a:gd name="T20" fmla="*/ 81 w 309"/>
                <a:gd name="T21" fmla="*/ 14 h 87"/>
                <a:gd name="T22" fmla="*/ 104 w 309"/>
                <a:gd name="T23" fmla="*/ 38 h 87"/>
                <a:gd name="T24" fmla="*/ 115 w 309"/>
                <a:gd name="T25" fmla="*/ 14 h 87"/>
                <a:gd name="T26" fmla="*/ 177 w 309"/>
                <a:gd name="T27" fmla="*/ 59 h 87"/>
                <a:gd name="T28" fmla="*/ 168 w 309"/>
                <a:gd name="T29" fmla="*/ 71 h 87"/>
                <a:gd name="T30" fmla="*/ 140 w 309"/>
                <a:gd name="T31" fmla="*/ 73 h 87"/>
                <a:gd name="T32" fmla="*/ 129 w 309"/>
                <a:gd name="T33" fmla="*/ 64 h 87"/>
                <a:gd name="T34" fmla="*/ 127 w 309"/>
                <a:gd name="T35" fmla="*/ 27 h 87"/>
                <a:gd name="T36" fmla="*/ 136 w 309"/>
                <a:gd name="T37" fmla="*/ 16 h 87"/>
                <a:gd name="T38" fmla="*/ 164 w 309"/>
                <a:gd name="T39" fmla="*/ 14 h 87"/>
                <a:gd name="T40" fmla="*/ 175 w 309"/>
                <a:gd name="T41" fmla="*/ 23 h 87"/>
                <a:gd name="T42" fmla="*/ 177 w 309"/>
                <a:gd name="T43" fmla="*/ 59 h 87"/>
                <a:gd name="T44" fmla="*/ 233 w 309"/>
                <a:gd name="T45" fmla="*/ 41 h 87"/>
                <a:gd name="T46" fmla="*/ 239 w 309"/>
                <a:gd name="T47" fmla="*/ 59 h 87"/>
                <a:gd name="T48" fmla="*/ 230 w 309"/>
                <a:gd name="T49" fmla="*/ 71 h 87"/>
                <a:gd name="T50" fmla="*/ 201 w 309"/>
                <a:gd name="T51" fmla="*/ 73 h 87"/>
                <a:gd name="T52" fmla="*/ 189 w 309"/>
                <a:gd name="T53" fmla="*/ 64 h 87"/>
                <a:gd name="T54" fmla="*/ 202 w 309"/>
                <a:gd name="T55" fmla="*/ 62 h 87"/>
                <a:gd name="T56" fmla="*/ 223 w 309"/>
                <a:gd name="T57" fmla="*/ 63 h 87"/>
                <a:gd name="T58" fmla="*/ 228 w 309"/>
                <a:gd name="T59" fmla="*/ 59 h 87"/>
                <a:gd name="T60" fmla="*/ 229 w 309"/>
                <a:gd name="T61" fmla="*/ 52 h 87"/>
                <a:gd name="T62" fmla="*/ 195 w 309"/>
                <a:gd name="T63" fmla="*/ 46 h 87"/>
                <a:gd name="T64" fmla="*/ 189 w 309"/>
                <a:gd name="T65" fmla="*/ 27 h 87"/>
                <a:gd name="T66" fmla="*/ 198 w 309"/>
                <a:gd name="T67" fmla="*/ 16 h 87"/>
                <a:gd name="T68" fmla="*/ 227 w 309"/>
                <a:gd name="T69" fmla="*/ 14 h 87"/>
                <a:gd name="T70" fmla="*/ 239 w 309"/>
                <a:gd name="T71" fmla="*/ 23 h 87"/>
                <a:gd name="T72" fmla="*/ 226 w 309"/>
                <a:gd name="T73" fmla="*/ 24 h 87"/>
                <a:gd name="T74" fmla="*/ 205 w 309"/>
                <a:gd name="T75" fmla="*/ 24 h 87"/>
                <a:gd name="T76" fmla="*/ 200 w 309"/>
                <a:gd name="T77" fmla="*/ 28 h 87"/>
                <a:gd name="T78" fmla="*/ 199 w 309"/>
                <a:gd name="T79" fmla="*/ 35 h 87"/>
                <a:gd name="T80" fmla="*/ 293 w 309"/>
                <a:gd name="T81" fmla="*/ 24 h 87"/>
                <a:gd name="T82" fmla="*/ 264 w 309"/>
                <a:gd name="T83" fmla="*/ 38 h 87"/>
                <a:gd name="T84" fmla="*/ 293 w 309"/>
                <a:gd name="T85" fmla="*/ 48 h 87"/>
                <a:gd name="T86" fmla="*/ 264 w 309"/>
                <a:gd name="T87" fmla="*/ 63 h 87"/>
                <a:gd name="T88" fmla="*/ 293 w 309"/>
                <a:gd name="T89" fmla="*/ 73 h 87"/>
                <a:gd name="T90" fmla="*/ 253 w 309"/>
                <a:gd name="T91" fmla="*/ 14 h 87"/>
                <a:gd name="T92" fmla="*/ 293 w 309"/>
                <a:gd name="T93" fmla="*/ 2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9" h="87">
                  <a:moveTo>
                    <a:pt x="0" y="87"/>
                  </a:moveTo>
                  <a:cubicBezTo>
                    <a:pt x="309" y="87"/>
                    <a:pt x="309" y="87"/>
                    <a:pt x="309" y="87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7"/>
                  </a:lnTo>
                  <a:close/>
                  <a:moveTo>
                    <a:pt x="60" y="24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60" y="14"/>
                    <a:pt x="60" y="14"/>
                    <a:pt x="60" y="14"/>
                  </a:cubicBezTo>
                  <a:lnTo>
                    <a:pt x="60" y="24"/>
                  </a:lnTo>
                  <a:close/>
                  <a:moveTo>
                    <a:pt x="115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4" y="48"/>
                    <a:pt x="104" y="48"/>
                    <a:pt x="104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15" y="14"/>
                    <a:pt x="115" y="14"/>
                    <a:pt x="115" y="14"/>
                  </a:cubicBezTo>
                  <a:lnTo>
                    <a:pt x="115" y="73"/>
                  </a:lnTo>
                  <a:close/>
                  <a:moveTo>
                    <a:pt x="177" y="59"/>
                  </a:moveTo>
                  <a:cubicBezTo>
                    <a:pt x="177" y="61"/>
                    <a:pt x="177" y="63"/>
                    <a:pt x="175" y="64"/>
                  </a:cubicBezTo>
                  <a:cubicBezTo>
                    <a:pt x="168" y="71"/>
                    <a:pt x="168" y="71"/>
                    <a:pt x="168" y="71"/>
                  </a:cubicBezTo>
                  <a:cubicBezTo>
                    <a:pt x="167" y="72"/>
                    <a:pt x="165" y="73"/>
                    <a:pt x="164" y="73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39" y="73"/>
                    <a:pt x="137" y="72"/>
                    <a:pt x="136" y="71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7" y="63"/>
                    <a:pt x="127" y="61"/>
                    <a:pt x="127" y="59"/>
                  </a:cubicBezTo>
                  <a:cubicBezTo>
                    <a:pt x="127" y="27"/>
                    <a:pt x="127" y="27"/>
                    <a:pt x="127" y="27"/>
                  </a:cubicBezTo>
                  <a:cubicBezTo>
                    <a:pt x="127" y="26"/>
                    <a:pt x="127" y="24"/>
                    <a:pt x="129" y="23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7" y="14"/>
                    <a:pt x="139" y="14"/>
                    <a:pt x="140" y="14"/>
                  </a:cubicBezTo>
                  <a:cubicBezTo>
                    <a:pt x="164" y="14"/>
                    <a:pt x="164" y="14"/>
                    <a:pt x="164" y="14"/>
                  </a:cubicBezTo>
                  <a:cubicBezTo>
                    <a:pt x="165" y="14"/>
                    <a:pt x="167" y="14"/>
                    <a:pt x="168" y="16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7" y="24"/>
                    <a:pt x="177" y="26"/>
                    <a:pt x="177" y="27"/>
                  </a:cubicBezTo>
                  <a:lnTo>
                    <a:pt x="177" y="59"/>
                  </a:lnTo>
                  <a:close/>
                  <a:moveTo>
                    <a:pt x="201" y="37"/>
                  </a:moveTo>
                  <a:cubicBezTo>
                    <a:pt x="233" y="41"/>
                    <a:pt x="233" y="41"/>
                    <a:pt x="233" y="41"/>
                  </a:cubicBezTo>
                  <a:cubicBezTo>
                    <a:pt x="237" y="41"/>
                    <a:pt x="239" y="44"/>
                    <a:pt x="239" y="48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239" y="61"/>
                    <a:pt x="239" y="63"/>
                    <a:pt x="237" y="64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29" y="72"/>
                    <a:pt x="227" y="73"/>
                    <a:pt x="226" y="73"/>
                  </a:cubicBezTo>
                  <a:cubicBezTo>
                    <a:pt x="201" y="73"/>
                    <a:pt x="201" y="73"/>
                    <a:pt x="201" y="73"/>
                  </a:cubicBezTo>
                  <a:cubicBezTo>
                    <a:pt x="199" y="73"/>
                    <a:pt x="198" y="72"/>
                    <a:pt x="196" y="71"/>
                  </a:cubicBezTo>
                  <a:cubicBezTo>
                    <a:pt x="189" y="64"/>
                    <a:pt x="189" y="64"/>
                    <a:pt x="189" y="64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202" y="62"/>
                    <a:pt x="202" y="62"/>
                    <a:pt x="202" y="62"/>
                  </a:cubicBezTo>
                  <a:cubicBezTo>
                    <a:pt x="202" y="63"/>
                    <a:pt x="203" y="63"/>
                    <a:pt x="203" y="63"/>
                  </a:cubicBezTo>
                  <a:cubicBezTo>
                    <a:pt x="223" y="63"/>
                    <a:pt x="223" y="63"/>
                    <a:pt x="223" y="63"/>
                  </a:cubicBezTo>
                  <a:cubicBezTo>
                    <a:pt x="224" y="63"/>
                    <a:pt x="224" y="63"/>
                    <a:pt x="225" y="62"/>
                  </a:cubicBezTo>
                  <a:cubicBezTo>
                    <a:pt x="228" y="59"/>
                    <a:pt x="228" y="59"/>
                    <a:pt x="228" y="59"/>
                  </a:cubicBezTo>
                  <a:cubicBezTo>
                    <a:pt x="228" y="59"/>
                    <a:pt x="229" y="58"/>
                    <a:pt x="229" y="58"/>
                  </a:cubicBezTo>
                  <a:cubicBezTo>
                    <a:pt x="229" y="52"/>
                    <a:pt x="229" y="52"/>
                    <a:pt x="229" y="52"/>
                  </a:cubicBezTo>
                  <a:cubicBezTo>
                    <a:pt x="229" y="51"/>
                    <a:pt x="228" y="50"/>
                    <a:pt x="227" y="50"/>
                  </a:cubicBezTo>
                  <a:cubicBezTo>
                    <a:pt x="195" y="46"/>
                    <a:pt x="195" y="46"/>
                    <a:pt x="195" y="46"/>
                  </a:cubicBezTo>
                  <a:cubicBezTo>
                    <a:pt x="191" y="45"/>
                    <a:pt x="189" y="42"/>
                    <a:pt x="189" y="39"/>
                  </a:cubicBezTo>
                  <a:cubicBezTo>
                    <a:pt x="189" y="27"/>
                    <a:pt x="189" y="27"/>
                    <a:pt x="189" y="27"/>
                  </a:cubicBezTo>
                  <a:cubicBezTo>
                    <a:pt x="189" y="26"/>
                    <a:pt x="189" y="24"/>
                    <a:pt x="191" y="23"/>
                  </a:cubicBezTo>
                  <a:cubicBezTo>
                    <a:pt x="198" y="16"/>
                    <a:pt x="198" y="16"/>
                    <a:pt x="198" y="16"/>
                  </a:cubicBezTo>
                  <a:cubicBezTo>
                    <a:pt x="199" y="14"/>
                    <a:pt x="201" y="14"/>
                    <a:pt x="202" y="14"/>
                  </a:cubicBezTo>
                  <a:cubicBezTo>
                    <a:pt x="227" y="14"/>
                    <a:pt x="227" y="14"/>
                    <a:pt x="227" y="14"/>
                  </a:cubicBezTo>
                  <a:cubicBezTo>
                    <a:pt x="229" y="14"/>
                    <a:pt x="230" y="14"/>
                    <a:pt x="232" y="16"/>
                  </a:cubicBezTo>
                  <a:cubicBezTo>
                    <a:pt x="239" y="23"/>
                    <a:pt x="239" y="23"/>
                    <a:pt x="239" y="23"/>
                  </a:cubicBezTo>
                  <a:cubicBezTo>
                    <a:pt x="232" y="30"/>
                    <a:pt x="232" y="30"/>
                    <a:pt x="232" y="30"/>
                  </a:cubicBezTo>
                  <a:cubicBezTo>
                    <a:pt x="226" y="24"/>
                    <a:pt x="226" y="24"/>
                    <a:pt x="226" y="24"/>
                  </a:cubicBezTo>
                  <a:cubicBezTo>
                    <a:pt x="226" y="24"/>
                    <a:pt x="225" y="24"/>
                    <a:pt x="225" y="24"/>
                  </a:cubicBezTo>
                  <a:cubicBezTo>
                    <a:pt x="205" y="24"/>
                    <a:pt x="205" y="24"/>
                    <a:pt x="205" y="24"/>
                  </a:cubicBezTo>
                  <a:cubicBezTo>
                    <a:pt x="204" y="24"/>
                    <a:pt x="204" y="24"/>
                    <a:pt x="203" y="24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8"/>
                    <a:pt x="199" y="29"/>
                    <a:pt x="199" y="29"/>
                  </a:cubicBezTo>
                  <a:cubicBezTo>
                    <a:pt x="199" y="35"/>
                    <a:pt x="199" y="35"/>
                    <a:pt x="199" y="35"/>
                  </a:cubicBezTo>
                  <a:cubicBezTo>
                    <a:pt x="199" y="36"/>
                    <a:pt x="200" y="36"/>
                    <a:pt x="201" y="37"/>
                  </a:cubicBezTo>
                  <a:moveTo>
                    <a:pt x="293" y="24"/>
                  </a:moveTo>
                  <a:cubicBezTo>
                    <a:pt x="264" y="24"/>
                    <a:pt x="264" y="24"/>
                    <a:pt x="264" y="24"/>
                  </a:cubicBezTo>
                  <a:cubicBezTo>
                    <a:pt x="264" y="38"/>
                    <a:pt x="264" y="38"/>
                    <a:pt x="264" y="38"/>
                  </a:cubicBezTo>
                  <a:cubicBezTo>
                    <a:pt x="293" y="38"/>
                    <a:pt x="293" y="38"/>
                    <a:pt x="293" y="38"/>
                  </a:cubicBezTo>
                  <a:cubicBezTo>
                    <a:pt x="293" y="48"/>
                    <a:pt x="293" y="48"/>
                    <a:pt x="293" y="48"/>
                  </a:cubicBezTo>
                  <a:cubicBezTo>
                    <a:pt x="264" y="48"/>
                    <a:pt x="264" y="48"/>
                    <a:pt x="264" y="48"/>
                  </a:cubicBezTo>
                  <a:cubicBezTo>
                    <a:pt x="264" y="63"/>
                    <a:pt x="264" y="63"/>
                    <a:pt x="264" y="63"/>
                  </a:cubicBezTo>
                  <a:cubicBezTo>
                    <a:pt x="293" y="63"/>
                    <a:pt x="293" y="63"/>
                    <a:pt x="293" y="63"/>
                  </a:cubicBezTo>
                  <a:cubicBezTo>
                    <a:pt x="293" y="73"/>
                    <a:pt x="293" y="73"/>
                    <a:pt x="293" y="73"/>
                  </a:cubicBezTo>
                  <a:cubicBezTo>
                    <a:pt x="253" y="73"/>
                    <a:pt x="253" y="73"/>
                    <a:pt x="253" y="73"/>
                  </a:cubicBezTo>
                  <a:cubicBezTo>
                    <a:pt x="253" y="14"/>
                    <a:pt x="253" y="14"/>
                    <a:pt x="253" y="14"/>
                  </a:cubicBezTo>
                  <a:cubicBezTo>
                    <a:pt x="293" y="14"/>
                    <a:pt x="293" y="14"/>
                    <a:pt x="293" y="14"/>
                  </a:cubicBezTo>
                  <a:lnTo>
                    <a:pt x="293" y="2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4" name="Freeform 18"/>
            <p:cNvSpPr>
              <a:spLocks/>
            </p:cNvSpPr>
            <p:nvPr userDrawn="1"/>
          </p:nvSpPr>
          <p:spPr bwMode="gray">
            <a:xfrm>
              <a:off x="5468938" y="2597150"/>
              <a:ext cx="142875" cy="190500"/>
            </a:xfrm>
            <a:custGeom>
              <a:avLst/>
              <a:gdLst>
                <a:gd name="T0" fmla="*/ 25 w 29"/>
                <a:gd name="T1" fmla="*/ 0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0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8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8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8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4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4"/>
                    <a:pt x="28" y="4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5" name="Group 114"/>
          <p:cNvGrpSpPr/>
          <p:nvPr userDrawn="1"/>
        </p:nvGrpSpPr>
        <p:grpSpPr>
          <a:xfrm rot="21328392">
            <a:off x="10473496" y="5350539"/>
            <a:ext cx="635256" cy="279839"/>
            <a:chOff x="6043613" y="1992313"/>
            <a:chExt cx="958850" cy="422275"/>
          </a:xfrm>
        </p:grpSpPr>
        <p:sp>
          <p:nvSpPr>
            <p:cNvPr id="116" name="Freeform 30"/>
            <p:cNvSpPr>
              <a:spLocks noEditPoints="1"/>
            </p:cNvSpPr>
            <p:nvPr userDrawn="1"/>
          </p:nvSpPr>
          <p:spPr bwMode="gray">
            <a:xfrm>
              <a:off x="6043613" y="1992313"/>
              <a:ext cx="958850" cy="422275"/>
            </a:xfrm>
            <a:custGeom>
              <a:avLst/>
              <a:gdLst>
                <a:gd name="T0" fmla="*/ 0 w 195"/>
                <a:gd name="T1" fmla="*/ 86 h 86"/>
                <a:gd name="T2" fmla="*/ 195 w 195"/>
                <a:gd name="T3" fmla="*/ 86 h 86"/>
                <a:gd name="T4" fmla="*/ 195 w 195"/>
                <a:gd name="T5" fmla="*/ 0 h 86"/>
                <a:gd name="T6" fmla="*/ 0 w 195"/>
                <a:gd name="T7" fmla="*/ 0 h 86"/>
                <a:gd name="T8" fmla="*/ 0 w 195"/>
                <a:gd name="T9" fmla="*/ 86 h 86"/>
                <a:gd name="T10" fmla="*/ 56 w 195"/>
                <a:gd name="T11" fmla="*/ 23 h 86"/>
                <a:gd name="T12" fmla="*/ 27 w 195"/>
                <a:gd name="T13" fmla="*/ 23 h 86"/>
                <a:gd name="T14" fmla="*/ 27 w 195"/>
                <a:gd name="T15" fmla="*/ 38 h 86"/>
                <a:gd name="T16" fmla="*/ 56 w 195"/>
                <a:gd name="T17" fmla="*/ 38 h 86"/>
                <a:gd name="T18" fmla="*/ 56 w 195"/>
                <a:gd name="T19" fmla="*/ 38 h 86"/>
                <a:gd name="T20" fmla="*/ 56 w 195"/>
                <a:gd name="T21" fmla="*/ 48 h 86"/>
                <a:gd name="T22" fmla="*/ 56 w 195"/>
                <a:gd name="T23" fmla="*/ 48 h 86"/>
                <a:gd name="T24" fmla="*/ 27 w 195"/>
                <a:gd name="T25" fmla="*/ 48 h 86"/>
                <a:gd name="T26" fmla="*/ 27 w 195"/>
                <a:gd name="T27" fmla="*/ 73 h 86"/>
                <a:gd name="T28" fmla="*/ 27 w 195"/>
                <a:gd name="T29" fmla="*/ 73 h 86"/>
                <a:gd name="T30" fmla="*/ 17 w 195"/>
                <a:gd name="T31" fmla="*/ 73 h 86"/>
                <a:gd name="T32" fmla="*/ 17 w 195"/>
                <a:gd name="T33" fmla="*/ 73 h 86"/>
                <a:gd name="T34" fmla="*/ 17 w 195"/>
                <a:gd name="T35" fmla="*/ 13 h 86"/>
                <a:gd name="T36" fmla="*/ 56 w 195"/>
                <a:gd name="T37" fmla="*/ 13 h 86"/>
                <a:gd name="T38" fmla="*/ 56 w 195"/>
                <a:gd name="T39" fmla="*/ 13 h 86"/>
                <a:gd name="T40" fmla="*/ 56 w 195"/>
                <a:gd name="T41" fmla="*/ 23 h 86"/>
                <a:gd name="T42" fmla="*/ 117 w 195"/>
                <a:gd name="T43" fmla="*/ 59 h 86"/>
                <a:gd name="T44" fmla="*/ 115 w 195"/>
                <a:gd name="T45" fmla="*/ 63 h 86"/>
                <a:gd name="T46" fmla="*/ 108 w 195"/>
                <a:gd name="T47" fmla="*/ 71 h 86"/>
                <a:gd name="T48" fmla="*/ 104 w 195"/>
                <a:gd name="T49" fmla="*/ 73 h 86"/>
                <a:gd name="T50" fmla="*/ 80 w 195"/>
                <a:gd name="T51" fmla="*/ 73 h 86"/>
                <a:gd name="T52" fmla="*/ 77 w 195"/>
                <a:gd name="T53" fmla="*/ 71 h 86"/>
                <a:gd name="T54" fmla="*/ 76 w 195"/>
                <a:gd name="T55" fmla="*/ 71 h 86"/>
                <a:gd name="T56" fmla="*/ 69 w 195"/>
                <a:gd name="T57" fmla="*/ 63 h 86"/>
                <a:gd name="T58" fmla="*/ 67 w 195"/>
                <a:gd name="T59" fmla="*/ 61 h 86"/>
                <a:gd name="T60" fmla="*/ 67 w 195"/>
                <a:gd name="T61" fmla="*/ 59 h 86"/>
                <a:gd name="T62" fmla="*/ 67 w 195"/>
                <a:gd name="T63" fmla="*/ 27 h 86"/>
                <a:gd name="T64" fmla="*/ 67 w 195"/>
                <a:gd name="T65" fmla="*/ 25 h 86"/>
                <a:gd name="T66" fmla="*/ 69 w 195"/>
                <a:gd name="T67" fmla="*/ 22 h 86"/>
                <a:gd name="T68" fmla="*/ 76 w 195"/>
                <a:gd name="T69" fmla="*/ 15 h 86"/>
                <a:gd name="T70" fmla="*/ 78 w 195"/>
                <a:gd name="T71" fmla="*/ 14 h 86"/>
                <a:gd name="T72" fmla="*/ 80 w 195"/>
                <a:gd name="T73" fmla="*/ 13 h 86"/>
                <a:gd name="T74" fmla="*/ 80 w 195"/>
                <a:gd name="T75" fmla="*/ 13 h 86"/>
                <a:gd name="T76" fmla="*/ 104 w 195"/>
                <a:gd name="T77" fmla="*/ 13 h 86"/>
                <a:gd name="T78" fmla="*/ 104 w 195"/>
                <a:gd name="T79" fmla="*/ 13 h 86"/>
                <a:gd name="T80" fmla="*/ 106 w 195"/>
                <a:gd name="T81" fmla="*/ 14 h 86"/>
                <a:gd name="T82" fmla="*/ 108 w 195"/>
                <a:gd name="T83" fmla="*/ 15 h 86"/>
                <a:gd name="T84" fmla="*/ 115 w 195"/>
                <a:gd name="T85" fmla="*/ 22 h 86"/>
                <a:gd name="T86" fmla="*/ 117 w 195"/>
                <a:gd name="T87" fmla="*/ 27 h 86"/>
                <a:gd name="T88" fmla="*/ 117 w 195"/>
                <a:gd name="T89" fmla="*/ 59 h 86"/>
                <a:gd name="T90" fmla="*/ 165 w 195"/>
                <a:gd name="T91" fmla="*/ 73 h 86"/>
                <a:gd name="T92" fmla="*/ 148 w 195"/>
                <a:gd name="T93" fmla="*/ 50 h 86"/>
                <a:gd name="T94" fmla="*/ 146 w 195"/>
                <a:gd name="T95" fmla="*/ 49 h 86"/>
                <a:gd name="T96" fmla="*/ 140 w 195"/>
                <a:gd name="T97" fmla="*/ 49 h 86"/>
                <a:gd name="T98" fmla="*/ 140 w 195"/>
                <a:gd name="T99" fmla="*/ 73 h 86"/>
                <a:gd name="T100" fmla="*/ 129 w 195"/>
                <a:gd name="T101" fmla="*/ 73 h 86"/>
                <a:gd name="T102" fmla="*/ 129 w 195"/>
                <a:gd name="T103" fmla="*/ 13 h 86"/>
                <a:gd name="T104" fmla="*/ 162 w 195"/>
                <a:gd name="T105" fmla="*/ 13 h 86"/>
                <a:gd name="T106" fmla="*/ 166 w 195"/>
                <a:gd name="T107" fmla="*/ 15 h 86"/>
                <a:gd name="T108" fmla="*/ 172 w 195"/>
                <a:gd name="T109" fmla="*/ 21 h 86"/>
                <a:gd name="T110" fmla="*/ 174 w 195"/>
                <a:gd name="T111" fmla="*/ 25 h 86"/>
                <a:gd name="T112" fmla="*/ 174 w 195"/>
                <a:gd name="T113" fmla="*/ 37 h 86"/>
                <a:gd name="T114" fmla="*/ 172 w 195"/>
                <a:gd name="T115" fmla="*/ 42 h 86"/>
                <a:gd name="T116" fmla="*/ 166 w 195"/>
                <a:gd name="T117" fmla="*/ 47 h 86"/>
                <a:gd name="T118" fmla="*/ 162 w 195"/>
                <a:gd name="T119" fmla="*/ 49 h 86"/>
                <a:gd name="T120" fmla="*/ 160 w 195"/>
                <a:gd name="T121" fmla="*/ 49 h 86"/>
                <a:gd name="T122" fmla="*/ 178 w 195"/>
                <a:gd name="T123" fmla="*/ 73 h 86"/>
                <a:gd name="T124" fmla="*/ 165 w 195"/>
                <a:gd name="T125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5" h="86">
                  <a:moveTo>
                    <a:pt x="0" y="86"/>
                  </a:moveTo>
                  <a:cubicBezTo>
                    <a:pt x="195" y="86"/>
                    <a:pt x="195" y="86"/>
                    <a:pt x="195" y="86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56" y="2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13"/>
                    <a:pt x="56" y="13"/>
                    <a:pt x="56" y="13"/>
                  </a:cubicBezTo>
                  <a:lnTo>
                    <a:pt x="56" y="23"/>
                  </a:lnTo>
                  <a:close/>
                  <a:moveTo>
                    <a:pt x="117" y="59"/>
                  </a:moveTo>
                  <a:cubicBezTo>
                    <a:pt x="117" y="61"/>
                    <a:pt x="117" y="62"/>
                    <a:pt x="115" y="63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7" y="72"/>
                    <a:pt x="105" y="73"/>
                    <a:pt x="104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9" y="73"/>
                    <a:pt x="78" y="72"/>
                    <a:pt x="77" y="71"/>
                  </a:cubicBezTo>
                  <a:cubicBezTo>
                    <a:pt x="77" y="71"/>
                    <a:pt x="76" y="71"/>
                    <a:pt x="76" y="71"/>
                  </a:cubicBezTo>
                  <a:cubicBezTo>
                    <a:pt x="69" y="63"/>
                    <a:pt x="69" y="63"/>
                    <a:pt x="69" y="63"/>
                  </a:cubicBezTo>
                  <a:cubicBezTo>
                    <a:pt x="68" y="63"/>
                    <a:pt x="67" y="62"/>
                    <a:pt x="67" y="61"/>
                  </a:cubicBezTo>
                  <a:cubicBezTo>
                    <a:pt x="67" y="60"/>
                    <a:pt x="67" y="60"/>
                    <a:pt x="67" y="59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7" y="26"/>
                    <a:pt x="67" y="26"/>
                    <a:pt x="67" y="25"/>
                  </a:cubicBezTo>
                  <a:cubicBezTo>
                    <a:pt x="67" y="24"/>
                    <a:pt x="68" y="23"/>
                    <a:pt x="69" y="22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7" y="14"/>
                    <a:pt x="78" y="14"/>
                  </a:cubicBezTo>
                  <a:cubicBezTo>
                    <a:pt x="79" y="13"/>
                    <a:pt x="79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5" y="13"/>
                    <a:pt x="106" y="14"/>
                  </a:cubicBezTo>
                  <a:cubicBezTo>
                    <a:pt x="107" y="14"/>
                    <a:pt x="107" y="14"/>
                    <a:pt x="108" y="15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7" y="24"/>
                    <a:pt x="117" y="25"/>
                    <a:pt x="117" y="27"/>
                  </a:cubicBezTo>
                  <a:lnTo>
                    <a:pt x="117" y="59"/>
                  </a:lnTo>
                  <a:close/>
                  <a:moveTo>
                    <a:pt x="165" y="73"/>
                  </a:moveTo>
                  <a:cubicBezTo>
                    <a:pt x="148" y="50"/>
                    <a:pt x="148" y="50"/>
                    <a:pt x="148" y="50"/>
                  </a:cubicBezTo>
                  <a:cubicBezTo>
                    <a:pt x="147" y="49"/>
                    <a:pt x="147" y="49"/>
                    <a:pt x="146" y="49"/>
                  </a:cubicBezTo>
                  <a:cubicBezTo>
                    <a:pt x="140" y="49"/>
                    <a:pt x="140" y="49"/>
                    <a:pt x="140" y="49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29" y="73"/>
                    <a:pt x="129" y="73"/>
                    <a:pt x="129" y="73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4" y="13"/>
                    <a:pt x="165" y="14"/>
                    <a:pt x="166" y="15"/>
                  </a:cubicBezTo>
                  <a:cubicBezTo>
                    <a:pt x="172" y="21"/>
                    <a:pt x="172" y="21"/>
                    <a:pt x="172" y="21"/>
                  </a:cubicBezTo>
                  <a:cubicBezTo>
                    <a:pt x="173" y="22"/>
                    <a:pt x="174" y="24"/>
                    <a:pt x="174" y="25"/>
                  </a:cubicBezTo>
                  <a:cubicBezTo>
                    <a:pt x="174" y="37"/>
                    <a:pt x="174" y="37"/>
                    <a:pt x="174" y="37"/>
                  </a:cubicBezTo>
                  <a:cubicBezTo>
                    <a:pt x="174" y="39"/>
                    <a:pt x="173" y="40"/>
                    <a:pt x="172" y="42"/>
                  </a:cubicBezTo>
                  <a:cubicBezTo>
                    <a:pt x="166" y="47"/>
                    <a:pt x="166" y="47"/>
                    <a:pt x="166" y="47"/>
                  </a:cubicBezTo>
                  <a:cubicBezTo>
                    <a:pt x="165" y="49"/>
                    <a:pt x="164" y="49"/>
                    <a:pt x="162" y="49"/>
                  </a:cubicBezTo>
                  <a:cubicBezTo>
                    <a:pt x="160" y="49"/>
                    <a:pt x="160" y="49"/>
                    <a:pt x="160" y="49"/>
                  </a:cubicBezTo>
                  <a:cubicBezTo>
                    <a:pt x="178" y="73"/>
                    <a:pt x="178" y="73"/>
                    <a:pt x="178" y="73"/>
                  </a:cubicBezTo>
                  <a:lnTo>
                    <a:pt x="165" y="73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7" name="Freeform 31"/>
            <p:cNvSpPr>
              <a:spLocks/>
            </p:cNvSpPr>
            <p:nvPr userDrawn="1"/>
          </p:nvSpPr>
          <p:spPr bwMode="gray">
            <a:xfrm>
              <a:off x="6127750" y="2055813"/>
              <a:ext cx="192088" cy="295275"/>
            </a:xfrm>
            <a:custGeom>
              <a:avLst/>
              <a:gdLst>
                <a:gd name="T0" fmla="*/ 121 w 121"/>
                <a:gd name="T1" fmla="*/ 31 h 186"/>
                <a:gd name="T2" fmla="*/ 121 w 121"/>
                <a:gd name="T3" fmla="*/ 0 h 186"/>
                <a:gd name="T4" fmla="*/ 0 w 121"/>
                <a:gd name="T5" fmla="*/ 0 h 186"/>
                <a:gd name="T6" fmla="*/ 0 w 121"/>
                <a:gd name="T7" fmla="*/ 186 h 186"/>
                <a:gd name="T8" fmla="*/ 31 w 121"/>
                <a:gd name="T9" fmla="*/ 186 h 186"/>
                <a:gd name="T10" fmla="*/ 31 w 121"/>
                <a:gd name="T11" fmla="*/ 108 h 186"/>
                <a:gd name="T12" fmla="*/ 121 w 121"/>
                <a:gd name="T13" fmla="*/ 108 h 186"/>
                <a:gd name="T14" fmla="*/ 121 w 121"/>
                <a:gd name="T15" fmla="*/ 77 h 186"/>
                <a:gd name="T16" fmla="*/ 31 w 121"/>
                <a:gd name="T17" fmla="*/ 77 h 186"/>
                <a:gd name="T18" fmla="*/ 31 w 121"/>
                <a:gd name="T19" fmla="*/ 31 h 186"/>
                <a:gd name="T20" fmla="*/ 31 w 121"/>
                <a:gd name="T21" fmla="*/ 31 h 186"/>
                <a:gd name="T22" fmla="*/ 121 w 121"/>
                <a:gd name="T23" fmla="*/ 3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" h="186">
                  <a:moveTo>
                    <a:pt x="121" y="31"/>
                  </a:moveTo>
                  <a:lnTo>
                    <a:pt x="121" y="0"/>
                  </a:lnTo>
                  <a:lnTo>
                    <a:pt x="0" y="0"/>
                  </a:lnTo>
                  <a:lnTo>
                    <a:pt x="0" y="186"/>
                  </a:lnTo>
                  <a:lnTo>
                    <a:pt x="31" y="186"/>
                  </a:lnTo>
                  <a:lnTo>
                    <a:pt x="31" y="108"/>
                  </a:lnTo>
                  <a:lnTo>
                    <a:pt x="121" y="108"/>
                  </a:lnTo>
                  <a:lnTo>
                    <a:pt x="121" y="77"/>
                  </a:lnTo>
                  <a:lnTo>
                    <a:pt x="31" y="77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121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8" name="Freeform 32"/>
            <p:cNvSpPr>
              <a:spLocks noEditPoints="1"/>
            </p:cNvSpPr>
            <p:nvPr userDrawn="1"/>
          </p:nvSpPr>
          <p:spPr bwMode="gray">
            <a:xfrm>
              <a:off x="6373813" y="2055813"/>
              <a:ext cx="246063" cy="295275"/>
            </a:xfrm>
            <a:custGeom>
              <a:avLst/>
              <a:gdLst>
                <a:gd name="T0" fmla="*/ 50 w 50"/>
                <a:gd name="T1" fmla="*/ 14 h 60"/>
                <a:gd name="T2" fmla="*/ 48 w 50"/>
                <a:gd name="T3" fmla="*/ 9 h 60"/>
                <a:gd name="T4" fmla="*/ 41 w 50"/>
                <a:gd name="T5" fmla="*/ 2 h 60"/>
                <a:gd name="T6" fmla="*/ 39 w 50"/>
                <a:gd name="T7" fmla="*/ 1 h 60"/>
                <a:gd name="T8" fmla="*/ 37 w 50"/>
                <a:gd name="T9" fmla="*/ 0 h 60"/>
                <a:gd name="T10" fmla="*/ 13 w 50"/>
                <a:gd name="T11" fmla="*/ 0 h 60"/>
                <a:gd name="T12" fmla="*/ 11 w 50"/>
                <a:gd name="T13" fmla="*/ 1 h 60"/>
                <a:gd name="T14" fmla="*/ 11 w 50"/>
                <a:gd name="T15" fmla="*/ 1 h 60"/>
                <a:gd name="T16" fmla="*/ 9 w 50"/>
                <a:gd name="T17" fmla="*/ 2 h 60"/>
                <a:gd name="T18" fmla="*/ 2 w 50"/>
                <a:gd name="T19" fmla="*/ 9 h 60"/>
                <a:gd name="T20" fmla="*/ 0 w 50"/>
                <a:gd name="T21" fmla="*/ 14 h 60"/>
                <a:gd name="T22" fmla="*/ 0 w 50"/>
                <a:gd name="T23" fmla="*/ 46 h 60"/>
                <a:gd name="T24" fmla="*/ 2 w 50"/>
                <a:gd name="T25" fmla="*/ 50 h 60"/>
                <a:gd name="T26" fmla="*/ 9 w 50"/>
                <a:gd name="T27" fmla="*/ 58 h 60"/>
                <a:gd name="T28" fmla="*/ 10 w 50"/>
                <a:gd name="T29" fmla="*/ 58 h 60"/>
                <a:gd name="T30" fmla="*/ 11 w 50"/>
                <a:gd name="T31" fmla="*/ 59 h 60"/>
                <a:gd name="T32" fmla="*/ 13 w 50"/>
                <a:gd name="T33" fmla="*/ 60 h 60"/>
                <a:gd name="T34" fmla="*/ 37 w 50"/>
                <a:gd name="T35" fmla="*/ 60 h 60"/>
                <a:gd name="T36" fmla="*/ 39 w 50"/>
                <a:gd name="T37" fmla="*/ 59 h 60"/>
                <a:gd name="T38" fmla="*/ 41 w 50"/>
                <a:gd name="T39" fmla="*/ 58 h 60"/>
                <a:gd name="T40" fmla="*/ 48 w 50"/>
                <a:gd name="T41" fmla="*/ 50 h 60"/>
                <a:gd name="T42" fmla="*/ 50 w 50"/>
                <a:gd name="T43" fmla="*/ 46 h 60"/>
                <a:gd name="T44" fmla="*/ 50 w 50"/>
                <a:gd name="T45" fmla="*/ 14 h 60"/>
                <a:gd name="T46" fmla="*/ 40 w 50"/>
                <a:gd name="T47" fmla="*/ 44 h 60"/>
                <a:gd name="T48" fmla="*/ 40 w 50"/>
                <a:gd name="T49" fmla="*/ 44 h 60"/>
                <a:gd name="T50" fmla="*/ 39 w 50"/>
                <a:gd name="T51" fmla="*/ 45 h 60"/>
                <a:gd name="T52" fmla="*/ 36 w 50"/>
                <a:gd name="T53" fmla="*/ 49 h 60"/>
                <a:gd name="T54" fmla="*/ 34 w 50"/>
                <a:gd name="T55" fmla="*/ 49 h 60"/>
                <a:gd name="T56" fmla="*/ 16 w 50"/>
                <a:gd name="T57" fmla="*/ 49 h 60"/>
                <a:gd name="T58" fmla="*/ 14 w 50"/>
                <a:gd name="T59" fmla="*/ 49 h 60"/>
                <a:gd name="T60" fmla="*/ 11 w 50"/>
                <a:gd name="T61" fmla="*/ 45 h 60"/>
                <a:gd name="T62" fmla="*/ 10 w 50"/>
                <a:gd name="T63" fmla="*/ 44 h 60"/>
                <a:gd name="T64" fmla="*/ 10 w 50"/>
                <a:gd name="T65" fmla="*/ 16 h 60"/>
                <a:gd name="T66" fmla="*/ 11 w 50"/>
                <a:gd name="T67" fmla="*/ 15 h 60"/>
                <a:gd name="T68" fmla="*/ 11 w 50"/>
                <a:gd name="T69" fmla="*/ 14 h 60"/>
                <a:gd name="T70" fmla="*/ 14 w 50"/>
                <a:gd name="T71" fmla="*/ 11 h 60"/>
                <a:gd name="T72" fmla="*/ 16 w 50"/>
                <a:gd name="T73" fmla="*/ 10 h 60"/>
                <a:gd name="T74" fmla="*/ 34 w 50"/>
                <a:gd name="T75" fmla="*/ 10 h 60"/>
                <a:gd name="T76" fmla="*/ 36 w 50"/>
                <a:gd name="T77" fmla="*/ 11 h 60"/>
                <a:gd name="T78" fmla="*/ 39 w 50"/>
                <a:gd name="T79" fmla="*/ 14 h 60"/>
                <a:gd name="T80" fmla="*/ 40 w 50"/>
                <a:gd name="T81" fmla="*/ 16 h 60"/>
                <a:gd name="T82" fmla="*/ 40 w 50"/>
                <a:gd name="T83" fmla="*/ 4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60">
                  <a:moveTo>
                    <a:pt x="50" y="14"/>
                  </a:moveTo>
                  <a:cubicBezTo>
                    <a:pt x="50" y="12"/>
                    <a:pt x="50" y="11"/>
                    <a:pt x="48" y="9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8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1"/>
                    <a:pt x="9" y="2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0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8"/>
                    <a:pt x="10" y="58"/>
                    <a:pt x="10" y="58"/>
                  </a:cubicBezTo>
                  <a:cubicBezTo>
                    <a:pt x="10" y="59"/>
                    <a:pt x="11" y="59"/>
                    <a:pt x="11" y="59"/>
                  </a:cubicBezTo>
                  <a:cubicBezTo>
                    <a:pt x="12" y="59"/>
                    <a:pt x="13" y="60"/>
                    <a:pt x="1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8" y="60"/>
                    <a:pt x="38" y="59"/>
                    <a:pt x="39" y="59"/>
                  </a:cubicBezTo>
                  <a:cubicBezTo>
                    <a:pt x="40" y="59"/>
                    <a:pt x="41" y="58"/>
                    <a:pt x="41" y="5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8"/>
                    <a:pt x="50" y="46"/>
                  </a:cubicBezTo>
                  <a:lnTo>
                    <a:pt x="50" y="14"/>
                  </a:lnTo>
                  <a:close/>
                  <a:moveTo>
                    <a:pt x="40" y="44"/>
                  </a:moveTo>
                  <a:cubicBezTo>
                    <a:pt x="40" y="44"/>
                    <a:pt x="40" y="44"/>
                    <a:pt x="40" y="44"/>
                  </a:cubicBezTo>
                  <a:cubicBezTo>
                    <a:pt x="40" y="45"/>
                    <a:pt x="39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49"/>
                    <a:pt x="15" y="49"/>
                    <a:pt x="14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0" y="45"/>
                    <a:pt x="10" y="44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1"/>
                    <a:pt x="15" y="10"/>
                    <a:pt x="16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10"/>
                    <a:pt x="35" y="11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40" y="15"/>
                    <a:pt x="40" y="16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9" name="Freeform 33"/>
            <p:cNvSpPr>
              <a:spLocks noEditPoints="1"/>
            </p:cNvSpPr>
            <p:nvPr userDrawn="1"/>
          </p:nvSpPr>
          <p:spPr bwMode="gray">
            <a:xfrm>
              <a:off x="6678613" y="2055813"/>
              <a:ext cx="239713" cy="295275"/>
            </a:xfrm>
            <a:custGeom>
              <a:avLst/>
              <a:gdLst>
                <a:gd name="T0" fmla="*/ 33 w 49"/>
                <a:gd name="T1" fmla="*/ 36 h 60"/>
                <a:gd name="T2" fmla="*/ 37 w 49"/>
                <a:gd name="T3" fmla="*/ 34 h 60"/>
                <a:gd name="T4" fmla="*/ 43 w 49"/>
                <a:gd name="T5" fmla="*/ 29 h 60"/>
                <a:gd name="T6" fmla="*/ 45 w 49"/>
                <a:gd name="T7" fmla="*/ 24 h 60"/>
                <a:gd name="T8" fmla="*/ 45 w 49"/>
                <a:gd name="T9" fmla="*/ 12 h 60"/>
                <a:gd name="T10" fmla="*/ 43 w 49"/>
                <a:gd name="T11" fmla="*/ 8 h 60"/>
                <a:gd name="T12" fmla="*/ 37 w 49"/>
                <a:gd name="T13" fmla="*/ 2 h 60"/>
                <a:gd name="T14" fmla="*/ 33 w 49"/>
                <a:gd name="T15" fmla="*/ 0 h 60"/>
                <a:gd name="T16" fmla="*/ 0 w 49"/>
                <a:gd name="T17" fmla="*/ 0 h 60"/>
                <a:gd name="T18" fmla="*/ 0 w 49"/>
                <a:gd name="T19" fmla="*/ 60 h 60"/>
                <a:gd name="T20" fmla="*/ 11 w 49"/>
                <a:gd name="T21" fmla="*/ 60 h 60"/>
                <a:gd name="T22" fmla="*/ 11 w 49"/>
                <a:gd name="T23" fmla="*/ 36 h 60"/>
                <a:gd name="T24" fmla="*/ 17 w 49"/>
                <a:gd name="T25" fmla="*/ 36 h 60"/>
                <a:gd name="T26" fmla="*/ 19 w 49"/>
                <a:gd name="T27" fmla="*/ 37 h 60"/>
                <a:gd name="T28" fmla="*/ 36 w 49"/>
                <a:gd name="T29" fmla="*/ 60 h 60"/>
                <a:gd name="T30" fmla="*/ 49 w 49"/>
                <a:gd name="T31" fmla="*/ 60 h 60"/>
                <a:gd name="T32" fmla="*/ 31 w 49"/>
                <a:gd name="T33" fmla="*/ 36 h 60"/>
                <a:gd name="T34" fmla="*/ 33 w 49"/>
                <a:gd name="T35" fmla="*/ 36 h 60"/>
                <a:gd name="T36" fmla="*/ 11 w 49"/>
                <a:gd name="T37" fmla="*/ 26 h 60"/>
                <a:gd name="T38" fmla="*/ 11 w 49"/>
                <a:gd name="T39" fmla="*/ 10 h 60"/>
                <a:gd name="T40" fmla="*/ 31 w 49"/>
                <a:gd name="T41" fmla="*/ 10 h 60"/>
                <a:gd name="T42" fmla="*/ 32 w 49"/>
                <a:gd name="T43" fmla="*/ 11 h 60"/>
                <a:gd name="T44" fmla="*/ 34 w 49"/>
                <a:gd name="T45" fmla="*/ 13 h 60"/>
                <a:gd name="T46" fmla="*/ 34 w 49"/>
                <a:gd name="T47" fmla="*/ 14 h 60"/>
                <a:gd name="T48" fmla="*/ 34 w 49"/>
                <a:gd name="T49" fmla="*/ 22 h 60"/>
                <a:gd name="T50" fmla="*/ 34 w 49"/>
                <a:gd name="T51" fmla="*/ 24 h 60"/>
                <a:gd name="T52" fmla="*/ 32 w 49"/>
                <a:gd name="T53" fmla="*/ 25 h 60"/>
                <a:gd name="T54" fmla="*/ 31 w 49"/>
                <a:gd name="T55" fmla="*/ 26 h 60"/>
                <a:gd name="T56" fmla="*/ 11 w 49"/>
                <a:gd name="T57" fmla="*/ 2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9" h="60">
                  <a:moveTo>
                    <a:pt x="33" y="36"/>
                  </a:moveTo>
                  <a:cubicBezTo>
                    <a:pt x="35" y="36"/>
                    <a:pt x="36" y="36"/>
                    <a:pt x="37" y="34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4" y="27"/>
                    <a:pt x="45" y="26"/>
                    <a:pt x="45" y="24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1"/>
                    <a:pt x="44" y="9"/>
                    <a:pt x="43" y="8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0"/>
                    <a:pt x="3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6"/>
                    <a:pt x="18" y="36"/>
                    <a:pt x="19" y="37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31" y="36"/>
                    <a:pt x="31" y="36"/>
                    <a:pt x="31" y="36"/>
                  </a:cubicBezTo>
                  <a:lnTo>
                    <a:pt x="33" y="36"/>
                  </a:lnTo>
                  <a:close/>
                  <a:moveTo>
                    <a:pt x="11" y="26"/>
                  </a:moveTo>
                  <a:cubicBezTo>
                    <a:pt x="11" y="10"/>
                    <a:pt x="11" y="10"/>
                    <a:pt x="1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2" y="11"/>
                    <a:pt x="32" y="11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3"/>
                    <a:pt x="34" y="23"/>
                    <a:pt x="34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1" y="26"/>
                    <a:pt x="31" y="26"/>
                  </a:cubicBezTo>
                  <a:lnTo>
                    <a:pt x="11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0" name="Freeform 34"/>
            <p:cNvSpPr>
              <a:spLocks/>
            </p:cNvSpPr>
            <p:nvPr userDrawn="1"/>
          </p:nvSpPr>
          <p:spPr bwMode="gray">
            <a:xfrm>
              <a:off x="6732588" y="2105025"/>
              <a:ext cx="112713" cy="79375"/>
            </a:xfrm>
            <a:custGeom>
              <a:avLst/>
              <a:gdLst>
                <a:gd name="T0" fmla="*/ 23 w 23"/>
                <a:gd name="T1" fmla="*/ 14 h 16"/>
                <a:gd name="T2" fmla="*/ 23 w 23"/>
                <a:gd name="T3" fmla="*/ 12 h 16"/>
                <a:gd name="T4" fmla="*/ 23 w 23"/>
                <a:gd name="T5" fmla="*/ 4 h 16"/>
                <a:gd name="T6" fmla="*/ 23 w 23"/>
                <a:gd name="T7" fmla="*/ 3 h 16"/>
                <a:gd name="T8" fmla="*/ 21 w 23"/>
                <a:gd name="T9" fmla="*/ 1 h 16"/>
                <a:gd name="T10" fmla="*/ 20 w 23"/>
                <a:gd name="T11" fmla="*/ 0 h 16"/>
                <a:gd name="T12" fmla="*/ 0 w 23"/>
                <a:gd name="T13" fmla="*/ 0 h 16"/>
                <a:gd name="T14" fmla="*/ 0 w 23"/>
                <a:gd name="T15" fmla="*/ 16 h 16"/>
                <a:gd name="T16" fmla="*/ 20 w 23"/>
                <a:gd name="T17" fmla="*/ 16 h 16"/>
                <a:gd name="T18" fmla="*/ 21 w 23"/>
                <a:gd name="T19" fmla="*/ 15 h 16"/>
                <a:gd name="T20" fmla="*/ 23 w 23"/>
                <a:gd name="T2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6">
                  <a:moveTo>
                    <a:pt x="23" y="14"/>
                  </a:moveTo>
                  <a:cubicBezTo>
                    <a:pt x="23" y="13"/>
                    <a:pt x="23" y="13"/>
                    <a:pt x="23" y="12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3"/>
                    <a:pt x="23" y="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1" y="16"/>
                    <a:pt x="21" y="15"/>
                  </a:cubicBezTo>
                  <a:lnTo>
                    <a:pt x="23" y="1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1" name="Freeform 35"/>
            <p:cNvSpPr>
              <a:spLocks/>
            </p:cNvSpPr>
            <p:nvPr userDrawn="1"/>
          </p:nvSpPr>
          <p:spPr bwMode="gray">
            <a:xfrm>
              <a:off x="6423025" y="2105025"/>
              <a:ext cx="147638" cy="192088"/>
            </a:xfrm>
            <a:custGeom>
              <a:avLst/>
              <a:gdLst>
                <a:gd name="T0" fmla="*/ 29 w 30"/>
                <a:gd name="T1" fmla="*/ 4 h 39"/>
                <a:gd name="T2" fmla="*/ 26 w 30"/>
                <a:gd name="T3" fmla="*/ 1 h 39"/>
                <a:gd name="T4" fmla="*/ 24 w 30"/>
                <a:gd name="T5" fmla="*/ 0 h 39"/>
                <a:gd name="T6" fmla="*/ 6 w 30"/>
                <a:gd name="T7" fmla="*/ 0 h 39"/>
                <a:gd name="T8" fmla="*/ 4 w 30"/>
                <a:gd name="T9" fmla="*/ 1 h 39"/>
                <a:gd name="T10" fmla="*/ 1 w 30"/>
                <a:gd name="T11" fmla="*/ 4 h 39"/>
                <a:gd name="T12" fmla="*/ 1 w 30"/>
                <a:gd name="T13" fmla="*/ 5 h 39"/>
                <a:gd name="T14" fmla="*/ 0 w 30"/>
                <a:gd name="T15" fmla="*/ 6 h 39"/>
                <a:gd name="T16" fmla="*/ 0 w 30"/>
                <a:gd name="T17" fmla="*/ 34 h 39"/>
                <a:gd name="T18" fmla="*/ 1 w 30"/>
                <a:gd name="T19" fmla="*/ 35 h 39"/>
                <a:gd name="T20" fmla="*/ 4 w 30"/>
                <a:gd name="T21" fmla="*/ 39 h 39"/>
                <a:gd name="T22" fmla="*/ 6 w 30"/>
                <a:gd name="T23" fmla="*/ 39 h 39"/>
                <a:gd name="T24" fmla="*/ 24 w 30"/>
                <a:gd name="T25" fmla="*/ 39 h 39"/>
                <a:gd name="T26" fmla="*/ 26 w 30"/>
                <a:gd name="T27" fmla="*/ 39 h 39"/>
                <a:gd name="T28" fmla="*/ 29 w 30"/>
                <a:gd name="T29" fmla="*/ 35 h 39"/>
                <a:gd name="T30" fmla="*/ 30 w 30"/>
                <a:gd name="T31" fmla="*/ 34 h 39"/>
                <a:gd name="T32" fmla="*/ 30 w 30"/>
                <a:gd name="T33" fmla="*/ 6 h 39"/>
                <a:gd name="T34" fmla="*/ 29 w 30"/>
                <a:gd name="T35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9">
                  <a:moveTo>
                    <a:pt x="29" y="4"/>
                  </a:move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5" y="0"/>
                    <a:pt x="2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1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5" y="39"/>
                    <a:pt x="5" y="39"/>
                    <a:pt x="6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5" y="39"/>
                    <a:pt x="25" y="39"/>
                    <a:pt x="26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30" y="35"/>
                    <a:pt x="30" y="34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5"/>
                    <a:pt x="29" y="5"/>
                    <a:pt x="29" y="4"/>
                  </a:cubicBezTo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2" name="Group 121"/>
          <p:cNvGrpSpPr/>
          <p:nvPr userDrawn="1"/>
        </p:nvGrpSpPr>
        <p:grpSpPr>
          <a:xfrm rot="21328392">
            <a:off x="7824042" y="5321067"/>
            <a:ext cx="2551543" cy="416600"/>
            <a:chOff x="2047875" y="1746250"/>
            <a:chExt cx="3851275" cy="628650"/>
          </a:xfrm>
        </p:grpSpPr>
        <p:sp>
          <p:nvSpPr>
            <p:cNvPr id="123" name="Freeform 5"/>
            <p:cNvSpPr>
              <a:spLocks/>
            </p:cNvSpPr>
            <p:nvPr userDrawn="1"/>
          </p:nvSpPr>
          <p:spPr bwMode="gray">
            <a:xfrm>
              <a:off x="2047875" y="1746250"/>
              <a:ext cx="422275" cy="604838"/>
            </a:xfrm>
            <a:custGeom>
              <a:avLst/>
              <a:gdLst>
                <a:gd name="T0" fmla="*/ 35 w 86"/>
                <a:gd name="T1" fmla="*/ 0 h 123"/>
                <a:gd name="T2" fmla="*/ 86 w 86"/>
                <a:gd name="T3" fmla="*/ 0 h 123"/>
                <a:gd name="T4" fmla="*/ 50 w 86"/>
                <a:gd name="T5" fmla="*/ 123 h 123"/>
                <a:gd name="T6" fmla="*/ 0 w 86"/>
                <a:gd name="T7" fmla="*/ 123 h 123"/>
                <a:gd name="T8" fmla="*/ 35 w 86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23">
                  <a:moveTo>
                    <a:pt x="35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6" y="0"/>
                    <a:pt x="59" y="91"/>
                    <a:pt x="50" y="123"/>
                  </a:cubicBezTo>
                  <a:cubicBezTo>
                    <a:pt x="0" y="123"/>
                    <a:pt x="0" y="123"/>
                    <a:pt x="0" y="123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4" name="Freeform 6"/>
            <p:cNvSpPr>
              <a:spLocks noEditPoints="1"/>
            </p:cNvSpPr>
            <p:nvPr userDrawn="1"/>
          </p:nvSpPr>
          <p:spPr bwMode="gray">
            <a:xfrm>
              <a:off x="2333625" y="1874838"/>
              <a:ext cx="776288" cy="495300"/>
            </a:xfrm>
            <a:custGeom>
              <a:avLst/>
              <a:gdLst>
                <a:gd name="T0" fmla="*/ 145 w 158"/>
                <a:gd name="T1" fmla="*/ 51 h 101"/>
                <a:gd name="T2" fmla="*/ 123 w 158"/>
                <a:gd name="T3" fmla="*/ 14 h 101"/>
                <a:gd name="T4" fmla="*/ 29 w 158"/>
                <a:gd name="T5" fmla="*/ 32 h 101"/>
                <a:gd name="T6" fmla="*/ 18 w 158"/>
                <a:gd name="T7" fmla="*/ 86 h 101"/>
                <a:gd name="T8" fmla="*/ 74 w 158"/>
                <a:gd name="T9" fmla="*/ 99 h 101"/>
                <a:gd name="T10" fmla="*/ 120 w 158"/>
                <a:gd name="T11" fmla="*/ 91 h 101"/>
                <a:gd name="T12" fmla="*/ 129 w 158"/>
                <a:gd name="T13" fmla="*/ 68 h 101"/>
                <a:gd name="T14" fmla="*/ 80 w 158"/>
                <a:gd name="T15" fmla="*/ 83 h 101"/>
                <a:gd name="T16" fmla="*/ 58 w 158"/>
                <a:gd name="T17" fmla="*/ 71 h 101"/>
                <a:gd name="T18" fmla="*/ 145 w 158"/>
                <a:gd name="T19" fmla="*/ 51 h 101"/>
                <a:gd name="T20" fmla="*/ 64 w 158"/>
                <a:gd name="T21" fmla="*/ 45 h 101"/>
                <a:gd name="T22" fmla="*/ 90 w 158"/>
                <a:gd name="T23" fmla="*/ 25 h 101"/>
                <a:gd name="T24" fmla="*/ 105 w 158"/>
                <a:gd name="T25" fmla="*/ 42 h 101"/>
                <a:gd name="T26" fmla="*/ 59 w 158"/>
                <a:gd name="T27" fmla="*/ 65 h 101"/>
                <a:gd name="T28" fmla="*/ 64 w 158"/>
                <a:gd name="T29" fmla="*/ 4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8" h="101">
                  <a:moveTo>
                    <a:pt x="145" y="51"/>
                  </a:moveTo>
                  <a:cubicBezTo>
                    <a:pt x="145" y="51"/>
                    <a:pt x="158" y="24"/>
                    <a:pt x="123" y="14"/>
                  </a:cubicBezTo>
                  <a:cubicBezTo>
                    <a:pt x="123" y="14"/>
                    <a:pt x="66" y="0"/>
                    <a:pt x="29" y="32"/>
                  </a:cubicBezTo>
                  <a:cubicBezTo>
                    <a:pt x="29" y="32"/>
                    <a:pt x="0" y="62"/>
                    <a:pt x="18" y="86"/>
                  </a:cubicBezTo>
                  <a:cubicBezTo>
                    <a:pt x="18" y="86"/>
                    <a:pt x="29" y="101"/>
                    <a:pt x="74" y="99"/>
                  </a:cubicBezTo>
                  <a:cubicBezTo>
                    <a:pt x="74" y="99"/>
                    <a:pt x="110" y="97"/>
                    <a:pt x="120" y="91"/>
                  </a:cubicBezTo>
                  <a:cubicBezTo>
                    <a:pt x="129" y="68"/>
                    <a:pt x="129" y="68"/>
                    <a:pt x="129" y="68"/>
                  </a:cubicBezTo>
                  <a:cubicBezTo>
                    <a:pt x="129" y="68"/>
                    <a:pt x="105" y="82"/>
                    <a:pt x="80" y="83"/>
                  </a:cubicBezTo>
                  <a:cubicBezTo>
                    <a:pt x="80" y="83"/>
                    <a:pt x="54" y="85"/>
                    <a:pt x="58" y="71"/>
                  </a:cubicBezTo>
                  <a:lnTo>
                    <a:pt x="145" y="51"/>
                  </a:lnTo>
                  <a:close/>
                  <a:moveTo>
                    <a:pt x="64" y="45"/>
                  </a:moveTo>
                  <a:cubicBezTo>
                    <a:pt x="70" y="23"/>
                    <a:pt x="90" y="25"/>
                    <a:pt x="90" y="25"/>
                  </a:cubicBezTo>
                  <a:cubicBezTo>
                    <a:pt x="109" y="25"/>
                    <a:pt x="105" y="42"/>
                    <a:pt x="105" y="42"/>
                  </a:cubicBezTo>
                  <a:cubicBezTo>
                    <a:pt x="59" y="65"/>
                    <a:pt x="59" y="65"/>
                    <a:pt x="59" y="65"/>
                  </a:cubicBezTo>
                  <a:lnTo>
                    <a:pt x="64" y="4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5" name="Freeform 7"/>
            <p:cNvSpPr>
              <a:spLocks/>
            </p:cNvSpPr>
            <p:nvPr userDrawn="1"/>
          </p:nvSpPr>
          <p:spPr bwMode="gray">
            <a:xfrm>
              <a:off x="3030538" y="1898650"/>
              <a:ext cx="762000" cy="452438"/>
            </a:xfrm>
            <a:custGeom>
              <a:avLst/>
              <a:gdLst>
                <a:gd name="T0" fmla="*/ 23 w 155"/>
                <a:gd name="T1" fmla="*/ 13 h 92"/>
                <a:gd name="T2" fmla="*/ 0 w 155"/>
                <a:gd name="T3" fmla="*/ 92 h 92"/>
                <a:gd name="T4" fmla="*/ 51 w 155"/>
                <a:gd name="T5" fmla="*/ 92 h 92"/>
                <a:gd name="T6" fmla="*/ 71 w 155"/>
                <a:gd name="T7" fmla="*/ 22 h 92"/>
                <a:gd name="T8" fmla="*/ 92 w 155"/>
                <a:gd name="T9" fmla="*/ 23 h 92"/>
                <a:gd name="T10" fmla="*/ 97 w 155"/>
                <a:gd name="T11" fmla="*/ 36 h 92"/>
                <a:gd name="T12" fmla="*/ 89 w 155"/>
                <a:gd name="T13" fmla="*/ 65 h 92"/>
                <a:gd name="T14" fmla="*/ 81 w 155"/>
                <a:gd name="T15" fmla="*/ 92 h 92"/>
                <a:gd name="T16" fmla="*/ 130 w 155"/>
                <a:gd name="T17" fmla="*/ 92 h 92"/>
                <a:gd name="T18" fmla="*/ 147 w 155"/>
                <a:gd name="T19" fmla="*/ 36 h 92"/>
                <a:gd name="T20" fmla="*/ 133 w 155"/>
                <a:gd name="T21" fmla="*/ 11 h 92"/>
                <a:gd name="T22" fmla="*/ 23 w 155"/>
                <a:gd name="T23" fmla="*/ 1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5" h="92">
                  <a:moveTo>
                    <a:pt x="23" y="13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22"/>
                    <a:pt x="82" y="20"/>
                    <a:pt x="92" y="23"/>
                  </a:cubicBezTo>
                  <a:cubicBezTo>
                    <a:pt x="92" y="23"/>
                    <a:pt x="101" y="25"/>
                    <a:pt x="97" y="36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130" y="92"/>
                    <a:pt x="130" y="92"/>
                    <a:pt x="130" y="92"/>
                  </a:cubicBezTo>
                  <a:cubicBezTo>
                    <a:pt x="147" y="36"/>
                    <a:pt x="147" y="36"/>
                    <a:pt x="147" y="36"/>
                  </a:cubicBezTo>
                  <a:cubicBezTo>
                    <a:pt x="147" y="36"/>
                    <a:pt x="155" y="16"/>
                    <a:pt x="133" y="11"/>
                  </a:cubicBezTo>
                  <a:cubicBezTo>
                    <a:pt x="133" y="11"/>
                    <a:pt x="95" y="0"/>
                    <a:pt x="23" y="13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6" name="Freeform 8"/>
            <p:cNvSpPr>
              <a:spLocks noEditPoints="1"/>
            </p:cNvSpPr>
            <p:nvPr userDrawn="1"/>
          </p:nvSpPr>
          <p:spPr bwMode="gray">
            <a:xfrm>
              <a:off x="3689350" y="1917700"/>
              <a:ext cx="836613" cy="457200"/>
            </a:xfrm>
            <a:custGeom>
              <a:avLst/>
              <a:gdLst>
                <a:gd name="T0" fmla="*/ 99 w 170"/>
                <a:gd name="T1" fmla="*/ 3 h 93"/>
                <a:gd name="T2" fmla="*/ 17 w 170"/>
                <a:gd name="T3" fmla="*/ 46 h 93"/>
                <a:gd name="T4" fmla="*/ 71 w 170"/>
                <a:gd name="T5" fmla="*/ 90 h 93"/>
                <a:gd name="T6" fmla="*/ 158 w 170"/>
                <a:gd name="T7" fmla="*/ 44 h 93"/>
                <a:gd name="T8" fmla="*/ 99 w 170"/>
                <a:gd name="T9" fmla="*/ 3 h 93"/>
                <a:gd name="T10" fmla="*/ 106 w 170"/>
                <a:gd name="T11" fmla="*/ 50 h 93"/>
                <a:gd name="T12" fmla="*/ 73 w 170"/>
                <a:gd name="T13" fmla="*/ 73 h 93"/>
                <a:gd name="T14" fmla="*/ 70 w 170"/>
                <a:gd name="T15" fmla="*/ 41 h 93"/>
                <a:gd name="T16" fmla="*/ 95 w 170"/>
                <a:gd name="T17" fmla="*/ 18 h 93"/>
                <a:gd name="T18" fmla="*/ 106 w 170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93">
                  <a:moveTo>
                    <a:pt x="99" y="3"/>
                  </a:moveTo>
                  <a:cubicBezTo>
                    <a:pt x="28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1" y="91"/>
                    <a:pt x="147" y="89"/>
                    <a:pt x="158" y="44"/>
                  </a:cubicBezTo>
                  <a:cubicBezTo>
                    <a:pt x="170" y="0"/>
                    <a:pt x="99" y="3"/>
                    <a:pt x="99" y="3"/>
                  </a:cubicBezTo>
                  <a:moveTo>
                    <a:pt x="106" y="50"/>
                  </a:moveTo>
                  <a:cubicBezTo>
                    <a:pt x="106" y="50"/>
                    <a:pt x="95" y="82"/>
                    <a:pt x="73" y="73"/>
                  </a:cubicBezTo>
                  <a:cubicBezTo>
                    <a:pt x="68" y="71"/>
                    <a:pt x="62" y="60"/>
                    <a:pt x="70" y="41"/>
                  </a:cubicBezTo>
                  <a:cubicBezTo>
                    <a:pt x="70" y="41"/>
                    <a:pt x="79" y="17"/>
                    <a:pt x="95" y="18"/>
                  </a:cubicBezTo>
                  <a:cubicBezTo>
                    <a:pt x="95" y="18"/>
                    <a:pt x="117" y="16"/>
                    <a:pt x="106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7" name="Freeform 9"/>
            <p:cNvSpPr>
              <a:spLocks noEditPoints="1"/>
            </p:cNvSpPr>
            <p:nvPr userDrawn="1"/>
          </p:nvSpPr>
          <p:spPr bwMode="gray">
            <a:xfrm>
              <a:off x="5026025" y="1917700"/>
              <a:ext cx="831850" cy="457200"/>
            </a:xfrm>
            <a:custGeom>
              <a:avLst/>
              <a:gdLst>
                <a:gd name="T0" fmla="*/ 98 w 169"/>
                <a:gd name="T1" fmla="*/ 3 h 93"/>
                <a:gd name="T2" fmla="*/ 17 w 169"/>
                <a:gd name="T3" fmla="*/ 46 h 93"/>
                <a:gd name="T4" fmla="*/ 71 w 169"/>
                <a:gd name="T5" fmla="*/ 90 h 93"/>
                <a:gd name="T6" fmla="*/ 158 w 169"/>
                <a:gd name="T7" fmla="*/ 44 h 93"/>
                <a:gd name="T8" fmla="*/ 98 w 169"/>
                <a:gd name="T9" fmla="*/ 3 h 93"/>
                <a:gd name="T10" fmla="*/ 105 w 169"/>
                <a:gd name="T11" fmla="*/ 50 h 93"/>
                <a:gd name="T12" fmla="*/ 73 w 169"/>
                <a:gd name="T13" fmla="*/ 73 h 93"/>
                <a:gd name="T14" fmla="*/ 70 w 169"/>
                <a:gd name="T15" fmla="*/ 41 h 93"/>
                <a:gd name="T16" fmla="*/ 95 w 169"/>
                <a:gd name="T17" fmla="*/ 18 h 93"/>
                <a:gd name="T18" fmla="*/ 105 w 169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93">
                  <a:moveTo>
                    <a:pt x="98" y="3"/>
                  </a:moveTo>
                  <a:cubicBezTo>
                    <a:pt x="27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0" y="91"/>
                    <a:pt x="146" y="89"/>
                    <a:pt x="158" y="44"/>
                  </a:cubicBezTo>
                  <a:cubicBezTo>
                    <a:pt x="169" y="0"/>
                    <a:pt x="98" y="3"/>
                    <a:pt x="98" y="3"/>
                  </a:cubicBezTo>
                  <a:moveTo>
                    <a:pt x="105" y="50"/>
                  </a:moveTo>
                  <a:cubicBezTo>
                    <a:pt x="105" y="50"/>
                    <a:pt x="95" y="82"/>
                    <a:pt x="73" y="73"/>
                  </a:cubicBezTo>
                  <a:cubicBezTo>
                    <a:pt x="67" y="71"/>
                    <a:pt x="62" y="60"/>
                    <a:pt x="70" y="41"/>
                  </a:cubicBezTo>
                  <a:cubicBezTo>
                    <a:pt x="70" y="41"/>
                    <a:pt x="78" y="17"/>
                    <a:pt x="95" y="18"/>
                  </a:cubicBezTo>
                  <a:cubicBezTo>
                    <a:pt x="95" y="18"/>
                    <a:pt x="117" y="16"/>
                    <a:pt x="105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8" name="Freeform 10"/>
            <p:cNvSpPr>
              <a:spLocks/>
            </p:cNvSpPr>
            <p:nvPr userDrawn="1"/>
          </p:nvSpPr>
          <p:spPr bwMode="gray">
            <a:xfrm>
              <a:off x="4495800" y="1943100"/>
              <a:ext cx="687388" cy="407988"/>
            </a:xfrm>
            <a:custGeom>
              <a:avLst/>
              <a:gdLst>
                <a:gd name="T0" fmla="*/ 0 w 433"/>
                <a:gd name="T1" fmla="*/ 0 h 257"/>
                <a:gd name="T2" fmla="*/ 139 w 433"/>
                <a:gd name="T3" fmla="*/ 0 h 257"/>
                <a:gd name="T4" fmla="*/ 164 w 433"/>
                <a:gd name="T5" fmla="*/ 176 h 257"/>
                <a:gd name="T6" fmla="*/ 285 w 433"/>
                <a:gd name="T7" fmla="*/ 0 h 257"/>
                <a:gd name="T8" fmla="*/ 433 w 433"/>
                <a:gd name="T9" fmla="*/ 0 h 257"/>
                <a:gd name="T10" fmla="*/ 260 w 433"/>
                <a:gd name="T11" fmla="*/ 257 h 257"/>
                <a:gd name="T12" fmla="*/ 31 w 433"/>
                <a:gd name="T13" fmla="*/ 257 h 257"/>
                <a:gd name="T14" fmla="*/ 0 w 433"/>
                <a:gd name="T15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3" h="257">
                  <a:moveTo>
                    <a:pt x="0" y="0"/>
                  </a:moveTo>
                  <a:lnTo>
                    <a:pt x="139" y="0"/>
                  </a:lnTo>
                  <a:lnTo>
                    <a:pt x="164" y="176"/>
                  </a:lnTo>
                  <a:lnTo>
                    <a:pt x="285" y="0"/>
                  </a:lnTo>
                  <a:lnTo>
                    <a:pt x="433" y="0"/>
                  </a:lnTo>
                  <a:lnTo>
                    <a:pt x="260" y="257"/>
                  </a:lnTo>
                  <a:lnTo>
                    <a:pt x="31" y="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29" name="Picture 37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786437" y="2238375"/>
              <a:ext cx="112713" cy="112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1965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7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95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21787" tIns="60893" rIns="121787" bIns="60893" anchor="ctr" anchorCtr="0"/>
          <a:lstStyle>
            <a:lvl1pPr marL="0" algn="l" defTabSz="1217923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7923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8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95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7" y="1335055"/>
            <a:ext cx="11723382" cy="5039399"/>
          </a:xfrm>
          <a:prstGeom prst="rect">
            <a:avLst/>
          </a:prstGeom>
        </p:spPr>
        <p:txBody>
          <a:bodyPr lIns="121787" tIns="60893" rIns="121787" bIns="60893"/>
          <a:lstStyle>
            <a:lvl1pPr marL="226248" indent="-22624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961" indent="-22836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10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025" indent="-15646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171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21787" tIns="60893" rIns="121787" bIns="60893" anchor="ctr" anchorCtr="0"/>
          <a:lstStyle>
            <a:lvl1pPr marL="0" algn="l" defTabSz="1217923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7923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7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63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48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95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7" y="1974787"/>
            <a:ext cx="11723382" cy="4399636"/>
          </a:xfrm>
          <a:prstGeom prst="rect">
            <a:avLst/>
          </a:prstGeom>
        </p:spPr>
        <p:txBody>
          <a:bodyPr lIns="121787" tIns="60893" rIns="121787" bIns="60893"/>
          <a:lstStyle>
            <a:lvl1pPr marL="226248" indent="-22624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961" indent="-22836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10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025" indent="-15646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171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1335049"/>
            <a:ext cx="11723382" cy="639763"/>
          </a:xfrm>
          <a:prstGeom prst="rect">
            <a:avLst/>
          </a:prstGeom>
        </p:spPr>
        <p:txBody>
          <a:bodyPr lIns="121787" tIns="60893" rIns="121787" bIns="60893" anchor="t" anchorCtr="0">
            <a:normAutofit/>
          </a:bodyPr>
          <a:lstStyle>
            <a:lvl1pPr marL="0" indent="0">
              <a:buNone/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608961" indent="0">
              <a:buNone/>
              <a:defRPr sz="2700" b="1"/>
            </a:lvl2pPr>
            <a:lvl3pPr marL="1217923" indent="0">
              <a:buNone/>
              <a:defRPr sz="2400" b="1"/>
            </a:lvl3pPr>
            <a:lvl4pPr marL="1826884" indent="0">
              <a:buNone/>
              <a:defRPr sz="2100" b="1"/>
            </a:lvl4pPr>
            <a:lvl5pPr marL="2435840" indent="0">
              <a:buNone/>
              <a:defRPr sz="2100" b="1"/>
            </a:lvl5pPr>
            <a:lvl6pPr marL="3044795" indent="0">
              <a:buNone/>
              <a:defRPr sz="2100" b="1"/>
            </a:lvl6pPr>
            <a:lvl7pPr marL="3653767" indent="0">
              <a:buNone/>
              <a:defRPr sz="2100" b="1"/>
            </a:lvl7pPr>
            <a:lvl8pPr marL="4262717" indent="0">
              <a:buNone/>
              <a:defRPr sz="2100" b="1"/>
            </a:lvl8pPr>
            <a:lvl9pPr marL="4871671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21787" tIns="60893" rIns="121787" bIns="60893" anchor="ctr" anchorCtr="0"/>
          <a:lstStyle>
            <a:lvl1pPr marL="0" algn="l" defTabSz="1217923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7923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7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42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1"/>
          <p:cNvSpPr>
            <a:spLocks noChangeArrowheads="1"/>
          </p:cNvSpPr>
          <p:nvPr userDrawn="1"/>
        </p:nvSpPr>
        <p:spPr bwMode="gray">
          <a:xfrm flipH="1">
            <a:off x="205495" y="255907"/>
            <a:ext cx="5676981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6" tIns="45679" rIns="91356" bIns="456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5" y="1335058"/>
            <a:ext cx="5605289" cy="5048191"/>
          </a:xfrm>
          <a:prstGeom prst="rect">
            <a:avLst/>
          </a:prstGeom>
        </p:spPr>
        <p:txBody>
          <a:bodyPr lIns="121787" tIns="60893" rIns="121787" bIns="60893"/>
          <a:lstStyle>
            <a:lvl1pPr marL="226248" indent="-22624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961" indent="-22836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10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025" indent="-15646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171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 userDrawn="1">
            <p:ph type="body" idx="10" hasCustomPrompt="1"/>
          </p:nvPr>
        </p:nvSpPr>
        <p:spPr bwMode="gray">
          <a:xfrm>
            <a:off x="283464" y="255907"/>
            <a:ext cx="5598968" cy="597132"/>
          </a:xfrm>
          <a:prstGeom prst="rect">
            <a:avLst/>
          </a:prstGeom>
        </p:spPr>
        <p:txBody>
          <a:bodyPr lIns="121787" tIns="60893" rIns="121787" bIns="60893" anchor="ctr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8961" indent="0">
              <a:buNone/>
              <a:defRPr sz="2700" b="1"/>
            </a:lvl2pPr>
            <a:lvl3pPr marL="1217923" indent="0">
              <a:buNone/>
              <a:defRPr sz="2400" b="1"/>
            </a:lvl3pPr>
            <a:lvl4pPr marL="1826884" indent="0">
              <a:buNone/>
              <a:defRPr sz="2100" b="1"/>
            </a:lvl4pPr>
            <a:lvl5pPr marL="2435840" indent="0">
              <a:buNone/>
              <a:defRPr sz="2100" b="1"/>
            </a:lvl5pPr>
            <a:lvl6pPr marL="3044795" indent="0">
              <a:buNone/>
              <a:defRPr sz="2100" b="1"/>
            </a:lvl6pPr>
            <a:lvl7pPr marL="3653767" indent="0">
              <a:buNone/>
              <a:defRPr sz="2100" b="1"/>
            </a:lvl7pPr>
            <a:lvl8pPr marL="4262717" indent="0">
              <a:buNone/>
              <a:defRPr sz="2100" b="1"/>
            </a:lvl8pPr>
            <a:lvl9pPr marL="4871671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914" y="1335058"/>
            <a:ext cx="5735513" cy="5048191"/>
          </a:xfrm>
          <a:prstGeom prst="rect">
            <a:avLst/>
          </a:prstGeom>
        </p:spPr>
        <p:txBody>
          <a:bodyPr lIns="121787" tIns="60893" rIns="121787" bIns="60893"/>
          <a:lstStyle>
            <a:lvl1pPr marL="226248" indent="-22624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961" indent="-22836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10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025" indent="-15646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171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Rectangle 11"/>
          <p:cNvSpPr>
            <a:spLocks noChangeArrowheads="1"/>
          </p:cNvSpPr>
          <p:nvPr userDrawn="1"/>
        </p:nvSpPr>
        <p:spPr bwMode="gray">
          <a:xfrm rot="10800000" flipH="1">
            <a:off x="6247914" y="255907"/>
            <a:ext cx="573551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7" name="Text Placeholder 2"/>
          <p:cNvSpPr>
            <a:spLocks noGrp="1"/>
          </p:cNvSpPr>
          <p:nvPr userDrawn="1">
            <p:ph type="body" idx="11" hasCustomPrompt="1"/>
          </p:nvPr>
        </p:nvSpPr>
        <p:spPr bwMode="gray">
          <a:xfrm>
            <a:off x="6247914" y="255907"/>
            <a:ext cx="5735513" cy="597132"/>
          </a:xfrm>
          <a:prstGeom prst="rect">
            <a:avLst/>
          </a:prstGeom>
        </p:spPr>
        <p:txBody>
          <a:bodyPr lIns="121787" tIns="60893" rIns="121787" bIns="60893" anchor="ctr">
            <a:norm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8961" indent="0">
              <a:buNone/>
              <a:defRPr sz="2700" b="1"/>
            </a:lvl2pPr>
            <a:lvl3pPr marL="1217923" indent="0">
              <a:buNone/>
              <a:defRPr sz="2400" b="1"/>
            </a:lvl3pPr>
            <a:lvl4pPr marL="1826884" indent="0">
              <a:buNone/>
              <a:defRPr sz="2100" b="1"/>
            </a:lvl4pPr>
            <a:lvl5pPr marL="2435840" indent="0">
              <a:buNone/>
              <a:defRPr sz="2100" b="1"/>
            </a:lvl5pPr>
            <a:lvl6pPr marL="3044795" indent="0">
              <a:buNone/>
              <a:defRPr sz="2100" b="1"/>
            </a:lvl6pPr>
            <a:lvl7pPr marL="3653767" indent="0">
              <a:buNone/>
              <a:defRPr sz="2100" b="1"/>
            </a:lvl7pPr>
            <a:lvl8pPr marL="4262717" indent="0">
              <a:buNone/>
              <a:defRPr sz="2100" b="1"/>
            </a:lvl8pPr>
            <a:lvl9pPr marL="4871671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7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5" name="Freeform 12"/>
          <p:cNvSpPr>
            <a:spLocks/>
          </p:cNvSpPr>
          <p:nvPr userDrawn="1"/>
        </p:nvSpPr>
        <p:spPr bwMode="gray">
          <a:xfrm>
            <a:off x="11983383" y="60350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74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 bwMode="black">
          <a:xfrm>
            <a:off x="512886" y="6450883"/>
            <a:ext cx="4021025" cy="292252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923"/>
            <a:r>
              <a:rPr lang="en-US" dirty="0" smtClean="0"/>
              <a:t>2012 LENOVO CONFIDENTIAL. All rights reserved.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84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Freeform 8"/>
          <p:cNvSpPr>
            <a:spLocks/>
          </p:cNvSpPr>
          <p:nvPr userDrawn="1"/>
        </p:nvSpPr>
        <p:spPr bwMode="invGray">
          <a:xfrm flipH="1">
            <a:off x="-36987" y="6501817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Rectangle 13"/>
          <p:cNvSpPr/>
          <p:nvPr userDrawn="1"/>
        </p:nvSpPr>
        <p:spPr bwMode="invGray">
          <a:xfrm>
            <a:off x="92253" y="6445163"/>
            <a:ext cx="417473" cy="292252"/>
          </a:xfrm>
          <a:prstGeom prst="rect">
            <a:avLst/>
          </a:prstGeom>
        </p:spPr>
        <p:txBody>
          <a:bodyPr wrap="none" lIns="121787" tIns="60893" rIns="121787" bIns="60893">
            <a:spAutoFit/>
          </a:bodyPr>
          <a:lstStyle/>
          <a:p>
            <a:pPr algn="ctr" defTabSz="1217923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923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50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7"/>
          <p:cNvSpPr>
            <a:spLocks noChangeArrowheads="1"/>
          </p:cNvSpPr>
          <p:nvPr userDrawn="1"/>
        </p:nvSpPr>
        <p:spPr bwMode="gray">
          <a:xfrm rot="21422542">
            <a:off x="-98511" y="2461991"/>
            <a:ext cx="3323186" cy="3732692"/>
          </a:xfrm>
          <a:custGeom>
            <a:avLst/>
            <a:gdLst>
              <a:gd name="connsiteX0" fmla="*/ 0 w 3383749"/>
              <a:gd name="connsiteY0" fmla="*/ 0 h 3725641"/>
              <a:gd name="connsiteX1" fmla="*/ 3383749 w 3383749"/>
              <a:gd name="connsiteY1" fmla="*/ 0 h 3725641"/>
              <a:gd name="connsiteX2" fmla="*/ 3383749 w 3383749"/>
              <a:gd name="connsiteY2" fmla="*/ 3725641 h 3725641"/>
              <a:gd name="connsiteX3" fmla="*/ 0 w 3383749"/>
              <a:gd name="connsiteY3" fmla="*/ 3725641 h 3725641"/>
              <a:gd name="connsiteX4" fmla="*/ 0 w 3383749"/>
              <a:gd name="connsiteY4" fmla="*/ 0 h 3725641"/>
              <a:gd name="connsiteX0" fmla="*/ 253417 w 3383749"/>
              <a:gd name="connsiteY0" fmla="*/ 0 h 3729563"/>
              <a:gd name="connsiteX1" fmla="*/ 3383749 w 3383749"/>
              <a:gd name="connsiteY1" fmla="*/ 3922 h 3729563"/>
              <a:gd name="connsiteX2" fmla="*/ 3383749 w 3383749"/>
              <a:gd name="connsiteY2" fmla="*/ 3729563 h 3729563"/>
              <a:gd name="connsiteX3" fmla="*/ 0 w 3383749"/>
              <a:gd name="connsiteY3" fmla="*/ 3729563 h 3729563"/>
              <a:gd name="connsiteX4" fmla="*/ 253417 w 3383749"/>
              <a:gd name="connsiteY4" fmla="*/ 0 h 3729563"/>
              <a:gd name="connsiteX0" fmla="*/ 192855 w 3323187"/>
              <a:gd name="connsiteY0" fmla="*/ 0 h 3732692"/>
              <a:gd name="connsiteX1" fmla="*/ 3323187 w 3323187"/>
              <a:gd name="connsiteY1" fmla="*/ 3922 h 3732692"/>
              <a:gd name="connsiteX2" fmla="*/ 3323187 w 3323187"/>
              <a:gd name="connsiteY2" fmla="*/ 3729563 h 3732692"/>
              <a:gd name="connsiteX3" fmla="*/ 0 w 3323187"/>
              <a:gd name="connsiteY3" fmla="*/ 3732692 h 3732692"/>
              <a:gd name="connsiteX4" fmla="*/ 192855 w 3323187"/>
              <a:gd name="connsiteY4" fmla="*/ 0 h 373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3187" h="3732692">
                <a:moveTo>
                  <a:pt x="192855" y="0"/>
                </a:moveTo>
                <a:lnTo>
                  <a:pt x="3323187" y="3922"/>
                </a:lnTo>
                <a:lnTo>
                  <a:pt x="3323187" y="3729563"/>
                </a:lnTo>
                <a:lnTo>
                  <a:pt x="0" y="3732692"/>
                </a:lnTo>
                <a:lnTo>
                  <a:pt x="192855" y="0"/>
                </a:lnTo>
                <a:close/>
              </a:path>
            </a:pathLst>
          </a:cu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1" tIns="60891" rIns="121781" bIns="608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87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gray">
          <a:xfrm rot="21422542">
            <a:off x="1110800" y="4671699"/>
            <a:ext cx="2175444" cy="1488559"/>
          </a:xfrm>
          <a:custGeom>
            <a:avLst/>
            <a:gdLst>
              <a:gd name="connsiteX0" fmla="*/ 0 w 1685260"/>
              <a:gd name="connsiteY0" fmla="*/ 0 h 1116419"/>
              <a:gd name="connsiteX1" fmla="*/ 1685260 w 1685260"/>
              <a:gd name="connsiteY1" fmla="*/ 0 h 1116419"/>
              <a:gd name="connsiteX2" fmla="*/ 1685260 w 1685260"/>
              <a:gd name="connsiteY2" fmla="*/ 1116419 h 1116419"/>
              <a:gd name="connsiteX3" fmla="*/ 0 w 1685260"/>
              <a:gd name="connsiteY3" fmla="*/ 1116419 h 1116419"/>
              <a:gd name="connsiteX4" fmla="*/ 0 w 1685260"/>
              <a:gd name="connsiteY4" fmla="*/ 0 h 1116419"/>
              <a:gd name="connsiteX0" fmla="*/ 0 w 1685260"/>
              <a:gd name="connsiteY0" fmla="*/ 0 h 1116419"/>
              <a:gd name="connsiteX1" fmla="*/ 1685260 w 1685260"/>
              <a:gd name="connsiteY1" fmla="*/ 0 h 1116419"/>
              <a:gd name="connsiteX2" fmla="*/ 1685260 w 1685260"/>
              <a:gd name="connsiteY2" fmla="*/ 1116419 h 1116419"/>
              <a:gd name="connsiteX3" fmla="*/ 31897 w 1685260"/>
              <a:gd name="connsiteY3" fmla="*/ 393405 h 1116419"/>
              <a:gd name="connsiteX4" fmla="*/ 0 w 1685260"/>
              <a:gd name="connsiteY4" fmla="*/ 0 h 1116419"/>
              <a:gd name="connsiteX0" fmla="*/ 54251 w 1653364"/>
              <a:gd name="connsiteY0" fmla="*/ 0 h 1116419"/>
              <a:gd name="connsiteX1" fmla="*/ 1653364 w 1653364"/>
              <a:gd name="connsiteY1" fmla="*/ 0 h 1116419"/>
              <a:gd name="connsiteX2" fmla="*/ 1653364 w 1653364"/>
              <a:gd name="connsiteY2" fmla="*/ 1116419 h 1116419"/>
              <a:gd name="connsiteX3" fmla="*/ 1 w 1653364"/>
              <a:gd name="connsiteY3" fmla="*/ 393405 h 1116419"/>
              <a:gd name="connsiteX4" fmla="*/ 54251 w 1653364"/>
              <a:gd name="connsiteY4" fmla="*/ 0 h 1116419"/>
              <a:gd name="connsiteX0" fmla="*/ 53753 w 1652866"/>
              <a:gd name="connsiteY0" fmla="*/ 0 h 1116419"/>
              <a:gd name="connsiteX1" fmla="*/ 1652866 w 1652866"/>
              <a:gd name="connsiteY1" fmla="*/ 0 h 1116419"/>
              <a:gd name="connsiteX2" fmla="*/ 1652866 w 1652866"/>
              <a:gd name="connsiteY2" fmla="*/ 1116419 h 1116419"/>
              <a:gd name="connsiteX3" fmla="*/ 0 w 1652866"/>
              <a:gd name="connsiteY3" fmla="*/ 383893 h 1116419"/>
              <a:gd name="connsiteX4" fmla="*/ 53753 w 1652866"/>
              <a:gd name="connsiteY4" fmla="*/ 0 h 111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2866" h="1116419">
                <a:moveTo>
                  <a:pt x="53753" y="0"/>
                </a:moveTo>
                <a:lnTo>
                  <a:pt x="1652866" y="0"/>
                </a:lnTo>
                <a:lnTo>
                  <a:pt x="1652866" y="1116419"/>
                </a:lnTo>
                <a:lnTo>
                  <a:pt x="0" y="383893"/>
                </a:lnTo>
                <a:lnTo>
                  <a:pt x="53753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1" tIns="60891" rIns="121781" bIns="608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87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7"/>
          <p:cNvSpPr>
            <a:spLocks noChangeArrowheads="1"/>
          </p:cNvSpPr>
          <p:nvPr userDrawn="1"/>
        </p:nvSpPr>
        <p:spPr bwMode="gray">
          <a:xfrm rot="21422542">
            <a:off x="980389" y="622408"/>
            <a:ext cx="9531966" cy="4373045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1" tIns="60891" rIns="121781" bIns="608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872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9" name="Picture 29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022542">
            <a:off x="7183176" y="-767347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Placeholder 2"/>
          <p:cNvSpPr>
            <a:spLocks noGrp="1"/>
          </p:cNvSpPr>
          <p:nvPr>
            <p:ph type="body" idx="10"/>
          </p:nvPr>
        </p:nvSpPr>
        <p:spPr bwMode="gray">
          <a:xfrm rot="21420000">
            <a:off x="1265114" y="972757"/>
            <a:ext cx="8948182" cy="323101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lvl1pPr marL="154344" indent="-154344">
              <a:lnSpc>
                <a:spcPct val="100000"/>
              </a:lnSpc>
              <a:spcBef>
                <a:spcPts val="0"/>
              </a:spcBef>
              <a:buFontTx/>
              <a:buNone/>
              <a:defRPr lang="en-US" sz="3200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1"/>
          </p:nvPr>
        </p:nvSpPr>
        <p:spPr bwMode="gray">
          <a:xfrm rot="21420000">
            <a:off x="1564888" y="4340557"/>
            <a:ext cx="8734121" cy="3880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2000" b="1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49219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 userDrawn="1"/>
        </p:nvSpPr>
        <p:spPr bwMode="gray">
          <a:xfrm flipH="1">
            <a:off x="9918049" y="2340369"/>
            <a:ext cx="2270776" cy="2926915"/>
          </a:xfrm>
          <a:prstGeom prst="rect">
            <a:avLst/>
          </a:pr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gray">
          <a:xfrm flipH="1">
            <a:off x="9914419" y="4097853"/>
            <a:ext cx="1709573" cy="1169432"/>
          </a:xfrm>
          <a:custGeom>
            <a:avLst/>
            <a:gdLst>
              <a:gd name="connsiteX0" fmla="*/ 0 w 1685260"/>
              <a:gd name="connsiteY0" fmla="*/ 0 h 1116419"/>
              <a:gd name="connsiteX1" fmla="*/ 1685260 w 1685260"/>
              <a:gd name="connsiteY1" fmla="*/ 0 h 1116419"/>
              <a:gd name="connsiteX2" fmla="*/ 1685260 w 1685260"/>
              <a:gd name="connsiteY2" fmla="*/ 1116419 h 1116419"/>
              <a:gd name="connsiteX3" fmla="*/ 0 w 1685260"/>
              <a:gd name="connsiteY3" fmla="*/ 1116419 h 1116419"/>
              <a:gd name="connsiteX4" fmla="*/ 0 w 1685260"/>
              <a:gd name="connsiteY4" fmla="*/ 0 h 1116419"/>
              <a:gd name="connsiteX0" fmla="*/ 0 w 1685260"/>
              <a:gd name="connsiteY0" fmla="*/ 0 h 1116419"/>
              <a:gd name="connsiteX1" fmla="*/ 1685260 w 1685260"/>
              <a:gd name="connsiteY1" fmla="*/ 0 h 1116419"/>
              <a:gd name="connsiteX2" fmla="*/ 1685260 w 1685260"/>
              <a:gd name="connsiteY2" fmla="*/ 1116419 h 1116419"/>
              <a:gd name="connsiteX3" fmla="*/ 31897 w 1685260"/>
              <a:gd name="connsiteY3" fmla="*/ 393405 h 1116419"/>
              <a:gd name="connsiteX4" fmla="*/ 0 w 1685260"/>
              <a:gd name="connsiteY4" fmla="*/ 0 h 1116419"/>
              <a:gd name="connsiteX0" fmla="*/ 54251 w 1653364"/>
              <a:gd name="connsiteY0" fmla="*/ 0 h 1116419"/>
              <a:gd name="connsiteX1" fmla="*/ 1653364 w 1653364"/>
              <a:gd name="connsiteY1" fmla="*/ 0 h 1116419"/>
              <a:gd name="connsiteX2" fmla="*/ 1653364 w 1653364"/>
              <a:gd name="connsiteY2" fmla="*/ 1116419 h 1116419"/>
              <a:gd name="connsiteX3" fmla="*/ 1 w 1653364"/>
              <a:gd name="connsiteY3" fmla="*/ 393405 h 1116419"/>
              <a:gd name="connsiteX4" fmla="*/ 54251 w 1653364"/>
              <a:gd name="connsiteY4" fmla="*/ 0 h 111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3364" h="1116419">
                <a:moveTo>
                  <a:pt x="54251" y="0"/>
                </a:moveTo>
                <a:lnTo>
                  <a:pt x="1653364" y="0"/>
                </a:lnTo>
                <a:lnTo>
                  <a:pt x="1653364" y="1116419"/>
                </a:lnTo>
                <a:lnTo>
                  <a:pt x="1" y="393405"/>
                </a:lnTo>
                <a:lnTo>
                  <a:pt x="54251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gray">
          <a:xfrm flipH="1">
            <a:off x="6218557" y="584425"/>
            <a:ext cx="5405432" cy="3914431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423905" y="673038"/>
            <a:ext cx="5794697" cy="5541527"/>
          </a:xfrm>
          <a:prstGeom prst="rect">
            <a:avLst/>
          </a:prstGeom>
        </p:spPr>
        <p:txBody>
          <a:bodyPr lIns="121787" tIns="60893" rIns="121787" bIns="60893"/>
          <a:lstStyle>
            <a:lvl1pPr marL="226248" indent="-226248"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961" indent="-228364"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10" indent="-150132"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025" indent="-156466"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171" indent="-150132"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 bwMode="black">
          <a:xfrm>
            <a:off x="512886" y="6450883"/>
            <a:ext cx="4021025" cy="292252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923"/>
            <a:r>
              <a:rPr lang="en-US" dirty="0" smtClean="0"/>
              <a:t>2012 LENOVO CONFIDENTIAL. All rights reserved.</a:t>
            </a:r>
            <a:endParaRPr lang="en-US" dirty="0"/>
          </a:p>
        </p:txBody>
      </p:sp>
      <p:sp>
        <p:nvSpPr>
          <p:cNvPr id="14" name="Rectangle 7"/>
          <p:cNvSpPr>
            <a:spLocks noChangeArrowheads="1"/>
          </p:cNvSpPr>
          <p:nvPr userDrawn="1"/>
        </p:nvSpPr>
        <p:spPr bwMode="invGray">
          <a:xfrm flipH="1">
            <a:off x="82805" y="650184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7" name="Freeform 8"/>
          <p:cNvSpPr>
            <a:spLocks/>
          </p:cNvSpPr>
          <p:nvPr userDrawn="1"/>
        </p:nvSpPr>
        <p:spPr bwMode="invGray">
          <a:xfrm flipH="1">
            <a:off x="-36987" y="6501817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8" name="Rectangle 17"/>
          <p:cNvSpPr/>
          <p:nvPr userDrawn="1"/>
        </p:nvSpPr>
        <p:spPr bwMode="invGray">
          <a:xfrm>
            <a:off x="92253" y="6445163"/>
            <a:ext cx="417473" cy="292252"/>
          </a:xfrm>
          <a:prstGeom prst="rect">
            <a:avLst/>
          </a:prstGeom>
        </p:spPr>
        <p:txBody>
          <a:bodyPr wrap="none" lIns="121787" tIns="60893" rIns="121787" bIns="60893">
            <a:spAutoFit/>
          </a:bodyPr>
          <a:lstStyle/>
          <a:p>
            <a:pPr algn="ctr" defTabSz="1217923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923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50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Placeholder 2"/>
          <p:cNvSpPr>
            <a:spLocks noGrp="1"/>
          </p:cNvSpPr>
          <p:nvPr userDrawn="1">
            <p:ph type="body" idx="11"/>
          </p:nvPr>
        </p:nvSpPr>
        <p:spPr bwMode="gray">
          <a:xfrm>
            <a:off x="6566431" y="3937009"/>
            <a:ext cx="4672383" cy="3880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2000" b="1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</a:t>
            </a:r>
          </a:p>
        </p:txBody>
      </p:sp>
      <p:pic>
        <p:nvPicPr>
          <p:cNvPr id="15" name="Picture 29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200000">
            <a:off x="8359979" y="-686803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Placeholder 2"/>
          <p:cNvSpPr>
            <a:spLocks noGrp="1"/>
          </p:cNvSpPr>
          <p:nvPr userDrawn="1">
            <p:ph type="body" idx="10"/>
          </p:nvPr>
        </p:nvSpPr>
        <p:spPr bwMode="gray">
          <a:xfrm>
            <a:off x="6425689" y="795690"/>
            <a:ext cx="4848974" cy="20002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lvl1pPr marL="154350" indent="-154350">
              <a:lnSpc>
                <a:spcPct val="95000"/>
              </a:lnSpc>
              <a:spcBef>
                <a:spcPts val="400"/>
              </a:spcBef>
              <a:buFontTx/>
              <a:buNone/>
              <a:defRPr lang="en-US" sz="2800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251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 userDrawn="1"/>
        </p:nvSpPr>
        <p:spPr bwMode="invGray">
          <a:xfrm flipH="1">
            <a:off x="82805" y="650184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4" name="Freeform 8"/>
          <p:cNvSpPr>
            <a:spLocks/>
          </p:cNvSpPr>
          <p:nvPr userDrawn="1"/>
        </p:nvSpPr>
        <p:spPr bwMode="invGray">
          <a:xfrm flipH="1">
            <a:off x="-36987" y="6501817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5" name="Rectangle 4"/>
          <p:cNvSpPr/>
          <p:nvPr userDrawn="1"/>
        </p:nvSpPr>
        <p:spPr bwMode="invGray">
          <a:xfrm>
            <a:off x="92253" y="6445163"/>
            <a:ext cx="417473" cy="292252"/>
          </a:xfrm>
          <a:prstGeom prst="rect">
            <a:avLst/>
          </a:prstGeom>
        </p:spPr>
        <p:txBody>
          <a:bodyPr wrap="none" lIns="121787" tIns="60893" rIns="121787" bIns="60893">
            <a:spAutoFit/>
          </a:bodyPr>
          <a:lstStyle/>
          <a:p>
            <a:pPr algn="ctr" defTabSz="1217923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923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50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 userDrawn="1"/>
        </p:nvSpPr>
        <p:spPr bwMode="black">
          <a:xfrm>
            <a:off x="512886" y="6450883"/>
            <a:ext cx="4021025" cy="292252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923"/>
            <a:r>
              <a:rPr lang="en-US" dirty="0" smtClean="0"/>
              <a:t>2012 LENOVO CONFIDENTIAL.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81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95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787" tIns="852536" rIns="121787" bIns="60893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7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21787" tIns="60893" rIns="121787" bIns="60893" anchor="ctr" anchorCtr="0"/>
          <a:lstStyle>
            <a:lvl1pPr marL="0" algn="l" defTabSz="1217923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7923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74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1"/>
          <p:cNvSpPr>
            <a:spLocks noChangeArrowheads="1"/>
          </p:cNvSpPr>
          <p:nvPr userDrawn="1"/>
        </p:nvSpPr>
        <p:spPr bwMode="gray">
          <a:xfrm>
            <a:off x="9196194" y="3483267"/>
            <a:ext cx="2992630" cy="1685028"/>
          </a:xfrm>
          <a:prstGeom prst="rect">
            <a:avLst/>
          </a:prstGeom>
          <a:solidFill>
            <a:srgbClr val="711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gray">
          <a:xfrm>
            <a:off x="9196195" y="3483506"/>
            <a:ext cx="2743029" cy="1466135"/>
          </a:xfrm>
          <a:custGeom>
            <a:avLst/>
            <a:gdLst>
              <a:gd name="connsiteX0" fmla="*/ 0 w 4746418"/>
              <a:gd name="connsiteY0" fmla="*/ 0 h 1263771"/>
              <a:gd name="connsiteX1" fmla="*/ 4746418 w 4746418"/>
              <a:gd name="connsiteY1" fmla="*/ 0 h 1263771"/>
              <a:gd name="connsiteX2" fmla="*/ 4746418 w 4746418"/>
              <a:gd name="connsiteY2" fmla="*/ 1263771 h 1263771"/>
              <a:gd name="connsiteX3" fmla="*/ 0 w 4746418"/>
              <a:gd name="connsiteY3" fmla="*/ 1263771 h 1263771"/>
              <a:gd name="connsiteX4" fmla="*/ 0 w 4746418"/>
              <a:gd name="connsiteY4" fmla="*/ 0 h 1263771"/>
              <a:gd name="connsiteX0" fmla="*/ 0 w 4746418"/>
              <a:gd name="connsiteY0" fmla="*/ 0 h 1891568"/>
              <a:gd name="connsiteX1" fmla="*/ 4746418 w 4746418"/>
              <a:gd name="connsiteY1" fmla="*/ 627797 h 1891568"/>
              <a:gd name="connsiteX2" fmla="*/ 4746418 w 4746418"/>
              <a:gd name="connsiteY2" fmla="*/ 1891568 h 1891568"/>
              <a:gd name="connsiteX3" fmla="*/ 0 w 4746418"/>
              <a:gd name="connsiteY3" fmla="*/ 1891568 h 1891568"/>
              <a:gd name="connsiteX4" fmla="*/ 0 w 4746418"/>
              <a:gd name="connsiteY4" fmla="*/ 0 h 189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6418" h="1891568">
                <a:moveTo>
                  <a:pt x="0" y="0"/>
                </a:moveTo>
                <a:lnTo>
                  <a:pt x="4746418" y="627797"/>
                </a:lnTo>
                <a:lnTo>
                  <a:pt x="4746418" y="1891568"/>
                </a:lnTo>
                <a:lnTo>
                  <a:pt x="0" y="1891568"/>
                </a:lnTo>
                <a:lnTo>
                  <a:pt x="0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 userDrawn="1"/>
        </p:nvSpPr>
        <p:spPr bwMode="gray">
          <a:xfrm>
            <a:off x="0" y="3966367"/>
            <a:ext cx="11939226" cy="1685028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 bwMode="gray">
          <a:xfrm>
            <a:off x="609441" y="5698899"/>
            <a:ext cx="10969943" cy="638756"/>
          </a:xfrm>
          <a:prstGeom prst="rect">
            <a:avLst/>
          </a:prstGeom>
        </p:spPr>
        <p:txBody>
          <a:bodyPr lIns="121787" tIns="60893" rIns="121787" bIns="60893" anchor="ctr">
            <a:normAutofit/>
          </a:bodyPr>
          <a:lstStyle>
            <a:lvl1pPr marL="0" indent="0" algn="r" defTabSz="1217923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400" kern="1200" cap="none" spc="0" dirty="0" smtClean="0">
                <a:solidFill>
                  <a:srgbClr val="961E1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896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92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8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8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47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37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271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16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>
          <a:xfrm>
            <a:off x="609441" y="4141177"/>
            <a:ext cx="10969943" cy="1321448"/>
          </a:xfrm>
          <a:prstGeom prst="rect">
            <a:avLst/>
          </a:prstGeom>
        </p:spPr>
        <p:txBody>
          <a:bodyPr lIns="121787" tIns="60893" rIns="121787" bIns="60893" anchor="ctr" anchorCtr="0"/>
          <a:lstStyle>
            <a:lvl1pPr marL="0" algn="r" defTabSz="121792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4800" b="1" kern="1200" cap="all" spc="-20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45" name="Rectangle 7"/>
          <p:cNvSpPr>
            <a:spLocks noChangeArrowheads="1"/>
          </p:cNvSpPr>
          <p:nvPr userDrawn="1"/>
        </p:nvSpPr>
        <p:spPr bwMode="invGray">
          <a:xfrm flipH="1">
            <a:off x="82805" y="650184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46" name="Freeform 8"/>
          <p:cNvSpPr>
            <a:spLocks/>
          </p:cNvSpPr>
          <p:nvPr userDrawn="1"/>
        </p:nvSpPr>
        <p:spPr bwMode="invGray">
          <a:xfrm flipH="1">
            <a:off x="-36987" y="6501817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Rectangle 20"/>
          <p:cNvSpPr/>
          <p:nvPr userDrawn="1"/>
        </p:nvSpPr>
        <p:spPr bwMode="invGray">
          <a:xfrm>
            <a:off x="92253" y="6445163"/>
            <a:ext cx="417473" cy="292252"/>
          </a:xfrm>
          <a:prstGeom prst="rect">
            <a:avLst/>
          </a:prstGeom>
        </p:spPr>
        <p:txBody>
          <a:bodyPr wrap="none" lIns="121787" tIns="60893" rIns="121787" bIns="60893">
            <a:spAutoFit/>
          </a:bodyPr>
          <a:lstStyle/>
          <a:p>
            <a:pPr algn="ctr" defTabSz="1217923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923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3" name="Picture 29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5400000">
            <a:off x="1058577" y="2949895"/>
            <a:ext cx="1633535" cy="375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50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 userDrawn="1"/>
        </p:nvSpPr>
        <p:spPr bwMode="black">
          <a:xfrm>
            <a:off x="512886" y="6450883"/>
            <a:ext cx="4021025" cy="292252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923"/>
            <a:r>
              <a:rPr lang="en-US" dirty="0" smtClean="0"/>
              <a:t>2012 LENOVO CONFIDENTIAL. All rights reserved.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5180252" y="621991"/>
            <a:ext cx="6083125" cy="270823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lvl1pPr marL="0" indent="0">
              <a:buFontTx/>
              <a:buNone/>
              <a:defRPr lang="en-US" sz="2400" dirty="0" smtClean="0">
                <a:solidFill>
                  <a:srgbClr val="414042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76869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graphy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gray">
          <a:xfrm>
            <a:off x="0" y="916"/>
            <a:ext cx="12188825" cy="6856215"/>
          </a:xfrm>
          <a:prstGeom prst="rect">
            <a:avLst/>
          </a:prstGeom>
        </p:spPr>
      </p:pic>
      <p:sp>
        <p:nvSpPr>
          <p:cNvPr id="4" name="Rectangle 11"/>
          <p:cNvSpPr>
            <a:spLocks noChangeArrowheads="1"/>
          </p:cNvSpPr>
          <p:nvPr userDrawn="1"/>
        </p:nvSpPr>
        <p:spPr bwMode="gray">
          <a:xfrm>
            <a:off x="10851692" y="4137011"/>
            <a:ext cx="1337132" cy="1685028"/>
          </a:xfrm>
          <a:prstGeom prst="rect">
            <a:avLst/>
          </a:prstGeom>
          <a:solidFill>
            <a:srgbClr val="711617"/>
          </a:solidFill>
          <a:ln>
            <a:noFill/>
          </a:ln>
          <a:effectLst>
            <a:outerShdw blurRad="50800" dist="38100" dir="8100000" algn="tr" rotWithShape="0">
              <a:prstClr val="black">
                <a:alpha val="5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 userDrawn="1"/>
        </p:nvSpPr>
        <p:spPr bwMode="gray">
          <a:xfrm>
            <a:off x="10851737" y="4137250"/>
            <a:ext cx="1087531" cy="1466135"/>
          </a:xfrm>
          <a:custGeom>
            <a:avLst/>
            <a:gdLst>
              <a:gd name="connsiteX0" fmla="*/ 0 w 4746418"/>
              <a:gd name="connsiteY0" fmla="*/ 0 h 1263771"/>
              <a:gd name="connsiteX1" fmla="*/ 4746418 w 4746418"/>
              <a:gd name="connsiteY1" fmla="*/ 0 h 1263771"/>
              <a:gd name="connsiteX2" fmla="*/ 4746418 w 4746418"/>
              <a:gd name="connsiteY2" fmla="*/ 1263771 h 1263771"/>
              <a:gd name="connsiteX3" fmla="*/ 0 w 4746418"/>
              <a:gd name="connsiteY3" fmla="*/ 1263771 h 1263771"/>
              <a:gd name="connsiteX4" fmla="*/ 0 w 4746418"/>
              <a:gd name="connsiteY4" fmla="*/ 0 h 1263771"/>
              <a:gd name="connsiteX0" fmla="*/ 0 w 4746418"/>
              <a:gd name="connsiteY0" fmla="*/ 0 h 1891568"/>
              <a:gd name="connsiteX1" fmla="*/ 4746418 w 4746418"/>
              <a:gd name="connsiteY1" fmla="*/ 627797 h 1891568"/>
              <a:gd name="connsiteX2" fmla="*/ 4746418 w 4746418"/>
              <a:gd name="connsiteY2" fmla="*/ 1891568 h 1891568"/>
              <a:gd name="connsiteX3" fmla="*/ 0 w 4746418"/>
              <a:gd name="connsiteY3" fmla="*/ 1891568 h 1891568"/>
              <a:gd name="connsiteX4" fmla="*/ 0 w 4746418"/>
              <a:gd name="connsiteY4" fmla="*/ 0 h 189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6418" h="1891568">
                <a:moveTo>
                  <a:pt x="0" y="0"/>
                </a:moveTo>
                <a:lnTo>
                  <a:pt x="4746418" y="627797"/>
                </a:lnTo>
                <a:lnTo>
                  <a:pt x="4746418" y="1891568"/>
                </a:lnTo>
                <a:lnTo>
                  <a:pt x="0" y="1891568"/>
                </a:lnTo>
                <a:lnTo>
                  <a:pt x="0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 userDrawn="1"/>
        </p:nvSpPr>
        <p:spPr bwMode="gray">
          <a:xfrm>
            <a:off x="2142829" y="4620111"/>
            <a:ext cx="9796396" cy="1685028"/>
          </a:xfrm>
          <a:prstGeom prst="rect">
            <a:avLst/>
          </a:prstGeom>
          <a:solidFill>
            <a:srgbClr val="EC2225"/>
          </a:solidFill>
          <a:ln>
            <a:noFill/>
          </a:ln>
          <a:effectLst>
            <a:outerShdw blurRad="76200" dist="50800" dir="8400000" algn="tr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Title 16"/>
          <p:cNvSpPr>
            <a:spLocks noGrp="1"/>
          </p:cNvSpPr>
          <p:nvPr>
            <p:ph type="title"/>
          </p:nvPr>
        </p:nvSpPr>
        <p:spPr bwMode="gray">
          <a:xfrm>
            <a:off x="2601496" y="4905633"/>
            <a:ext cx="8977888" cy="1143000"/>
          </a:xfrm>
          <a:prstGeom prst="rect">
            <a:avLst/>
          </a:prstGeom>
        </p:spPr>
        <p:txBody>
          <a:bodyPr lIns="121787" tIns="60893" rIns="121787" bIns="60893" anchor="ctr" anchorCtr="0"/>
          <a:lstStyle>
            <a:lvl1pPr marL="0" algn="r" defTabSz="1217923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pic>
        <p:nvPicPr>
          <p:cNvPr id="8" name="Picture 29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5400000">
            <a:off x="3210198" y="3604331"/>
            <a:ext cx="1633535" cy="375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44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thy\Documents\Corporate PPT Template\FINAL\ppt-images\NoTexture_Closing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990988"/>
            <a:ext cx="12188826" cy="8760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395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1"/>
          <p:cNvSpPr>
            <a:spLocks noChangeArrowheads="1"/>
          </p:cNvSpPr>
          <p:nvPr userDrawn="1"/>
        </p:nvSpPr>
        <p:spPr bwMode="gray">
          <a:xfrm rot="21365145">
            <a:off x="-140872" y="2200086"/>
            <a:ext cx="4075162" cy="3988084"/>
          </a:xfrm>
          <a:custGeom>
            <a:avLst/>
            <a:gdLst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0 w 3379965"/>
              <a:gd name="connsiteY3" fmla="*/ 2242254 h 2242254"/>
              <a:gd name="connsiteX4" fmla="*/ 0 w 3379965"/>
              <a:gd name="connsiteY4" fmla="*/ 0 h 2242254"/>
              <a:gd name="connsiteX0" fmla="*/ 11697 w 3391662"/>
              <a:gd name="connsiteY0" fmla="*/ 0 h 2270705"/>
              <a:gd name="connsiteX1" fmla="*/ 3391662 w 3391662"/>
              <a:gd name="connsiteY1" fmla="*/ 0 h 2270705"/>
              <a:gd name="connsiteX2" fmla="*/ 3391662 w 3391662"/>
              <a:gd name="connsiteY2" fmla="*/ 2242254 h 2270705"/>
              <a:gd name="connsiteX3" fmla="*/ 0 w 3391662"/>
              <a:gd name="connsiteY3" fmla="*/ 2270705 h 2270705"/>
              <a:gd name="connsiteX4" fmla="*/ 11697 w 3391662"/>
              <a:gd name="connsiteY4" fmla="*/ 0 h 2270705"/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314410 w 3379965"/>
              <a:gd name="connsiteY3" fmla="*/ 2232365 h 2242254"/>
              <a:gd name="connsiteX4" fmla="*/ 0 w 3379965"/>
              <a:gd name="connsiteY4" fmla="*/ 0 h 2242254"/>
              <a:gd name="connsiteX0" fmla="*/ 157893 w 3065555"/>
              <a:gd name="connsiteY0" fmla="*/ 0 h 2250373"/>
              <a:gd name="connsiteX1" fmla="*/ 3065555 w 3065555"/>
              <a:gd name="connsiteY1" fmla="*/ 8119 h 2250373"/>
              <a:gd name="connsiteX2" fmla="*/ 3065555 w 3065555"/>
              <a:gd name="connsiteY2" fmla="*/ 2250373 h 2250373"/>
              <a:gd name="connsiteX3" fmla="*/ 0 w 3065555"/>
              <a:gd name="connsiteY3" fmla="*/ 2240484 h 2250373"/>
              <a:gd name="connsiteX4" fmla="*/ 157893 w 3065555"/>
              <a:gd name="connsiteY4" fmla="*/ 0 h 2250373"/>
              <a:gd name="connsiteX0" fmla="*/ 213098 w 3065555"/>
              <a:gd name="connsiteY0" fmla="*/ 0 h 2251124"/>
              <a:gd name="connsiteX1" fmla="*/ 3065555 w 3065555"/>
              <a:gd name="connsiteY1" fmla="*/ 8870 h 2251124"/>
              <a:gd name="connsiteX2" fmla="*/ 3065555 w 3065555"/>
              <a:gd name="connsiteY2" fmla="*/ 2251124 h 2251124"/>
              <a:gd name="connsiteX3" fmla="*/ 0 w 3065555"/>
              <a:gd name="connsiteY3" fmla="*/ 2241235 h 2251124"/>
              <a:gd name="connsiteX4" fmla="*/ 213098 w 3065555"/>
              <a:gd name="connsiteY4" fmla="*/ 0 h 2251124"/>
              <a:gd name="connsiteX0" fmla="*/ 204711 w 3057168"/>
              <a:gd name="connsiteY0" fmla="*/ 0 h 2251556"/>
              <a:gd name="connsiteX1" fmla="*/ 3057168 w 3057168"/>
              <a:gd name="connsiteY1" fmla="*/ 8870 h 2251556"/>
              <a:gd name="connsiteX2" fmla="*/ 3057168 w 3057168"/>
              <a:gd name="connsiteY2" fmla="*/ 2251124 h 2251556"/>
              <a:gd name="connsiteX3" fmla="*/ 0 w 3057168"/>
              <a:gd name="connsiteY3" fmla="*/ 2251556 h 2251556"/>
              <a:gd name="connsiteX4" fmla="*/ 204711 w 3057168"/>
              <a:gd name="connsiteY4" fmla="*/ 0 h 225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168" h="2251556">
                <a:moveTo>
                  <a:pt x="204711" y="0"/>
                </a:moveTo>
                <a:lnTo>
                  <a:pt x="3057168" y="8870"/>
                </a:lnTo>
                <a:lnTo>
                  <a:pt x="3057168" y="2251124"/>
                </a:lnTo>
                <a:lnTo>
                  <a:pt x="0" y="2251556"/>
                </a:lnTo>
                <a:lnTo>
                  <a:pt x="204711" y="0"/>
                </a:lnTo>
                <a:close/>
              </a:path>
            </a:pathLst>
          </a:cu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r>
              <a:rPr lang="en-US" dirty="0" smtClean="0">
                <a:solidFill>
                  <a:prstClr val="white"/>
                </a:solidFill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1"/>
          <p:cNvSpPr>
            <a:spLocks noChangeArrowheads="1"/>
          </p:cNvSpPr>
          <p:nvPr userDrawn="1"/>
        </p:nvSpPr>
        <p:spPr bwMode="gray">
          <a:xfrm rot="21347964">
            <a:off x="824971" y="2163539"/>
            <a:ext cx="3112447" cy="3989900"/>
          </a:xfrm>
          <a:custGeom>
            <a:avLst/>
            <a:gdLst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0 w 2245057"/>
              <a:gd name="connsiteY3" fmla="*/ 1263771 h 1263771"/>
              <a:gd name="connsiteX4" fmla="*/ 0 w 2245057"/>
              <a:gd name="connsiteY4" fmla="*/ 0 h 1263771"/>
              <a:gd name="connsiteX0" fmla="*/ 9525 w 2254582"/>
              <a:gd name="connsiteY0" fmla="*/ 0 h 1263771"/>
              <a:gd name="connsiteX1" fmla="*/ 2254582 w 2254582"/>
              <a:gd name="connsiteY1" fmla="*/ 0 h 1263771"/>
              <a:gd name="connsiteX2" fmla="*/ 2254582 w 2254582"/>
              <a:gd name="connsiteY2" fmla="*/ 1263771 h 1263771"/>
              <a:gd name="connsiteX3" fmla="*/ 0 w 2254582"/>
              <a:gd name="connsiteY3" fmla="*/ 606546 h 1263771"/>
              <a:gd name="connsiteX4" fmla="*/ 9525 w 2254582"/>
              <a:gd name="connsiteY4" fmla="*/ 0 h 1263771"/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4465 w 2245057"/>
              <a:gd name="connsiteY3" fmla="*/ 844669 h 1263771"/>
              <a:gd name="connsiteX4" fmla="*/ 0 w 2245057"/>
              <a:gd name="connsiteY4" fmla="*/ 0 h 1263771"/>
              <a:gd name="connsiteX0" fmla="*/ 29905 w 2240642"/>
              <a:gd name="connsiteY0" fmla="*/ 0 h 1271077"/>
              <a:gd name="connsiteX1" fmla="*/ 2240642 w 2240642"/>
              <a:gd name="connsiteY1" fmla="*/ 7306 h 1271077"/>
              <a:gd name="connsiteX2" fmla="*/ 2240642 w 2240642"/>
              <a:gd name="connsiteY2" fmla="*/ 1271077 h 1271077"/>
              <a:gd name="connsiteX3" fmla="*/ 50 w 2240642"/>
              <a:gd name="connsiteY3" fmla="*/ 851975 h 1271077"/>
              <a:gd name="connsiteX4" fmla="*/ 29905 w 2240642"/>
              <a:gd name="connsiteY4" fmla="*/ 0 h 1271077"/>
              <a:gd name="connsiteX0" fmla="*/ 34440 w 2245177"/>
              <a:gd name="connsiteY0" fmla="*/ 0 h 1271077"/>
              <a:gd name="connsiteX1" fmla="*/ 2245177 w 2245177"/>
              <a:gd name="connsiteY1" fmla="*/ 7306 h 1271077"/>
              <a:gd name="connsiteX2" fmla="*/ 2245177 w 2245177"/>
              <a:gd name="connsiteY2" fmla="*/ 1271077 h 1271077"/>
              <a:gd name="connsiteX3" fmla="*/ 43 w 2245177"/>
              <a:gd name="connsiteY3" fmla="*/ 885836 h 1271077"/>
              <a:gd name="connsiteX4" fmla="*/ 34440 w 2245177"/>
              <a:gd name="connsiteY4" fmla="*/ 0 h 1271077"/>
              <a:gd name="connsiteX0" fmla="*/ 34440 w 2253211"/>
              <a:gd name="connsiteY0" fmla="*/ 0 h 1294038"/>
              <a:gd name="connsiteX1" fmla="*/ 2245177 w 2253211"/>
              <a:gd name="connsiteY1" fmla="*/ 7306 h 1294038"/>
              <a:gd name="connsiteX2" fmla="*/ 2253212 w 2253211"/>
              <a:gd name="connsiteY2" fmla="*/ 1294038 h 1294038"/>
              <a:gd name="connsiteX3" fmla="*/ 43 w 2253211"/>
              <a:gd name="connsiteY3" fmla="*/ 885836 h 1294038"/>
              <a:gd name="connsiteX4" fmla="*/ 34440 w 2253211"/>
              <a:gd name="connsiteY4" fmla="*/ 0 h 1294038"/>
              <a:gd name="connsiteX0" fmla="*/ 34440 w 2257608"/>
              <a:gd name="connsiteY0" fmla="*/ 0 h 1302696"/>
              <a:gd name="connsiteX1" fmla="*/ 2245177 w 2257608"/>
              <a:gd name="connsiteY1" fmla="*/ 7306 h 1302696"/>
              <a:gd name="connsiteX2" fmla="*/ 2257608 w 2257608"/>
              <a:gd name="connsiteY2" fmla="*/ 1302696 h 1302696"/>
              <a:gd name="connsiteX3" fmla="*/ 43 w 2257608"/>
              <a:gd name="connsiteY3" fmla="*/ 885836 h 1302696"/>
              <a:gd name="connsiteX4" fmla="*/ 34440 w 2257608"/>
              <a:gd name="connsiteY4" fmla="*/ 0 h 1302696"/>
              <a:gd name="connsiteX0" fmla="*/ 34440 w 2254840"/>
              <a:gd name="connsiteY0" fmla="*/ 0 h 1292011"/>
              <a:gd name="connsiteX1" fmla="*/ 2245177 w 2254840"/>
              <a:gd name="connsiteY1" fmla="*/ 7306 h 1292011"/>
              <a:gd name="connsiteX2" fmla="*/ 2254840 w 2254840"/>
              <a:gd name="connsiteY2" fmla="*/ 1292011 h 1292011"/>
              <a:gd name="connsiteX3" fmla="*/ 43 w 2254840"/>
              <a:gd name="connsiteY3" fmla="*/ 885836 h 1292011"/>
              <a:gd name="connsiteX4" fmla="*/ 34440 w 2254840"/>
              <a:gd name="connsiteY4" fmla="*/ 0 h 1292011"/>
              <a:gd name="connsiteX0" fmla="*/ 34440 w 2250105"/>
              <a:gd name="connsiteY0" fmla="*/ 0 h 1296113"/>
              <a:gd name="connsiteX1" fmla="*/ 2245177 w 2250105"/>
              <a:gd name="connsiteY1" fmla="*/ 7306 h 1296113"/>
              <a:gd name="connsiteX2" fmla="*/ 2250106 w 2250105"/>
              <a:gd name="connsiteY2" fmla="*/ 1296113 h 1296113"/>
              <a:gd name="connsiteX3" fmla="*/ 43 w 2250105"/>
              <a:gd name="connsiteY3" fmla="*/ 885836 h 1296113"/>
              <a:gd name="connsiteX4" fmla="*/ 34440 w 2250105"/>
              <a:gd name="connsiteY4" fmla="*/ 0 h 1296113"/>
              <a:gd name="connsiteX0" fmla="*/ 34440 w 2249536"/>
              <a:gd name="connsiteY0" fmla="*/ 0 h 1300359"/>
              <a:gd name="connsiteX1" fmla="*/ 2245177 w 2249536"/>
              <a:gd name="connsiteY1" fmla="*/ 7306 h 1300359"/>
              <a:gd name="connsiteX2" fmla="*/ 2249536 w 2249536"/>
              <a:gd name="connsiteY2" fmla="*/ 1300359 h 1300359"/>
              <a:gd name="connsiteX3" fmla="*/ 43 w 2249536"/>
              <a:gd name="connsiteY3" fmla="*/ 885836 h 1300359"/>
              <a:gd name="connsiteX4" fmla="*/ 34440 w 2249536"/>
              <a:gd name="connsiteY4" fmla="*/ 0 h 1300359"/>
              <a:gd name="connsiteX0" fmla="*/ 47409 w 2262505"/>
              <a:gd name="connsiteY0" fmla="*/ 0 h 1300359"/>
              <a:gd name="connsiteX1" fmla="*/ 2258146 w 2262505"/>
              <a:gd name="connsiteY1" fmla="*/ 7306 h 1300359"/>
              <a:gd name="connsiteX2" fmla="*/ 2262505 w 2262505"/>
              <a:gd name="connsiteY2" fmla="*/ 1300359 h 1300359"/>
              <a:gd name="connsiteX3" fmla="*/ 32 w 2262505"/>
              <a:gd name="connsiteY3" fmla="*/ 955046 h 1300359"/>
              <a:gd name="connsiteX4" fmla="*/ 47409 w 2262505"/>
              <a:gd name="connsiteY4" fmla="*/ 0 h 1300359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36392 w 2247568"/>
              <a:gd name="connsiteY0" fmla="*/ 0 h 1371571"/>
              <a:gd name="connsiteX1" fmla="*/ 2247129 w 2247568"/>
              <a:gd name="connsiteY1" fmla="*/ 7306 h 1371571"/>
              <a:gd name="connsiteX2" fmla="*/ 2241931 w 2247568"/>
              <a:gd name="connsiteY2" fmla="*/ 1371571 h 1371571"/>
              <a:gd name="connsiteX3" fmla="*/ 42 w 2247568"/>
              <a:gd name="connsiteY3" fmla="*/ 955430 h 1371571"/>
              <a:gd name="connsiteX4" fmla="*/ 36392 w 2247568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0 w 2211176"/>
              <a:gd name="connsiteY0" fmla="*/ 0 h 1371571"/>
              <a:gd name="connsiteX1" fmla="*/ 2210737 w 2211176"/>
              <a:gd name="connsiteY1" fmla="*/ 7306 h 1371571"/>
              <a:gd name="connsiteX2" fmla="*/ 2205539 w 2211176"/>
              <a:gd name="connsiteY2" fmla="*/ 1371571 h 1371571"/>
              <a:gd name="connsiteX3" fmla="*/ 25100 w 2211176"/>
              <a:gd name="connsiteY3" fmla="*/ 832126 h 1371571"/>
              <a:gd name="connsiteX4" fmla="*/ 0 w 2211176"/>
              <a:gd name="connsiteY4" fmla="*/ 0 h 1371571"/>
              <a:gd name="connsiteX0" fmla="*/ 52948 w 2264124"/>
              <a:gd name="connsiteY0" fmla="*/ 0 h 1371571"/>
              <a:gd name="connsiteX1" fmla="*/ 2263685 w 2264124"/>
              <a:gd name="connsiteY1" fmla="*/ 7306 h 1371571"/>
              <a:gd name="connsiteX2" fmla="*/ 2258487 w 2264124"/>
              <a:gd name="connsiteY2" fmla="*/ 1371571 h 1371571"/>
              <a:gd name="connsiteX3" fmla="*/ 29 w 2264124"/>
              <a:gd name="connsiteY3" fmla="*/ 844178 h 1371571"/>
              <a:gd name="connsiteX4" fmla="*/ 52948 w 2264124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40"/>
              <a:gd name="connsiteY0" fmla="*/ 0 h 1403137"/>
              <a:gd name="connsiteX1" fmla="*/ 2242448 w 2242840"/>
              <a:gd name="connsiteY1" fmla="*/ 7306 h 1403137"/>
              <a:gd name="connsiteX2" fmla="*/ 2235786 w 2242840"/>
              <a:gd name="connsiteY2" fmla="*/ 1403137 h 1403137"/>
              <a:gd name="connsiteX3" fmla="*/ 47 w 2242840"/>
              <a:gd name="connsiteY3" fmla="*/ 827573 h 1403137"/>
              <a:gd name="connsiteX4" fmla="*/ 31711 w 2242840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0310 w 2244920"/>
              <a:gd name="connsiteY0" fmla="*/ 0 h 1413420"/>
              <a:gd name="connsiteX1" fmla="*/ 2242449 w 2244920"/>
              <a:gd name="connsiteY1" fmla="*/ 17589 h 1413420"/>
              <a:gd name="connsiteX2" fmla="*/ 2235787 w 2244920"/>
              <a:gd name="connsiteY2" fmla="*/ 1413420 h 1413420"/>
              <a:gd name="connsiteX3" fmla="*/ 48 w 2244920"/>
              <a:gd name="connsiteY3" fmla="*/ 837856 h 1413420"/>
              <a:gd name="connsiteX4" fmla="*/ 30310 w 2244920"/>
              <a:gd name="connsiteY4" fmla="*/ 0 h 1413420"/>
              <a:gd name="connsiteX0" fmla="*/ 30310 w 2244053"/>
              <a:gd name="connsiteY0" fmla="*/ 0 h 1430865"/>
              <a:gd name="connsiteX1" fmla="*/ 2242449 w 2244053"/>
              <a:gd name="connsiteY1" fmla="*/ 17589 h 1430865"/>
              <a:gd name="connsiteX2" fmla="*/ 2233243 w 2244053"/>
              <a:gd name="connsiteY2" fmla="*/ 1430865 h 1430865"/>
              <a:gd name="connsiteX3" fmla="*/ 48 w 2244053"/>
              <a:gd name="connsiteY3" fmla="*/ 837856 h 1430865"/>
              <a:gd name="connsiteX4" fmla="*/ 30310 w 2244053"/>
              <a:gd name="connsiteY4" fmla="*/ 0 h 1430865"/>
              <a:gd name="connsiteX0" fmla="*/ 30604 w 2244347"/>
              <a:gd name="connsiteY0" fmla="*/ 0 h 1430865"/>
              <a:gd name="connsiteX1" fmla="*/ 2242743 w 2244347"/>
              <a:gd name="connsiteY1" fmla="*/ 17589 h 1430865"/>
              <a:gd name="connsiteX2" fmla="*/ 2233537 w 2244347"/>
              <a:gd name="connsiteY2" fmla="*/ 1430865 h 1430865"/>
              <a:gd name="connsiteX3" fmla="*/ 48 w 2244347"/>
              <a:gd name="connsiteY3" fmla="*/ 859770 h 1430865"/>
              <a:gd name="connsiteX4" fmla="*/ 30604 w 2244347"/>
              <a:gd name="connsiteY4" fmla="*/ 0 h 1430865"/>
              <a:gd name="connsiteX0" fmla="*/ 59504 w 2244326"/>
              <a:gd name="connsiteY0" fmla="*/ 0 h 1438568"/>
              <a:gd name="connsiteX1" fmla="*/ 2242722 w 2244326"/>
              <a:gd name="connsiteY1" fmla="*/ 25292 h 1438568"/>
              <a:gd name="connsiteX2" fmla="*/ 2233516 w 2244326"/>
              <a:gd name="connsiteY2" fmla="*/ 1438568 h 1438568"/>
              <a:gd name="connsiteX3" fmla="*/ 27 w 2244326"/>
              <a:gd name="connsiteY3" fmla="*/ 867473 h 1438568"/>
              <a:gd name="connsiteX4" fmla="*/ 59504 w 2244326"/>
              <a:gd name="connsiteY4" fmla="*/ 0 h 1438568"/>
              <a:gd name="connsiteX0" fmla="*/ 18466 w 2203288"/>
              <a:gd name="connsiteY0" fmla="*/ 0 h 1438568"/>
              <a:gd name="connsiteX1" fmla="*/ 2201684 w 2203288"/>
              <a:gd name="connsiteY1" fmla="*/ 25292 h 1438568"/>
              <a:gd name="connsiteX2" fmla="*/ 2192478 w 2203288"/>
              <a:gd name="connsiteY2" fmla="*/ 1438568 h 1438568"/>
              <a:gd name="connsiteX3" fmla="*/ 75 w 2203288"/>
              <a:gd name="connsiteY3" fmla="*/ 967290 h 1438568"/>
              <a:gd name="connsiteX4" fmla="*/ 18466 w 2203288"/>
              <a:gd name="connsiteY4" fmla="*/ 0 h 1438568"/>
              <a:gd name="connsiteX0" fmla="*/ 49119 w 2233941"/>
              <a:gd name="connsiteY0" fmla="*/ 0 h 1438568"/>
              <a:gd name="connsiteX1" fmla="*/ 2232337 w 2233941"/>
              <a:gd name="connsiteY1" fmla="*/ 25292 h 1438568"/>
              <a:gd name="connsiteX2" fmla="*/ 2223131 w 2233941"/>
              <a:gd name="connsiteY2" fmla="*/ 1438568 h 1438568"/>
              <a:gd name="connsiteX3" fmla="*/ 31 w 2233941"/>
              <a:gd name="connsiteY3" fmla="*/ 987214 h 1438568"/>
              <a:gd name="connsiteX4" fmla="*/ 49119 w 2233941"/>
              <a:gd name="connsiteY4" fmla="*/ 0 h 1438568"/>
              <a:gd name="connsiteX0" fmla="*/ 3377 w 2188199"/>
              <a:gd name="connsiteY0" fmla="*/ 0 h 1438568"/>
              <a:gd name="connsiteX1" fmla="*/ 2186595 w 2188199"/>
              <a:gd name="connsiteY1" fmla="*/ 25292 h 1438568"/>
              <a:gd name="connsiteX2" fmla="*/ 2177389 w 2188199"/>
              <a:gd name="connsiteY2" fmla="*/ 1438568 h 1438568"/>
              <a:gd name="connsiteX3" fmla="*/ 236 w 2188199"/>
              <a:gd name="connsiteY3" fmla="*/ 981898 h 1438568"/>
              <a:gd name="connsiteX4" fmla="*/ 3377 w 2188199"/>
              <a:gd name="connsiteY4" fmla="*/ 0 h 1438568"/>
              <a:gd name="connsiteX0" fmla="*/ 44651 w 2229473"/>
              <a:gd name="connsiteY0" fmla="*/ 0 h 1438568"/>
              <a:gd name="connsiteX1" fmla="*/ 2227869 w 2229473"/>
              <a:gd name="connsiteY1" fmla="*/ 25292 h 1438568"/>
              <a:gd name="connsiteX2" fmla="*/ 2218663 w 2229473"/>
              <a:gd name="connsiteY2" fmla="*/ 1438568 h 1438568"/>
              <a:gd name="connsiteX3" fmla="*/ 34 w 2229473"/>
              <a:gd name="connsiteY3" fmla="*/ 980359 h 1438568"/>
              <a:gd name="connsiteX4" fmla="*/ 44651 w 2229473"/>
              <a:gd name="connsiteY4" fmla="*/ 0 h 1438568"/>
              <a:gd name="connsiteX0" fmla="*/ 44651 w 2232456"/>
              <a:gd name="connsiteY0" fmla="*/ 0 h 1440570"/>
              <a:gd name="connsiteX1" fmla="*/ 2227869 w 2232456"/>
              <a:gd name="connsiteY1" fmla="*/ 25292 h 1440570"/>
              <a:gd name="connsiteX2" fmla="*/ 2225323 w 2232456"/>
              <a:gd name="connsiteY2" fmla="*/ 1440570 h 1440570"/>
              <a:gd name="connsiteX3" fmla="*/ 34 w 2232456"/>
              <a:gd name="connsiteY3" fmla="*/ 980359 h 1440570"/>
              <a:gd name="connsiteX4" fmla="*/ 44651 w 2232456"/>
              <a:gd name="connsiteY4" fmla="*/ 0 h 1440570"/>
              <a:gd name="connsiteX0" fmla="*/ 37737 w 2232461"/>
              <a:gd name="connsiteY0" fmla="*/ 0 h 1433405"/>
              <a:gd name="connsiteX1" fmla="*/ 2227874 w 2232461"/>
              <a:gd name="connsiteY1" fmla="*/ 18127 h 1433405"/>
              <a:gd name="connsiteX2" fmla="*/ 2225328 w 2232461"/>
              <a:gd name="connsiteY2" fmla="*/ 1433405 h 1433405"/>
              <a:gd name="connsiteX3" fmla="*/ 39 w 2232461"/>
              <a:gd name="connsiteY3" fmla="*/ 973194 h 1433405"/>
              <a:gd name="connsiteX4" fmla="*/ 37737 w 2232461"/>
              <a:gd name="connsiteY4" fmla="*/ 0 h 1433405"/>
              <a:gd name="connsiteX0" fmla="*/ 37737 w 2232908"/>
              <a:gd name="connsiteY0" fmla="*/ 0 h 1433405"/>
              <a:gd name="connsiteX1" fmla="*/ 2228948 w 2232908"/>
              <a:gd name="connsiteY1" fmla="*/ 10745 h 1433405"/>
              <a:gd name="connsiteX2" fmla="*/ 2225328 w 2232908"/>
              <a:gd name="connsiteY2" fmla="*/ 1433405 h 1433405"/>
              <a:gd name="connsiteX3" fmla="*/ 39 w 2232908"/>
              <a:gd name="connsiteY3" fmla="*/ 973194 h 1433405"/>
              <a:gd name="connsiteX4" fmla="*/ 37737 w 2232908"/>
              <a:gd name="connsiteY4" fmla="*/ 0 h 1433405"/>
              <a:gd name="connsiteX0" fmla="*/ 37737 w 2230903"/>
              <a:gd name="connsiteY0" fmla="*/ 0 h 1443631"/>
              <a:gd name="connsiteX1" fmla="*/ 2228948 w 2230903"/>
              <a:gd name="connsiteY1" fmla="*/ 10745 h 1443631"/>
              <a:gd name="connsiteX2" fmla="*/ 2220903 w 2230903"/>
              <a:gd name="connsiteY2" fmla="*/ 1443631 h 1443631"/>
              <a:gd name="connsiteX3" fmla="*/ 39 w 2230903"/>
              <a:gd name="connsiteY3" fmla="*/ 973194 h 1443631"/>
              <a:gd name="connsiteX4" fmla="*/ 37737 w 2230903"/>
              <a:gd name="connsiteY4" fmla="*/ 0 h 1443631"/>
              <a:gd name="connsiteX0" fmla="*/ 33828 w 2226994"/>
              <a:gd name="connsiteY0" fmla="*/ 0 h 1443631"/>
              <a:gd name="connsiteX1" fmla="*/ 2225039 w 2226994"/>
              <a:gd name="connsiteY1" fmla="*/ 10745 h 1443631"/>
              <a:gd name="connsiteX2" fmla="*/ 2216994 w 2226994"/>
              <a:gd name="connsiteY2" fmla="*/ 1443631 h 1443631"/>
              <a:gd name="connsiteX3" fmla="*/ 44 w 2226994"/>
              <a:gd name="connsiteY3" fmla="*/ 986698 h 1443631"/>
              <a:gd name="connsiteX4" fmla="*/ 33828 w 2226994"/>
              <a:gd name="connsiteY4" fmla="*/ 0 h 1443631"/>
              <a:gd name="connsiteX0" fmla="*/ 31767 w 2224933"/>
              <a:gd name="connsiteY0" fmla="*/ 0 h 1443631"/>
              <a:gd name="connsiteX1" fmla="*/ 2222978 w 2224933"/>
              <a:gd name="connsiteY1" fmla="*/ 10745 h 1443631"/>
              <a:gd name="connsiteX2" fmla="*/ 2214933 w 2224933"/>
              <a:gd name="connsiteY2" fmla="*/ 1443631 h 1443631"/>
              <a:gd name="connsiteX3" fmla="*/ 47 w 2224933"/>
              <a:gd name="connsiteY3" fmla="*/ 992712 h 1443631"/>
              <a:gd name="connsiteX4" fmla="*/ 31767 w 2224933"/>
              <a:gd name="connsiteY4" fmla="*/ 0 h 1443631"/>
              <a:gd name="connsiteX0" fmla="*/ 36961 w 2230127"/>
              <a:gd name="connsiteY0" fmla="*/ 0 h 1443631"/>
              <a:gd name="connsiteX1" fmla="*/ 2228172 w 2230127"/>
              <a:gd name="connsiteY1" fmla="*/ 10745 h 1443631"/>
              <a:gd name="connsiteX2" fmla="*/ 2220127 w 2230127"/>
              <a:gd name="connsiteY2" fmla="*/ 1443631 h 1443631"/>
              <a:gd name="connsiteX3" fmla="*/ 40 w 2230127"/>
              <a:gd name="connsiteY3" fmla="*/ 988065 h 1443631"/>
              <a:gd name="connsiteX4" fmla="*/ 36961 w 2230127"/>
              <a:gd name="connsiteY4" fmla="*/ 0 h 144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0127" h="1443631">
                <a:moveTo>
                  <a:pt x="36961" y="0"/>
                </a:moveTo>
                <a:lnTo>
                  <a:pt x="2228172" y="10745"/>
                </a:lnTo>
                <a:cubicBezTo>
                  <a:pt x="2230850" y="439656"/>
                  <a:pt x="2232723" y="651647"/>
                  <a:pt x="2220127" y="1443631"/>
                </a:cubicBezTo>
                <a:lnTo>
                  <a:pt x="40" y="988065"/>
                </a:lnTo>
                <a:cubicBezTo>
                  <a:pt x="-1448" y="706509"/>
                  <a:pt x="38449" y="281556"/>
                  <a:pt x="36961" y="0"/>
                </a:cubicBezTo>
                <a:close/>
              </a:path>
            </a:pathLst>
          </a:custGeom>
          <a:solidFill>
            <a:srgbClr val="711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1"/>
          <p:cNvSpPr>
            <a:spLocks noChangeArrowheads="1"/>
          </p:cNvSpPr>
          <p:nvPr userDrawn="1"/>
        </p:nvSpPr>
        <p:spPr bwMode="gray">
          <a:xfrm rot="21365145">
            <a:off x="8001470" y="1892361"/>
            <a:ext cx="4287149" cy="2583107"/>
          </a:xfrm>
          <a:custGeom>
            <a:avLst/>
            <a:gdLst>
              <a:gd name="connsiteX0" fmla="*/ 0 w 5430865"/>
              <a:gd name="connsiteY0" fmla="*/ 0 h 979284"/>
              <a:gd name="connsiteX1" fmla="*/ 5430865 w 5430865"/>
              <a:gd name="connsiteY1" fmla="*/ 0 h 979284"/>
              <a:gd name="connsiteX2" fmla="*/ 5430865 w 5430865"/>
              <a:gd name="connsiteY2" fmla="*/ 979284 h 979284"/>
              <a:gd name="connsiteX3" fmla="*/ 0 w 5430865"/>
              <a:gd name="connsiteY3" fmla="*/ 979284 h 979284"/>
              <a:gd name="connsiteX4" fmla="*/ 0 w 5430865"/>
              <a:gd name="connsiteY4" fmla="*/ 0 h 979284"/>
              <a:gd name="connsiteX0" fmla="*/ 0 w 5434373"/>
              <a:gd name="connsiteY0" fmla="*/ 2897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0 w 5434373"/>
              <a:gd name="connsiteY4" fmla="*/ 28971 h 1008255"/>
              <a:gd name="connsiteX0" fmla="*/ 0 w 5434373"/>
              <a:gd name="connsiteY0" fmla="*/ 28971 h 1011057"/>
              <a:gd name="connsiteX1" fmla="*/ 5434373 w 5434373"/>
              <a:gd name="connsiteY1" fmla="*/ 0 h 1011057"/>
              <a:gd name="connsiteX2" fmla="*/ 3575489 w 5434373"/>
              <a:gd name="connsiteY2" fmla="*/ 1011057 h 1011057"/>
              <a:gd name="connsiteX3" fmla="*/ 0 w 5434373"/>
              <a:gd name="connsiteY3" fmla="*/ 1008255 h 1011057"/>
              <a:gd name="connsiteX4" fmla="*/ 0 w 5434373"/>
              <a:gd name="connsiteY4" fmla="*/ 28971 h 1011057"/>
              <a:gd name="connsiteX0" fmla="*/ 0 w 3710877"/>
              <a:gd name="connsiteY0" fmla="*/ 21612 h 1003698"/>
              <a:gd name="connsiteX1" fmla="*/ 3710878 w 3710877"/>
              <a:gd name="connsiteY1" fmla="*/ 0 h 1003698"/>
              <a:gd name="connsiteX2" fmla="*/ 3575489 w 3710877"/>
              <a:gd name="connsiteY2" fmla="*/ 1003698 h 1003698"/>
              <a:gd name="connsiteX3" fmla="*/ 0 w 3710877"/>
              <a:gd name="connsiteY3" fmla="*/ 1000896 h 1003698"/>
              <a:gd name="connsiteX4" fmla="*/ 0 w 3710877"/>
              <a:gd name="connsiteY4" fmla="*/ 21612 h 1003698"/>
              <a:gd name="connsiteX0" fmla="*/ 0 w 3710878"/>
              <a:gd name="connsiteY0" fmla="*/ 21612 h 1003698"/>
              <a:gd name="connsiteX1" fmla="*/ 3710878 w 3710878"/>
              <a:gd name="connsiteY1" fmla="*/ 0 h 1003698"/>
              <a:gd name="connsiteX2" fmla="*/ 3575489 w 3710878"/>
              <a:gd name="connsiteY2" fmla="*/ 1003698 h 1003698"/>
              <a:gd name="connsiteX3" fmla="*/ 0 w 3710878"/>
              <a:gd name="connsiteY3" fmla="*/ 1000896 h 1003698"/>
              <a:gd name="connsiteX4" fmla="*/ 0 w 3710878"/>
              <a:gd name="connsiteY4" fmla="*/ 21612 h 1003698"/>
              <a:gd name="connsiteX0" fmla="*/ 0 w 3710878"/>
              <a:gd name="connsiteY0" fmla="*/ 21612 h 1003698"/>
              <a:gd name="connsiteX1" fmla="*/ 3710878 w 3710878"/>
              <a:gd name="connsiteY1" fmla="*/ 0 h 1003698"/>
              <a:gd name="connsiteX2" fmla="*/ 3575489 w 3710878"/>
              <a:gd name="connsiteY2" fmla="*/ 1003698 h 1003698"/>
              <a:gd name="connsiteX3" fmla="*/ 0 w 3710878"/>
              <a:gd name="connsiteY3" fmla="*/ 1000896 h 1003698"/>
              <a:gd name="connsiteX4" fmla="*/ 0 w 3710878"/>
              <a:gd name="connsiteY4" fmla="*/ 21612 h 1003698"/>
              <a:gd name="connsiteX0" fmla="*/ 0 w 3719612"/>
              <a:gd name="connsiteY0" fmla="*/ 6729 h 988815"/>
              <a:gd name="connsiteX1" fmla="*/ 3719612 w 3719612"/>
              <a:gd name="connsiteY1" fmla="*/ 0 h 988815"/>
              <a:gd name="connsiteX2" fmla="*/ 3575489 w 3719612"/>
              <a:gd name="connsiteY2" fmla="*/ 988815 h 988815"/>
              <a:gd name="connsiteX3" fmla="*/ 0 w 3719612"/>
              <a:gd name="connsiteY3" fmla="*/ 986013 h 988815"/>
              <a:gd name="connsiteX4" fmla="*/ 0 w 3719612"/>
              <a:gd name="connsiteY4" fmla="*/ 6729 h 98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9612" h="988815">
                <a:moveTo>
                  <a:pt x="0" y="6729"/>
                </a:moveTo>
                <a:lnTo>
                  <a:pt x="3719612" y="0"/>
                </a:lnTo>
                <a:cubicBezTo>
                  <a:pt x="3686881" y="338931"/>
                  <a:pt x="3631493" y="650689"/>
                  <a:pt x="3575489" y="988815"/>
                </a:cubicBezTo>
                <a:lnTo>
                  <a:pt x="0" y="986013"/>
                </a:lnTo>
                <a:lnTo>
                  <a:pt x="0" y="6729"/>
                </a:lnTo>
                <a:close/>
              </a:path>
            </a:pathLst>
          </a:custGeom>
          <a:solidFill>
            <a:srgbClr val="1B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6" tIns="45679" rIns="91356" bIns="456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601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gray">
          <a:xfrm rot="21365145">
            <a:off x="10268948" y="3156044"/>
            <a:ext cx="1322420" cy="456773"/>
          </a:xfrm>
          <a:custGeom>
            <a:avLst/>
            <a:gdLst>
              <a:gd name="connsiteX0" fmla="*/ 0 w 855342"/>
              <a:gd name="connsiteY0" fmla="*/ 0 h 519360"/>
              <a:gd name="connsiteX1" fmla="*/ 855342 w 855342"/>
              <a:gd name="connsiteY1" fmla="*/ 0 h 519360"/>
              <a:gd name="connsiteX2" fmla="*/ 855342 w 855342"/>
              <a:gd name="connsiteY2" fmla="*/ 519360 h 519360"/>
              <a:gd name="connsiteX3" fmla="*/ 0 w 855342"/>
              <a:gd name="connsiteY3" fmla="*/ 519360 h 519360"/>
              <a:gd name="connsiteX4" fmla="*/ 0 w 855342"/>
              <a:gd name="connsiteY4" fmla="*/ 0 h 519360"/>
              <a:gd name="connsiteX0" fmla="*/ 0 w 855342"/>
              <a:gd name="connsiteY0" fmla="*/ 0 h 519360"/>
              <a:gd name="connsiteX1" fmla="*/ 569438 w 855342"/>
              <a:gd name="connsiteY1" fmla="*/ 14374 h 519360"/>
              <a:gd name="connsiteX2" fmla="*/ 855342 w 855342"/>
              <a:gd name="connsiteY2" fmla="*/ 519360 h 519360"/>
              <a:gd name="connsiteX3" fmla="*/ 0 w 855342"/>
              <a:gd name="connsiteY3" fmla="*/ 519360 h 519360"/>
              <a:gd name="connsiteX4" fmla="*/ 0 w 855342"/>
              <a:gd name="connsiteY4" fmla="*/ 0 h 519360"/>
              <a:gd name="connsiteX0" fmla="*/ 0 w 848589"/>
              <a:gd name="connsiteY0" fmla="*/ 0 h 519360"/>
              <a:gd name="connsiteX1" fmla="*/ 569438 w 848589"/>
              <a:gd name="connsiteY1" fmla="*/ 14374 h 519360"/>
              <a:gd name="connsiteX2" fmla="*/ 848589 w 848589"/>
              <a:gd name="connsiteY2" fmla="*/ 332367 h 519360"/>
              <a:gd name="connsiteX3" fmla="*/ 0 w 848589"/>
              <a:gd name="connsiteY3" fmla="*/ 519360 h 519360"/>
              <a:gd name="connsiteX4" fmla="*/ 0 w 848589"/>
              <a:gd name="connsiteY4" fmla="*/ 0 h 519360"/>
              <a:gd name="connsiteX0" fmla="*/ 0 w 1144262"/>
              <a:gd name="connsiteY0" fmla="*/ 0 h 569570"/>
              <a:gd name="connsiteX1" fmla="*/ 569438 w 1144262"/>
              <a:gd name="connsiteY1" fmla="*/ 14374 h 569570"/>
              <a:gd name="connsiteX2" fmla="*/ 1144262 w 1144262"/>
              <a:gd name="connsiteY2" fmla="*/ 569571 h 569570"/>
              <a:gd name="connsiteX3" fmla="*/ 0 w 1144262"/>
              <a:gd name="connsiteY3" fmla="*/ 519360 h 569570"/>
              <a:gd name="connsiteX4" fmla="*/ 0 w 1144262"/>
              <a:gd name="connsiteY4" fmla="*/ 0 h 569570"/>
              <a:gd name="connsiteX0" fmla="*/ 3094 w 1147356"/>
              <a:gd name="connsiteY0" fmla="*/ 0 h 586267"/>
              <a:gd name="connsiteX1" fmla="*/ 572532 w 1147356"/>
              <a:gd name="connsiteY1" fmla="*/ 14374 h 586267"/>
              <a:gd name="connsiteX2" fmla="*/ 1147356 w 1147356"/>
              <a:gd name="connsiteY2" fmla="*/ 569571 h 586267"/>
              <a:gd name="connsiteX3" fmla="*/ 0 w 1147356"/>
              <a:gd name="connsiteY3" fmla="*/ 586268 h 586267"/>
              <a:gd name="connsiteX4" fmla="*/ 3094 w 1147356"/>
              <a:gd name="connsiteY4" fmla="*/ 0 h 58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356" h="586267">
                <a:moveTo>
                  <a:pt x="3094" y="0"/>
                </a:moveTo>
                <a:lnTo>
                  <a:pt x="572532" y="14374"/>
                </a:lnTo>
                <a:lnTo>
                  <a:pt x="1147356" y="569571"/>
                </a:lnTo>
                <a:lnTo>
                  <a:pt x="0" y="586268"/>
                </a:lnTo>
                <a:cubicBezTo>
                  <a:pt x="1031" y="390845"/>
                  <a:pt x="2063" y="195423"/>
                  <a:pt x="309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6" tIns="45679" rIns="91356" bIns="456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601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gray">
          <a:xfrm rot="21421882">
            <a:off x="760192" y="662755"/>
            <a:ext cx="10315949" cy="4083648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1"/>
          <p:cNvSpPr>
            <a:spLocks noChangeArrowheads="1"/>
          </p:cNvSpPr>
          <p:nvPr userDrawn="1"/>
        </p:nvSpPr>
        <p:spPr bwMode="gray">
          <a:xfrm rot="21365145">
            <a:off x="4862432" y="3752240"/>
            <a:ext cx="6801460" cy="1484321"/>
          </a:xfrm>
          <a:custGeom>
            <a:avLst/>
            <a:gdLst>
              <a:gd name="connsiteX0" fmla="*/ 0 w 5430865"/>
              <a:gd name="connsiteY0" fmla="*/ 0 h 979284"/>
              <a:gd name="connsiteX1" fmla="*/ 5430865 w 5430865"/>
              <a:gd name="connsiteY1" fmla="*/ 0 h 979284"/>
              <a:gd name="connsiteX2" fmla="*/ 5430865 w 5430865"/>
              <a:gd name="connsiteY2" fmla="*/ 979284 h 979284"/>
              <a:gd name="connsiteX3" fmla="*/ 0 w 5430865"/>
              <a:gd name="connsiteY3" fmla="*/ 979284 h 979284"/>
              <a:gd name="connsiteX4" fmla="*/ 0 w 5430865"/>
              <a:gd name="connsiteY4" fmla="*/ 0 h 979284"/>
              <a:gd name="connsiteX0" fmla="*/ 0 w 5434373"/>
              <a:gd name="connsiteY0" fmla="*/ 2897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0 w 5434373"/>
              <a:gd name="connsiteY4" fmla="*/ 28971 h 1008255"/>
              <a:gd name="connsiteX0" fmla="*/ 1138 w 5434373"/>
              <a:gd name="connsiteY0" fmla="*/ 1452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1138 w 5434373"/>
              <a:gd name="connsiteY4" fmla="*/ 14521 h 1008255"/>
              <a:gd name="connsiteX0" fmla="*/ 1138 w 5434373"/>
              <a:gd name="connsiteY0" fmla="*/ 1452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1138 w 5434373"/>
              <a:gd name="connsiteY4" fmla="*/ 14521 h 1008255"/>
              <a:gd name="connsiteX0" fmla="*/ 1138 w 5434373"/>
              <a:gd name="connsiteY0" fmla="*/ 1452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1138 w 5434373"/>
              <a:gd name="connsiteY4" fmla="*/ 14521 h 1008255"/>
              <a:gd name="connsiteX0" fmla="*/ 1138 w 5434373"/>
              <a:gd name="connsiteY0" fmla="*/ 1452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1138 w 5434373"/>
              <a:gd name="connsiteY4" fmla="*/ 14521 h 1008255"/>
              <a:gd name="connsiteX0" fmla="*/ 82 w 5434770"/>
              <a:gd name="connsiteY0" fmla="*/ 0 h 1023513"/>
              <a:gd name="connsiteX1" fmla="*/ 5434770 w 5434770"/>
              <a:gd name="connsiteY1" fmla="*/ 15258 h 1023513"/>
              <a:gd name="connsiteX2" fmla="*/ 5431262 w 5434770"/>
              <a:gd name="connsiteY2" fmla="*/ 1023513 h 1023513"/>
              <a:gd name="connsiteX3" fmla="*/ 397 w 5434770"/>
              <a:gd name="connsiteY3" fmla="*/ 1023513 h 1023513"/>
              <a:gd name="connsiteX4" fmla="*/ 82 w 5434770"/>
              <a:gd name="connsiteY4" fmla="*/ 0 h 1023513"/>
              <a:gd name="connsiteX0" fmla="*/ 3983 w 5434373"/>
              <a:gd name="connsiteY0" fmla="*/ 0 h 1029855"/>
              <a:gd name="connsiteX1" fmla="*/ 5434373 w 5434373"/>
              <a:gd name="connsiteY1" fmla="*/ 21600 h 1029855"/>
              <a:gd name="connsiteX2" fmla="*/ 5430865 w 5434373"/>
              <a:gd name="connsiteY2" fmla="*/ 1029855 h 1029855"/>
              <a:gd name="connsiteX3" fmla="*/ 0 w 5434373"/>
              <a:gd name="connsiteY3" fmla="*/ 1029855 h 1029855"/>
              <a:gd name="connsiteX4" fmla="*/ 3983 w 5434373"/>
              <a:gd name="connsiteY4" fmla="*/ 0 h 1029855"/>
              <a:gd name="connsiteX0" fmla="*/ 3983 w 5434373"/>
              <a:gd name="connsiteY0" fmla="*/ 0 h 1029855"/>
              <a:gd name="connsiteX1" fmla="*/ 5434373 w 5434373"/>
              <a:gd name="connsiteY1" fmla="*/ 21600 h 1029855"/>
              <a:gd name="connsiteX2" fmla="*/ 5430865 w 5434373"/>
              <a:gd name="connsiteY2" fmla="*/ 1029855 h 1029855"/>
              <a:gd name="connsiteX3" fmla="*/ 0 w 5434373"/>
              <a:gd name="connsiteY3" fmla="*/ 1029855 h 1029855"/>
              <a:gd name="connsiteX4" fmla="*/ 3983 w 5434373"/>
              <a:gd name="connsiteY4" fmla="*/ 0 h 1029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4373" h="1029855">
                <a:moveTo>
                  <a:pt x="3983" y="0"/>
                </a:moveTo>
                <a:lnTo>
                  <a:pt x="5434373" y="21600"/>
                </a:lnTo>
                <a:cubicBezTo>
                  <a:pt x="5433204" y="357685"/>
                  <a:pt x="5432034" y="693770"/>
                  <a:pt x="5430865" y="1029855"/>
                </a:cubicBezTo>
                <a:lnTo>
                  <a:pt x="0" y="1029855"/>
                </a:lnTo>
                <a:cubicBezTo>
                  <a:pt x="379" y="698610"/>
                  <a:pt x="3604" y="331245"/>
                  <a:pt x="3983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6" tIns="45679" rIns="91356" bIns="456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601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 bwMode="gray">
          <a:xfrm rot="21366623">
            <a:off x="5218643" y="4086654"/>
            <a:ext cx="5810111" cy="849929"/>
          </a:xfrm>
          <a:prstGeom prst="rect">
            <a:avLst/>
          </a:prstGeom>
        </p:spPr>
        <p:txBody>
          <a:bodyPr lIns="121787" tIns="60893" rIns="121787" bIns="60893" anchor="ctr" anchorCtr="0"/>
          <a:lstStyle>
            <a:lvl1pPr marL="0" indent="0" algn="l" defTabSz="12179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8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</a:t>
            </a:r>
            <a:endParaRPr lang="en-US" dirty="0"/>
          </a:p>
        </p:txBody>
      </p:sp>
      <p:sp>
        <p:nvSpPr>
          <p:cNvPr id="6" name="Title 16"/>
          <p:cNvSpPr>
            <a:spLocks noGrp="1"/>
          </p:cNvSpPr>
          <p:nvPr>
            <p:ph type="title" hasCustomPrompt="1"/>
          </p:nvPr>
        </p:nvSpPr>
        <p:spPr bwMode="gray">
          <a:xfrm rot="21404489">
            <a:off x="1069964" y="870348"/>
            <a:ext cx="9730361" cy="2790117"/>
          </a:xfrm>
          <a:prstGeom prst="rect">
            <a:avLst/>
          </a:prstGeom>
        </p:spPr>
        <p:txBody>
          <a:bodyPr lIns="121787" tIns="60893" rIns="121787" bIns="60893" anchor="ctr" anchorCtr="0"/>
          <a:lstStyle>
            <a:lvl1pPr marL="0" algn="l" defTabSz="1217923" rtl="0" eaLnBrk="1" latinLnBrk="0" hangingPunct="1">
              <a:lnSpc>
                <a:spcPts val="6400"/>
              </a:lnSpc>
              <a:spcBef>
                <a:spcPct val="0"/>
              </a:spcBef>
              <a:buNone/>
              <a:defRPr lang="en-US" sz="55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grpSp>
        <p:nvGrpSpPr>
          <p:cNvPr id="94" name="Group 93"/>
          <p:cNvGrpSpPr/>
          <p:nvPr userDrawn="1"/>
        </p:nvGrpSpPr>
        <p:grpSpPr>
          <a:xfrm rot="21328392">
            <a:off x="10625462" y="5993075"/>
            <a:ext cx="521668" cy="279839"/>
            <a:chOff x="6196013" y="2970213"/>
            <a:chExt cx="787400" cy="422275"/>
          </a:xfrm>
        </p:grpSpPr>
        <p:sp>
          <p:nvSpPr>
            <p:cNvPr id="95" name="Freeform 24"/>
            <p:cNvSpPr>
              <a:spLocks noEditPoints="1"/>
            </p:cNvSpPr>
            <p:nvPr userDrawn="1"/>
          </p:nvSpPr>
          <p:spPr bwMode="gray">
            <a:xfrm>
              <a:off x="6559550" y="3033713"/>
              <a:ext cx="250825" cy="290513"/>
            </a:xfrm>
            <a:custGeom>
              <a:avLst/>
              <a:gdLst>
                <a:gd name="T0" fmla="*/ 41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1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1 w 51"/>
                <a:gd name="T33" fmla="*/ 2 h 59"/>
                <a:gd name="T34" fmla="*/ 40 w 51"/>
                <a:gd name="T35" fmla="*/ 44 h 59"/>
                <a:gd name="T36" fmla="*/ 39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1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1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39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1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1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6" name="Rectangle 25"/>
            <p:cNvSpPr>
              <a:spLocks noChangeArrowheads="1"/>
            </p:cNvSpPr>
            <p:nvPr userDrawn="1"/>
          </p:nvSpPr>
          <p:spPr bwMode="gray">
            <a:xfrm>
              <a:off x="6864350" y="3270250"/>
              <a:ext cx="60325" cy="53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7" name="Freeform 26"/>
            <p:cNvSpPr>
              <a:spLocks noEditPoints="1"/>
            </p:cNvSpPr>
            <p:nvPr userDrawn="1"/>
          </p:nvSpPr>
          <p:spPr bwMode="gray">
            <a:xfrm>
              <a:off x="6275388" y="3033713"/>
              <a:ext cx="220663" cy="290513"/>
            </a:xfrm>
            <a:custGeom>
              <a:avLst/>
              <a:gdLst>
                <a:gd name="T0" fmla="*/ 36 w 45"/>
                <a:gd name="T1" fmla="*/ 2 h 59"/>
                <a:gd name="T2" fmla="*/ 32 w 45"/>
                <a:gd name="T3" fmla="*/ 0 h 59"/>
                <a:gd name="T4" fmla="*/ 0 w 45"/>
                <a:gd name="T5" fmla="*/ 0 h 59"/>
                <a:gd name="T6" fmla="*/ 0 w 45"/>
                <a:gd name="T7" fmla="*/ 59 h 59"/>
                <a:gd name="T8" fmla="*/ 32 w 45"/>
                <a:gd name="T9" fmla="*/ 59 h 59"/>
                <a:gd name="T10" fmla="*/ 36 w 45"/>
                <a:gd name="T11" fmla="*/ 58 h 59"/>
                <a:gd name="T12" fmla="*/ 44 w 45"/>
                <a:gd name="T13" fmla="*/ 50 h 59"/>
                <a:gd name="T14" fmla="*/ 45 w 45"/>
                <a:gd name="T15" fmla="*/ 46 h 59"/>
                <a:gd name="T16" fmla="*/ 45 w 45"/>
                <a:gd name="T17" fmla="*/ 14 h 59"/>
                <a:gd name="T18" fmla="*/ 44 w 45"/>
                <a:gd name="T19" fmla="*/ 9 h 59"/>
                <a:gd name="T20" fmla="*/ 36 w 45"/>
                <a:gd name="T21" fmla="*/ 2 h 59"/>
                <a:gd name="T22" fmla="*/ 35 w 45"/>
                <a:gd name="T23" fmla="*/ 44 h 59"/>
                <a:gd name="T24" fmla="*/ 34 w 45"/>
                <a:gd name="T25" fmla="*/ 45 h 59"/>
                <a:gd name="T26" fmla="*/ 31 w 45"/>
                <a:gd name="T27" fmla="*/ 49 h 59"/>
                <a:gd name="T28" fmla="*/ 29 w 45"/>
                <a:gd name="T29" fmla="*/ 49 h 59"/>
                <a:gd name="T30" fmla="*/ 11 w 45"/>
                <a:gd name="T31" fmla="*/ 49 h 59"/>
                <a:gd name="T32" fmla="*/ 11 w 45"/>
                <a:gd name="T33" fmla="*/ 10 h 59"/>
                <a:gd name="T34" fmla="*/ 29 w 45"/>
                <a:gd name="T35" fmla="*/ 10 h 59"/>
                <a:gd name="T36" fmla="*/ 31 w 45"/>
                <a:gd name="T37" fmla="*/ 11 h 59"/>
                <a:gd name="T38" fmla="*/ 34 w 45"/>
                <a:gd name="T39" fmla="*/ 14 h 59"/>
                <a:gd name="T40" fmla="*/ 35 w 45"/>
                <a:gd name="T41" fmla="*/ 15 h 59"/>
                <a:gd name="T42" fmla="*/ 35 w 45"/>
                <a:gd name="T43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59">
                  <a:moveTo>
                    <a:pt x="36" y="2"/>
                  </a:moveTo>
                  <a:cubicBezTo>
                    <a:pt x="35" y="1"/>
                    <a:pt x="33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3" y="59"/>
                    <a:pt x="35" y="59"/>
                    <a:pt x="36" y="58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5" y="49"/>
                    <a:pt x="45" y="48"/>
                    <a:pt x="45" y="46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2"/>
                    <a:pt x="45" y="10"/>
                    <a:pt x="44" y="9"/>
                  </a:cubicBezTo>
                  <a:lnTo>
                    <a:pt x="36" y="2"/>
                  </a:lnTo>
                  <a:close/>
                  <a:moveTo>
                    <a:pt x="35" y="44"/>
                  </a:moveTo>
                  <a:cubicBezTo>
                    <a:pt x="35" y="45"/>
                    <a:pt x="35" y="45"/>
                    <a:pt x="34" y="45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0" y="49"/>
                    <a:pt x="30" y="49"/>
                    <a:pt x="29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0" y="10"/>
                    <a:pt x="30" y="10"/>
                    <a:pt x="31" y="11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5" y="15"/>
                    <a:pt x="35" y="15"/>
                    <a:pt x="35" y="15"/>
                  </a:cubicBezTo>
                  <a:lnTo>
                    <a:pt x="35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8" name="Freeform 27"/>
            <p:cNvSpPr>
              <a:spLocks noEditPoints="1"/>
            </p:cNvSpPr>
            <p:nvPr userDrawn="1"/>
          </p:nvSpPr>
          <p:spPr bwMode="gray">
            <a:xfrm>
              <a:off x="6196013" y="2970213"/>
              <a:ext cx="787400" cy="422275"/>
            </a:xfrm>
            <a:custGeom>
              <a:avLst/>
              <a:gdLst>
                <a:gd name="T0" fmla="*/ 0 w 160"/>
                <a:gd name="T1" fmla="*/ 86 h 86"/>
                <a:gd name="T2" fmla="*/ 160 w 160"/>
                <a:gd name="T3" fmla="*/ 86 h 86"/>
                <a:gd name="T4" fmla="*/ 160 w 160"/>
                <a:gd name="T5" fmla="*/ 0 h 86"/>
                <a:gd name="T6" fmla="*/ 0 w 160"/>
                <a:gd name="T7" fmla="*/ 0 h 86"/>
                <a:gd name="T8" fmla="*/ 0 w 160"/>
                <a:gd name="T9" fmla="*/ 86 h 86"/>
                <a:gd name="T10" fmla="*/ 61 w 160"/>
                <a:gd name="T11" fmla="*/ 59 h 86"/>
                <a:gd name="T12" fmla="*/ 60 w 160"/>
                <a:gd name="T13" fmla="*/ 63 h 86"/>
                <a:gd name="T14" fmla="*/ 52 w 160"/>
                <a:gd name="T15" fmla="*/ 71 h 86"/>
                <a:gd name="T16" fmla="*/ 48 w 160"/>
                <a:gd name="T17" fmla="*/ 72 h 86"/>
                <a:gd name="T18" fmla="*/ 16 w 160"/>
                <a:gd name="T19" fmla="*/ 72 h 86"/>
                <a:gd name="T20" fmla="*/ 16 w 160"/>
                <a:gd name="T21" fmla="*/ 13 h 86"/>
                <a:gd name="T22" fmla="*/ 48 w 160"/>
                <a:gd name="T23" fmla="*/ 13 h 86"/>
                <a:gd name="T24" fmla="*/ 52 w 160"/>
                <a:gd name="T25" fmla="*/ 15 h 86"/>
                <a:gd name="T26" fmla="*/ 60 w 160"/>
                <a:gd name="T27" fmla="*/ 22 h 86"/>
                <a:gd name="T28" fmla="*/ 61 w 160"/>
                <a:gd name="T29" fmla="*/ 27 h 86"/>
                <a:gd name="T30" fmla="*/ 61 w 160"/>
                <a:gd name="T31" fmla="*/ 59 h 86"/>
                <a:gd name="T32" fmla="*/ 125 w 160"/>
                <a:gd name="T33" fmla="*/ 59 h 86"/>
                <a:gd name="T34" fmla="*/ 123 w 160"/>
                <a:gd name="T35" fmla="*/ 63 h 86"/>
                <a:gd name="T36" fmla="*/ 115 w 160"/>
                <a:gd name="T37" fmla="*/ 71 h 86"/>
                <a:gd name="T38" fmla="*/ 111 w 160"/>
                <a:gd name="T39" fmla="*/ 72 h 86"/>
                <a:gd name="T40" fmla="*/ 88 w 160"/>
                <a:gd name="T41" fmla="*/ 72 h 86"/>
                <a:gd name="T42" fmla="*/ 83 w 160"/>
                <a:gd name="T43" fmla="*/ 71 h 86"/>
                <a:gd name="T44" fmla="*/ 76 w 160"/>
                <a:gd name="T45" fmla="*/ 63 h 86"/>
                <a:gd name="T46" fmla="*/ 74 w 160"/>
                <a:gd name="T47" fmla="*/ 59 h 86"/>
                <a:gd name="T48" fmla="*/ 74 w 160"/>
                <a:gd name="T49" fmla="*/ 27 h 86"/>
                <a:gd name="T50" fmla="*/ 76 w 160"/>
                <a:gd name="T51" fmla="*/ 22 h 86"/>
                <a:gd name="T52" fmla="*/ 83 w 160"/>
                <a:gd name="T53" fmla="*/ 15 h 86"/>
                <a:gd name="T54" fmla="*/ 88 w 160"/>
                <a:gd name="T55" fmla="*/ 13 h 86"/>
                <a:gd name="T56" fmla="*/ 111 w 160"/>
                <a:gd name="T57" fmla="*/ 13 h 86"/>
                <a:gd name="T58" fmla="*/ 115 w 160"/>
                <a:gd name="T59" fmla="*/ 15 h 86"/>
                <a:gd name="T60" fmla="*/ 123 w 160"/>
                <a:gd name="T61" fmla="*/ 22 h 86"/>
                <a:gd name="T62" fmla="*/ 125 w 160"/>
                <a:gd name="T63" fmla="*/ 27 h 86"/>
                <a:gd name="T64" fmla="*/ 125 w 160"/>
                <a:gd name="T65" fmla="*/ 59 h 86"/>
                <a:gd name="T66" fmla="*/ 148 w 160"/>
                <a:gd name="T67" fmla="*/ 72 h 86"/>
                <a:gd name="T68" fmla="*/ 136 w 160"/>
                <a:gd name="T69" fmla="*/ 72 h 86"/>
                <a:gd name="T70" fmla="*/ 136 w 160"/>
                <a:gd name="T71" fmla="*/ 61 h 86"/>
                <a:gd name="T72" fmla="*/ 148 w 160"/>
                <a:gd name="T73" fmla="*/ 61 h 86"/>
                <a:gd name="T74" fmla="*/ 148 w 160"/>
                <a:gd name="T75" fmla="*/ 7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0" h="86">
                  <a:moveTo>
                    <a:pt x="0" y="86"/>
                  </a:moveTo>
                  <a:cubicBezTo>
                    <a:pt x="160" y="86"/>
                    <a:pt x="160" y="86"/>
                    <a:pt x="160" y="86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61" y="59"/>
                  </a:moveTo>
                  <a:cubicBezTo>
                    <a:pt x="61" y="61"/>
                    <a:pt x="61" y="62"/>
                    <a:pt x="60" y="63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49" y="72"/>
                    <a:pt x="48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9" y="13"/>
                    <a:pt x="51" y="14"/>
                    <a:pt x="52" y="15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23"/>
                    <a:pt x="61" y="25"/>
                    <a:pt x="61" y="27"/>
                  </a:cubicBezTo>
                  <a:lnTo>
                    <a:pt x="61" y="59"/>
                  </a:lnTo>
                  <a:close/>
                  <a:moveTo>
                    <a:pt x="125" y="59"/>
                  </a:moveTo>
                  <a:cubicBezTo>
                    <a:pt x="125" y="61"/>
                    <a:pt x="124" y="62"/>
                    <a:pt x="123" y="63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14" y="72"/>
                    <a:pt x="113" y="72"/>
                    <a:pt x="111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6" y="72"/>
                    <a:pt x="85" y="72"/>
                    <a:pt x="83" y="71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5" y="62"/>
                    <a:pt x="74" y="61"/>
                    <a:pt x="74" y="5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74" y="25"/>
                    <a:pt x="75" y="23"/>
                    <a:pt x="76" y="22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5" y="14"/>
                    <a:pt x="86" y="13"/>
                    <a:pt x="88" y="13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3" y="13"/>
                    <a:pt x="114" y="14"/>
                    <a:pt x="115" y="15"/>
                  </a:cubicBezTo>
                  <a:cubicBezTo>
                    <a:pt x="123" y="22"/>
                    <a:pt x="123" y="22"/>
                    <a:pt x="123" y="22"/>
                  </a:cubicBezTo>
                  <a:cubicBezTo>
                    <a:pt x="124" y="23"/>
                    <a:pt x="125" y="25"/>
                    <a:pt x="125" y="27"/>
                  </a:cubicBezTo>
                  <a:lnTo>
                    <a:pt x="125" y="59"/>
                  </a:lnTo>
                  <a:close/>
                  <a:moveTo>
                    <a:pt x="148" y="72"/>
                  </a:moveTo>
                  <a:cubicBezTo>
                    <a:pt x="136" y="72"/>
                    <a:pt x="136" y="72"/>
                    <a:pt x="136" y="72"/>
                  </a:cubicBezTo>
                  <a:cubicBezTo>
                    <a:pt x="136" y="61"/>
                    <a:pt x="136" y="61"/>
                    <a:pt x="136" y="61"/>
                  </a:cubicBezTo>
                  <a:cubicBezTo>
                    <a:pt x="148" y="61"/>
                    <a:pt x="148" y="61"/>
                    <a:pt x="148" y="61"/>
                  </a:cubicBezTo>
                  <a:lnTo>
                    <a:pt x="148" y="72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9" name="Freeform 28"/>
            <p:cNvSpPr>
              <a:spLocks/>
            </p:cNvSpPr>
            <p:nvPr userDrawn="1"/>
          </p:nvSpPr>
          <p:spPr bwMode="gray">
            <a:xfrm>
              <a:off x="6329363" y="3082925"/>
              <a:ext cx="117475" cy="192088"/>
            </a:xfrm>
            <a:custGeom>
              <a:avLst/>
              <a:gdLst>
                <a:gd name="T0" fmla="*/ 20 w 24"/>
                <a:gd name="T1" fmla="*/ 1 h 39"/>
                <a:gd name="T2" fmla="*/ 18 w 24"/>
                <a:gd name="T3" fmla="*/ 0 h 39"/>
                <a:gd name="T4" fmla="*/ 0 w 24"/>
                <a:gd name="T5" fmla="*/ 0 h 39"/>
                <a:gd name="T6" fmla="*/ 0 w 24"/>
                <a:gd name="T7" fmla="*/ 39 h 39"/>
                <a:gd name="T8" fmla="*/ 18 w 24"/>
                <a:gd name="T9" fmla="*/ 39 h 39"/>
                <a:gd name="T10" fmla="*/ 20 w 24"/>
                <a:gd name="T11" fmla="*/ 39 h 39"/>
                <a:gd name="T12" fmla="*/ 23 w 24"/>
                <a:gd name="T13" fmla="*/ 35 h 39"/>
                <a:gd name="T14" fmla="*/ 24 w 24"/>
                <a:gd name="T15" fmla="*/ 34 h 39"/>
                <a:gd name="T16" fmla="*/ 24 w 24"/>
                <a:gd name="T17" fmla="*/ 5 h 39"/>
                <a:gd name="T18" fmla="*/ 23 w 24"/>
                <a:gd name="T19" fmla="*/ 4 h 39"/>
                <a:gd name="T20" fmla="*/ 20 w 24"/>
                <a:gd name="T2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39">
                  <a:moveTo>
                    <a:pt x="20" y="1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4" y="35"/>
                    <a:pt x="24" y="35"/>
                    <a:pt x="24" y="3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3" y="4"/>
                  </a:cubicBezTo>
                  <a:lnTo>
                    <a:pt x="20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0" name="Freeform 29"/>
            <p:cNvSpPr>
              <a:spLocks/>
            </p:cNvSpPr>
            <p:nvPr userDrawn="1"/>
          </p:nvSpPr>
          <p:spPr bwMode="gray">
            <a:xfrm>
              <a:off x="661352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8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1" name="Group 100"/>
          <p:cNvGrpSpPr/>
          <p:nvPr userDrawn="1"/>
        </p:nvGrpSpPr>
        <p:grpSpPr>
          <a:xfrm rot="21328392">
            <a:off x="9833508" y="6046671"/>
            <a:ext cx="752001" cy="279839"/>
            <a:chOff x="4997450" y="2970213"/>
            <a:chExt cx="1135063" cy="422275"/>
          </a:xfrm>
        </p:grpSpPr>
        <p:sp>
          <p:nvSpPr>
            <p:cNvPr id="102" name="Freeform 19"/>
            <p:cNvSpPr>
              <a:spLocks/>
            </p:cNvSpPr>
            <p:nvPr userDrawn="1"/>
          </p:nvSpPr>
          <p:spPr bwMode="gray">
            <a:xfrm>
              <a:off x="5499100" y="3033713"/>
              <a:ext cx="225425" cy="290513"/>
            </a:xfrm>
            <a:custGeom>
              <a:avLst/>
              <a:gdLst>
                <a:gd name="T0" fmla="*/ 108 w 142"/>
                <a:gd name="T1" fmla="*/ 77 h 183"/>
                <a:gd name="T2" fmla="*/ 34 w 142"/>
                <a:gd name="T3" fmla="*/ 77 h 183"/>
                <a:gd name="T4" fmla="*/ 34 w 142"/>
                <a:gd name="T5" fmla="*/ 0 h 183"/>
                <a:gd name="T6" fmla="*/ 0 w 142"/>
                <a:gd name="T7" fmla="*/ 0 h 183"/>
                <a:gd name="T8" fmla="*/ 0 w 142"/>
                <a:gd name="T9" fmla="*/ 183 h 183"/>
                <a:gd name="T10" fmla="*/ 34 w 142"/>
                <a:gd name="T11" fmla="*/ 183 h 183"/>
                <a:gd name="T12" fmla="*/ 34 w 142"/>
                <a:gd name="T13" fmla="*/ 108 h 183"/>
                <a:gd name="T14" fmla="*/ 108 w 142"/>
                <a:gd name="T15" fmla="*/ 108 h 183"/>
                <a:gd name="T16" fmla="*/ 108 w 142"/>
                <a:gd name="T17" fmla="*/ 183 h 183"/>
                <a:gd name="T18" fmla="*/ 142 w 142"/>
                <a:gd name="T19" fmla="*/ 183 h 183"/>
                <a:gd name="T20" fmla="*/ 142 w 142"/>
                <a:gd name="T21" fmla="*/ 0 h 183"/>
                <a:gd name="T22" fmla="*/ 108 w 142"/>
                <a:gd name="T23" fmla="*/ 0 h 183"/>
                <a:gd name="T24" fmla="*/ 108 w 142"/>
                <a:gd name="T25" fmla="*/ 7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183">
                  <a:moveTo>
                    <a:pt x="108" y="77"/>
                  </a:moveTo>
                  <a:lnTo>
                    <a:pt x="34" y="77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3"/>
                  </a:lnTo>
                  <a:lnTo>
                    <a:pt x="34" y="183"/>
                  </a:lnTo>
                  <a:lnTo>
                    <a:pt x="34" y="108"/>
                  </a:lnTo>
                  <a:lnTo>
                    <a:pt x="108" y="108"/>
                  </a:lnTo>
                  <a:lnTo>
                    <a:pt x="108" y="183"/>
                  </a:lnTo>
                  <a:lnTo>
                    <a:pt x="142" y="183"/>
                  </a:lnTo>
                  <a:lnTo>
                    <a:pt x="142" y="0"/>
                  </a:lnTo>
                  <a:lnTo>
                    <a:pt x="108" y="0"/>
                  </a:lnTo>
                  <a:lnTo>
                    <a:pt x="108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3" name="Freeform 20"/>
            <p:cNvSpPr>
              <a:spLocks/>
            </p:cNvSpPr>
            <p:nvPr userDrawn="1"/>
          </p:nvSpPr>
          <p:spPr bwMode="gray">
            <a:xfrm>
              <a:off x="5086350" y="3033713"/>
              <a:ext cx="358775" cy="290513"/>
            </a:xfrm>
            <a:custGeom>
              <a:avLst/>
              <a:gdLst>
                <a:gd name="T0" fmla="*/ 164 w 226"/>
                <a:gd name="T1" fmla="*/ 149 h 183"/>
                <a:gd name="T2" fmla="*/ 136 w 226"/>
                <a:gd name="T3" fmla="*/ 0 h 183"/>
                <a:gd name="T4" fmla="*/ 89 w 226"/>
                <a:gd name="T5" fmla="*/ 0 h 183"/>
                <a:gd name="T6" fmla="*/ 61 w 226"/>
                <a:gd name="T7" fmla="*/ 149 h 183"/>
                <a:gd name="T8" fmla="*/ 31 w 226"/>
                <a:gd name="T9" fmla="*/ 0 h 183"/>
                <a:gd name="T10" fmla="*/ 0 w 226"/>
                <a:gd name="T11" fmla="*/ 0 h 183"/>
                <a:gd name="T12" fmla="*/ 40 w 226"/>
                <a:gd name="T13" fmla="*/ 183 h 183"/>
                <a:gd name="T14" fmla="*/ 83 w 226"/>
                <a:gd name="T15" fmla="*/ 183 h 183"/>
                <a:gd name="T16" fmla="*/ 111 w 226"/>
                <a:gd name="T17" fmla="*/ 40 h 183"/>
                <a:gd name="T18" fmla="*/ 142 w 226"/>
                <a:gd name="T19" fmla="*/ 183 h 183"/>
                <a:gd name="T20" fmla="*/ 185 w 226"/>
                <a:gd name="T21" fmla="*/ 183 h 183"/>
                <a:gd name="T22" fmla="*/ 226 w 226"/>
                <a:gd name="T23" fmla="*/ 0 h 183"/>
                <a:gd name="T24" fmla="*/ 192 w 226"/>
                <a:gd name="T25" fmla="*/ 0 h 183"/>
                <a:gd name="T26" fmla="*/ 164 w 226"/>
                <a:gd name="T27" fmla="*/ 14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6" h="183">
                  <a:moveTo>
                    <a:pt x="164" y="149"/>
                  </a:moveTo>
                  <a:lnTo>
                    <a:pt x="136" y="0"/>
                  </a:lnTo>
                  <a:lnTo>
                    <a:pt x="89" y="0"/>
                  </a:lnTo>
                  <a:lnTo>
                    <a:pt x="61" y="149"/>
                  </a:lnTo>
                  <a:lnTo>
                    <a:pt x="31" y="0"/>
                  </a:lnTo>
                  <a:lnTo>
                    <a:pt x="0" y="0"/>
                  </a:lnTo>
                  <a:lnTo>
                    <a:pt x="40" y="183"/>
                  </a:lnTo>
                  <a:lnTo>
                    <a:pt x="83" y="183"/>
                  </a:lnTo>
                  <a:lnTo>
                    <a:pt x="111" y="40"/>
                  </a:lnTo>
                  <a:lnTo>
                    <a:pt x="142" y="183"/>
                  </a:lnTo>
                  <a:lnTo>
                    <a:pt x="185" y="183"/>
                  </a:lnTo>
                  <a:lnTo>
                    <a:pt x="226" y="0"/>
                  </a:lnTo>
                  <a:lnTo>
                    <a:pt x="192" y="0"/>
                  </a:lnTo>
                  <a:lnTo>
                    <a:pt x="164" y="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4" name="Freeform 21"/>
            <p:cNvSpPr>
              <a:spLocks noEditPoints="1"/>
            </p:cNvSpPr>
            <p:nvPr userDrawn="1"/>
          </p:nvSpPr>
          <p:spPr bwMode="gray">
            <a:xfrm>
              <a:off x="5778500" y="3033713"/>
              <a:ext cx="250825" cy="290513"/>
            </a:xfrm>
            <a:custGeom>
              <a:avLst/>
              <a:gdLst>
                <a:gd name="T0" fmla="*/ 42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2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2 w 51"/>
                <a:gd name="T33" fmla="*/ 2 h 59"/>
                <a:gd name="T34" fmla="*/ 40 w 51"/>
                <a:gd name="T35" fmla="*/ 44 h 59"/>
                <a:gd name="T36" fmla="*/ 40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2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2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40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2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2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2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40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2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5" name="Freeform 22"/>
            <p:cNvSpPr>
              <a:spLocks noEditPoints="1"/>
            </p:cNvSpPr>
            <p:nvPr userDrawn="1"/>
          </p:nvSpPr>
          <p:spPr bwMode="gray">
            <a:xfrm>
              <a:off x="4997450" y="2970213"/>
              <a:ext cx="1135063" cy="422275"/>
            </a:xfrm>
            <a:custGeom>
              <a:avLst/>
              <a:gdLst>
                <a:gd name="T0" fmla="*/ 0 w 231"/>
                <a:gd name="T1" fmla="*/ 86 h 86"/>
                <a:gd name="T2" fmla="*/ 231 w 231"/>
                <a:gd name="T3" fmla="*/ 86 h 86"/>
                <a:gd name="T4" fmla="*/ 231 w 231"/>
                <a:gd name="T5" fmla="*/ 0 h 86"/>
                <a:gd name="T6" fmla="*/ 0 w 231"/>
                <a:gd name="T7" fmla="*/ 0 h 86"/>
                <a:gd name="T8" fmla="*/ 0 w 231"/>
                <a:gd name="T9" fmla="*/ 86 h 86"/>
                <a:gd name="T10" fmla="*/ 78 w 231"/>
                <a:gd name="T11" fmla="*/ 72 h 86"/>
                <a:gd name="T12" fmla="*/ 64 w 231"/>
                <a:gd name="T13" fmla="*/ 72 h 86"/>
                <a:gd name="T14" fmla="*/ 54 w 231"/>
                <a:gd name="T15" fmla="*/ 26 h 86"/>
                <a:gd name="T16" fmla="*/ 45 w 231"/>
                <a:gd name="T17" fmla="*/ 72 h 86"/>
                <a:gd name="T18" fmla="*/ 31 w 231"/>
                <a:gd name="T19" fmla="*/ 72 h 86"/>
                <a:gd name="T20" fmla="*/ 18 w 231"/>
                <a:gd name="T21" fmla="*/ 13 h 86"/>
                <a:gd name="T22" fmla="*/ 28 w 231"/>
                <a:gd name="T23" fmla="*/ 13 h 86"/>
                <a:gd name="T24" fmla="*/ 38 w 231"/>
                <a:gd name="T25" fmla="*/ 61 h 86"/>
                <a:gd name="T26" fmla="*/ 47 w 231"/>
                <a:gd name="T27" fmla="*/ 13 h 86"/>
                <a:gd name="T28" fmla="*/ 62 w 231"/>
                <a:gd name="T29" fmla="*/ 13 h 86"/>
                <a:gd name="T30" fmla="*/ 71 w 231"/>
                <a:gd name="T31" fmla="*/ 61 h 86"/>
                <a:gd name="T32" fmla="*/ 80 w 231"/>
                <a:gd name="T33" fmla="*/ 13 h 86"/>
                <a:gd name="T34" fmla="*/ 91 w 231"/>
                <a:gd name="T35" fmla="*/ 13 h 86"/>
                <a:gd name="T36" fmla="*/ 78 w 231"/>
                <a:gd name="T37" fmla="*/ 72 h 86"/>
                <a:gd name="T38" fmla="*/ 148 w 231"/>
                <a:gd name="T39" fmla="*/ 72 h 86"/>
                <a:gd name="T40" fmla="*/ 137 w 231"/>
                <a:gd name="T41" fmla="*/ 72 h 86"/>
                <a:gd name="T42" fmla="*/ 137 w 231"/>
                <a:gd name="T43" fmla="*/ 48 h 86"/>
                <a:gd name="T44" fmla="*/ 113 w 231"/>
                <a:gd name="T45" fmla="*/ 48 h 86"/>
                <a:gd name="T46" fmla="*/ 113 w 231"/>
                <a:gd name="T47" fmla="*/ 72 h 86"/>
                <a:gd name="T48" fmla="*/ 102 w 231"/>
                <a:gd name="T49" fmla="*/ 72 h 86"/>
                <a:gd name="T50" fmla="*/ 102 w 231"/>
                <a:gd name="T51" fmla="*/ 13 h 86"/>
                <a:gd name="T52" fmla="*/ 113 w 231"/>
                <a:gd name="T53" fmla="*/ 13 h 86"/>
                <a:gd name="T54" fmla="*/ 113 w 231"/>
                <a:gd name="T55" fmla="*/ 38 h 86"/>
                <a:gd name="T56" fmla="*/ 137 w 231"/>
                <a:gd name="T57" fmla="*/ 38 h 86"/>
                <a:gd name="T58" fmla="*/ 137 w 231"/>
                <a:gd name="T59" fmla="*/ 13 h 86"/>
                <a:gd name="T60" fmla="*/ 148 w 231"/>
                <a:gd name="T61" fmla="*/ 13 h 86"/>
                <a:gd name="T62" fmla="*/ 148 w 231"/>
                <a:gd name="T63" fmla="*/ 72 h 86"/>
                <a:gd name="T64" fmla="*/ 210 w 231"/>
                <a:gd name="T65" fmla="*/ 59 h 86"/>
                <a:gd name="T66" fmla="*/ 208 w 231"/>
                <a:gd name="T67" fmla="*/ 63 h 86"/>
                <a:gd name="T68" fmla="*/ 201 w 231"/>
                <a:gd name="T69" fmla="*/ 71 h 86"/>
                <a:gd name="T70" fmla="*/ 196 w 231"/>
                <a:gd name="T71" fmla="*/ 72 h 86"/>
                <a:gd name="T72" fmla="*/ 173 w 231"/>
                <a:gd name="T73" fmla="*/ 72 h 86"/>
                <a:gd name="T74" fmla="*/ 168 w 231"/>
                <a:gd name="T75" fmla="*/ 71 h 86"/>
                <a:gd name="T76" fmla="*/ 161 w 231"/>
                <a:gd name="T77" fmla="*/ 63 h 86"/>
                <a:gd name="T78" fmla="*/ 159 w 231"/>
                <a:gd name="T79" fmla="*/ 59 h 86"/>
                <a:gd name="T80" fmla="*/ 159 w 231"/>
                <a:gd name="T81" fmla="*/ 27 h 86"/>
                <a:gd name="T82" fmla="*/ 161 w 231"/>
                <a:gd name="T83" fmla="*/ 22 h 86"/>
                <a:gd name="T84" fmla="*/ 168 w 231"/>
                <a:gd name="T85" fmla="*/ 15 h 86"/>
                <a:gd name="T86" fmla="*/ 173 w 231"/>
                <a:gd name="T87" fmla="*/ 13 h 86"/>
                <a:gd name="T88" fmla="*/ 196 w 231"/>
                <a:gd name="T89" fmla="*/ 13 h 86"/>
                <a:gd name="T90" fmla="*/ 201 w 231"/>
                <a:gd name="T91" fmla="*/ 15 h 86"/>
                <a:gd name="T92" fmla="*/ 208 w 231"/>
                <a:gd name="T93" fmla="*/ 22 h 86"/>
                <a:gd name="T94" fmla="*/ 210 w 231"/>
                <a:gd name="T95" fmla="*/ 27 h 86"/>
                <a:gd name="T96" fmla="*/ 210 w 231"/>
                <a:gd name="T97" fmla="*/ 5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1" h="86">
                  <a:moveTo>
                    <a:pt x="0" y="86"/>
                  </a:moveTo>
                  <a:cubicBezTo>
                    <a:pt x="231" y="86"/>
                    <a:pt x="231" y="86"/>
                    <a:pt x="231" y="86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78" y="72"/>
                  </a:moveTo>
                  <a:cubicBezTo>
                    <a:pt x="64" y="72"/>
                    <a:pt x="64" y="72"/>
                    <a:pt x="64" y="72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91" y="13"/>
                    <a:pt x="91" y="13"/>
                    <a:pt x="91" y="13"/>
                  </a:cubicBezTo>
                  <a:lnTo>
                    <a:pt x="78" y="72"/>
                  </a:lnTo>
                  <a:close/>
                  <a:moveTo>
                    <a:pt x="148" y="72"/>
                  </a:moveTo>
                  <a:cubicBezTo>
                    <a:pt x="137" y="72"/>
                    <a:pt x="137" y="72"/>
                    <a:pt x="137" y="72"/>
                  </a:cubicBezTo>
                  <a:cubicBezTo>
                    <a:pt x="137" y="48"/>
                    <a:pt x="137" y="48"/>
                    <a:pt x="137" y="48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13" y="72"/>
                    <a:pt x="113" y="72"/>
                    <a:pt x="113" y="72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48" y="13"/>
                    <a:pt x="148" y="13"/>
                    <a:pt x="148" y="13"/>
                  </a:cubicBezTo>
                  <a:lnTo>
                    <a:pt x="148" y="72"/>
                  </a:lnTo>
                  <a:close/>
                  <a:moveTo>
                    <a:pt x="210" y="59"/>
                  </a:moveTo>
                  <a:cubicBezTo>
                    <a:pt x="210" y="61"/>
                    <a:pt x="209" y="62"/>
                    <a:pt x="208" y="63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199" y="72"/>
                    <a:pt x="198" y="72"/>
                    <a:pt x="196" y="72"/>
                  </a:cubicBezTo>
                  <a:cubicBezTo>
                    <a:pt x="173" y="72"/>
                    <a:pt x="173" y="72"/>
                    <a:pt x="173" y="72"/>
                  </a:cubicBezTo>
                  <a:cubicBezTo>
                    <a:pt x="171" y="72"/>
                    <a:pt x="170" y="72"/>
                    <a:pt x="168" y="71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0" y="62"/>
                    <a:pt x="159" y="61"/>
                    <a:pt x="159" y="59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159" y="25"/>
                    <a:pt x="160" y="23"/>
                    <a:pt x="161" y="22"/>
                  </a:cubicBezTo>
                  <a:cubicBezTo>
                    <a:pt x="168" y="15"/>
                    <a:pt x="168" y="15"/>
                    <a:pt x="168" y="15"/>
                  </a:cubicBezTo>
                  <a:cubicBezTo>
                    <a:pt x="170" y="14"/>
                    <a:pt x="171" y="13"/>
                    <a:pt x="173" y="13"/>
                  </a:cubicBezTo>
                  <a:cubicBezTo>
                    <a:pt x="196" y="13"/>
                    <a:pt x="196" y="13"/>
                    <a:pt x="196" y="13"/>
                  </a:cubicBezTo>
                  <a:cubicBezTo>
                    <a:pt x="198" y="13"/>
                    <a:pt x="199" y="14"/>
                    <a:pt x="201" y="15"/>
                  </a:cubicBezTo>
                  <a:cubicBezTo>
                    <a:pt x="208" y="22"/>
                    <a:pt x="208" y="22"/>
                    <a:pt x="208" y="22"/>
                  </a:cubicBezTo>
                  <a:cubicBezTo>
                    <a:pt x="209" y="23"/>
                    <a:pt x="210" y="25"/>
                    <a:pt x="210" y="27"/>
                  </a:cubicBezTo>
                  <a:lnTo>
                    <a:pt x="210" y="59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6" name="Freeform 23"/>
            <p:cNvSpPr>
              <a:spLocks/>
            </p:cNvSpPr>
            <p:nvPr userDrawn="1"/>
          </p:nvSpPr>
          <p:spPr bwMode="gray">
            <a:xfrm>
              <a:off x="583247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1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1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9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9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7" name="Group 106"/>
          <p:cNvGrpSpPr/>
          <p:nvPr userDrawn="1"/>
        </p:nvGrpSpPr>
        <p:grpSpPr>
          <a:xfrm rot="21328392">
            <a:off x="9680052" y="5716952"/>
            <a:ext cx="1006524" cy="284045"/>
            <a:chOff x="4791075" y="2478088"/>
            <a:chExt cx="1519238" cy="428625"/>
          </a:xfrm>
        </p:grpSpPr>
        <p:sp>
          <p:nvSpPr>
            <p:cNvPr id="108" name="Freeform 12"/>
            <p:cNvSpPr>
              <a:spLocks noEditPoints="1"/>
            </p:cNvSpPr>
            <p:nvPr userDrawn="1"/>
          </p:nvSpPr>
          <p:spPr bwMode="gray">
            <a:xfrm>
              <a:off x="5414963" y="2547938"/>
              <a:ext cx="246063" cy="288925"/>
            </a:xfrm>
            <a:custGeom>
              <a:avLst/>
              <a:gdLst>
                <a:gd name="T0" fmla="*/ 41 w 50"/>
                <a:gd name="T1" fmla="*/ 2 h 59"/>
                <a:gd name="T2" fmla="*/ 37 w 50"/>
                <a:gd name="T3" fmla="*/ 0 h 59"/>
                <a:gd name="T4" fmla="*/ 13 w 50"/>
                <a:gd name="T5" fmla="*/ 0 h 59"/>
                <a:gd name="T6" fmla="*/ 9 w 50"/>
                <a:gd name="T7" fmla="*/ 2 h 59"/>
                <a:gd name="T8" fmla="*/ 2 w 50"/>
                <a:gd name="T9" fmla="*/ 9 h 59"/>
                <a:gd name="T10" fmla="*/ 0 w 50"/>
                <a:gd name="T11" fmla="*/ 13 h 59"/>
                <a:gd name="T12" fmla="*/ 0 w 50"/>
                <a:gd name="T13" fmla="*/ 45 h 59"/>
                <a:gd name="T14" fmla="*/ 2 w 50"/>
                <a:gd name="T15" fmla="*/ 50 h 59"/>
                <a:gd name="T16" fmla="*/ 9 w 50"/>
                <a:gd name="T17" fmla="*/ 57 h 59"/>
                <a:gd name="T18" fmla="*/ 13 w 50"/>
                <a:gd name="T19" fmla="*/ 59 h 59"/>
                <a:gd name="T20" fmla="*/ 37 w 50"/>
                <a:gd name="T21" fmla="*/ 59 h 59"/>
                <a:gd name="T22" fmla="*/ 41 w 50"/>
                <a:gd name="T23" fmla="*/ 57 h 59"/>
                <a:gd name="T24" fmla="*/ 48 w 50"/>
                <a:gd name="T25" fmla="*/ 50 h 59"/>
                <a:gd name="T26" fmla="*/ 50 w 50"/>
                <a:gd name="T27" fmla="*/ 45 h 59"/>
                <a:gd name="T28" fmla="*/ 50 w 50"/>
                <a:gd name="T29" fmla="*/ 13 h 59"/>
                <a:gd name="T30" fmla="*/ 48 w 50"/>
                <a:gd name="T31" fmla="*/ 9 h 59"/>
                <a:gd name="T32" fmla="*/ 41 w 50"/>
                <a:gd name="T33" fmla="*/ 2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5 w 50"/>
                <a:gd name="T41" fmla="*/ 49 h 59"/>
                <a:gd name="T42" fmla="*/ 16 w 50"/>
                <a:gd name="T43" fmla="*/ 49 h 59"/>
                <a:gd name="T44" fmla="*/ 15 w 50"/>
                <a:gd name="T45" fmla="*/ 48 h 59"/>
                <a:gd name="T46" fmla="*/ 11 w 50"/>
                <a:gd name="T47" fmla="*/ 45 h 59"/>
                <a:gd name="T48" fmla="*/ 11 w 50"/>
                <a:gd name="T49" fmla="*/ 44 h 59"/>
                <a:gd name="T50" fmla="*/ 11 w 50"/>
                <a:gd name="T51" fmla="*/ 15 h 59"/>
                <a:gd name="T52" fmla="*/ 11 w 50"/>
                <a:gd name="T53" fmla="*/ 14 h 59"/>
                <a:gd name="T54" fmla="*/ 15 w 50"/>
                <a:gd name="T55" fmla="*/ 10 h 59"/>
                <a:gd name="T56" fmla="*/ 16 w 50"/>
                <a:gd name="T57" fmla="*/ 10 h 59"/>
                <a:gd name="T58" fmla="*/ 35 w 50"/>
                <a:gd name="T59" fmla="*/ 10 h 59"/>
                <a:gd name="T60" fmla="*/ 36 w 50"/>
                <a:gd name="T61" fmla="*/ 10 h 59"/>
                <a:gd name="T62" fmla="*/ 39 w 50"/>
                <a:gd name="T63" fmla="*/ 14 h 59"/>
                <a:gd name="T64" fmla="*/ 40 w 50"/>
                <a:gd name="T65" fmla="*/ 15 h 59"/>
                <a:gd name="T66" fmla="*/ 40 w 50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0" h="59">
                  <a:moveTo>
                    <a:pt x="41" y="2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7"/>
                    <a:pt x="0" y="49"/>
                    <a:pt x="2" y="50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0" y="58"/>
                    <a:pt x="12" y="59"/>
                    <a:pt x="13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2"/>
                    <a:pt x="50" y="10"/>
                    <a:pt x="48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8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4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0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9" name="Freeform 13"/>
            <p:cNvSpPr>
              <a:spLocks/>
            </p:cNvSpPr>
            <p:nvPr userDrawn="1"/>
          </p:nvSpPr>
          <p:spPr bwMode="gray">
            <a:xfrm>
              <a:off x="4864100" y="2547938"/>
              <a:ext cx="222250" cy="288925"/>
            </a:xfrm>
            <a:custGeom>
              <a:avLst/>
              <a:gdLst>
                <a:gd name="T0" fmla="*/ 0 w 140"/>
                <a:gd name="T1" fmla="*/ 31 h 182"/>
                <a:gd name="T2" fmla="*/ 53 w 140"/>
                <a:gd name="T3" fmla="*/ 31 h 182"/>
                <a:gd name="T4" fmla="*/ 53 w 140"/>
                <a:gd name="T5" fmla="*/ 182 h 182"/>
                <a:gd name="T6" fmla="*/ 84 w 140"/>
                <a:gd name="T7" fmla="*/ 182 h 182"/>
                <a:gd name="T8" fmla="*/ 84 w 140"/>
                <a:gd name="T9" fmla="*/ 31 h 182"/>
                <a:gd name="T10" fmla="*/ 140 w 140"/>
                <a:gd name="T11" fmla="*/ 31 h 182"/>
                <a:gd name="T12" fmla="*/ 140 w 140"/>
                <a:gd name="T13" fmla="*/ 0 h 182"/>
                <a:gd name="T14" fmla="*/ 0 w 140"/>
                <a:gd name="T15" fmla="*/ 0 h 182"/>
                <a:gd name="T16" fmla="*/ 0 w 140"/>
                <a:gd name="T17" fmla="*/ 3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2">
                  <a:moveTo>
                    <a:pt x="0" y="31"/>
                  </a:moveTo>
                  <a:lnTo>
                    <a:pt x="53" y="31"/>
                  </a:lnTo>
                  <a:lnTo>
                    <a:pt x="53" y="182"/>
                  </a:lnTo>
                  <a:lnTo>
                    <a:pt x="84" y="182"/>
                  </a:lnTo>
                  <a:lnTo>
                    <a:pt x="84" y="31"/>
                  </a:lnTo>
                  <a:lnTo>
                    <a:pt x="140" y="31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0" name="Freeform 14"/>
            <p:cNvSpPr>
              <a:spLocks/>
            </p:cNvSpPr>
            <p:nvPr userDrawn="1"/>
          </p:nvSpPr>
          <p:spPr bwMode="gray">
            <a:xfrm>
              <a:off x="5135563" y="2547938"/>
              <a:ext cx="220663" cy="288925"/>
            </a:xfrm>
            <a:custGeom>
              <a:avLst/>
              <a:gdLst>
                <a:gd name="T0" fmla="*/ 105 w 139"/>
                <a:gd name="T1" fmla="*/ 74 h 182"/>
                <a:gd name="T2" fmla="*/ 34 w 139"/>
                <a:gd name="T3" fmla="*/ 74 h 182"/>
                <a:gd name="T4" fmla="*/ 34 w 139"/>
                <a:gd name="T5" fmla="*/ 0 h 182"/>
                <a:gd name="T6" fmla="*/ 0 w 139"/>
                <a:gd name="T7" fmla="*/ 0 h 182"/>
                <a:gd name="T8" fmla="*/ 0 w 139"/>
                <a:gd name="T9" fmla="*/ 182 h 182"/>
                <a:gd name="T10" fmla="*/ 34 w 139"/>
                <a:gd name="T11" fmla="*/ 182 h 182"/>
                <a:gd name="T12" fmla="*/ 34 w 139"/>
                <a:gd name="T13" fmla="*/ 105 h 182"/>
                <a:gd name="T14" fmla="*/ 105 w 139"/>
                <a:gd name="T15" fmla="*/ 105 h 182"/>
                <a:gd name="T16" fmla="*/ 105 w 139"/>
                <a:gd name="T17" fmla="*/ 182 h 182"/>
                <a:gd name="T18" fmla="*/ 139 w 139"/>
                <a:gd name="T19" fmla="*/ 182 h 182"/>
                <a:gd name="T20" fmla="*/ 139 w 139"/>
                <a:gd name="T21" fmla="*/ 0 h 182"/>
                <a:gd name="T22" fmla="*/ 105 w 139"/>
                <a:gd name="T23" fmla="*/ 0 h 182"/>
                <a:gd name="T24" fmla="*/ 105 w 139"/>
                <a:gd name="T25" fmla="*/ 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82">
                  <a:moveTo>
                    <a:pt x="105" y="74"/>
                  </a:moveTo>
                  <a:lnTo>
                    <a:pt x="34" y="74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2"/>
                  </a:lnTo>
                  <a:lnTo>
                    <a:pt x="34" y="182"/>
                  </a:lnTo>
                  <a:lnTo>
                    <a:pt x="34" y="105"/>
                  </a:lnTo>
                  <a:lnTo>
                    <a:pt x="105" y="105"/>
                  </a:lnTo>
                  <a:lnTo>
                    <a:pt x="105" y="182"/>
                  </a:lnTo>
                  <a:lnTo>
                    <a:pt x="139" y="182"/>
                  </a:lnTo>
                  <a:lnTo>
                    <a:pt x="139" y="0"/>
                  </a:lnTo>
                  <a:lnTo>
                    <a:pt x="105" y="0"/>
                  </a:lnTo>
                  <a:lnTo>
                    <a:pt x="105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1" name="Freeform 15"/>
            <p:cNvSpPr>
              <a:spLocks/>
            </p:cNvSpPr>
            <p:nvPr userDrawn="1"/>
          </p:nvSpPr>
          <p:spPr bwMode="gray">
            <a:xfrm>
              <a:off x="6034088" y="2547938"/>
              <a:ext cx="196850" cy="288925"/>
            </a:xfrm>
            <a:custGeom>
              <a:avLst/>
              <a:gdLst>
                <a:gd name="T0" fmla="*/ 0 w 124"/>
                <a:gd name="T1" fmla="*/ 182 h 182"/>
                <a:gd name="T2" fmla="*/ 124 w 124"/>
                <a:gd name="T3" fmla="*/ 182 h 182"/>
                <a:gd name="T4" fmla="*/ 124 w 124"/>
                <a:gd name="T5" fmla="*/ 151 h 182"/>
                <a:gd name="T6" fmla="*/ 34 w 124"/>
                <a:gd name="T7" fmla="*/ 151 h 182"/>
                <a:gd name="T8" fmla="*/ 34 w 124"/>
                <a:gd name="T9" fmla="*/ 105 h 182"/>
                <a:gd name="T10" fmla="*/ 124 w 124"/>
                <a:gd name="T11" fmla="*/ 105 h 182"/>
                <a:gd name="T12" fmla="*/ 124 w 124"/>
                <a:gd name="T13" fmla="*/ 74 h 182"/>
                <a:gd name="T14" fmla="*/ 34 w 124"/>
                <a:gd name="T15" fmla="*/ 74 h 182"/>
                <a:gd name="T16" fmla="*/ 34 w 124"/>
                <a:gd name="T17" fmla="*/ 31 h 182"/>
                <a:gd name="T18" fmla="*/ 124 w 124"/>
                <a:gd name="T19" fmla="*/ 31 h 182"/>
                <a:gd name="T20" fmla="*/ 124 w 124"/>
                <a:gd name="T21" fmla="*/ 0 h 182"/>
                <a:gd name="T22" fmla="*/ 0 w 124"/>
                <a:gd name="T23" fmla="*/ 0 h 182"/>
                <a:gd name="T24" fmla="*/ 0 w 124"/>
                <a:gd name="T2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82">
                  <a:moveTo>
                    <a:pt x="0" y="182"/>
                  </a:moveTo>
                  <a:lnTo>
                    <a:pt x="124" y="182"/>
                  </a:lnTo>
                  <a:lnTo>
                    <a:pt x="124" y="151"/>
                  </a:lnTo>
                  <a:lnTo>
                    <a:pt x="34" y="151"/>
                  </a:lnTo>
                  <a:lnTo>
                    <a:pt x="34" y="105"/>
                  </a:lnTo>
                  <a:lnTo>
                    <a:pt x="124" y="105"/>
                  </a:lnTo>
                  <a:lnTo>
                    <a:pt x="124" y="74"/>
                  </a:lnTo>
                  <a:lnTo>
                    <a:pt x="34" y="74"/>
                  </a:lnTo>
                  <a:lnTo>
                    <a:pt x="34" y="31"/>
                  </a:lnTo>
                  <a:lnTo>
                    <a:pt x="124" y="31"/>
                  </a:lnTo>
                  <a:lnTo>
                    <a:pt x="124" y="0"/>
                  </a:lnTo>
                  <a:lnTo>
                    <a:pt x="0" y="0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2" name="Freeform 16"/>
            <p:cNvSpPr>
              <a:spLocks/>
            </p:cNvSpPr>
            <p:nvPr userDrawn="1"/>
          </p:nvSpPr>
          <p:spPr bwMode="gray">
            <a:xfrm>
              <a:off x="5719763" y="2547938"/>
              <a:ext cx="246063" cy="288925"/>
            </a:xfrm>
            <a:custGeom>
              <a:avLst/>
              <a:gdLst>
                <a:gd name="T0" fmla="*/ 11 w 50"/>
                <a:gd name="T1" fmla="*/ 14 h 59"/>
                <a:gd name="T2" fmla="*/ 14 w 50"/>
                <a:gd name="T3" fmla="*/ 10 h 59"/>
                <a:gd name="T4" fmla="*/ 16 w 50"/>
                <a:gd name="T5" fmla="*/ 10 h 59"/>
                <a:gd name="T6" fmla="*/ 36 w 50"/>
                <a:gd name="T7" fmla="*/ 10 h 59"/>
                <a:gd name="T8" fmla="*/ 37 w 50"/>
                <a:gd name="T9" fmla="*/ 10 h 59"/>
                <a:gd name="T10" fmla="*/ 43 w 50"/>
                <a:gd name="T11" fmla="*/ 16 h 59"/>
                <a:gd name="T12" fmla="*/ 50 w 50"/>
                <a:gd name="T13" fmla="*/ 9 h 59"/>
                <a:gd name="T14" fmla="*/ 43 w 50"/>
                <a:gd name="T15" fmla="*/ 2 h 59"/>
                <a:gd name="T16" fmla="*/ 38 w 50"/>
                <a:gd name="T17" fmla="*/ 0 h 59"/>
                <a:gd name="T18" fmla="*/ 13 w 50"/>
                <a:gd name="T19" fmla="*/ 0 h 59"/>
                <a:gd name="T20" fmla="*/ 9 w 50"/>
                <a:gd name="T21" fmla="*/ 2 h 59"/>
                <a:gd name="T22" fmla="*/ 2 w 50"/>
                <a:gd name="T23" fmla="*/ 9 h 59"/>
                <a:gd name="T24" fmla="*/ 0 w 50"/>
                <a:gd name="T25" fmla="*/ 13 h 59"/>
                <a:gd name="T26" fmla="*/ 0 w 50"/>
                <a:gd name="T27" fmla="*/ 25 h 59"/>
                <a:gd name="T28" fmla="*/ 6 w 50"/>
                <a:gd name="T29" fmla="*/ 32 h 59"/>
                <a:gd name="T30" fmla="*/ 38 w 50"/>
                <a:gd name="T31" fmla="*/ 36 h 59"/>
                <a:gd name="T32" fmla="*/ 40 w 50"/>
                <a:gd name="T33" fmla="*/ 38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4 w 50"/>
                <a:gd name="T41" fmla="*/ 49 h 59"/>
                <a:gd name="T42" fmla="*/ 14 w 50"/>
                <a:gd name="T43" fmla="*/ 49 h 59"/>
                <a:gd name="T44" fmla="*/ 13 w 50"/>
                <a:gd name="T45" fmla="*/ 48 h 59"/>
                <a:gd name="T46" fmla="*/ 7 w 50"/>
                <a:gd name="T47" fmla="*/ 42 h 59"/>
                <a:gd name="T48" fmla="*/ 0 w 50"/>
                <a:gd name="T49" fmla="*/ 50 h 59"/>
                <a:gd name="T50" fmla="*/ 7 w 50"/>
                <a:gd name="T51" fmla="*/ 57 h 59"/>
                <a:gd name="T52" fmla="*/ 12 w 50"/>
                <a:gd name="T53" fmla="*/ 59 h 59"/>
                <a:gd name="T54" fmla="*/ 37 w 50"/>
                <a:gd name="T55" fmla="*/ 59 h 59"/>
                <a:gd name="T56" fmla="*/ 41 w 50"/>
                <a:gd name="T57" fmla="*/ 57 h 59"/>
                <a:gd name="T58" fmla="*/ 48 w 50"/>
                <a:gd name="T59" fmla="*/ 50 h 59"/>
                <a:gd name="T60" fmla="*/ 50 w 50"/>
                <a:gd name="T61" fmla="*/ 45 h 59"/>
                <a:gd name="T62" fmla="*/ 50 w 50"/>
                <a:gd name="T63" fmla="*/ 34 h 59"/>
                <a:gd name="T64" fmla="*/ 44 w 50"/>
                <a:gd name="T65" fmla="*/ 27 h 59"/>
                <a:gd name="T66" fmla="*/ 12 w 50"/>
                <a:gd name="T67" fmla="*/ 23 h 59"/>
                <a:gd name="T68" fmla="*/ 10 w 50"/>
                <a:gd name="T69" fmla="*/ 21 h 59"/>
                <a:gd name="T70" fmla="*/ 10 w 50"/>
                <a:gd name="T71" fmla="*/ 15 h 59"/>
                <a:gd name="T72" fmla="*/ 11 w 50"/>
                <a:gd name="T73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" h="59">
                  <a:moveTo>
                    <a:pt x="11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5" y="10"/>
                    <a:pt x="16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7" y="10"/>
                    <a:pt x="37" y="10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1" y="0"/>
                    <a:pt x="40" y="0"/>
                    <a:pt x="38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2" y="31"/>
                    <a:pt x="6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6"/>
                    <a:pt x="40" y="37"/>
                    <a:pt x="40" y="38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39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49"/>
                    <a:pt x="13" y="49"/>
                    <a:pt x="13" y="48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9" y="58"/>
                    <a:pt x="10" y="59"/>
                    <a:pt x="12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0"/>
                    <a:pt x="48" y="27"/>
                    <a:pt x="44" y="27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2"/>
                    <a:pt x="10" y="22"/>
                    <a:pt x="10" y="2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1" y="14"/>
                    <a:pt x="11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3" name="Freeform 17"/>
            <p:cNvSpPr>
              <a:spLocks noEditPoints="1"/>
            </p:cNvSpPr>
            <p:nvPr userDrawn="1"/>
          </p:nvSpPr>
          <p:spPr bwMode="gray">
            <a:xfrm>
              <a:off x="4791075" y="2478088"/>
              <a:ext cx="1519238" cy="428625"/>
            </a:xfrm>
            <a:custGeom>
              <a:avLst/>
              <a:gdLst>
                <a:gd name="T0" fmla="*/ 309 w 309"/>
                <a:gd name="T1" fmla="*/ 87 h 87"/>
                <a:gd name="T2" fmla="*/ 0 w 309"/>
                <a:gd name="T3" fmla="*/ 0 h 87"/>
                <a:gd name="T4" fmla="*/ 60 w 309"/>
                <a:gd name="T5" fmla="*/ 24 h 87"/>
                <a:gd name="T6" fmla="*/ 42 w 309"/>
                <a:gd name="T7" fmla="*/ 73 h 87"/>
                <a:gd name="T8" fmla="*/ 32 w 309"/>
                <a:gd name="T9" fmla="*/ 24 h 87"/>
                <a:gd name="T10" fmla="*/ 15 w 309"/>
                <a:gd name="T11" fmla="*/ 14 h 87"/>
                <a:gd name="T12" fmla="*/ 60 w 309"/>
                <a:gd name="T13" fmla="*/ 24 h 87"/>
                <a:gd name="T14" fmla="*/ 104 w 309"/>
                <a:gd name="T15" fmla="*/ 73 h 87"/>
                <a:gd name="T16" fmla="*/ 81 w 309"/>
                <a:gd name="T17" fmla="*/ 48 h 87"/>
                <a:gd name="T18" fmla="*/ 70 w 309"/>
                <a:gd name="T19" fmla="*/ 73 h 87"/>
                <a:gd name="T20" fmla="*/ 81 w 309"/>
                <a:gd name="T21" fmla="*/ 14 h 87"/>
                <a:gd name="T22" fmla="*/ 104 w 309"/>
                <a:gd name="T23" fmla="*/ 38 h 87"/>
                <a:gd name="T24" fmla="*/ 115 w 309"/>
                <a:gd name="T25" fmla="*/ 14 h 87"/>
                <a:gd name="T26" fmla="*/ 177 w 309"/>
                <a:gd name="T27" fmla="*/ 59 h 87"/>
                <a:gd name="T28" fmla="*/ 168 w 309"/>
                <a:gd name="T29" fmla="*/ 71 h 87"/>
                <a:gd name="T30" fmla="*/ 140 w 309"/>
                <a:gd name="T31" fmla="*/ 73 h 87"/>
                <a:gd name="T32" fmla="*/ 129 w 309"/>
                <a:gd name="T33" fmla="*/ 64 h 87"/>
                <a:gd name="T34" fmla="*/ 127 w 309"/>
                <a:gd name="T35" fmla="*/ 27 h 87"/>
                <a:gd name="T36" fmla="*/ 136 w 309"/>
                <a:gd name="T37" fmla="*/ 16 h 87"/>
                <a:gd name="T38" fmla="*/ 164 w 309"/>
                <a:gd name="T39" fmla="*/ 14 h 87"/>
                <a:gd name="T40" fmla="*/ 175 w 309"/>
                <a:gd name="T41" fmla="*/ 23 h 87"/>
                <a:gd name="T42" fmla="*/ 177 w 309"/>
                <a:gd name="T43" fmla="*/ 59 h 87"/>
                <a:gd name="T44" fmla="*/ 233 w 309"/>
                <a:gd name="T45" fmla="*/ 41 h 87"/>
                <a:gd name="T46" fmla="*/ 239 w 309"/>
                <a:gd name="T47" fmla="*/ 59 h 87"/>
                <a:gd name="T48" fmla="*/ 230 w 309"/>
                <a:gd name="T49" fmla="*/ 71 h 87"/>
                <a:gd name="T50" fmla="*/ 201 w 309"/>
                <a:gd name="T51" fmla="*/ 73 h 87"/>
                <a:gd name="T52" fmla="*/ 189 w 309"/>
                <a:gd name="T53" fmla="*/ 64 h 87"/>
                <a:gd name="T54" fmla="*/ 202 w 309"/>
                <a:gd name="T55" fmla="*/ 62 h 87"/>
                <a:gd name="T56" fmla="*/ 223 w 309"/>
                <a:gd name="T57" fmla="*/ 63 h 87"/>
                <a:gd name="T58" fmla="*/ 228 w 309"/>
                <a:gd name="T59" fmla="*/ 59 h 87"/>
                <a:gd name="T60" fmla="*/ 229 w 309"/>
                <a:gd name="T61" fmla="*/ 52 h 87"/>
                <a:gd name="T62" fmla="*/ 195 w 309"/>
                <a:gd name="T63" fmla="*/ 46 h 87"/>
                <a:gd name="T64" fmla="*/ 189 w 309"/>
                <a:gd name="T65" fmla="*/ 27 h 87"/>
                <a:gd name="T66" fmla="*/ 198 w 309"/>
                <a:gd name="T67" fmla="*/ 16 h 87"/>
                <a:gd name="T68" fmla="*/ 227 w 309"/>
                <a:gd name="T69" fmla="*/ 14 h 87"/>
                <a:gd name="T70" fmla="*/ 239 w 309"/>
                <a:gd name="T71" fmla="*/ 23 h 87"/>
                <a:gd name="T72" fmla="*/ 226 w 309"/>
                <a:gd name="T73" fmla="*/ 24 h 87"/>
                <a:gd name="T74" fmla="*/ 205 w 309"/>
                <a:gd name="T75" fmla="*/ 24 h 87"/>
                <a:gd name="T76" fmla="*/ 200 w 309"/>
                <a:gd name="T77" fmla="*/ 28 h 87"/>
                <a:gd name="T78" fmla="*/ 199 w 309"/>
                <a:gd name="T79" fmla="*/ 35 h 87"/>
                <a:gd name="T80" fmla="*/ 293 w 309"/>
                <a:gd name="T81" fmla="*/ 24 h 87"/>
                <a:gd name="T82" fmla="*/ 264 w 309"/>
                <a:gd name="T83" fmla="*/ 38 h 87"/>
                <a:gd name="T84" fmla="*/ 293 w 309"/>
                <a:gd name="T85" fmla="*/ 48 h 87"/>
                <a:gd name="T86" fmla="*/ 264 w 309"/>
                <a:gd name="T87" fmla="*/ 63 h 87"/>
                <a:gd name="T88" fmla="*/ 293 w 309"/>
                <a:gd name="T89" fmla="*/ 73 h 87"/>
                <a:gd name="T90" fmla="*/ 253 w 309"/>
                <a:gd name="T91" fmla="*/ 14 h 87"/>
                <a:gd name="T92" fmla="*/ 293 w 309"/>
                <a:gd name="T93" fmla="*/ 2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9" h="87">
                  <a:moveTo>
                    <a:pt x="0" y="87"/>
                  </a:moveTo>
                  <a:cubicBezTo>
                    <a:pt x="309" y="87"/>
                    <a:pt x="309" y="87"/>
                    <a:pt x="309" y="87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7"/>
                  </a:lnTo>
                  <a:close/>
                  <a:moveTo>
                    <a:pt x="60" y="24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60" y="14"/>
                    <a:pt x="60" y="14"/>
                    <a:pt x="60" y="14"/>
                  </a:cubicBezTo>
                  <a:lnTo>
                    <a:pt x="60" y="24"/>
                  </a:lnTo>
                  <a:close/>
                  <a:moveTo>
                    <a:pt x="115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4" y="48"/>
                    <a:pt x="104" y="48"/>
                    <a:pt x="104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15" y="14"/>
                    <a:pt x="115" y="14"/>
                    <a:pt x="115" y="14"/>
                  </a:cubicBezTo>
                  <a:lnTo>
                    <a:pt x="115" y="73"/>
                  </a:lnTo>
                  <a:close/>
                  <a:moveTo>
                    <a:pt x="177" y="59"/>
                  </a:moveTo>
                  <a:cubicBezTo>
                    <a:pt x="177" y="61"/>
                    <a:pt x="177" y="63"/>
                    <a:pt x="175" y="64"/>
                  </a:cubicBezTo>
                  <a:cubicBezTo>
                    <a:pt x="168" y="71"/>
                    <a:pt x="168" y="71"/>
                    <a:pt x="168" y="71"/>
                  </a:cubicBezTo>
                  <a:cubicBezTo>
                    <a:pt x="167" y="72"/>
                    <a:pt x="165" y="73"/>
                    <a:pt x="164" y="73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39" y="73"/>
                    <a:pt x="137" y="72"/>
                    <a:pt x="136" y="71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7" y="63"/>
                    <a:pt x="127" y="61"/>
                    <a:pt x="127" y="59"/>
                  </a:cubicBezTo>
                  <a:cubicBezTo>
                    <a:pt x="127" y="27"/>
                    <a:pt x="127" y="27"/>
                    <a:pt x="127" y="27"/>
                  </a:cubicBezTo>
                  <a:cubicBezTo>
                    <a:pt x="127" y="26"/>
                    <a:pt x="127" y="24"/>
                    <a:pt x="129" y="23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7" y="14"/>
                    <a:pt x="139" y="14"/>
                    <a:pt x="140" y="14"/>
                  </a:cubicBezTo>
                  <a:cubicBezTo>
                    <a:pt x="164" y="14"/>
                    <a:pt x="164" y="14"/>
                    <a:pt x="164" y="14"/>
                  </a:cubicBezTo>
                  <a:cubicBezTo>
                    <a:pt x="165" y="14"/>
                    <a:pt x="167" y="14"/>
                    <a:pt x="168" y="16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7" y="24"/>
                    <a:pt x="177" y="26"/>
                    <a:pt x="177" y="27"/>
                  </a:cubicBezTo>
                  <a:lnTo>
                    <a:pt x="177" y="59"/>
                  </a:lnTo>
                  <a:close/>
                  <a:moveTo>
                    <a:pt x="201" y="37"/>
                  </a:moveTo>
                  <a:cubicBezTo>
                    <a:pt x="233" y="41"/>
                    <a:pt x="233" y="41"/>
                    <a:pt x="233" y="41"/>
                  </a:cubicBezTo>
                  <a:cubicBezTo>
                    <a:pt x="237" y="41"/>
                    <a:pt x="239" y="44"/>
                    <a:pt x="239" y="48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239" y="61"/>
                    <a:pt x="239" y="63"/>
                    <a:pt x="237" y="64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29" y="72"/>
                    <a:pt x="227" y="73"/>
                    <a:pt x="226" y="73"/>
                  </a:cubicBezTo>
                  <a:cubicBezTo>
                    <a:pt x="201" y="73"/>
                    <a:pt x="201" y="73"/>
                    <a:pt x="201" y="73"/>
                  </a:cubicBezTo>
                  <a:cubicBezTo>
                    <a:pt x="199" y="73"/>
                    <a:pt x="198" y="72"/>
                    <a:pt x="196" y="71"/>
                  </a:cubicBezTo>
                  <a:cubicBezTo>
                    <a:pt x="189" y="64"/>
                    <a:pt x="189" y="64"/>
                    <a:pt x="189" y="64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202" y="62"/>
                    <a:pt x="202" y="62"/>
                    <a:pt x="202" y="62"/>
                  </a:cubicBezTo>
                  <a:cubicBezTo>
                    <a:pt x="202" y="63"/>
                    <a:pt x="203" y="63"/>
                    <a:pt x="203" y="63"/>
                  </a:cubicBezTo>
                  <a:cubicBezTo>
                    <a:pt x="223" y="63"/>
                    <a:pt x="223" y="63"/>
                    <a:pt x="223" y="63"/>
                  </a:cubicBezTo>
                  <a:cubicBezTo>
                    <a:pt x="224" y="63"/>
                    <a:pt x="224" y="63"/>
                    <a:pt x="225" y="62"/>
                  </a:cubicBezTo>
                  <a:cubicBezTo>
                    <a:pt x="228" y="59"/>
                    <a:pt x="228" y="59"/>
                    <a:pt x="228" y="59"/>
                  </a:cubicBezTo>
                  <a:cubicBezTo>
                    <a:pt x="228" y="59"/>
                    <a:pt x="229" y="58"/>
                    <a:pt x="229" y="58"/>
                  </a:cubicBezTo>
                  <a:cubicBezTo>
                    <a:pt x="229" y="52"/>
                    <a:pt x="229" y="52"/>
                    <a:pt x="229" y="52"/>
                  </a:cubicBezTo>
                  <a:cubicBezTo>
                    <a:pt x="229" y="51"/>
                    <a:pt x="228" y="50"/>
                    <a:pt x="227" y="50"/>
                  </a:cubicBezTo>
                  <a:cubicBezTo>
                    <a:pt x="195" y="46"/>
                    <a:pt x="195" y="46"/>
                    <a:pt x="195" y="46"/>
                  </a:cubicBezTo>
                  <a:cubicBezTo>
                    <a:pt x="191" y="45"/>
                    <a:pt x="189" y="42"/>
                    <a:pt x="189" y="39"/>
                  </a:cubicBezTo>
                  <a:cubicBezTo>
                    <a:pt x="189" y="27"/>
                    <a:pt x="189" y="27"/>
                    <a:pt x="189" y="27"/>
                  </a:cubicBezTo>
                  <a:cubicBezTo>
                    <a:pt x="189" y="26"/>
                    <a:pt x="189" y="24"/>
                    <a:pt x="191" y="23"/>
                  </a:cubicBezTo>
                  <a:cubicBezTo>
                    <a:pt x="198" y="16"/>
                    <a:pt x="198" y="16"/>
                    <a:pt x="198" y="16"/>
                  </a:cubicBezTo>
                  <a:cubicBezTo>
                    <a:pt x="199" y="14"/>
                    <a:pt x="201" y="14"/>
                    <a:pt x="202" y="14"/>
                  </a:cubicBezTo>
                  <a:cubicBezTo>
                    <a:pt x="227" y="14"/>
                    <a:pt x="227" y="14"/>
                    <a:pt x="227" y="14"/>
                  </a:cubicBezTo>
                  <a:cubicBezTo>
                    <a:pt x="229" y="14"/>
                    <a:pt x="230" y="14"/>
                    <a:pt x="232" y="16"/>
                  </a:cubicBezTo>
                  <a:cubicBezTo>
                    <a:pt x="239" y="23"/>
                    <a:pt x="239" y="23"/>
                    <a:pt x="239" y="23"/>
                  </a:cubicBezTo>
                  <a:cubicBezTo>
                    <a:pt x="232" y="30"/>
                    <a:pt x="232" y="30"/>
                    <a:pt x="232" y="30"/>
                  </a:cubicBezTo>
                  <a:cubicBezTo>
                    <a:pt x="226" y="24"/>
                    <a:pt x="226" y="24"/>
                    <a:pt x="226" y="24"/>
                  </a:cubicBezTo>
                  <a:cubicBezTo>
                    <a:pt x="226" y="24"/>
                    <a:pt x="225" y="24"/>
                    <a:pt x="225" y="24"/>
                  </a:cubicBezTo>
                  <a:cubicBezTo>
                    <a:pt x="205" y="24"/>
                    <a:pt x="205" y="24"/>
                    <a:pt x="205" y="24"/>
                  </a:cubicBezTo>
                  <a:cubicBezTo>
                    <a:pt x="204" y="24"/>
                    <a:pt x="204" y="24"/>
                    <a:pt x="203" y="24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8"/>
                    <a:pt x="199" y="29"/>
                    <a:pt x="199" y="29"/>
                  </a:cubicBezTo>
                  <a:cubicBezTo>
                    <a:pt x="199" y="35"/>
                    <a:pt x="199" y="35"/>
                    <a:pt x="199" y="35"/>
                  </a:cubicBezTo>
                  <a:cubicBezTo>
                    <a:pt x="199" y="36"/>
                    <a:pt x="200" y="36"/>
                    <a:pt x="201" y="37"/>
                  </a:cubicBezTo>
                  <a:moveTo>
                    <a:pt x="293" y="24"/>
                  </a:moveTo>
                  <a:cubicBezTo>
                    <a:pt x="264" y="24"/>
                    <a:pt x="264" y="24"/>
                    <a:pt x="264" y="24"/>
                  </a:cubicBezTo>
                  <a:cubicBezTo>
                    <a:pt x="264" y="38"/>
                    <a:pt x="264" y="38"/>
                    <a:pt x="264" y="38"/>
                  </a:cubicBezTo>
                  <a:cubicBezTo>
                    <a:pt x="293" y="38"/>
                    <a:pt x="293" y="38"/>
                    <a:pt x="293" y="38"/>
                  </a:cubicBezTo>
                  <a:cubicBezTo>
                    <a:pt x="293" y="48"/>
                    <a:pt x="293" y="48"/>
                    <a:pt x="293" y="48"/>
                  </a:cubicBezTo>
                  <a:cubicBezTo>
                    <a:pt x="264" y="48"/>
                    <a:pt x="264" y="48"/>
                    <a:pt x="264" y="48"/>
                  </a:cubicBezTo>
                  <a:cubicBezTo>
                    <a:pt x="264" y="63"/>
                    <a:pt x="264" y="63"/>
                    <a:pt x="264" y="63"/>
                  </a:cubicBezTo>
                  <a:cubicBezTo>
                    <a:pt x="293" y="63"/>
                    <a:pt x="293" y="63"/>
                    <a:pt x="293" y="63"/>
                  </a:cubicBezTo>
                  <a:cubicBezTo>
                    <a:pt x="293" y="73"/>
                    <a:pt x="293" y="73"/>
                    <a:pt x="293" y="73"/>
                  </a:cubicBezTo>
                  <a:cubicBezTo>
                    <a:pt x="253" y="73"/>
                    <a:pt x="253" y="73"/>
                    <a:pt x="253" y="73"/>
                  </a:cubicBezTo>
                  <a:cubicBezTo>
                    <a:pt x="253" y="14"/>
                    <a:pt x="253" y="14"/>
                    <a:pt x="253" y="14"/>
                  </a:cubicBezTo>
                  <a:cubicBezTo>
                    <a:pt x="293" y="14"/>
                    <a:pt x="293" y="14"/>
                    <a:pt x="293" y="14"/>
                  </a:cubicBezTo>
                  <a:lnTo>
                    <a:pt x="293" y="2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4" name="Freeform 18"/>
            <p:cNvSpPr>
              <a:spLocks/>
            </p:cNvSpPr>
            <p:nvPr userDrawn="1"/>
          </p:nvSpPr>
          <p:spPr bwMode="gray">
            <a:xfrm>
              <a:off x="5468938" y="2597150"/>
              <a:ext cx="142875" cy="190500"/>
            </a:xfrm>
            <a:custGeom>
              <a:avLst/>
              <a:gdLst>
                <a:gd name="T0" fmla="*/ 25 w 29"/>
                <a:gd name="T1" fmla="*/ 0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0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8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8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8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4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4"/>
                    <a:pt x="28" y="4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5" name="Group 114"/>
          <p:cNvGrpSpPr/>
          <p:nvPr userDrawn="1"/>
        </p:nvGrpSpPr>
        <p:grpSpPr>
          <a:xfrm rot="21328392">
            <a:off x="10473496" y="5350539"/>
            <a:ext cx="635256" cy="279839"/>
            <a:chOff x="6043613" y="1992313"/>
            <a:chExt cx="958850" cy="422275"/>
          </a:xfrm>
        </p:grpSpPr>
        <p:sp>
          <p:nvSpPr>
            <p:cNvPr id="116" name="Freeform 30"/>
            <p:cNvSpPr>
              <a:spLocks noEditPoints="1"/>
            </p:cNvSpPr>
            <p:nvPr userDrawn="1"/>
          </p:nvSpPr>
          <p:spPr bwMode="gray">
            <a:xfrm>
              <a:off x="6043613" y="1992313"/>
              <a:ext cx="958850" cy="422275"/>
            </a:xfrm>
            <a:custGeom>
              <a:avLst/>
              <a:gdLst>
                <a:gd name="T0" fmla="*/ 0 w 195"/>
                <a:gd name="T1" fmla="*/ 86 h 86"/>
                <a:gd name="T2" fmla="*/ 195 w 195"/>
                <a:gd name="T3" fmla="*/ 86 h 86"/>
                <a:gd name="T4" fmla="*/ 195 w 195"/>
                <a:gd name="T5" fmla="*/ 0 h 86"/>
                <a:gd name="T6" fmla="*/ 0 w 195"/>
                <a:gd name="T7" fmla="*/ 0 h 86"/>
                <a:gd name="T8" fmla="*/ 0 w 195"/>
                <a:gd name="T9" fmla="*/ 86 h 86"/>
                <a:gd name="T10" fmla="*/ 56 w 195"/>
                <a:gd name="T11" fmla="*/ 23 h 86"/>
                <a:gd name="T12" fmla="*/ 27 w 195"/>
                <a:gd name="T13" fmla="*/ 23 h 86"/>
                <a:gd name="T14" fmla="*/ 27 w 195"/>
                <a:gd name="T15" fmla="*/ 38 h 86"/>
                <a:gd name="T16" fmla="*/ 56 w 195"/>
                <a:gd name="T17" fmla="*/ 38 h 86"/>
                <a:gd name="T18" fmla="*/ 56 w 195"/>
                <a:gd name="T19" fmla="*/ 38 h 86"/>
                <a:gd name="T20" fmla="*/ 56 w 195"/>
                <a:gd name="T21" fmla="*/ 48 h 86"/>
                <a:gd name="T22" fmla="*/ 56 w 195"/>
                <a:gd name="T23" fmla="*/ 48 h 86"/>
                <a:gd name="T24" fmla="*/ 27 w 195"/>
                <a:gd name="T25" fmla="*/ 48 h 86"/>
                <a:gd name="T26" fmla="*/ 27 w 195"/>
                <a:gd name="T27" fmla="*/ 73 h 86"/>
                <a:gd name="T28" fmla="*/ 27 w 195"/>
                <a:gd name="T29" fmla="*/ 73 h 86"/>
                <a:gd name="T30" fmla="*/ 17 w 195"/>
                <a:gd name="T31" fmla="*/ 73 h 86"/>
                <a:gd name="T32" fmla="*/ 17 w 195"/>
                <a:gd name="T33" fmla="*/ 73 h 86"/>
                <a:gd name="T34" fmla="*/ 17 w 195"/>
                <a:gd name="T35" fmla="*/ 13 h 86"/>
                <a:gd name="T36" fmla="*/ 56 w 195"/>
                <a:gd name="T37" fmla="*/ 13 h 86"/>
                <a:gd name="T38" fmla="*/ 56 w 195"/>
                <a:gd name="T39" fmla="*/ 13 h 86"/>
                <a:gd name="T40" fmla="*/ 56 w 195"/>
                <a:gd name="T41" fmla="*/ 23 h 86"/>
                <a:gd name="T42" fmla="*/ 117 w 195"/>
                <a:gd name="T43" fmla="*/ 59 h 86"/>
                <a:gd name="T44" fmla="*/ 115 w 195"/>
                <a:gd name="T45" fmla="*/ 63 h 86"/>
                <a:gd name="T46" fmla="*/ 108 w 195"/>
                <a:gd name="T47" fmla="*/ 71 h 86"/>
                <a:gd name="T48" fmla="*/ 104 w 195"/>
                <a:gd name="T49" fmla="*/ 73 h 86"/>
                <a:gd name="T50" fmla="*/ 80 w 195"/>
                <a:gd name="T51" fmla="*/ 73 h 86"/>
                <a:gd name="T52" fmla="*/ 77 w 195"/>
                <a:gd name="T53" fmla="*/ 71 h 86"/>
                <a:gd name="T54" fmla="*/ 76 w 195"/>
                <a:gd name="T55" fmla="*/ 71 h 86"/>
                <a:gd name="T56" fmla="*/ 69 w 195"/>
                <a:gd name="T57" fmla="*/ 63 h 86"/>
                <a:gd name="T58" fmla="*/ 67 w 195"/>
                <a:gd name="T59" fmla="*/ 61 h 86"/>
                <a:gd name="T60" fmla="*/ 67 w 195"/>
                <a:gd name="T61" fmla="*/ 59 h 86"/>
                <a:gd name="T62" fmla="*/ 67 w 195"/>
                <a:gd name="T63" fmla="*/ 27 h 86"/>
                <a:gd name="T64" fmla="*/ 67 w 195"/>
                <a:gd name="T65" fmla="*/ 25 h 86"/>
                <a:gd name="T66" fmla="*/ 69 w 195"/>
                <a:gd name="T67" fmla="*/ 22 h 86"/>
                <a:gd name="T68" fmla="*/ 76 w 195"/>
                <a:gd name="T69" fmla="*/ 15 h 86"/>
                <a:gd name="T70" fmla="*/ 78 w 195"/>
                <a:gd name="T71" fmla="*/ 14 h 86"/>
                <a:gd name="T72" fmla="*/ 80 w 195"/>
                <a:gd name="T73" fmla="*/ 13 h 86"/>
                <a:gd name="T74" fmla="*/ 80 w 195"/>
                <a:gd name="T75" fmla="*/ 13 h 86"/>
                <a:gd name="T76" fmla="*/ 104 w 195"/>
                <a:gd name="T77" fmla="*/ 13 h 86"/>
                <a:gd name="T78" fmla="*/ 104 w 195"/>
                <a:gd name="T79" fmla="*/ 13 h 86"/>
                <a:gd name="T80" fmla="*/ 106 w 195"/>
                <a:gd name="T81" fmla="*/ 14 h 86"/>
                <a:gd name="T82" fmla="*/ 108 w 195"/>
                <a:gd name="T83" fmla="*/ 15 h 86"/>
                <a:gd name="T84" fmla="*/ 115 w 195"/>
                <a:gd name="T85" fmla="*/ 22 h 86"/>
                <a:gd name="T86" fmla="*/ 117 w 195"/>
                <a:gd name="T87" fmla="*/ 27 h 86"/>
                <a:gd name="T88" fmla="*/ 117 w 195"/>
                <a:gd name="T89" fmla="*/ 59 h 86"/>
                <a:gd name="T90" fmla="*/ 165 w 195"/>
                <a:gd name="T91" fmla="*/ 73 h 86"/>
                <a:gd name="T92" fmla="*/ 148 w 195"/>
                <a:gd name="T93" fmla="*/ 50 h 86"/>
                <a:gd name="T94" fmla="*/ 146 w 195"/>
                <a:gd name="T95" fmla="*/ 49 h 86"/>
                <a:gd name="T96" fmla="*/ 140 w 195"/>
                <a:gd name="T97" fmla="*/ 49 h 86"/>
                <a:gd name="T98" fmla="*/ 140 w 195"/>
                <a:gd name="T99" fmla="*/ 73 h 86"/>
                <a:gd name="T100" fmla="*/ 129 w 195"/>
                <a:gd name="T101" fmla="*/ 73 h 86"/>
                <a:gd name="T102" fmla="*/ 129 w 195"/>
                <a:gd name="T103" fmla="*/ 13 h 86"/>
                <a:gd name="T104" fmla="*/ 162 w 195"/>
                <a:gd name="T105" fmla="*/ 13 h 86"/>
                <a:gd name="T106" fmla="*/ 166 w 195"/>
                <a:gd name="T107" fmla="*/ 15 h 86"/>
                <a:gd name="T108" fmla="*/ 172 w 195"/>
                <a:gd name="T109" fmla="*/ 21 h 86"/>
                <a:gd name="T110" fmla="*/ 174 w 195"/>
                <a:gd name="T111" fmla="*/ 25 h 86"/>
                <a:gd name="T112" fmla="*/ 174 w 195"/>
                <a:gd name="T113" fmla="*/ 37 h 86"/>
                <a:gd name="T114" fmla="*/ 172 w 195"/>
                <a:gd name="T115" fmla="*/ 42 h 86"/>
                <a:gd name="T116" fmla="*/ 166 w 195"/>
                <a:gd name="T117" fmla="*/ 47 h 86"/>
                <a:gd name="T118" fmla="*/ 162 w 195"/>
                <a:gd name="T119" fmla="*/ 49 h 86"/>
                <a:gd name="T120" fmla="*/ 160 w 195"/>
                <a:gd name="T121" fmla="*/ 49 h 86"/>
                <a:gd name="T122" fmla="*/ 178 w 195"/>
                <a:gd name="T123" fmla="*/ 73 h 86"/>
                <a:gd name="T124" fmla="*/ 165 w 195"/>
                <a:gd name="T125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5" h="86">
                  <a:moveTo>
                    <a:pt x="0" y="86"/>
                  </a:moveTo>
                  <a:cubicBezTo>
                    <a:pt x="195" y="86"/>
                    <a:pt x="195" y="86"/>
                    <a:pt x="195" y="86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56" y="2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13"/>
                    <a:pt x="56" y="13"/>
                    <a:pt x="56" y="13"/>
                  </a:cubicBezTo>
                  <a:lnTo>
                    <a:pt x="56" y="23"/>
                  </a:lnTo>
                  <a:close/>
                  <a:moveTo>
                    <a:pt x="117" y="59"/>
                  </a:moveTo>
                  <a:cubicBezTo>
                    <a:pt x="117" y="61"/>
                    <a:pt x="117" y="62"/>
                    <a:pt x="115" y="63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7" y="72"/>
                    <a:pt x="105" y="73"/>
                    <a:pt x="104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9" y="73"/>
                    <a:pt x="78" y="72"/>
                    <a:pt x="77" y="71"/>
                  </a:cubicBezTo>
                  <a:cubicBezTo>
                    <a:pt x="77" y="71"/>
                    <a:pt x="76" y="71"/>
                    <a:pt x="76" y="71"/>
                  </a:cubicBezTo>
                  <a:cubicBezTo>
                    <a:pt x="69" y="63"/>
                    <a:pt x="69" y="63"/>
                    <a:pt x="69" y="63"/>
                  </a:cubicBezTo>
                  <a:cubicBezTo>
                    <a:pt x="68" y="63"/>
                    <a:pt x="67" y="62"/>
                    <a:pt x="67" y="61"/>
                  </a:cubicBezTo>
                  <a:cubicBezTo>
                    <a:pt x="67" y="60"/>
                    <a:pt x="67" y="60"/>
                    <a:pt x="67" y="59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7" y="26"/>
                    <a:pt x="67" y="26"/>
                    <a:pt x="67" y="25"/>
                  </a:cubicBezTo>
                  <a:cubicBezTo>
                    <a:pt x="67" y="24"/>
                    <a:pt x="68" y="23"/>
                    <a:pt x="69" y="22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7" y="14"/>
                    <a:pt x="78" y="14"/>
                  </a:cubicBezTo>
                  <a:cubicBezTo>
                    <a:pt x="79" y="13"/>
                    <a:pt x="79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5" y="13"/>
                    <a:pt x="106" y="14"/>
                  </a:cubicBezTo>
                  <a:cubicBezTo>
                    <a:pt x="107" y="14"/>
                    <a:pt x="107" y="14"/>
                    <a:pt x="108" y="15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7" y="24"/>
                    <a:pt x="117" y="25"/>
                    <a:pt x="117" y="27"/>
                  </a:cubicBezTo>
                  <a:lnTo>
                    <a:pt x="117" y="59"/>
                  </a:lnTo>
                  <a:close/>
                  <a:moveTo>
                    <a:pt x="165" y="73"/>
                  </a:moveTo>
                  <a:cubicBezTo>
                    <a:pt x="148" y="50"/>
                    <a:pt x="148" y="50"/>
                    <a:pt x="148" y="50"/>
                  </a:cubicBezTo>
                  <a:cubicBezTo>
                    <a:pt x="147" y="49"/>
                    <a:pt x="147" y="49"/>
                    <a:pt x="146" y="49"/>
                  </a:cubicBezTo>
                  <a:cubicBezTo>
                    <a:pt x="140" y="49"/>
                    <a:pt x="140" y="49"/>
                    <a:pt x="140" y="49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29" y="73"/>
                    <a:pt x="129" y="73"/>
                    <a:pt x="129" y="73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4" y="13"/>
                    <a:pt x="165" y="14"/>
                    <a:pt x="166" y="15"/>
                  </a:cubicBezTo>
                  <a:cubicBezTo>
                    <a:pt x="172" y="21"/>
                    <a:pt x="172" y="21"/>
                    <a:pt x="172" y="21"/>
                  </a:cubicBezTo>
                  <a:cubicBezTo>
                    <a:pt x="173" y="22"/>
                    <a:pt x="174" y="24"/>
                    <a:pt x="174" y="25"/>
                  </a:cubicBezTo>
                  <a:cubicBezTo>
                    <a:pt x="174" y="37"/>
                    <a:pt x="174" y="37"/>
                    <a:pt x="174" y="37"/>
                  </a:cubicBezTo>
                  <a:cubicBezTo>
                    <a:pt x="174" y="39"/>
                    <a:pt x="173" y="40"/>
                    <a:pt x="172" y="42"/>
                  </a:cubicBezTo>
                  <a:cubicBezTo>
                    <a:pt x="166" y="47"/>
                    <a:pt x="166" y="47"/>
                    <a:pt x="166" y="47"/>
                  </a:cubicBezTo>
                  <a:cubicBezTo>
                    <a:pt x="165" y="49"/>
                    <a:pt x="164" y="49"/>
                    <a:pt x="162" y="49"/>
                  </a:cubicBezTo>
                  <a:cubicBezTo>
                    <a:pt x="160" y="49"/>
                    <a:pt x="160" y="49"/>
                    <a:pt x="160" y="49"/>
                  </a:cubicBezTo>
                  <a:cubicBezTo>
                    <a:pt x="178" y="73"/>
                    <a:pt x="178" y="73"/>
                    <a:pt x="178" y="73"/>
                  </a:cubicBezTo>
                  <a:lnTo>
                    <a:pt x="165" y="73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7" name="Freeform 31"/>
            <p:cNvSpPr>
              <a:spLocks/>
            </p:cNvSpPr>
            <p:nvPr userDrawn="1"/>
          </p:nvSpPr>
          <p:spPr bwMode="gray">
            <a:xfrm>
              <a:off x="6127750" y="2055813"/>
              <a:ext cx="192088" cy="295275"/>
            </a:xfrm>
            <a:custGeom>
              <a:avLst/>
              <a:gdLst>
                <a:gd name="T0" fmla="*/ 121 w 121"/>
                <a:gd name="T1" fmla="*/ 31 h 186"/>
                <a:gd name="T2" fmla="*/ 121 w 121"/>
                <a:gd name="T3" fmla="*/ 0 h 186"/>
                <a:gd name="T4" fmla="*/ 0 w 121"/>
                <a:gd name="T5" fmla="*/ 0 h 186"/>
                <a:gd name="T6" fmla="*/ 0 w 121"/>
                <a:gd name="T7" fmla="*/ 186 h 186"/>
                <a:gd name="T8" fmla="*/ 31 w 121"/>
                <a:gd name="T9" fmla="*/ 186 h 186"/>
                <a:gd name="T10" fmla="*/ 31 w 121"/>
                <a:gd name="T11" fmla="*/ 108 h 186"/>
                <a:gd name="T12" fmla="*/ 121 w 121"/>
                <a:gd name="T13" fmla="*/ 108 h 186"/>
                <a:gd name="T14" fmla="*/ 121 w 121"/>
                <a:gd name="T15" fmla="*/ 77 h 186"/>
                <a:gd name="T16" fmla="*/ 31 w 121"/>
                <a:gd name="T17" fmla="*/ 77 h 186"/>
                <a:gd name="T18" fmla="*/ 31 w 121"/>
                <a:gd name="T19" fmla="*/ 31 h 186"/>
                <a:gd name="T20" fmla="*/ 31 w 121"/>
                <a:gd name="T21" fmla="*/ 31 h 186"/>
                <a:gd name="T22" fmla="*/ 121 w 121"/>
                <a:gd name="T23" fmla="*/ 3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" h="186">
                  <a:moveTo>
                    <a:pt x="121" y="31"/>
                  </a:moveTo>
                  <a:lnTo>
                    <a:pt x="121" y="0"/>
                  </a:lnTo>
                  <a:lnTo>
                    <a:pt x="0" y="0"/>
                  </a:lnTo>
                  <a:lnTo>
                    <a:pt x="0" y="186"/>
                  </a:lnTo>
                  <a:lnTo>
                    <a:pt x="31" y="186"/>
                  </a:lnTo>
                  <a:lnTo>
                    <a:pt x="31" y="108"/>
                  </a:lnTo>
                  <a:lnTo>
                    <a:pt x="121" y="108"/>
                  </a:lnTo>
                  <a:lnTo>
                    <a:pt x="121" y="77"/>
                  </a:lnTo>
                  <a:lnTo>
                    <a:pt x="31" y="77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121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8" name="Freeform 32"/>
            <p:cNvSpPr>
              <a:spLocks noEditPoints="1"/>
            </p:cNvSpPr>
            <p:nvPr userDrawn="1"/>
          </p:nvSpPr>
          <p:spPr bwMode="gray">
            <a:xfrm>
              <a:off x="6373813" y="2055813"/>
              <a:ext cx="246063" cy="295275"/>
            </a:xfrm>
            <a:custGeom>
              <a:avLst/>
              <a:gdLst>
                <a:gd name="T0" fmla="*/ 50 w 50"/>
                <a:gd name="T1" fmla="*/ 14 h 60"/>
                <a:gd name="T2" fmla="*/ 48 w 50"/>
                <a:gd name="T3" fmla="*/ 9 h 60"/>
                <a:gd name="T4" fmla="*/ 41 w 50"/>
                <a:gd name="T5" fmla="*/ 2 h 60"/>
                <a:gd name="T6" fmla="*/ 39 w 50"/>
                <a:gd name="T7" fmla="*/ 1 h 60"/>
                <a:gd name="T8" fmla="*/ 37 w 50"/>
                <a:gd name="T9" fmla="*/ 0 h 60"/>
                <a:gd name="T10" fmla="*/ 13 w 50"/>
                <a:gd name="T11" fmla="*/ 0 h 60"/>
                <a:gd name="T12" fmla="*/ 11 w 50"/>
                <a:gd name="T13" fmla="*/ 1 h 60"/>
                <a:gd name="T14" fmla="*/ 11 w 50"/>
                <a:gd name="T15" fmla="*/ 1 h 60"/>
                <a:gd name="T16" fmla="*/ 9 w 50"/>
                <a:gd name="T17" fmla="*/ 2 h 60"/>
                <a:gd name="T18" fmla="*/ 2 w 50"/>
                <a:gd name="T19" fmla="*/ 9 h 60"/>
                <a:gd name="T20" fmla="*/ 0 w 50"/>
                <a:gd name="T21" fmla="*/ 14 h 60"/>
                <a:gd name="T22" fmla="*/ 0 w 50"/>
                <a:gd name="T23" fmla="*/ 46 h 60"/>
                <a:gd name="T24" fmla="*/ 2 w 50"/>
                <a:gd name="T25" fmla="*/ 50 h 60"/>
                <a:gd name="T26" fmla="*/ 9 w 50"/>
                <a:gd name="T27" fmla="*/ 58 h 60"/>
                <a:gd name="T28" fmla="*/ 10 w 50"/>
                <a:gd name="T29" fmla="*/ 58 h 60"/>
                <a:gd name="T30" fmla="*/ 11 w 50"/>
                <a:gd name="T31" fmla="*/ 59 h 60"/>
                <a:gd name="T32" fmla="*/ 13 w 50"/>
                <a:gd name="T33" fmla="*/ 60 h 60"/>
                <a:gd name="T34" fmla="*/ 37 w 50"/>
                <a:gd name="T35" fmla="*/ 60 h 60"/>
                <a:gd name="T36" fmla="*/ 39 w 50"/>
                <a:gd name="T37" fmla="*/ 59 h 60"/>
                <a:gd name="T38" fmla="*/ 41 w 50"/>
                <a:gd name="T39" fmla="*/ 58 h 60"/>
                <a:gd name="T40" fmla="*/ 48 w 50"/>
                <a:gd name="T41" fmla="*/ 50 h 60"/>
                <a:gd name="T42" fmla="*/ 50 w 50"/>
                <a:gd name="T43" fmla="*/ 46 h 60"/>
                <a:gd name="T44" fmla="*/ 50 w 50"/>
                <a:gd name="T45" fmla="*/ 14 h 60"/>
                <a:gd name="T46" fmla="*/ 40 w 50"/>
                <a:gd name="T47" fmla="*/ 44 h 60"/>
                <a:gd name="T48" fmla="*/ 40 w 50"/>
                <a:gd name="T49" fmla="*/ 44 h 60"/>
                <a:gd name="T50" fmla="*/ 39 w 50"/>
                <a:gd name="T51" fmla="*/ 45 h 60"/>
                <a:gd name="T52" fmla="*/ 36 w 50"/>
                <a:gd name="T53" fmla="*/ 49 h 60"/>
                <a:gd name="T54" fmla="*/ 34 w 50"/>
                <a:gd name="T55" fmla="*/ 49 h 60"/>
                <a:gd name="T56" fmla="*/ 16 w 50"/>
                <a:gd name="T57" fmla="*/ 49 h 60"/>
                <a:gd name="T58" fmla="*/ 14 w 50"/>
                <a:gd name="T59" fmla="*/ 49 h 60"/>
                <a:gd name="T60" fmla="*/ 11 w 50"/>
                <a:gd name="T61" fmla="*/ 45 h 60"/>
                <a:gd name="T62" fmla="*/ 10 w 50"/>
                <a:gd name="T63" fmla="*/ 44 h 60"/>
                <a:gd name="T64" fmla="*/ 10 w 50"/>
                <a:gd name="T65" fmla="*/ 16 h 60"/>
                <a:gd name="T66" fmla="*/ 11 w 50"/>
                <a:gd name="T67" fmla="*/ 15 h 60"/>
                <a:gd name="T68" fmla="*/ 11 w 50"/>
                <a:gd name="T69" fmla="*/ 14 h 60"/>
                <a:gd name="T70" fmla="*/ 14 w 50"/>
                <a:gd name="T71" fmla="*/ 11 h 60"/>
                <a:gd name="T72" fmla="*/ 16 w 50"/>
                <a:gd name="T73" fmla="*/ 10 h 60"/>
                <a:gd name="T74" fmla="*/ 34 w 50"/>
                <a:gd name="T75" fmla="*/ 10 h 60"/>
                <a:gd name="T76" fmla="*/ 36 w 50"/>
                <a:gd name="T77" fmla="*/ 11 h 60"/>
                <a:gd name="T78" fmla="*/ 39 w 50"/>
                <a:gd name="T79" fmla="*/ 14 h 60"/>
                <a:gd name="T80" fmla="*/ 40 w 50"/>
                <a:gd name="T81" fmla="*/ 16 h 60"/>
                <a:gd name="T82" fmla="*/ 40 w 50"/>
                <a:gd name="T83" fmla="*/ 4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60">
                  <a:moveTo>
                    <a:pt x="50" y="14"/>
                  </a:moveTo>
                  <a:cubicBezTo>
                    <a:pt x="50" y="12"/>
                    <a:pt x="50" y="11"/>
                    <a:pt x="48" y="9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8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1"/>
                    <a:pt x="9" y="2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0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8"/>
                    <a:pt x="10" y="58"/>
                    <a:pt x="10" y="58"/>
                  </a:cubicBezTo>
                  <a:cubicBezTo>
                    <a:pt x="10" y="59"/>
                    <a:pt x="11" y="59"/>
                    <a:pt x="11" y="59"/>
                  </a:cubicBezTo>
                  <a:cubicBezTo>
                    <a:pt x="12" y="59"/>
                    <a:pt x="13" y="60"/>
                    <a:pt x="1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8" y="60"/>
                    <a:pt x="38" y="59"/>
                    <a:pt x="39" y="59"/>
                  </a:cubicBezTo>
                  <a:cubicBezTo>
                    <a:pt x="40" y="59"/>
                    <a:pt x="41" y="58"/>
                    <a:pt x="41" y="5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8"/>
                    <a:pt x="50" y="46"/>
                  </a:cubicBezTo>
                  <a:lnTo>
                    <a:pt x="50" y="14"/>
                  </a:lnTo>
                  <a:close/>
                  <a:moveTo>
                    <a:pt x="40" y="44"/>
                  </a:moveTo>
                  <a:cubicBezTo>
                    <a:pt x="40" y="44"/>
                    <a:pt x="40" y="44"/>
                    <a:pt x="40" y="44"/>
                  </a:cubicBezTo>
                  <a:cubicBezTo>
                    <a:pt x="40" y="45"/>
                    <a:pt x="39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49"/>
                    <a:pt x="15" y="49"/>
                    <a:pt x="14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0" y="45"/>
                    <a:pt x="10" y="44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1"/>
                    <a:pt x="15" y="10"/>
                    <a:pt x="16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10"/>
                    <a:pt x="35" y="11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40" y="15"/>
                    <a:pt x="40" y="16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9" name="Freeform 33"/>
            <p:cNvSpPr>
              <a:spLocks noEditPoints="1"/>
            </p:cNvSpPr>
            <p:nvPr userDrawn="1"/>
          </p:nvSpPr>
          <p:spPr bwMode="gray">
            <a:xfrm>
              <a:off x="6678613" y="2055813"/>
              <a:ext cx="239713" cy="295275"/>
            </a:xfrm>
            <a:custGeom>
              <a:avLst/>
              <a:gdLst>
                <a:gd name="T0" fmla="*/ 33 w 49"/>
                <a:gd name="T1" fmla="*/ 36 h 60"/>
                <a:gd name="T2" fmla="*/ 37 w 49"/>
                <a:gd name="T3" fmla="*/ 34 h 60"/>
                <a:gd name="T4" fmla="*/ 43 w 49"/>
                <a:gd name="T5" fmla="*/ 29 h 60"/>
                <a:gd name="T6" fmla="*/ 45 w 49"/>
                <a:gd name="T7" fmla="*/ 24 h 60"/>
                <a:gd name="T8" fmla="*/ 45 w 49"/>
                <a:gd name="T9" fmla="*/ 12 h 60"/>
                <a:gd name="T10" fmla="*/ 43 w 49"/>
                <a:gd name="T11" fmla="*/ 8 h 60"/>
                <a:gd name="T12" fmla="*/ 37 w 49"/>
                <a:gd name="T13" fmla="*/ 2 h 60"/>
                <a:gd name="T14" fmla="*/ 33 w 49"/>
                <a:gd name="T15" fmla="*/ 0 h 60"/>
                <a:gd name="T16" fmla="*/ 0 w 49"/>
                <a:gd name="T17" fmla="*/ 0 h 60"/>
                <a:gd name="T18" fmla="*/ 0 w 49"/>
                <a:gd name="T19" fmla="*/ 60 h 60"/>
                <a:gd name="T20" fmla="*/ 11 w 49"/>
                <a:gd name="T21" fmla="*/ 60 h 60"/>
                <a:gd name="T22" fmla="*/ 11 w 49"/>
                <a:gd name="T23" fmla="*/ 36 h 60"/>
                <a:gd name="T24" fmla="*/ 17 w 49"/>
                <a:gd name="T25" fmla="*/ 36 h 60"/>
                <a:gd name="T26" fmla="*/ 19 w 49"/>
                <a:gd name="T27" fmla="*/ 37 h 60"/>
                <a:gd name="T28" fmla="*/ 36 w 49"/>
                <a:gd name="T29" fmla="*/ 60 h 60"/>
                <a:gd name="T30" fmla="*/ 49 w 49"/>
                <a:gd name="T31" fmla="*/ 60 h 60"/>
                <a:gd name="T32" fmla="*/ 31 w 49"/>
                <a:gd name="T33" fmla="*/ 36 h 60"/>
                <a:gd name="T34" fmla="*/ 33 w 49"/>
                <a:gd name="T35" fmla="*/ 36 h 60"/>
                <a:gd name="T36" fmla="*/ 11 w 49"/>
                <a:gd name="T37" fmla="*/ 26 h 60"/>
                <a:gd name="T38" fmla="*/ 11 w 49"/>
                <a:gd name="T39" fmla="*/ 10 h 60"/>
                <a:gd name="T40" fmla="*/ 31 w 49"/>
                <a:gd name="T41" fmla="*/ 10 h 60"/>
                <a:gd name="T42" fmla="*/ 32 w 49"/>
                <a:gd name="T43" fmla="*/ 11 h 60"/>
                <a:gd name="T44" fmla="*/ 34 w 49"/>
                <a:gd name="T45" fmla="*/ 13 h 60"/>
                <a:gd name="T46" fmla="*/ 34 w 49"/>
                <a:gd name="T47" fmla="*/ 14 h 60"/>
                <a:gd name="T48" fmla="*/ 34 w 49"/>
                <a:gd name="T49" fmla="*/ 22 h 60"/>
                <a:gd name="T50" fmla="*/ 34 w 49"/>
                <a:gd name="T51" fmla="*/ 24 h 60"/>
                <a:gd name="T52" fmla="*/ 32 w 49"/>
                <a:gd name="T53" fmla="*/ 25 h 60"/>
                <a:gd name="T54" fmla="*/ 31 w 49"/>
                <a:gd name="T55" fmla="*/ 26 h 60"/>
                <a:gd name="T56" fmla="*/ 11 w 49"/>
                <a:gd name="T57" fmla="*/ 2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9" h="60">
                  <a:moveTo>
                    <a:pt x="33" y="36"/>
                  </a:moveTo>
                  <a:cubicBezTo>
                    <a:pt x="35" y="36"/>
                    <a:pt x="36" y="36"/>
                    <a:pt x="37" y="34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4" y="27"/>
                    <a:pt x="45" y="26"/>
                    <a:pt x="45" y="24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1"/>
                    <a:pt x="44" y="9"/>
                    <a:pt x="43" y="8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0"/>
                    <a:pt x="3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6"/>
                    <a:pt x="18" y="36"/>
                    <a:pt x="19" y="37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31" y="36"/>
                    <a:pt x="31" y="36"/>
                    <a:pt x="31" y="36"/>
                  </a:cubicBezTo>
                  <a:lnTo>
                    <a:pt x="33" y="36"/>
                  </a:lnTo>
                  <a:close/>
                  <a:moveTo>
                    <a:pt x="11" y="26"/>
                  </a:moveTo>
                  <a:cubicBezTo>
                    <a:pt x="11" y="10"/>
                    <a:pt x="11" y="10"/>
                    <a:pt x="1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2" y="11"/>
                    <a:pt x="32" y="11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3"/>
                    <a:pt x="34" y="23"/>
                    <a:pt x="34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1" y="26"/>
                    <a:pt x="31" y="26"/>
                  </a:cubicBezTo>
                  <a:lnTo>
                    <a:pt x="11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0" name="Freeform 34"/>
            <p:cNvSpPr>
              <a:spLocks/>
            </p:cNvSpPr>
            <p:nvPr userDrawn="1"/>
          </p:nvSpPr>
          <p:spPr bwMode="gray">
            <a:xfrm>
              <a:off x="6732588" y="2105025"/>
              <a:ext cx="112713" cy="79375"/>
            </a:xfrm>
            <a:custGeom>
              <a:avLst/>
              <a:gdLst>
                <a:gd name="T0" fmla="*/ 23 w 23"/>
                <a:gd name="T1" fmla="*/ 14 h 16"/>
                <a:gd name="T2" fmla="*/ 23 w 23"/>
                <a:gd name="T3" fmla="*/ 12 h 16"/>
                <a:gd name="T4" fmla="*/ 23 w 23"/>
                <a:gd name="T5" fmla="*/ 4 h 16"/>
                <a:gd name="T6" fmla="*/ 23 w 23"/>
                <a:gd name="T7" fmla="*/ 3 h 16"/>
                <a:gd name="T8" fmla="*/ 21 w 23"/>
                <a:gd name="T9" fmla="*/ 1 h 16"/>
                <a:gd name="T10" fmla="*/ 20 w 23"/>
                <a:gd name="T11" fmla="*/ 0 h 16"/>
                <a:gd name="T12" fmla="*/ 0 w 23"/>
                <a:gd name="T13" fmla="*/ 0 h 16"/>
                <a:gd name="T14" fmla="*/ 0 w 23"/>
                <a:gd name="T15" fmla="*/ 16 h 16"/>
                <a:gd name="T16" fmla="*/ 20 w 23"/>
                <a:gd name="T17" fmla="*/ 16 h 16"/>
                <a:gd name="T18" fmla="*/ 21 w 23"/>
                <a:gd name="T19" fmla="*/ 15 h 16"/>
                <a:gd name="T20" fmla="*/ 23 w 23"/>
                <a:gd name="T2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6">
                  <a:moveTo>
                    <a:pt x="23" y="14"/>
                  </a:moveTo>
                  <a:cubicBezTo>
                    <a:pt x="23" y="13"/>
                    <a:pt x="23" y="13"/>
                    <a:pt x="23" y="12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3"/>
                    <a:pt x="23" y="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1" y="16"/>
                    <a:pt x="21" y="15"/>
                  </a:cubicBezTo>
                  <a:lnTo>
                    <a:pt x="23" y="1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1" name="Freeform 35"/>
            <p:cNvSpPr>
              <a:spLocks/>
            </p:cNvSpPr>
            <p:nvPr userDrawn="1"/>
          </p:nvSpPr>
          <p:spPr bwMode="gray">
            <a:xfrm>
              <a:off x="6423025" y="2105025"/>
              <a:ext cx="147638" cy="192088"/>
            </a:xfrm>
            <a:custGeom>
              <a:avLst/>
              <a:gdLst>
                <a:gd name="T0" fmla="*/ 29 w 30"/>
                <a:gd name="T1" fmla="*/ 4 h 39"/>
                <a:gd name="T2" fmla="*/ 26 w 30"/>
                <a:gd name="T3" fmla="*/ 1 h 39"/>
                <a:gd name="T4" fmla="*/ 24 w 30"/>
                <a:gd name="T5" fmla="*/ 0 h 39"/>
                <a:gd name="T6" fmla="*/ 6 w 30"/>
                <a:gd name="T7" fmla="*/ 0 h 39"/>
                <a:gd name="T8" fmla="*/ 4 w 30"/>
                <a:gd name="T9" fmla="*/ 1 h 39"/>
                <a:gd name="T10" fmla="*/ 1 w 30"/>
                <a:gd name="T11" fmla="*/ 4 h 39"/>
                <a:gd name="T12" fmla="*/ 1 w 30"/>
                <a:gd name="T13" fmla="*/ 5 h 39"/>
                <a:gd name="T14" fmla="*/ 0 w 30"/>
                <a:gd name="T15" fmla="*/ 6 h 39"/>
                <a:gd name="T16" fmla="*/ 0 w 30"/>
                <a:gd name="T17" fmla="*/ 34 h 39"/>
                <a:gd name="T18" fmla="*/ 1 w 30"/>
                <a:gd name="T19" fmla="*/ 35 h 39"/>
                <a:gd name="T20" fmla="*/ 4 w 30"/>
                <a:gd name="T21" fmla="*/ 39 h 39"/>
                <a:gd name="T22" fmla="*/ 6 w 30"/>
                <a:gd name="T23" fmla="*/ 39 h 39"/>
                <a:gd name="T24" fmla="*/ 24 w 30"/>
                <a:gd name="T25" fmla="*/ 39 h 39"/>
                <a:gd name="T26" fmla="*/ 26 w 30"/>
                <a:gd name="T27" fmla="*/ 39 h 39"/>
                <a:gd name="T28" fmla="*/ 29 w 30"/>
                <a:gd name="T29" fmla="*/ 35 h 39"/>
                <a:gd name="T30" fmla="*/ 30 w 30"/>
                <a:gd name="T31" fmla="*/ 34 h 39"/>
                <a:gd name="T32" fmla="*/ 30 w 30"/>
                <a:gd name="T33" fmla="*/ 6 h 39"/>
                <a:gd name="T34" fmla="*/ 29 w 30"/>
                <a:gd name="T35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9">
                  <a:moveTo>
                    <a:pt x="29" y="4"/>
                  </a:move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5" y="0"/>
                    <a:pt x="2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1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5" y="39"/>
                    <a:pt x="5" y="39"/>
                    <a:pt x="6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5" y="39"/>
                    <a:pt x="25" y="39"/>
                    <a:pt x="26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30" y="35"/>
                    <a:pt x="30" y="34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5"/>
                    <a:pt x="29" y="5"/>
                    <a:pt x="29" y="4"/>
                  </a:cubicBezTo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2" name="Group 121"/>
          <p:cNvGrpSpPr/>
          <p:nvPr userDrawn="1"/>
        </p:nvGrpSpPr>
        <p:grpSpPr>
          <a:xfrm rot="21328392">
            <a:off x="7824042" y="5321067"/>
            <a:ext cx="2551543" cy="416600"/>
            <a:chOff x="2047875" y="1746250"/>
            <a:chExt cx="3851275" cy="628650"/>
          </a:xfrm>
        </p:grpSpPr>
        <p:sp>
          <p:nvSpPr>
            <p:cNvPr id="123" name="Freeform 5"/>
            <p:cNvSpPr>
              <a:spLocks/>
            </p:cNvSpPr>
            <p:nvPr userDrawn="1"/>
          </p:nvSpPr>
          <p:spPr bwMode="gray">
            <a:xfrm>
              <a:off x="2047875" y="1746250"/>
              <a:ext cx="422275" cy="604838"/>
            </a:xfrm>
            <a:custGeom>
              <a:avLst/>
              <a:gdLst>
                <a:gd name="T0" fmla="*/ 35 w 86"/>
                <a:gd name="T1" fmla="*/ 0 h 123"/>
                <a:gd name="T2" fmla="*/ 86 w 86"/>
                <a:gd name="T3" fmla="*/ 0 h 123"/>
                <a:gd name="T4" fmla="*/ 50 w 86"/>
                <a:gd name="T5" fmla="*/ 123 h 123"/>
                <a:gd name="T6" fmla="*/ 0 w 86"/>
                <a:gd name="T7" fmla="*/ 123 h 123"/>
                <a:gd name="T8" fmla="*/ 35 w 86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23">
                  <a:moveTo>
                    <a:pt x="35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6" y="0"/>
                    <a:pt x="59" y="91"/>
                    <a:pt x="50" y="123"/>
                  </a:cubicBezTo>
                  <a:cubicBezTo>
                    <a:pt x="0" y="123"/>
                    <a:pt x="0" y="123"/>
                    <a:pt x="0" y="123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4" name="Freeform 6"/>
            <p:cNvSpPr>
              <a:spLocks noEditPoints="1"/>
            </p:cNvSpPr>
            <p:nvPr userDrawn="1"/>
          </p:nvSpPr>
          <p:spPr bwMode="gray">
            <a:xfrm>
              <a:off x="2333625" y="1874838"/>
              <a:ext cx="776288" cy="495300"/>
            </a:xfrm>
            <a:custGeom>
              <a:avLst/>
              <a:gdLst>
                <a:gd name="T0" fmla="*/ 145 w 158"/>
                <a:gd name="T1" fmla="*/ 51 h 101"/>
                <a:gd name="T2" fmla="*/ 123 w 158"/>
                <a:gd name="T3" fmla="*/ 14 h 101"/>
                <a:gd name="T4" fmla="*/ 29 w 158"/>
                <a:gd name="T5" fmla="*/ 32 h 101"/>
                <a:gd name="T6" fmla="*/ 18 w 158"/>
                <a:gd name="T7" fmla="*/ 86 h 101"/>
                <a:gd name="T8" fmla="*/ 74 w 158"/>
                <a:gd name="T9" fmla="*/ 99 h 101"/>
                <a:gd name="T10" fmla="*/ 120 w 158"/>
                <a:gd name="T11" fmla="*/ 91 h 101"/>
                <a:gd name="T12" fmla="*/ 129 w 158"/>
                <a:gd name="T13" fmla="*/ 68 h 101"/>
                <a:gd name="T14" fmla="*/ 80 w 158"/>
                <a:gd name="T15" fmla="*/ 83 h 101"/>
                <a:gd name="T16" fmla="*/ 58 w 158"/>
                <a:gd name="T17" fmla="*/ 71 h 101"/>
                <a:gd name="T18" fmla="*/ 145 w 158"/>
                <a:gd name="T19" fmla="*/ 51 h 101"/>
                <a:gd name="T20" fmla="*/ 64 w 158"/>
                <a:gd name="T21" fmla="*/ 45 h 101"/>
                <a:gd name="T22" fmla="*/ 90 w 158"/>
                <a:gd name="T23" fmla="*/ 25 h 101"/>
                <a:gd name="T24" fmla="*/ 105 w 158"/>
                <a:gd name="T25" fmla="*/ 42 h 101"/>
                <a:gd name="T26" fmla="*/ 59 w 158"/>
                <a:gd name="T27" fmla="*/ 65 h 101"/>
                <a:gd name="T28" fmla="*/ 64 w 158"/>
                <a:gd name="T29" fmla="*/ 4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8" h="101">
                  <a:moveTo>
                    <a:pt x="145" y="51"/>
                  </a:moveTo>
                  <a:cubicBezTo>
                    <a:pt x="145" y="51"/>
                    <a:pt x="158" y="24"/>
                    <a:pt x="123" y="14"/>
                  </a:cubicBezTo>
                  <a:cubicBezTo>
                    <a:pt x="123" y="14"/>
                    <a:pt x="66" y="0"/>
                    <a:pt x="29" y="32"/>
                  </a:cubicBezTo>
                  <a:cubicBezTo>
                    <a:pt x="29" y="32"/>
                    <a:pt x="0" y="62"/>
                    <a:pt x="18" y="86"/>
                  </a:cubicBezTo>
                  <a:cubicBezTo>
                    <a:pt x="18" y="86"/>
                    <a:pt x="29" y="101"/>
                    <a:pt x="74" y="99"/>
                  </a:cubicBezTo>
                  <a:cubicBezTo>
                    <a:pt x="74" y="99"/>
                    <a:pt x="110" y="97"/>
                    <a:pt x="120" y="91"/>
                  </a:cubicBezTo>
                  <a:cubicBezTo>
                    <a:pt x="129" y="68"/>
                    <a:pt x="129" y="68"/>
                    <a:pt x="129" y="68"/>
                  </a:cubicBezTo>
                  <a:cubicBezTo>
                    <a:pt x="129" y="68"/>
                    <a:pt x="105" y="82"/>
                    <a:pt x="80" y="83"/>
                  </a:cubicBezTo>
                  <a:cubicBezTo>
                    <a:pt x="80" y="83"/>
                    <a:pt x="54" y="85"/>
                    <a:pt x="58" y="71"/>
                  </a:cubicBezTo>
                  <a:lnTo>
                    <a:pt x="145" y="51"/>
                  </a:lnTo>
                  <a:close/>
                  <a:moveTo>
                    <a:pt x="64" y="45"/>
                  </a:moveTo>
                  <a:cubicBezTo>
                    <a:pt x="70" y="23"/>
                    <a:pt x="90" y="25"/>
                    <a:pt x="90" y="25"/>
                  </a:cubicBezTo>
                  <a:cubicBezTo>
                    <a:pt x="109" y="25"/>
                    <a:pt x="105" y="42"/>
                    <a:pt x="105" y="42"/>
                  </a:cubicBezTo>
                  <a:cubicBezTo>
                    <a:pt x="59" y="65"/>
                    <a:pt x="59" y="65"/>
                    <a:pt x="59" y="65"/>
                  </a:cubicBezTo>
                  <a:lnTo>
                    <a:pt x="64" y="4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5" name="Freeform 7"/>
            <p:cNvSpPr>
              <a:spLocks/>
            </p:cNvSpPr>
            <p:nvPr userDrawn="1"/>
          </p:nvSpPr>
          <p:spPr bwMode="gray">
            <a:xfrm>
              <a:off x="3030538" y="1898650"/>
              <a:ext cx="762000" cy="452438"/>
            </a:xfrm>
            <a:custGeom>
              <a:avLst/>
              <a:gdLst>
                <a:gd name="T0" fmla="*/ 23 w 155"/>
                <a:gd name="T1" fmla="*/ 13 h 92"/>
                <a:gd name="T2" fmla="*/ 0 w 155"/>
                <a:gd name="T3" fmla="*/ 92 h 92"/>
                <a:gd name="T4" fmla="*/ 51 w 155"/>
                <a:gd name="T5" fmla="*/ 92 h 92"/>
                <a:gd name="T6" fmla="*/ 71 w 155"/>
                <a:gd name="T7" fmla="*/ 22 h 92"/>
                <a:gd name="T8" fmla="*/ 92 w 155"/>
                <a:gd name="T9" fmla="*/ 23 h 92"/>
                <a:gd name="T10" fmla="*/ 97 w 155"/>
                <a:gd name="T11" fmla="*/ 36 h 92"/>
                <a:gd name="T12" fmla="*/ 89 w 155"/>
                <a:gd name="T13" fmla="*/ 65 h 92"/>
                <a:gd name="T14" fmla="*/ 81 w 155"/>
                <a:gd name="T15" fmla="*/ 92 h 92"/>
                <a:gd name="T16" fmla="*/ 130 w 155"/>
                <a:gd name="T17" fmla="*/ 92 h 92"/>
                <a:gd name="T18" fmla="*/ 147 w 155"/>
                <a:gd name="T19" fmla="*/ 36 h 92"/>
                <a:gd name="T20" fmla="*/ 133 w 155"/>
                <a:gd name="T21" fmla="*/ 11 h 92"/>
                <a:gd name="T22" fmla="*/ 23 w 155"/>
                <a:gd name="T23" fmla="*/ 1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5" h="92">
                  <a:moveTo>
                    <a:pt x="23" y="13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22"/>
                    <a:pt x="82" y="20"/>
                    <a:pt x="92" y="23"/>
                  </a:cubicBezTo>
                  <a:cubicBezTo>
                    <a:pt x="92" y="23"/>
                    <a:pt x="101" y="25"/>
                    <a:pt x="97" y="36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130" y="92"/>
                    <a:pt x="130" y="92"/>
                    <a:pt x="130" y="92"/>
                  </a:cubicBezTo>
                  <a:cubicBezTo>
                    <a:pt x="147" y="36"/>
                    <a:pt x="147" y="36"/>
                    <a:pt x="147" y="36"/>
                  </a:cubicBezTo>
                  <a:cubicBezTo>
                    <a:pt x="147" y="36"/>
                    <a:pt x="155" y="16"/>
                    <a:pt x="133" y="11"/>
                  </a:cubicBezTo>
                  <a:cubicBezTo>
                    <a:pt x="133" y="11"/>
                    <a:pt x="95" y="0"/>
                    <a:pt x="23" y="13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6" name="Freeform 8"/>
            <p:cNvSpPr>
              <a:spLocks noEditPoints="1"/>
            </p:cNvSpPr>
            <p:nvPr userDrawn="1"/>
          </p:nvSpPr>
          <p:spPr bwMode="gray">
            <a:xfrm>
              <a:off x="3689350" y="1917700"/>
              <a:ext cx="836613" cy="457200"/>
            </a:xfrm>
            <a:custGeom>
              <a:avLst/>
              <a:gdLst>
                <a:gd name="T0" fmla="*/ 99 w 170"/>
                <a:gd name="T1" fmla="*/ 3 h 93"/>
                <a:gd name="T2" fmla="*/ 17 w 170"/>
                <a:gd name="T3" fmla="*/ 46 h 93"/>
                <a:gd name="T4" fmla="*/ 71 w 170"/>
                <a:gd name="T5" fmla="*/ 90 h 93"/>
                <a:gd name="T6" fmla="*/ 158 w 170"/>
                <a:gd name="T7" fmla="*/ 44 h 93"/>
                <a:gd name="T8" fmla="*/ 99 w 170"/>
                <a:gd name="T9" fmla="*/ 3 h 93"/>
                <a:gd name="T10" fmla="*/ 106 w 170"/>
                <a:gd name="T11" fmla="*/ 50 h 93"/>
                <a:gd name="T12" fmla="*/ 73 w 170"/>
                <a:gd name="T13" fmla="*/ 73 h 93"/>
                <a:gd name="T14" fmla="*/ 70 w 170"/>
                <a:gd name="T15" fmla="*/ 41 h 93"/>
                <a:gd name="T16" fmla="*/ 95 w 170"/>
                <a:gd name="T17" fmla="*/ 18 h 93"/>
                <a:gd name="T18" fmla="*/ 106 w 170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93">
                  <a:moveTo>
                    <a:pt x="99" y="3"/>
                  </a:moveTo>
                  <a:cubicBezTo>
                    <a:pt x="28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1" y="91"/>
                    <a:pt x="147" y="89"/>
                    <a:pt x="158" y="44"/>
                  </a:cubicBezTo>
                  <a:cubicBezTo>
                    <a:pt x="170" y="0"/>
                    <a:pt x="99" y="3"/>
                    <a:pt x="99" y="3"/>
                  </a:cubicBezTo>
                  <a:moveTo>
                    <a:pt x="106" y="50"/>
                  </a:moveTo>
                  <a:cubicBezTo>
                    <a:pt x="106" y="50"/>
                    <a:pt x="95" y="82"/>
                    <a:pt x="73" y="73"/>
                  </a:cubicBezTo>
                  <a:cubicBezTo>
                    <a:pt x="68" y="71"/>
                    <a:pt x="62" y="60"/>
                    <a:pt x="70" y="41"/>
                  </a:cubicBezTo>
                  <a:cubicBezTo>
                    <a:pt x="70" y="41"/>
                    <a:pt x="79" y="17"/>
                    <a:pt x="95" y="18"/>
                  </a:cubicBezTo>
                  <a:cubicBezTo>
                    <a:pt x="95" y="18"/>
                    <a:pt x="117" y="16"/>
                    <a:pt x="106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7" name="Freeform 9"/>
            <p:cNvSpPr>
              <a:spLocks noEditPoints="1"/>
            </p:cNvSpPr>
            <p:nvPr userDrawn="1"/>
          </p:nvSpPr>
          <p:spPr bwMode="gray">
            <a:xfrm>
              <a:off x="5026025" y="1917700"/>
              <a:ext cx="831850" cy="457200"/>
            </a:xfrm>
            <a:custGeom>
              <a:avLst/>
              <a:gdLst>
                <a:gd name="T0" fmla="*/ 98 w 169"/>
                <a:gd name="T1" fmla="*/ 3 h 93"/>
                <a:gd name="T2" fmla="*/ 17 w 169"/>
                <a:gd name="T3" fmla="*/ 46 h 93"/>
                <a:gd name="T4" fmla="*/ 71 w 169"/>
                <a:gd name="T5" fmla="*/ 90 h 93"/>
                <a:gd name="T6" fmla="*/ 158 w 169"/>
                <a:gd name="T7" fmla="*/ 44 h 93"/>
                <a:gd name="T8" fmla="*/ 98 w 169"/>
                <a:gd name="T9" fmla="*/ 3 h 93"/>
                <a:gd name="T10" fmla="*/ 105 w 169"/>
                <a:gd name="T11" fmla="*/ 50 h 93"/>
                <a:gd name="T12" fmla="*/ 73 w 169"/>
                <a:gd name="T13" fmla="*/ 73 h 93"/>
                <a:gd name="T14" fmla="*/ 70 w 169"/>
                <a:gd name="T15" fmla="*/ 41 h 93"/>
                <a:gd name="T16" fmla="*/ 95 w 169"/>
                <a:gd name="T17" fmla="*/ 18 h 93"/>
                <a:gd name="T18" fmla="*/ 105 w 169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93">
                  <a:moveTo>
                    <a:pt x="98" y="3"/>
                  </a:moveTo>
                  <a:cubicBezTo>
                    <a:pt x="27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0" y="91"/>
                    <a:pt x="146" y="89"/>
                    <a:pt x="158" y="44"/>
                  </a:cubicBezTo>
                  <a:cubicBezTo>
                    <a:pt x="169" y="0"/>
                    <a:pt x="98" y="3"/>
                    <a:pt x="98" y="3"/>
                  </a:cubicBezTo>
                  <a:moveTo>
                    <a:pt x="105" y="50"/>
                  </a:moveTo>
                  <a:cubicBezTo>
                    <a:pt x="105" y="50"/>
                    <a:pt x="95" y="82"/>
                    <a:pt x="73" y="73"/>
                  </a:cubicBezTo>
                  <a:cubicBezTo>
                    <a:pt x="67" y="71"/>
                    <a:pt x="62" y="60"/>
                    <a:pt x="70" y="41"/>
                  </a:cubicBezTo>
                  <a:cubicBezTo>
                    <a:pt x="70" y="41"/>
                    <a:pt x="78" y="17"/>
                    <a:pt x="95" y="18"/>
                  </a:cubicBezTo>
                  <a:cubicBezTo>
                    <a:pt x="95" y="18"/>
                    <a:pt x="117" y="16"/>
                    <a:pt x="105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8" name="Freeform 10"/>
            <p:cNvSpPr>
              <a:spLocks/>
            </p:cNvSpPr>
            <p:nvPr userDrawn="1"/>
          </p:nvSpPr>
          <p:spPr bwMode="gray">
            <a:xfrm>
              <a:off x="4495800" y="1943100"/>
              <a:ext cx="687388" cy="407988"/>
            </a:xfrm>
            <a:custGeom>
              <a:avLst/>
              <a:gdLst>
                <a:gd name="T0" fmla="*/ 0 w 433"/>
                <a:gd name="T1" fmla="*/ 0 h 257"/>
                <a:gd name="T2" fmla="*/ 139 w 433"/>
                <a:gd name="T3" fmla="*/ 0 h 257"/>
                <a:gd name="T4" fmla="*/ 164 w 433"/>
                <a:gd name="T5" fmla="*/ 176 h 257"/>
                <a:gd name="T6" fmla="*/ 285 w 433"/>
                <a:gd name="T7" fmla="*/ 0 h 257"/>
                <a:gd name="T8" fmla="*/ 433 w 433"/>
                <a:gd name="T9" fmla="*/ 0 h 257"/>
                <a:gd name="T10" fmla="*/ 260 w 433"/>
                <a:gd name="T11" fmla="*/ 257 h 257"/>
                <a:gd name="T12" fmla="*/ 31 w 433"/>
                <a:gd name="T13" fmla="*/ 257 h 257"/>
                <a:gd name="T14" fmla="*/ 0 w 433"/>
                <a:gd name="T15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3" h="257">
                  <a:moveTo>
                    <a:pt x="0" y="0"/>
                  </a:moveTo>
                  <a:lnTo>
                    <a:pt x="139" y="0"/>
                  </a:lnTo>
                  <a:lnTo>
                    <a:pt x="164" y="176"/>
                  </a:lnTo>
                  <a:lnTo>
                    <a:pt x="285" y="0"/>
                  </a:lnTo>
                  <a:lnTo>
                    <a:pt x="433" y="0"/>
                  </a:lnTo>
                  <a:lnTo>
                    <a:pt x="260" y="257"/>
                  </a:lnTo>
                  <a:lnTo>
                    <a:pt x="31" y="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29" name="Picture 37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786437" y="2238375"/>
              <a:ext cx="112713" cy="112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0" name="Picture 29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021882">
            <a:off x="7748902" y="-748427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C:\Users\Kathy\Documents\Corporate PPT Template\Phase 2\TM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21300000">
            <a:off x="11053714" y="5925321"/>
            <a:ext cx="73152" cy="373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412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3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3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36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14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1"/>
          <p:cNvSpPr>
            <a:spLocks noChangeArrowheads="1"/>
          </p:cNvSpPr>
          <p:nvPr userDrawn="1"/>
        </p:nvSpPr>
        <p:spPr bwMode="gray">
          <a:xfrm rot="21365145">
            <a:off x="-140872" y="2200086"/>
            <a:ext cx="4075162" cy="3988084"/>
          </a:xfrm>
          <a:custGeom>
            <a:avLst/>
            <a:gdLst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0 w 3379965"/>
              <a:gd name="connsiteY3" fmla="*/ 2242254 h 2242254"/>
              <a:gd name="connsiteX4" fmla="*/ 0 w 3379965"/>
              <a:gd name="connsiteY4" fmla="*/ 0 h 2242254"/>
              <a:gd name="connsiteX0" fmla="*/ 11697 w 3391662"/>
              <a:gd name="connsiteY0" fmla="*/ 0 h 2270705"/>
              <a:gd name="connsiteX1" fmla="*/ 3391662 w 3391662"/>
              <a:gd name="connsiteY1" fmla="*/ 0 h 2270705"/>
              <a:gd name="connsiteX2" fmla="*/ 3391662 w 3391662"/>
              <a:gd name="connsiteY2" fmla="*/ 2242254 h 2270705"/>
              <a:gd name="connsiteX3" fmla="*/ 0 w 3391662"/>
              <a:gd name="connsiteY3" fmla="*/ 2270705 h 2270705"/>
              <a:gd name="connsiteX4" fmla="*/ 11697 w 3391662"/>
              <a:gd name="connsiteY4" fmla="*/ 0 h 2270705"/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314410 w 3379965"/>
              <a:gd name="connsiteY3" fmla="*/ 2232365 h 2242254"/>
              <a:gd name="connsiteX4" fmla="*/ 0 w 3379965"/>
              <a:gd name="connsiteY4" fmla="*/ 0 h 2242254"/>
              <a:gd name="connsiteX0" fmla="*/ 157893 w 3065555"/>
              <a:gd name="connsiteY0" fmla="*/ 0 h 2250373"/>
              <a:gd name="connsiteX1" fmla="*/ 3065555 w 3065555"/>
              <a:gd name="connsiteY1" fmla="*/ 8119 h 2250373"/>
              <a:gd name="connsiteX2" fmla="*/ 3065555 w 3065555"/>
              <a:gd name="connsiteY2" fmla="*/ 2250373 h 2250373"/>
              <a:gd name="connsiteX3" fmla="*/ 0 w 3065555"/>
              <a:gd name="connsiteY3" fmla="*/ 2240484 h 2250373"/>
              <a:gd name="connsiteX4" fmla="*/ 157893 w 3065555"/>
              <a:gd name="connsiteY4" fmla="*/ 0 h 2250373"/>
              <a:gd name="connsiteX0" fmla="*/ 213098 w 3065555"/>
              <a:gd name="connsiteY0" fmla="*/ 0 h 2251124"/>
              <a:gd name="connsiteX1" fmla="*/ 3065555 w 3065555"/>
              <a:gd name="connsiteY1" fmla="*/ 8870 h 2251124"/>
              <a:gd name="connsiteX2" fmla="*/ 3065555 w 3065555"/>
              <a:gd name="connsiteY2" fmla="*/ 2251124 h 2251124"/>
              <a:gd name="connsiteX3" fmla="*/ 0 w 3065555"/>
              <a:gd name="connsiteY3" fmla="*/ 2241235 h 2251124"/>
              <a:gd name="connsiteX4" fmla="*/ 213098 w 3065555"/>
              <a:gd name="connsiteY4" fmla="*/ 0 h 2251124"/>
              <a:gd name="connsiteX0" fmla="*/ 204711 w 3057168"/>
              <a:gd name="connsiteY0" fmla="*/ 0 h 2251556"/>
              <a:gd name="connsiteX1" fmla="*/ 3057168 w 3057168"/>
              <a:gd name="connsiteY1" fmla="*/ 8870 h 2251556"/>
              <a:gd name="connsiteX2" fmla="*/ 3057168 w 3057168"/>
              <a:gd name="connsiteY2" fmla="*/ 2251124 h 2251556"/>
              <a:gd name="connsiteX3" fmla="*/ 0 w 3057168"/>
              <a:gd name="connsiteY3" fmla="*/ 2251556 h 2251556"/>
              <a:gd name="connsiteX4" fmla="*/ 204711 w 3057168"/>
              <a:gd name="connsiteY4" fmla="*/ 0 h 225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168" h="2251556">
                <a:moveTo>
                  <a:pt x="204711" y="0"/>
                </a:moveTo>
                <a:lnTo>
                  <a:pt x="3057168" y="8870"/>
                </a:lnTo>
                <a:lnTo>
                  <a:pt x="3057168" y="2251124"/>
                </a:lnTo>
                <a:lnTo>
                  <a:pt x="0" y="2251556"/>
                </a:lnTo>
                <a:lnTo>
                  <a:pt x="204711" y="0"/>
                </a:lnTo>
                <a:close/>
              </a:path>
            </a:pathLst>
          </a:cu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r>
              <a:rPr lang="en-US" dirty="0" smtClean="0">
                <a:solidFill>
                  <a:prstClr val="white"/>
                </a:solidFill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1"/>
          <p:cNvSpPr>
            <a:spLocks noChangeArrowheads="1"/>
          </p:cNvSpPr>
          <p:nvPr userDrawn="1"/>
        </p:nvSpPr>
        <p:spPr bwMode="gray">
          <a:xfrm rot="21347964">
            <a:off x="824971" y="2163539"/>
            <a:ext cx="3112447" cy="3989900"/>
          </a:xfrm>
          <a:custGeom>
            <a:avLst/>
            <a:gdLst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0 w 2245057"/>
              <a:gd name="connsiteY3" fmla="*/ 1263771 h 1263771"/>
              <a:gd name="connsiteX4" fmla="*/ 0 w 2245057"/>
              <a:gd name="connsiteY4" fmla="*/ 0 h 1263771"/>
              <a:gd name="connsiteX0" fmla="*/ 9525 w 2254582"/>
              <a:gd name="connsiteY0" fmla="*/ 0 h 1263771"/>
              <a:gd name="connsiteX1" fmla="*/ 2254582 w 2254582"/>
              <a:gd name="connsiteY1" fmla="*/ 0 h 1263771"/>
              <a:gd name="connsiteX2" fmla="*/ 2254582 w 2254582"/>
              <a:gd name="connsiteY2" fmla="*/ 1263771 h 1263771"/>
              <a:gd name="connsiteX3" fmla="*/ 0 w 2254582"/>
              <a:gd name="connsiteY3" fmla="*/ 606546 h 1263771"/>
              <a:gd name="connsiteX4" fmla="*/ 9525 w 2254582"/>
              <a:gd name="connsiteY4" fmla="*/ 0 h 1263771"/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4465 w 2245057"/>
              <a:gd name="connsiteY3" fmla="*/ 844669 h 1263771"/>
              <a:gd name="connsiteX4" fmla="*/ 0 w 2245057"/>
              <a:gd name="connsiteY4" fmla="*/ 0 h 1263771"/>
              <a:gd name="connsiteX0" fmla="*/ 29905 w 2240642"/>
              <a:gd name="connsiteY0" fmla="*/ 0 h 1271077"/>
              <a:gd name="connsiteX1" fmla="*/ 2240642 w 2240642"/>
              <a:gd name="connsiteY1" fmla="*/ 7306 h 1271077"/>
              <a:gd name="connsiteX2" fmla="*/ 2240642 w 2240642"/>
              <a:gd name="connsiteY2" fmla="*/ 1271077 h 1271077"/>
              <a:gd name="connsiteX3" fmla="*/ 50 w 2240642"/>
              <a:gd name="connsiteY3" fmla="*/ 851975 h 1271077"/>
              <a:gd name="connsiteX4" fmla="*/ 29905 w 2240642"/>
              <a:gd name="connsiteY4" fmla="*/ 0 h 1271077"/>
              <a:gd name="connsiteX0" fmla="*/ 34440 w 2245177"/>
              <a:gd name="connsiteY0" fmla="*/ 0 h 1271077"/>
              <a:gd name="connsiteX1" fmla="*/ 2245177 w 2245177"/>
              <a:gd name="connsiteY1" fmla="*/ 7306 h 1271077"/>
              <a:gd name="connsiteX2" fmla="*/ 2245177 w 2245177"/>
              <a:gd name="connsiteY2" fmla="*/ 1271077 h 1271077"/>
              <a:gd name="connsiteX3" fmla="*/ 43 w 2245177"/>
              <a:gd name="connsiteY3" fmla="*/ 885836 h 1271077"/>
              <a:gd name="connsiteX4" fmla="*/ 34440 w 2245177"/>
              <a:gd name="connsiteY4" fmla="*/ 0 h 1271077"/>
              <a:gd name="connsiteX0" fmla="*/ 34440 w 2253211"/>
              <a:gd name="connsiteY0" fmla="*/ 0 h 1294038"/>
              <a:gd name="connsiteX1" fmla="*/ 2245177 w 2253211"/>
              <a:gd name="connsiteY1" fmla="*/ 7306 h 1294038"/>
              <a:gd name="connsiteX2" fmla="*/ 2253212 w 2253211"/>
              <a:gd name="connsiteY2" fmla="*/ 1294038 h 1294038"/>
              <a:gd name="connsiteX3" fmla="*/ 43 w 2253211"/>
              <a:gd name="connsiteY3" fmla="*/ 885836 h 1294038"/>
              <a:gd name="connsiteX4" fmla="*/ 34440 w 2253211"/>
              <a:gd name="connsiteY4" fmla="*/ 0 h 1294038"/>
              <a:gd name="connsiteX0" fmla="*/ 34440 w 2257608"/>
              <a:gd name="connsiteY0" fmla="*/ 0 h 1302696"/>
              <a:gd name="connsiteX1" fmla="*/ 2245177 w 2257608"/>
              <a:gd name="connsiteY1" fmla="*/ 7306 h 1302696"/>
              <a:gd name="connsiteX2" fmla="*/ 2257608 w 2257608"/>
              <a:gd name="connsiteY2" fmla="*/ 1302696 h 1302696"/>
              <a:gd name="connsiteX3" fmla="*/ 43 w 2257608"/>
              <a:gd name="connsiteY3" fmla="*/ 885836 h 1302696"/>
              <a:gd name="connsiteX4" fmla="*/ 34440 w 2257608"/>
              <a:gd name="connsiteY4" fmla="*/ 0 h 1302696"/>
              <a:gd name="connsiteX0" fmla="*/ 34440 w 2254840"/>
              <a:gd name="connsiteY0" fmla="*/ 0 h 1292011"/>
              <a:gd name="connsiteX1" fmla="*/ 2245177 w 2254840"/>
              <a:gd name="connsiteY1" fmla="*/ 7306 h 1292011"/>
              <a:gd name="connsiteX2" fmla="*/ 2254840 w 2254840"/>
              <a:gd name="connsiteY2" fmla="*/ 1292011 h 1292011"/>
              <a:gd name="connsiteX3" fmla="*/ 43 w 2254840"/>
              <a:gd name="connsiteY3" fmla="*/ 885836 h 1292011"/>
              <a:gd name="connsiteX4" fmla="*/ 34440 w 2254840"/>
              <a:gd name="connsiteY4" fmla="*/ 0 h 1292011"/>
              <a:gd name="connsiteX0" fmla="*/ 34440 w 2250105"/>
              <a:gd name="connsiteY0" fmla="*/ 0 h 1296113"/>
              <a:gd name="connsiteX1" fmla="*/ 2245177 w 2250105"/>
              <a:gd name="connsiteY1" fmla="*/ 7306 h 1296113"/>
              <a:gd name="connsiteX2" fmla="*/ 2250106 w 2250105"/>
              <a:gd name="connsiteY2" fmla="*/ 1296113 h 1296113"/>
              <a:gd name="connsiteX3" fmla="*/ 43 w 2250105"/>
              <a:gd name="connsiteY3" fmla="*/ 885836 h 1296113"/>
              <a:gd name="connsiteX4" fmla="*/ 34440 w 2250105"/>
              <a:gd name="connsiteY4" fmla="*/ 0 h 1296113"/>
              <a:gd name="connsiteX0" fmla="*/ 34440 w 2249536"/>
              <a:gd name="connsiteY0" fmla="*/ 0 h 1300359"/>
              <a:gd name="connsiteX1" fmla="*/ 2245177 w 2249536"/>
              <a:gd name="connsiteY1" fmla="*/ 7306 h 1300359"/>
              <a:gd name="connsiteX2" fmla="*/ 2249536 w 2249536"/>
              <a:gd name="connsiteY2" fmla="*/ 1300359 h 1300359"/>
              <a:gd name="connsiteX3" fmla="*/ 43 w 2249536"/>
              <a:gd name="connsiteY3" fmla="*/ 885836 h 1300359"/>
              <a:gd name="connsiteX4" fmla="*/ 34440 w 2249536"/>
              <a:gd name="connsiteY4" fmla="*/ 0 h 1300359"/>
              <a:gd name="connsiteX0" fmla="*/ 47409 w 2262505"/>
              <a:gd name="connsiteY0" fmla="*/ 0 h 1300359"/>
              <a:gd name="connsiteX1" fmla="*/ 2258146 w 2262505"/>
              <a:gd name="connsiteY1" fmla="*/ 7306 h 1300359"/>
              <a:gd name="connsiteX2" fmla="*/ 2262505 w 2262505"/>
              <a:gd name="connsiteY2" fmla="*/ 1300359 h 1300359"/>
              <a:gd name="connsiteX3" fmla="*/ 32 w 2262505"/>
              <a:gd name="connsiteY3" fmla="*/ 955046 h 1300359"/>
              <a:gd name="connsiteX4" fmla="*/ 47409 w 2262505"/>
              <a:gd name="connsiteY4" fmla="*/ 0 h 1300359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36392 w 2247568"/>
              <a:gd name="connsiteY0" fmla="*/ 0 h 1371571"/>
              <a:gd name="connsiteX1" fmla="*/ 2247129 w 2247568"/>
              <a:gd name="connsiteY1" fmla="*/ 7306 h 1371571"/>
              <a:gd name="connsiteX2" fmla="*/ 2241931 w 2247568"/>
              <a:gd name="connsiteY2" fmla="*/ 1371571 h 1371571"/>
              <a:gd name="connsiteX3" fmla="*/ 42 w 2247568"/>
              <a:gd name="connsiteY3" fmla="*/ 955430 h 1371571"/>
              <a:gd name="connsiteX4" fmla="*/ 36392 w 2247568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0 w 2211176"/>
              <a:gd name="connsiteY0" fmla="*/ 0 h 1371571"/>
              <a:gd name="connsiteX1" fmla="*/ 2210737 w 2211176"/>
              <a:gd name="connsiteY1" fmla="*/ 7306 h 1371571"/>
              <a:gd name="connsiteX2" fmla="*/ 2205539 w 2211176"/>
              <a:gd name="connsiteY2" fmla="*/ 1371571 h 1371571"/>
              <a:gd name="connsiteX3" fmla="*/ 25100 w 2211176"/>
              <a:gd name="connsiteY3" fmla="*/ 832126 h 1371571"/>
              <a:gd name="connsiteX4" fmla="*/ 0 w 2211176"/>
              <a:gd name="connsiteY4" fmla="*/ 0 h 1371571"/>
              <a:gd name="connsiteX0" fmla="*/ 52948 w 2264124"/>
              <a:gd name="connsiteY0" fmla="*/ 0 h 1371571"/>
              <a:gd name="connsiteX1" fmla="*/ 2263685 w 2264124"/>
              <a:gd name="connsiteY1" fmla="*/ 7306 h 1371571"/>
              <a:gd name="connsiteX2" fmla="*/ 2258487 w 2264124"/>
              <a:gd name="connsiteY2" fmla="*/ 1371571 h 1371571"/>
              <a:gd name="connsiteX3" fmla="*/ 29 w 2264124"/>
              <a:gd name="connsiteY3" fmla="*/ 844178 h 1371571"/>
              <a:gd name="connsiteX4" fmla="*/ 52948 w 2264124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40"/>
              <a:gd name="connsiteY0" fmla="*/ 0 h 1403137"/>
              <a:gd name="connsiteX1" fmla="*/ 2242448 w 2242840"/>
              <a:gd name="connsiteY1" fmla="*/ 7306 h 1403137"/>
              <a:gd name="connsiteX2" fmla="*/ 2235786 w 2242840"/>
              <a:gd name="connsiteY2" fmla="*/ 1403137 h 1403137"/>
              <a:gd name="connsiteX3" fmla="*/ 47 w 2242840"/>
              <a:gd name="connsiteY3" fmla="*/ 827573 h 1403137"/>
              <a:gd name="connsiteX4" fmla="*/ 31711 w 2242840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0310 w 2244920"/>
              <a:gd name="connsiteY0" fmla="*/ 0 h 1413420"/>
              <a:gd name="connsiteX1" fmla="*/ 2242449 w 2244920"/>
              <a:gd name="connsiteY1" fmla="*/ 17589 h 1413420"/>
              <a:gd name="connsiteX2" fmla="*/ 2235787 w 2244920"/>
              <a:gd name="connsiteY2" fmla="*/ 1413420 h 1413420"/>
              <a:gd name="connsiteX3" fmla="*/ 48 w 2244920"/>
              <a:gd name="connsiteY3" fmla="*/ 837856 h 1413420"/>
              <a:gd name="connsiteX4" fmla="*/ 30310 w 2244920"/>
              <a:gd name="connsiteY4" fmla="*/ 0 h 1413420"/>
              <a:gd name="connsiteX0" fmla="*/ 30310 w 2244053"/>
              <a:gd name="connsiteY0" fmla="*/ 0 h 1430865"/>
              <a:gd name="connsiteX1" fmla="*/ 2242449 w 2244053"/>
              <a:gd name="connsiteY1" fmla="*/ 17589 h 1430865"/>
              <a:gd name="connsiteX2" fmla="*/ 2233243 w 2244053"/>
              <a:gd name="connsiteY2" fmla="*/ 1430865 h 1430865"/>
              <a:gd name="connsiteX3" fmla="*/ 48 w 2244053"/>
              <a:gd name="connsiteY3" fmla="*/ 837856 h 1430865"/>
              <a:gd name="connsiteX4" fmla="*/ 30310 w 2244053"/>
              <a:gd name="connsiteY4" fmla="*/ 0 h 1430865"/>
              <a:gd name="connsiteX0" fmla="*/ 30604 w 2244347"/>
              <a:gd name="connsiteY0" fmla="*/ 0 h 1430865"/>
              <a:gd name="connsiteX1" fmla="*/ 2242743 w 2244347"/>
              <a:gd name="connsiteY1" fmla="*/ 17589 h 1430865"/>
              <a:gd name="connsiteX2" fmla="*/ 2233537 w 2244347"/>
              <a:gd name="connsiteY2" fmla="*/ 1430865 h 1430865"/>
              <a:gd name="connsiteX3" fmla="*/ 48 w 2244347"/>
              <a:gd name="connsiteY3" fmla="*/ 859770 h 1430865"/>
              <a:gd name="connsiteX4" fmla="*/ 30604 w 2244347"/>
              <a:gd name="connsiteY4" fmla="*/ 0 h 1430865"/>
              <a:gd name="connsiteX0" fmla="*/ 59504 w 2244326"/>
              <a:gd name="connsiteY0" fmla="*/ 0 h 1438568"/>
              <a:gd name="connsiteX1" fmla="*/ 2242722 w 2244326"/>
              <a:gd name="connsiteY1" fmla="*/ 25292 h 1438568"/>
              <a:gd name="connsiteX2" fmla="*/ 2233516 w 2244326"/>
              <a:gd name="connsiteY2" fmla="*/ 1438568 h 1438568"/>
              <a:gd name="connsiteX3" fmla="*/ 27 w 2244326"/>
              <a:gd name="connsiteY3" fmla="*/ 867473 h 1438568"/>
              <a:gd name="connsiteX4" fmla="*/ 59504 w 2244326"/>
              <a:gd name="connsiteY4" fmla="*/ 0 h 1438568"/>
              <a:gd name="connsiteX0" fmla="*/ 18466 w 2203288"/>
              <a:gd name="connsiteY0" fmla="*/ 0 h 1438568"/>
              <a:gd name="connsiteX1" fmla="*/ 2201684 w 2203288"/>
              <a:gd name="connsiteY1" fmla="*/ 25292 h 1438568"/>
              <a:gd name="connsiteX2" fmla="*/ 2192478 w 2203288"/>
              <a:gd name="connsiteY2" fmla="*/ 1438568 h 1438568"/>
              <a:gd name="connsiteX3" fmla="*/ 75 w 2203288"/>
              <a:gd name="connsiteY3" fmla="*/ 967290 h 1438568"/>
              <a:gd name="connsiteX4" fmla="*/ 18466 w 2203288"/>
              <a:gd name="connsiteY4" fmla="*/ 0 h 1438568"/>
              <a:gd name="connsiteX0" fmla="*/ 49119 w 2233941"/>
              <a:gd name="connsiteY0" fmla="*/ 0 h 1438568"/>
              <a:gd name="connsiteX1" fmla="*/ 2232337 w 2233941"/>
              <a:gd name="connsiteY1" fmla="*/ 25292 h 1438568"/>
              <a:gd name="connsiteX2" fmla="*/ 2223131 w 2233941"/>
              <a:gd name="connsiteY2" fmla="*/ 1438568 h 1438568"/>
              <a:gd name="connsiteX3" fmla="*/ 31 w 2233941"/>
              <a:gd name="connsiteY3" fmla="*/ 987214 h 1438568"/>
              <a:gd name="connsiteX4" fmla="*/ 49119 w 2233941"/>
              <a:gd name="connsiteY4" fmla="*/ 0 h 1438568"/>
              <a:gd name="connsiteX0" fmla="*/ 3377 w 2188199"/>
              <a:gd name="connsiteY0" fmla="*/ 0 h 1438568"/>
              <a:gd name="connsiteX1" fmla="*/ 2186595 w 2188199"/>
              <a:gd name="connsiteY1" fmla="*/ 25292 h 1438568"/>
              <a:gd name="connsiteX2" fmla="*/ 2177389 w 2188199"/>
              <a:gd name="connsiteY2" fmla="*/ 1438568 h 1438568"/>
              <a:gd name="connsiteX3" fmla="*/ 236 w 2188199"/>
              <a:gd name="connsiteY3" fmla="*/ 981898 h 1438568"/>
              <a:gd name="connsiteX4" fmla="*/ 3377 w 2188199"/>
              <a:gd name="connsiteY4" fmla="*/ 0 h 1438568"/>
              <a:gd name="connsiteX0" fmla="*/ 44651 w 2229473"/>
              <a:gd name="connsiteY0" fmla="*/ 0 h 1438568"/>
              <a:gd name="connsiteX1" fmla="*/ 2227869 w 2229473"/>
              <a:gd name="connsiteY1" fmla="*/ 25292 h 1438568"/>
              <a:gd name="connsiteX2" fmla="*/ 2218663 w 2229473"/>
              <a:gd name="connsiteY2" fmla="*/ 1438568 h 1438568"/>
              <a:gd name="connsiteX3" fmla="*/ 34 w 2229473"/>
              <a:gd name="connsiteY3" fmla="*/ 980359 h 1438568"/>
              <a:gd name="connsiteX4" fmla="*/ 44651 w 2229473"/>
              <a:gd name="connsiteY4" fmla="*/ 0 h 1438568"/>
              <a:gd name="connsiteX0" fmla="*/ 44651 w 2232456"/>
              <a:gd name="connsiteY0" fmla="*/ 0 h 1440570"/>
              <a:gd name="connsiteX1" fmla="*/ 2227869 w 2232456"/>
              <a:gd name="connsiteY1" fmla="*/ 25292 h 1440570"/>
              <a:gd name="connsiteX2" fmla="*/ 2225323 w 2232456"/>
              <a:gd name="connsiteY2" fmla="*/ 1440570 h 1440570"/>
              <a:gd name="connsiteX3" fmla="*/ 34 w 2232456"/>
              <a:gd name="connsiteY3" fmla="*/ 980359 h 1440570"/>
              <a:gd name="connsiteX4" fmla="*/ 44651 w 2232456"/>
              <a:gd name="connsiteY4" fmla="*/ 0 h 1440570"/>
              <a:gd name="connsiteX0" fmla="*/ 37737 w 2232461"/>
              <a:gd name="connsiteY0" fmla="*/ 0 h 1433405"/>
              <a:gd name="connsiteX1" fmla="*/ 2227874 w 2232461"/>
              <a:gd name="connsiteY1" fmla="*/ 18127 h 1433405"/>
              <a:gd name="connsiteX2" fmla="*/ 2225328 w 2232461"/>
              <a:gd name="connsiteY2" fmla="*/ 1433405 h 1433405"/>
              <a:gd name="connsiteX3" fmla="*/ 39 w 2232461"/>
              <a:gd name="connsiteY3" fmla="*/ 973194 h 1433405"/>
              <a:gd name="connsiteX4" fmla="*/ 37737 w 2232461"/>
              <a:gd name="connsiteY4" fmla="*/ 0 h 1433405"/>
              <a:gd name="connsiteX0" fmla="*/ 37737 w 2232908"/>
              <a:gd name="connsiteY0" fmla="*/ 0 h 1433405"/>
              <a:gd name="connsiteX1" fmla="*/ 2228948 w 2232908"/>
              <a:gd name="connsiteY1" fmla="*/ 10745 h 1433405"/>
              <a:gd name="connsiteX2" fmla="*/ 2225328 w 2232908"/>
              <a:gd name="connsiteY2" fmla="*/ 1433405 h 1433405"/>
              <a:gd name="connsiteX3" fmla="*/ 39 w 2232908"/>
              <a:gd name="connsiteY3" fmla="*/ 973194 h 1433405"/>
              <a:gd name="connsiteX4" fmla="*/ 37737 w 2232908"/>
              <a:gd name="connsiteY4" fmla="*/ 0 h 1433405"/>
              <a:gd name="connsiteX0" fmla="*/ 37737 w 2230903"/>
              <a:gd name="connsiteY0" fmla="*/ 0 h 1443631"/>
              <a:gd name="connsiteX1" fmla="*/ 2228948 w 2230903"/>
              <a:gd name="connsiteY1" fmla="*/ 10745 h 1443631"/>
              <a:gd name="connsiteX2" fmla="*/ 2220903 w 2230903"/>
              <a:gd name="connsiteY2" fmla="*/ 1443631 h 1443631"/>
              <a:gd name="connsiteX3" fmla="*/ 39 w 2230903"/>
              <a:gd name="connsiteY3" fmla="*/ 973194 h 1443631"/>
              <a:gd name="connsiteX4" fmla="*/ 37737 w 2230903"/>
              <a:gd name="connsiteY4" fmla="*/ 0 h 1443631"/>
              <a:gd name="connsiteX0" fmla="*/ 33828 w 2226994"/>
              <a:gd name="connsiteY0" fmla="*/ 0 h 1443631"/>
              <a:gd name="connsiteX1" fmla="*/ 2225039 w 2226994"/>
              <a:gd name="connsiteY1" fmla="*/ 10745 h 1443631"/>
              <a:gd name="connsiteX2" fmla="*/ 2216994 w 2226994"/>
              <a:gd name="connsiteY2" fmla="*/ 1443631 h 1443631"/>
              <a:gd name="connsiteX3" fmla="*/ 44 w 2226994"/>
              <a:gd name="connsiteY3" fmla="*/ 986698 h 1443631"/>
              <a:gd name="connsiteX4" fmla="*/ 33828 w 2226994"/>
              <a:gd name="connsiteY4" fmla="*/ 0 h 1443631"/>
              <a:gd name="connsiteX0" fmla="*/ 31767 w 2224933"/>
              <a:gd name="connsiteY0" fmla="*/ 0 h 1443631"/>
              <a:gd name="connsiteX1" fmla="*/ 2222978 w 2224933"/>
              <a:gd name="connsiteY1" fmla="*/ 10745 h 1443631"/>
              <a:gd name="connsiteX2" fmla="*/ 2214933 w 2224933"/>
              <a:gd name="connsiteY2" fmla="*/ 1443631 h 1443631"/>
              <a:gd name="connsiteX3" fmla="*/ 47 w 2224933"/>
              <a:gd name="connsiteY3" fmla="*/ 992712 h 1443631"/>
              <a:gd name="connsiteX4" fmla="*/ 31767 w 2224933"/>
              <a:gd name="connsiteY4" fmla="*/ 0 h 1443631"/>
              <a:gd name="connsiteX0" fmla="*/ 36961 w 2230127"/>
              <a:gd name="connsiteY0" fmla="*/ 0 h 1443631"/>
              <a:gd name="connsiteX1" fmla="*/ 2228172 w 2230127"/>
              <a:gd name="connsiteY1" fmla="*/ 10745 h 1443631"/>
              <a:gd name="connsiteX2" fmla="*/ 2220127 w 2230127"/>
              <a:gd name="connsiteY2" fmla="*/ 1443631 h 1443631"/>
              <a:gd name="connsiteX3" fmla="*/ 40 w 2230127"/>
              <a:gd name="connsiteY3" fmla="*/ 988065 h 1443631"/>
              <a:gd name="connsiteX4" fmla="*/ 36961 w 2230127"/>
              <a:gd name="connsiteY4" fmla="*/ 0 h 144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0127" h="1443631">
                <a:moveTo>
                  <a:pt x="36961" y="0"/>
                </a:moveTo>
                <a:lnTo>
                  <a:pt x="2228172" y="10745"/>
                </a:lnTo>
                <a:cubicBezTo>
                  <a:pt x="2230850" y="439656"/>
                  <a:pt x="2232723" y="651647"/>
                  <a:pt x="2220127" y="1443631"/>
                </a:cubicBezTo>
                <a:lnTo>
                  <a:pt x="40" y="988065"/>
                </a:lnTo>
                <a:cubicBezTo>
                  <a:pt x="-1448" y="706509"/>
                  <a:pt x="38449" y="281556"/>
                  <a:pt x="36961" y="0"/>
                </a:cubicBezTo>
                <a:close/>
              </a:path>
            </a:pathLst>
          </a:custGeom>
          <a:solidFill>
            <a:srgbClr val="711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gray">
          <a:xfrm rot="21421882">
            <a:off x="760192" y="662755"/>
            <a:ext cx="10315949" cy="4083648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3" name="Picture 29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021882">
            <a:off x="7748902" y="-748427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6"/>
          <p:cNvSpPr>
            <a:spLocks noGrp="1"/>
          </p:cNvSpPr>
          <p:nvPr>
            <p:ph type="title" hasCustomPrompt="1"/>
          </p:nvPr>
        </p:nvSpPr>
        <p:spPr bwMode="gray">
          <a:xfrm rot="21404489">
            <a:off x="1094462" y="910746"/>
            <a:ext cx="9712062" cy="3570463"/>
          </a:xfrm>
          <a:prstGeom prst="rect">
            <a:avLst/>
          </a:prstGeom>
        </p:spPr>
        <p:txBody>
          <a:bodyPr lIns="121787" tIns="60893" rIns="121787" bIns="60893" anchor="ctr" anchorCtr="0"/>
          <a:lstStyle>
            <a:lvl1pPr marL="0" algn="l" defTabSz="1217923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55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grpSp>
        <p:nvGrpSpPr>
          <p:cNvPr id="94" name="Group 93"/>
          <p:cNvGrpSpPr/>
          <p:nvPr userDrawn="1"/>
        </p:nvGrpSpPr>
        <p:grpSpPr>
          <a:xfrm rot="21328392">
            <a:off x="10625462" y="5993075"/>
            <a:ext cx="521668" cy="279839"/>
            <a:chOff x="6196013" y="2970213"/>
            <a:chExt cx="787400" cy="422275"/>
          </a:xfrm>
        </p:grpSpPr>
        <p:sp>
          <p:nvSpPr>
            <p:cNvPr id="95" name="Freeform 24"/>
            <p:cNvSpPr>
              <a:spLocks noEditPoints="1"/>
            </p:cNvSpPr>
            <p:nvPr userDrawn="1"/>
          </p:nvSpPr>
          <p:spPr bwMode="gray">
            <a:xfrm>
              <a:off x="6559550" y="3033713"/>
              <a:ext cx="250825" cy="290513"/>
            </a:xfrm>
            <a:custGeom>
              <a:avLst/>
              <a:gdLst>
                <a:gd name="T0" fmla="*/ 41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1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1 w 51"/>
                <a:gd name="T33" fmla="*/ 2 h 59"/>
                <a:gd name="T34" fmla="*/ 40 w 51"/>
                <a:gd name="T35" fmla="*/ 44 h 59"/>
                <a:gd name="T36" fmla="*/ 39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1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1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39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1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1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6" name="Rectangle 25"/>
            <p:cNvSpPr>
              <a:spLocks noChangeArrowheads="1"/>
            </p:cNvSpPr>
            <p:nvPr userDrawn="1"/>
          </p:nvSpPr>
          <p:spPr bwMode="gray">
            <a:xfrm>
              <a:off x="6864350" y="3270250"/>
              <a:ext cx="60325" cy="53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7" name="Freeform 26"/>
            <p:cNvSpPr>
              <a:spLocks noEditPoints="1"/>
            </p:cNvSpPr>
            <p:nvPr userDrawn="1"/>
          </p:nvSpPr>
          <p:spPr bwMode="gray">
            <a:xfrm>
              <a:off x="6275388" y="3033713"/>
              <a:ext cx="220663" cy="290513"/>
            </a:xfrm>
            <a:custGeom>
              <a:avLst/>
              <a:gdLst>
                <a:gd name="T0" fmla="*/ 36 w 45"/>
                <a:gd name="T1" fmla="*/ 2 h 59"/>
                <a:gd name="T2" fmla="*/ 32 w 45"/>
                <a:gd name="T3" fmla="*/ 0 h 59"/>
                <a:gd name="T4" fmla="*/ 0 w 45"/>
                <a:gd name="T5" fmla="*/ 0 h 59"/>
                <a:gd name="T6" fmla="*/ 0 w 45"/>
                <a:gd name="T7" fmla="*/ 59 h 59"/>
                <a:gd name="T8" fmla="*/ 32 w 45"/>
                <a:gd name="T9" fmla="*/ 59 h 59"/>
                <a:gd name="T10" fmla="*/ 36 w 45"/>
                <a:gd name="T11" fmla="*/ 58 h 59"/>
                <a:gd name="T12" fmla="*/ 44 w 45"/>
                <a:gd name="T13" fmla="*/ 50 h 59"/>
                <a:gd name="T14" fmla="*/ 45 w 45"/>
                <a:gd name="T15" fmla="*/ 46 h 59"/>
                <a:gd name="T16" fmla="*/ 45 w 45"/>
                <a:gd name="T17" fmla="*/ 14 h 59"/>
                <a:gd name="T18" fmla="*/ 44 w 45"/>
                <a:gd name="T19" fmla="*/ 9 h 59"/>
                <a:gd name="T20" fmla="*/ 36 w 45"/>
                <a:gd name="T21" fmla="*/ 2 h 59"/>
                <a:gd name="T22" fmla="*/ 35 w 45"/>
                <a:gd name="T23" fmla="*/ 44 h 59"/>
                <a:gd name="T24" fmla="*/ 34 w 45"/>
                <a:gd name="T25" fmla="*/ 45 h 59"/>
                <a:gd name="T26" fmla="*/ 31 w 45"/>
                <a:gd name="T27" fmla="*/ 49 h 59"/>
                <a:gd name="T28" fmla="*/ 29 w 45"/>
                <a:gd name="T29" fmla="*/ 49 h 59"/>
                <a:gd name="T30" fmla="*/ 11 w 45"/>
                <a:gd name="T31" fmla="*/ 49 h 59"/>
                <a:gd name="T32" fmla="*/ 11 w 45"/>
                <a:gd name="T33" fmla="*/ 10 h 59"/>
                <a:gd name="T34" fmla="*/ 29 w 45"/>
                <a:gd name="T35" fmla="*/ 10 h 59"/>
                <a:gd name="T36" fmla="*/ 31 w 45"/>
                <a:gd name="T37" fmla="*/ 11 h 59"/>
                <a:gd name="T38" fmla="*/ 34 w 45"/>
                <a:gd name="T39" fmla="*/ 14 h 59"/>
                <a:gd name="T40" fmla="*/ 35 w 45"/>
                <a:gd name="T41" fmla="*/ 15 h 59"/>
                <a:gd name="T42" fmla="*/ 35 w 45"/>
                <a:gd name="T43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59">
                  <a:moveTo>
                    <a:pt x="36" y="2"/>
                  </a:moveTo>
                  <a:cubicBezTo>
                    <a:pt x="35" y="1"/>
                    <a:pt x="33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3" y="59"/>
                    <a:pt x="35" y="59"/>
                    <a:pt x="36" y="58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5" y="49"/>
                    <a:pt x="45" y="48"/>
                    <a:pt x="45" y="46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2"/>
                    <a:pt x="45" y="10"/>
                    <a:pt x="44" y="9"/>
                  </a:cubicBezTo>
                  <a:lnTo>
                    <a:pt x="36" y="2"/>
                  </a:lnTo>
                  <a:close/>
                  <a:moveTo>
                    <a:pt x="35" y="44"/>
                  </a:moveTo>
                  <a:cubicBezTo>
                    <a:pt x="35" y="45"/>
                    <a:pt x="35" y="45"/>
                    <a:pt x="34" y="45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0" y="49"/>
                    <a:pt x="30" y="49"/>
                    <a:pt x="29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0" y="10"/>
                    <a:pt x="30" y="10"/>
                    <a:pt x="31" y="11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5" y="15"/>
                    <a:pt x="35" y="15"/>
                    <a:pt x="35" y="15"/>
                  </a:cubicBezTo>
                  <a:lnTo>
                    <a:pt x="35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8" name="Freeform 27"/>
            <p:cNvSpPr>
              <a:spLocks noEditPoints="1"/>
            </p:cNvSpPr>
            <p:nvPr userDrawn="1"/>
          </p:nvSpPr>
          <p:spPr bwMode="gray">
            <a:xfrm>
              <a:off x="6196013" y="2970213"/>
              <a:ext cx="787400" cy="422275"/>
            </a:xfrm>
            <a:custGeom>
              <a:avLst/>
              <a:gdLst>
                <a:gd name="T0" fmla="*/ 0 w 160"/>
                <a:gd name="T1" fmla="*/ 86 h 86"/>
                <a:gd name="T2" fmla="*/ 160 w 160"/>
                <a:gd name="T3" fmla="*/ 86 h 86"/>
                <a:gd name="T4" fmla="*/ 160 w 160"/>
                <a:gd name="T5" fmla="*/ 0 h 86"/>
                <a:gd name="T6" fmla="*/ 0 w 160"/>
                <a:gd name="T7" fmla="*/ 0 h 86"/>
                <a:gd name="T8" fmla="*/ 0 w 160"/>
                <a:gd name="T9" fmla="*/ 86 h 86"/>
                <a:gd name="T10" fmla="*/ 61 w 160"/>
                <a:gd name="T11" fmla="*/ 59 h 86"/>
                <a:gd name="T12" fmla="*/ 60 w 160"/>
                <a:gd name="T13" fmla="*/ 63 h 86"/>
                <a:gd name="T14" fmla="*/ 52 w 160"/>
                <a:gd name="T15" fmla="*/ 71 h 86"/>
                <a:gd name="T16" fmla="*/ 48 w 160"/>
                <a:gd name="T17" fmla="*/ 72 h 86"/>
                <a:gd name="T18" fmla="*/ 16 w 160"/>
                <a:gd name="T19" fmla="*/ 72 h 86"/>
                <a:gd name="T20" fmla="*/ 16 w 160"/>
                <a:gd name="T21" fmla="*/ 13 h 86"/>
                <a:gd name="T22" fmla="*/ 48 w 160"/>
                <a:gd name="T23" fmla="*/ 13 h 86"/>
                <a:gd name="T24" fmla="*/ 52 w 160"/>
                <a:gd name="T25" fmla="*/ 15 h 86"/>
                <a:gd name="T26" fmla="*/ 60 w 160"/>
                <a:gd name="T27" fmla="*/ 22 h 86"/>
                <a:gd name="T28" fmla="*/ 61 w 160"/>
                <a:gd name="T29" fmla="*/ 27 h 86"/>
                <a:gd name="T30" fmla="*/ 61 w 160"/>
                <a:gd name="T31" fmla="*/ 59 h 86"/>
                <a:gd name="T32" fmla="*/ 125 w 160"/>
                <a:gd name="T33" fmla="*/ 59 h 86"/>
                <a:gd name="T34" fmla="*/ 123 w 160"/>
                <a:gd name="T35" fmla="*/ 63 h 86"/>
                <a:gd name="T36" fmla="*/ 115 w 160"/>
                <a:gd name="T37" fmla="*/ 71 h 86"/>
                <a:gd name="T38" fmla="*/ 111 w 160"/>
                <a:gd name="T39" fmla="*/ 72 h 86"/>
                <a:gd name="T40" fmla="*/ 88 w 160"/>
                <a:gd name="T41" fmla="*/ 72 h 86"/>
                <a:gd name="T42" fmla="*/ 83 w 160"/>
                <a:gd name="T43" fmla="*/ 71 h 86"/>
                <a:gd name="T44" fmla="*/ 76 w 160"/>
                <a:gd name="T45" fmla="*/ 63 h 86"/>
                <a:gd name="T46" fmla="*/ 74 w 160"/>
                <a:gd name="T47" fmla="*/ 59 h 86"/>
                <a:gd name="T48" fmla="*/ 74 w 160"/>
                <a:gd name="T49" fmla="*/ 27 h 86"/>
                <a:gd name="T50" fmla="*/ 76 w 160"/>
                <a:gd name="T51" fmla="*/ 22 h 86"/>
                <a:gd name="T52" fmla="*/ 83 w 160"/>
                <a:gd name="T53" fmla="*/ 15 h 86"/>
                <a:gd name="T54" fmla="*/ 88 w 160"/>
                <a:gd name="T55" fmla="*/ 13 h 86"/>
                <a:gd name="T56" fmla="*/ 111 w 160"/>
                <a:gd name="T57" fmla="*/ 13 h 86"/>
                <a:gd name="T58" fmla="*/ 115 w 160"/>
                <a:gd name="T59" fmla="*/ 15 h 86"/>
                <a:gd name="T60" fmla="*/ 123 w 160"/>
                <a:gd name="T61" fmla="*/ 22 h 86"/>
                <a:gd name="T62" fmla="*/ 125 w 160"/>
                <a:gd name="T63" fmla="*/ 27 h 86"/>
                <a:gd name="T64" fmla="*/ 125 w 160"/>
                <a:gd name="T65" fmla="*/ 59 h 86"/>
                <a:gd name="T66" fmla="*/ 148 w 160"/>
                <a:gd name="T67" fmla="*/ 72 h 86"/>
                <a:gd name="T68" fmla="*/ 136 w 160"/>
                <a:gd name="T69" fmla="*/ 72 h 86"/>
                <a:gd name="T70" fmla="*/ 136 w 160"/>
                <a:gd name="T71" fmla="*/ 61 h 86"/>
                <a:gd name="T72" fmla="*/ 148 w 160"/>
                <a:gd name="T73" fmla="*/ 61 h 86"/>
                <a:gd name="T74" fmla="*/ 148 w 160"/>
                <a:gd name="T75" fmla="*/ 7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0" h="86">
                  <a:moveTo>
                    <a:pt x="0" y="86"/>
                  </a:moveTo>
                  <a:cubicBezTo>
                    <a:pt x="160" y="86"/>
                    <a:pt x="160" y="86"/>
                    <a:pt x="160" y="86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61" y="59"/>
                  </a:moveTo>
                  <a:cubicBezTo>
                    <a:pt x="61" y="61"/>
                    <a:pt x="61" y="62"/>
                    <a:pt x="60" y="63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49" y="72"/>
                    <a:pt x="48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9" y="13"/>
                    <a:pt x="51" y="14"/>
                    <a:pt x="52" y="15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23"/>
                    <a:pt x="61" y="25"/>
                    <a:pt x="61" y="27"/>
                  </a:cubicBezTo>
                  <a:lnTo>
                    <a:pt x="61" y="59"/>
                  </a:lnTo>
                  <a:close/>
                  <a:moveTo>
                    <a:pt x="125" y="59"/>
                  </a:moveTo>
                  <a:cubicBezTo>
                    <a:pt x="125" y="61"/>
                    <a:pt x="124" y="62"/>
                    <a:pt x="123" y="63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14" y="72"/>
                    <a:pt x="113" y="72"/>
                    <a:pt x="111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6" y="72"/>
                    <a:pt x="85" y="72"/>
                    <a:pt x="83" y="71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5" y="62"/>
                    <a:pt x="74" y="61"/>
                    <a:pt x="74" y="5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74" y="25"/>
                    <a:pt x="75" y="23"/>
                    <a:pt x="76" y="22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5" y="14"/>
                    <a:pt x="86" y="13"/>
                    <a:pt x="88" y="13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3" y="13"/>
                    <a:pt x="114" y="14"/>
                    <a:pt x="115" y="15"/>
                  </a:cubicBezTo>
                  <a:cubicBezTo>
                    <a:pt x="123" y="22"/>
                    <a:pt x="123" y="22"/>
                    <a:pt x="123" y="22"/>
                  </a:cubicBezTo>
                  <a:cubicBezTo>
                    <a:pt x="124" y="23"/>
                    <a:pt x="125" y="25"/>
                    <a:pt x="125" y="27"/>
                  </a:cubicBezTo>
                  <a:lnTo>
                    <a:pt x="125" y="59"/>
                  </a:lnTo>
                  <a:close/>
                  <a:moveTo>
                    <a:pt x="148" y="72"/>
                  </a:moveTo>
                  <a:cubicBezTo>
                    <a:pt x="136" y="72"/>
                    <a:pt x="136" y="72"/>
                    <a:pt x="136" y="72"/>
                  </a:cubicBezTo>
                  <a:cubicBezTo>
                    <a:pt x="136" y="61"/>
                    <a:pt x="136" y="61"/>
                    <a:pt x="136" y="61"/>
                  </a:cubicBezTo>
                  <a:cubicBezTo>
                    <a:pt x="148" y="61"/>
                    <a:pt x="148" y="61"/>
                    <a:pt x="148" y="61"/>
                  </a:cubicBezTo>
                  <a:lnTo>
                    <a:pt x="148" y="72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9" name="Freeform 28"/>
            <p:cNvSpPr>
              <a:spLocks/>
            </p:cNvSpPr>
            <p:nvPr userDrawn="1"/>
          </p:nvSpPr>
          <p:spPr bwMode="gray">
            <a:xfrm>
              <a:off x="6329363" y="3082925"/>
              <a:ext cx="117475" cy="192088"/>
            </a:xfrm>
            <a:custGeom>
              <a:avLst/>
              <a:gdLst>
                <a:gd name="T0" fmla="*/ 20 w 24"/>
                <a:gd name="T1" fmla="*/ 1 h 39"/>
                <a:gd name="T2" fmla="*/ 18 w 24"/>
                <a:gd name="T3" fmla="*/ 0 h 39"/>
                <a:gd name="T4" fmla="*/ 0 w 24"/>
                <a:gd name="T5" fmla="*/ 0 h 39"/>
                <a:gd name="T6" fmla="*/ 0 w 24"/>
                <a:gd name="T7" fmla="*/ 39 h 39"/>
                <a:gd name="T8" fmla="*/ 18 w 24"/>
                <a:gd name="T9" fmla="*/ 39 h 39"/>
                <a:gd name="T10" fmla="*/ 20 w 24"/>
                <a:gd name="T11" fmla="*/ 39 h 39"/>
                <a:gd name="T12" fmla="*/ 23 w 24"/>
                <a:gd name="T13" fmla="*/ 35 h 39"/>
                <a:gd name="T14" fmla="*/ 24 w 24"/>
                <a:gd name="T15" fmla="*/ 34 h 39"/>
                <a:gd name="T16" fmla="*/ 24 w 24"/>
                <a:gd name="T17" fmla="*/ 5 h 39"/>
                <a:gd name="T18" fmla="*/ 23 w 24"/>
                <a:gd name="T19" fmla="*/ 4 h 39"/>
                <a:gd name="T20" fmla="*/ 20 w 24"/>
                <a:gd name="T2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39">
                  <a:moveTo>
                    <a:pt x="20" y="1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4" y="35"/>
                    <a:pt x="24" y="35"/>
                    <a:pt x="24" y="3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3" y="4"/>
                  </a:cubicBezTo>
                  <a:lnTo>
                    <a:pt x="20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0" name="Freeform 29"/>
            <p:cNvSpPr>
              <a:spLocks/>
            </p:cNvSpPr>
            <p:nvPr userDrawn="1"/>
          </p:nvSpPr>
          <p:spPr bwMode="gray">
            <a:xfrm>
              <a:off x="661352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8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1" name="Group 100"/>
          <p:cNvGrpSpPr/>
          <p:nvPr userDrawn="1"/>
        </p:nvGrpSpPr>
        <p:grpSpPr>
          <a:xfrm rot="21328392">
            <a:off x="9833508" y="6046671"/>
            <a:ext cx="752001" cy="279839"/>
            <a:chOff x="4997450" y="2970213"/>
            <a:chExt cx="1135063" cy="422275"/>
          </a:xfrm>
        </p:grpSpPr>
        <p:sp>
          <p:nvSpPr>
            <p:cNvPr id="102" name="Freeform 19"/>
            <p:cNvSpPr>
              <a:spLocks/>
            </p:cNvSpPr>
            <p:nvPr userDrawn="1"/>
          </p:nvSpPr>
          <p:spPr bwMode="gray">
            <a:xfrm>
              <a:off x="5499100" y="3033713"/>
              <a:ext cx="225425" cy="290513"/>
            </a:xfrm>
            <a:custGeom>
              <a:avLst/>
              <a:gdLst>
                <a:gd name="T0" fmla="*/ 108 w 142"/>
                <a:gd name="T1" fmla="*/ 77 h 183"/>
                <a:gd name="T2" fmla="*/ 34 w 142"/>
                <a:gd name="T3" fmla="*/ 77 h 183"/>
                <a:gd name="T4" fmla="*/ 34 w 142"/>
                <a:gd name="T5" fmla="*/ 0 h 183"/>
                <a:gd name="T6" fmla="*/ 0 w 142"/>
                <a:gd name="T7" fmla="*/ 0 h 183"/>
                <a:gd name="T8" fmla="*/ 0 w 142"/>
                <a:gd name="T9" fmla="*/ 183 h 183"/>
                <a:gd name="T10" fmla="*/ 34 w 142"/>
                <a:gd name="T11" fmla="*/ 183 h 183"/>
                <a:gd name="T12" fmla="*/ 34 w 142"/>
                <a:gd name="T13" fmla="*/ 108 h 183"/>
                <a:gd name="T14" fmla="*/ 108 w 142"/>
                <a:gd name="T15" fmla="*/ 108 h 183"/>
                <a:gd name="T16" fmla="*/ 108 w 142"/>
                <a:gd name="T17" fmla="*/ 183 h 183"/>
                <a:gd name="T18" fmla="*/ 142 w 142"/>
                <a:gd name="T19" fmla="*/ 183 h 183"/>
                <a:gd name="T20" fmla="*/ 142 w 142"/>
                <a:gd name="T21" fmla="*/ 0 h 183"/>
                <a:gd name="T22" fmla="*/ 108 w 142"/>
                <a:gd name="T23" fmla="*/ 0 h 183"/>
                <a:gd name="T24" fmla="*/ 108 w 142"/>
                <a:gd name="T25" fmla="*/ 7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183">
                  <a:moveTo>
                    <a:pt x="108" y="77"/>
                  </a:moveTo>
                  <a:lnTo>
                    <a:pt x="34" y="77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3"/>
                  </a:lnTo>
                  <a:lnTo>
                    <a:pt x="34" y="183"/>
                  </a:lnTo>
                  <a:lnTo>
                    <a:pt x="34" y="108"/>
                  </a:lnTo>
                  <a:lnTo>
                    <a:pt x="108" y="108"/>
                  </a:lnTo>
                  <a:lnTo>
                    <a:pt x="108" y="183"/>
                  </a:lnTo>
                  <a:lnTo>
                    <a:pt x="142" y="183"/>
                  </a:lnTo>
                  <a:lnTo>
                    <a:pt x="142" y="0"/>
                  </a:lnTo>
                  <a:lnTo>
                    <a:pt x="108" y="0"/>
                  </a:lnTo>
                  <a:lnTo>
                    <a:pt x="108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3" name="Freeform 20"/>
            <p:cNvSpPr>
              <a:spLocks/>
            </p:cNvSpPr>
            <p:nvPr userDrawn="1"/>
          </p:nvSpPr>
          <p:spPr bwMode="gray">
            <a:xfrm>
              <a:off x="5086350" y="3033713"/>
              <a:ext cx="358775" cy="290513"/>
            </a:xfrm>
            <a:custGeom>
              <a:avLst/>
              <a:gdLst>
                <a:gd name="T0" fmla="*/ 164 w 226"/>
                <a:gd name="T1" fmla="*/ 149 h 183"/>
                <a:gd name="T2" fmla="*/ 136 w 226"/>
                <a:gd name="T3" fmla="*/ 0 h 183"/>
                <a:gd name="T4" fmla="*/ 89 w 226"/>
                <a:gd name="T5" fmla="*/ 0 h 183"/>
                <a:gd name="T6" fmla="*/ 61 w 226"/>
                <a:gd name="T7" fmla="*/ 149 h 183"/>
                <a:gd name="T8" fmla="*/ 31 w 226"/>
                <a:gd name="T9" fmla="*/ 0 h 183"/>
                <a:gd name="T10" fmla="*/ 0 w 226"/>
                <a:gd name="T11" fmla="*/ 0 h 183"/>
                <a:gd name="T12" fmla="*/ 40 w 226"/>
                <a:gd name="T13" fmla="*/ 183 h 183"/>
                <a:gd name="T14" fmla="*/ 83 w 226"/>
                <a:gd name="T15" fmla="*/ 183 h 183"/>
                <a:gd name="T16" fmla="*/ 111 w 226"/>
                <a:gd name="T17" fmla="*/ 40 h 183"/>
                <a:gd name="T18" fmla="*/ 142 w 226"/>
                <a:gd name="T19" fmla="*/ 183 h 183"/>
                <a:gd name="T20" fmla="*/ 185 w 226"/>
                <a:gd name="T21" fmla="*/ 183 h 183"/>
                <a:gd name="T22" fmla="*/ 226 w 226"/>
                <a:gd name="T23" fmla="*/ 0 h 183"/>
                <a:gd name="T24" fmla="*/ 192 w 226"/>
                <a:gd name="T25" fmla="*/ 0 h 183"/>
                <a:gd name="T26" fmla="*/ 164 w 226"/>
                <a:gd name="T27" fmla="*/ 14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6" h="183">
                  <a:moveTo>
                    <a:pt x="164" y="149"/>
                  </a:moveTo>
                  <a:lnTo>
                    <a:pt x="136" y="0"/>
                  </a:lnTo>
                  <a:lnTo>
                    <a:pt x="89" y="0"/>
                  </a:lnTo>
                  <a:lnTo>
                    <a:pt x="61" y="149"/>
                  </a:lnTo>
                  <a:lnTo>
                    <a:pt x="31" y="0"/>
                  </a:lnTo>
                  <a:lnTo>
                    <a:pt x="0" y="0"/>
                  </a:lnTo>
                  <a:lnTo>
                    <a:pt x="40" y="183"/>
                  </a:lnTo>
                  <a:lnTo>
                    <a:pt x="83" y="183"/>
                  </a:lnTo>
                  <a:lnTo>
                    <a:pt x="111" y="40"/>
                  </a:lnTo>
                  <a:lnTo>
                    <a:pt x="142" y="183"/>
                  </a:lnTo>
                  <a:lnTo>
                    <a:pt x="185" y="183"/>
                  </a:lnTo>
                  <a:lnTo>
                    <a:pt x="226" y="0"/>
                  </a:lnTo>
                  <a:lnTo>
                    <a:pt x="192" y="0"/>
                  </a:lnTo>
                  <a:lnTo>
                    <a:pt x="164" y="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4" name="Freeform 21"/>
            <p:cNvSpPr>
              <a:spLocks noEditPoints="1"/>
            </p:cNvSpPr>
            <p:nvPr userDrawn="1"/>
          </p:nvSpPr>
          <p:spPr bwMode="gray">
            <a:xfrm>
              <a:off x="5778500" y="3033713"/>
              <a:ext cx="250825" cy="290513"/>
            </a:xfrm>
            <a:custGeom>
              <a:avLst/>
              <a:gdLst>
                <a:gd name="T0" fmla="*/ 42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2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2 w 51"/>
                <a:gd name="T33" fmla="*/ 2 h 59"/>
                <a:gd name="T34" fmla="*/ 40 w 51"/>
                <a:gd name="T35" fmla="*/ 44 h 59"/>
                <a:gd name="T36" fmla="*/ 40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2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2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40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2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2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2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40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2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5" name="Freeform 22"/>
            <p:cNvSpPr>
              <a:spLocks noEditPoints="1"/>
            </p:cNvSpPr>
            <p:nvPr userDrawn="1"/>
          </p:nvSpPr>
          <p:spPr bwMode="gray">
            <a:xfrm>
              <a:off x="4997450" y="2970213"/>
              <a:ext cx="1135063" cy="422275"/>
            </a:xfrm>
            <a:custGeom>
              <a:avLst/>
              <a:gdLst>
                <a:gd name="T0" fmla="*/ 0 w 231"/>
                <a:gd name="T1" fmla="*/ 86 h 86"/>
                <a:gd name="T2" fmla="*/ 231 w 231"/>
                <a:gd name="T3" fmla="*/ 86 h 86"/>
                <a:gd name="T4" fmla="*/ 231 w 231"/>
                <a:gd name="T5" fmla="*/ 0 h 86"/>
                <a:gd name="T6" fmla="*/ 0 w 231"/>
                <a:gd name="T7" fmla="*/ 0 h 86"/>
                <a:gd name="T8" fmla="*/ 0 w 231"/>
                <a:gd name="T9" fmla="*/ 86 h 86"/>
                <a:gd name="T10" fmla="*/ 78 w 231"/>
                <a:gd name="T11" fmla="*/ 72 h 86"/>
                <a:gd name="T12" fmla="*/ 64 w 231"/>
                <a:gd name="T13" fmla="*/ 72 h 86"/>
                <a:gd name="T14" fmla="*/ 54 w 231"/>
                <a:gd name="T15" fmla="*/ 26 h 86"/>
                <a:gd name="T16" fmla="*/ 45 w 231"/>
                <a:gd name="T17" fmla="*/ 72 h 86"/>
                <a:gd name="T18" fmla="*/ 31 w 231"/>
                <a:gd name="T19" fmla="*/ 72 h 86"/>
                <a:gd name="T20" fmla="*/ 18 w 231"/>
                <a:gd name="T21" fmla="*/ 13 h 86"/>
                <a:gd name="T22" fmla="*/ 28 w 231"/>
                <a:gd name="T23" fmla="*/ 13 h 86"/>
                <a:gd name="T24" fmla="*/ 38 w 231"/>
                <a:gd name="T25" fmla="*/ 61 h 86"/>
                <a:gd name="T26" fmla="*/ 47 w 231"/>
                <a:gd name="T27" fmla="*/ 13 h 86"/>
                <a:gd name="T28" fmla="*/ 62 w 231"/>
                <a:gd name="T29" fmla="*/ 13 h 86"/>
                <a:gd name="T30" fmla="*/ 71 w 231"/>
                <a:gd name="T31" fmla="*/ 61 h 86"/>
                <a:gd name="T32" fmla="*/ 80 w 231"/>
                <a:gd name="T33" fmla="*/ 13 h 86"/>
                <a:gd name="T34" fmla="*/ 91 w 231"/>
                <a:gd name="T35" fmla="*/ 13 h 86"/>
                <a:gd name="T36" fmla="*/ 78 w 231"/>
                <a:gd name="T37" fmla="*/ 72 h 86"/>
                <a:gd name="T38" fmla="*/ 148 w 231"/>
                <a:gd name="T39" fmla="*/ 72 h 86"/>
                <a:gd name="T40" fmla="*/ 137 w 231"/>
                <a:gd name="T41" fmla="*/ 72 h 86"/>
                <a:gd name="T42" fmla="*/ 137 w 231"/>
                <a:gd name="T43" fmla="*/ 48 h 86"/>
                <a:gd name="T44" fmla="*/ 113 w 231"/>
                <a:gd name="T45" fmla="*/ 48 h 86"/>
                <a:gd name="T46" fmla="*/ 113 w 231"/>
                <a:gd name="T47" fmla="*/ 72 h 86"/>
                <a:gd name="T48" fmla="*/ 102 w 231"/>
                <a:gd name="T49" fmla="*/ 72 h 86"/>
                <a:gd name="T50" fmla="*/ 102 w 231"/>
                <a:gd name="T51" fmla="*/ 13 h 86"/>
                <a:gd name="T52" fmla="*/ 113 w 231"/>
                <a:gd name="T53" fmla="*/ 13 h 86"/>
                <a:gd name="T54" fmla="*/ 113 w 231"/>
                <a:gd name="T55" fmla="*/ 38 h 86"/>
                <a:gd name="T56" fmla="*/ 137 w 231"/>
                <a:gd name="T57" fmla="*/ 38 h 86"/>
                <a:gd name="T58" fmla="*/ 137 w 231"/>
                <a:gd name="T59" fmla="*/ 13 h 86"/>
                <a:gd name="T60" fmla="*/ 148 w 231"/>
                <a:gd name="T61" fmla="*/ 13 h 86"/>
                <a:gd name="T62" fmla="*/ 148 w 231"/>
                <a:gd name="T63" fmla="*/ 72 h 86"/>
                <a:gd name="T64" fmla="*/ 210 w 231"/>
                <a:gd name="T65" fmla="*/ 59 h 86"/>
                <a:gd name="T66" fmla="*/ 208 w 231"/>
                <a:gd name="T67" fmla="*/ 63 h 86"/>
                <a:gd name="T68" fmla="*/ 201 w 231"/>
                <a:gd name="T69" fmla="*/ 71 h 86"/>
                <a:gd name="T70" fmla="*/ 196 w 231"/>
                <a:gd name="T71" fmla="*/ 72 h 86"/>
                <a:gd name="T72" fmla="*/ 173 w 231"/>
                <a:gd name="T73" fmla="*/ 72 h 86"/>
                <a:gd name="T74" fmla="*/ 168 w 231"/>
                <a:gd name="T75" fmla="*/ 71 h 86"/>
                <a:gd name="T76" fmla="*/ 161 w 231"/>
                <a:gd name="T77" fmla="*/ 63 h 86"/>
                <a:gd name="T78" fmla="*/ 159 w 231"/>
                <a:gd name="T79" fmla="*/ 59 h 86"/>
                <a:gd name="T80" fmla="*/ 159 w 231"/>
                <a:gd name="T81" fmla="*/ 27 h 86"/>
                <a:gd name="T82" fmla="*/ 161 w 231"/>
                <a:gd name="T83" fmla="*/ 22 h 86"/>
                <a:gd name="T84" fmla="*/ 168 w 231"/>
                <a:gd name="T85" fmla="*/ 15 h 86"/>
                <a:gd name="T86" fmla="*/ 173 w 231"/>
                <a:gd name="T87" fmla="*/ 13 h 86"/>
                <a:gd name="T88" fmla="*/ 196 w 231"/>
                <a:gd name="T89" fmla="*/ 13 h 86"/>
                <a:gd name="T90" fmla="*/ 201 w 231"/>
                <a:gd name="T91" fmla="*/ 15 h 86"/>
                <a:gd name="T92" fmla="*/ 208 w 231"/>
                <a:gd name="T93" fmla="*/ 22 h 86"/>
                <a:gd name="T94" fmla="*/ 210 w 231"/>
                <a:gd name="T95" fmla="*/ 27 h 86"/>
                <a:gd name="T96" fmla="*/ 210 w 231"/>
                <a:gd name="T97" fmla="*/ 5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1" h="86">
                  <a:moveTo>
                    <a:pt x="0" y="86"/>
                  </a:moveTo>
                  <a:cubicBezTo>
                    <a:pt x="231" y="86"/>
                    <a:pt x="231" y="86"/>
                    <a:pt x="231" y="86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78" y="72"/>
                  </a:moveTo>
                  <a:cubicBezTo>
                    <a:pt x="64" y="72"/>
                    <a:pt x="64" y="72"/>
                    <a:pt x="64" y="72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91" y="13"/>
                    <a:pt x="91" y="13"/>
                    <a:pt x="91" y="13"/>
                  </a:cubicBezTo>
                  <a:lnTo>
                    <a:pt x="78" y="72"/>
                  </a:lnTo>
                  <a:close/>
                  <a:moveTo>
                    <a:pt x="148" y="72"/>
                  </a:moveTo>
                  <a:cubicBezTo>
                    <a:pt x="137" y="72"/>
                    <a:pt x="137" y="72"/>
                    <a:pt x="137" y="72"/>
                  </a:cubicBezTo>
                  <a:cubicBezTo>
                    <a:pt x="137" y="48"/>
                    <a:pt x="137" y="48"/>
                    <a:pt x="137" y="48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13" y="72"/>
                    <a:pt x="113" y="72"/>
                    <a:pt x="113" y="72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48" y="13"/>
                    <a:pt x="148" y="13"/>
                    <a:pt x="148" y="13"/>
                  </a:cubicBezTo>
                  <a:lnTo>
                    <a:pt x="148" y="72"/>
                  </a:lnTo>
                  <a:close/>
                  <a:moveTo>
                    <a:pt x="210" y="59"/>
                  </a:moveTo>
                  <a:cubicBezTo>
                    <a:pt x="210" y="61"/>
                    <a:pt x="209" y="62"/>
                    <a:pt x="208" y="63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199" y="72"/>
                    <a:pt x="198" y="72"/>
                    <a:pt x="196" y="72"/>
                  </a:cubicBezTo>
                  <a:cubicBezTo>
                    <a:pt x="173" y="72"/>
                    <a:pt x="173" y="72"/>
                    <a:pt x="173" y="72"/>
                  </a:cubicBezTo>
                  <a:cubicBezTo>
                    <a:pt x="171" y="72"/>
                    <a:pt x="170" y="72"/>
                    <a:pt x="168" y="71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0" y="62"/>
                    <a:pt x="159" y="61"/>
                    <a:pt x="159" y="59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159" y="25"/>
                    <a:pt x="160" y="23"/>
                    <a:pt x="161" y="22"/>
                  </a:cubicBezTo>
                  <a:cubicBezTo>
                    <a:pt x="168" y="15"/>
                    <a:pt x="168" y="15"/>
                    <a:pt x="168" y="15"/>
                  </a:cubicBezTo>
                  <a:cubicBezTo>
                    <a:pt x="170" y="14"/>
                    <a:pt x="171" y="13"/>
                    <a:pt x="173" y="13"/>
                  </a:cubicBezTo>
                  <a:cubicBezTo>
                    <a:pt x="196" y="13"/>
                    <a:pt x="196" y="13"/>
                    <a:pt x="196" y="13"/>
                  </a:cubicBezTo>
                  <a:cubicBezTo>
                    <a:pt x="198" y="13"/>
                    <a:pt x="199" y="14"/>
                    <a:pt x="201" y="15"/>
                  </a:cubicBezTo>
                  <a:cubicBezTo>
                    <a:pt x="208" y="22"/>
                    <a:pt x="208" y="22"/>
                    <a:pt x="208" y="22"/>
                  </a:cubicBezTo>
                  <a:cubicBezTo>
                    <a:pt x="209" y="23"/>
                    <a:pt x="210" y="25"/>
                    <a:pt x="210" y="27"/>
                  </a:cubicBezTo>
                  <a:lnTo>
                    <a:pt x="210" y="59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6" name="Freeform 23"/>
            <p:cNvSpPr>
              <a:spLocks/>
            </p:cNvSpPr>
            <p:nvPr userDrawn="1"/>
          </p:nvSpPr>
          <p:spPr bwMode="gray">
            <a:xfrm>
              <a:off x="583247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1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1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9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9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7" name="Group 106"/>
          <p:cNvGrpSpPr/>
          <p:nvPr userDrawn="1"/>
        </p:nvGrpSpPr>
        <p:grpSpPr>
          <a:xfrm rot="21328392">
            <a:off x="9680052" y="5716952"/>
            <a:ext cx="1006524" cy="284045"/>
            <a:chOff x="4791075" y="2478088"/>
            <a:chExt cx="1519238" cy="428625"/>
          </a:xfrm>
        </p:grpSpPr>
        <p:sp>
          <p:nvSpPr>
            <p:cNvPr id="108" name="Freeform 12"/>
            <p:cNvSpPr>
              <a:spLocks noEditPoints="1"/>
            </p:cNvSpPr>
            <p:nvPr userDrawn="1"/>
          </p:nvSpPr>
          <p:spPr bwMode="gray">
            <a:xfrm>
              <a:off x="5414963" y="2547938"/>
              <a:ext cx="246063" cy="288925"/>
            </a:xfrm>
            <a:custGeom>
              <a:avLst/>
              <a:gdLst>
                <a:gd name="T0" fmla="*/ 41 w 50"/>
                <a:gd name="T1" fmla="*/ 2 h 59"/>
                <a:gd name="T2" fmla="*/ 37 w 50"/>
                <a:gd name="T3" fmla="*/ 0 h 59"/>
                <a:gd name="T4" fmla="*/ 13 w 50"/>
                <a:gd name="T5" fmla="*/ 0 h 59"/>
                <a:gd name="T6" fmla="*/ 9 w 50"/>
                <a:gd name="T7" fmla="*/ 2 h 59"/>
                <a:gd name="T8" fmla="*/ 2 w 50"/>
                <a:gd name="T9" fmla="*/ 9 h 59"/>
                <a:gd name="T10" fmla="*/ 0 w 50"/>
                <a:gd name="T11" fmla="*/ 13 h 59"/>
                <a:gd name="T12" fmla="*/ 0 w 50"/>
                <a:gd name="T13" fmla="*/ 45 h 59"/>
                <a:gd name="T14" fmla="*/ 2 w 50"/>
                <a:gd name="T15" fmla="*/ 50 h 59"/>
                <a:gd name="T16" fmla="*/ 9 w 50"/>
                <a:gd name="T17" fmla="*/ 57 h 59"/>
                <a:gd name="T18" fmla="*/ 13 w 50"/>
                <a:gd name="T19" fmla="*/ 59 h 59"/>
                <a:gd name="T20" fmla="*/ 37 w 50"/>
                <a:gd name="T21" fmla="*/ 59 h 59"/>
                <a:gd name="T22" fmla="*/ 41 w 50"/>
                <a:gd name="T23" fmla="*/ 57 h 59"/>
                <a:gd name="T24" fmla="*/ 48 w 50"/>
                <a:gd name="T25" fmla="*/ 50 h 59"/>
                <a:gd name="T26" fmla="*/ 50 w 50"/>
                <a:gd name="T27" fmla="*/ 45 h 59"/>
                <a:gd name="T28" fmla="*/ 50 w 50"/>
                <a:gd name="T29" fmla="*/ 13 h 59"/>
                <a:gd name="T30" fmla="*/ 48 w 50"/>
                <a:gd name="T31" fmla="*/ 9 h 59"/>
                <a:gd name="T32" fmla="*/ 41 w 50"/>
                <a:gd name="T33" fmla="*/ 2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5 w 50"/>
                <a:gd name="T41" fmla="*/ 49 h 59"/>
                <a:gd name="T42" fmla="*/ 16 w 50"/>
                <a:gd name="T43" fmla="*/ 49 h 59"/>
                <a:gd name="T44" fmla="*/ 15 w 50"/>
                <a:gd name="T45" fmla="*/ 48 h 59"/>
                <a:gd name="T46" fmla="*/ 11 w 50"/>
                <a:gd name="T47" fmla="*/ 45 h 59"/>
                <a:gd name="T48" fmla="*/ 11 w 50"/>
                <a:gd name="T49" fmla="*/ 44 h 59"/>
                <a:gd name="T50" fmla="*/ 11 w 50"/>
                <a:gd name="T51" fmla="*/ 15 h 59"/>
                <a:gd name="T52" fmla="*/ 11 w 50"/>
                <a:gd name="T53" fmla="*/ 14 h 59"/>
                <a:gd name="T54" fmla="*/ 15 w 50"/>
                <a:gd name="T55" fmla="*/ 10 h 59"/>
                <a:gd name="T56" fmla="*/ 16 w 50"/>
                <a:gd name="T57" fmla="*/ 10 h 59"/>
                <a:gd name="T58" fmla="*/ 35 w 50"/>
                <a:gd name="T59" fmla="*/ 10 h 59"/>
                <a:gd name="T60" fmla="*/ 36 w 50"/>
                <a:gd name="T61" fmla="*/ 10 h 59"/>
                <a:gd name="T62" fmla="*/ 39 w 50"/>
                <a:gd name="T63" fmla="*/ 14 h 59"/>
                <a:gd name="T64" fmla="*/ 40 w 50"/>
                <a:gd name="T65" fmla="*/ 15 h 59"/>
                <a:gd name="T66" fmla="*/ 40 w 50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0" h="59">
                  <a:moveTo>
                    <a:pt x="41" y="2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7"/>
                    <a:pt x="0" y="49"/>
                    <a:pt x="2" y="50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0" y="58"/>
                    <a:pt x="12" y="59"/>
                    <a:pt x="13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2"/>
                    <a:pt x="50" y="10"/>
                    <a:pt x="48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8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4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0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9" name="Freeform 13"/>
            <p:cNvSpPr>
              <a:spLocks/>
            </p:cNvSpPr>
            <p:nvPr userDrawn="1"/>
          </p:nvSpPr>
          <p:spPr bwMode="gray">
            <a:xfrm>
              <a:off x="4864100" y="2547938"/>
              <a:ext cx="222250" cy="288925"/>
            </a:xfrm>
            <a:custGeom>
              <a:avLst/>
              <a:gdLst>
                <a:gd name="T0" fmla="*/ 0 w 140"/>
                <a:gd name="T1" fmla="*/ 31 h 182"/>
                <a:gd name="T2" fmla="*/ 53 w 140"/>
                <a:gd name="T3" fmla="*/ 31 h 182"/>
                <a:gd name="T4" fmla="*/ 53 w 140"/>
                <a:gd name="T5" fmla="*/ 182 h 182"/>
                <a:gd name="T6" fmla="*/ 84 w 140"/>
                <a:gd name="T7" fmla="*/ 182 h 182"/>
                <a:gd name="T8" fmla="*/ 84 w 140"/>
                <a:gd name="T9" fmla="*/ 31 h 182"/>
                <a:gd name="T10" fmla="*/ 140 w 140"/>
                <a:gd name="T11" fmla="*/ 31 h 182"/>
                <a:gd name="T12" fmla="*/ 140 w 140"/>
                <a:gd name="T13" fmla="*/ 0 h 182"/>
                <a:gd name="T14" fmla="*/ 0 w 140"/>
                <a:gd name="T15" fmla="*/ 0 h 182"/>
                <a:gd name="T16" fmla="*/ 0 w 140"/>
                <a:gd name="T17" fmla="*/ 3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2">
                  <a:moveTo>
                    <a:pt x="0" y="31"/>
                  </a:moveTo>
                  <a:lnTo>
                    <a:pt x="53" y="31"/>
                  </a:lnTo>
                  <a:lnTo>
                    <a:pt x="53" y="182"/>
                  </a:lnTo>
                  <a:lnTo>
                    <a:pt x="84" y="182"/>
                  </a:lnTo>
                  <a:lnTo>
                    <a:pt x="84" y="31"/>
                  </a:lnTo>
                  <a:lnTo>
                    <a:pt x="140" y="31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0" name="Freeform 14"/>
            <p:cNvSpPr>
              <a:spLocks/>
            </p:cNvSpPr>
            <p:nvPr userDrawn="1"/>
          </p:nvSpPr>
          <p:spPr bwMode="gray">
            <a:xfrm>
              <a:off x="5135563" y="2547938"/>
              <a:ext cx="220663" cy="288925"/>
            </a:xfrm>
            <a:custGeom>
              <a:avLst/>
              <a:gdLst>
                <a:gd name="T0" fmla="*/ 105 w 139"/>
                <a:gd name="T1" fmla="*/ 74 h 182"/>
                <a:gd name="T2" fmla="*/ 34 w 139"/>
                <a:gd name="T3" fmla="*/ 74 h 182"/>
                <a:gd name="T4" fmla="*/ 34 w 139"/>
                <a:gd name="T5" fmla="*/ 0 h 182"/>
                <a:gd name="T6" fmla="*/ 0 w 139"/>
                <a:gd name="T7" fmla="*/ 0 h 182"/>
                <a:gd name="T8" fmla="*/ 0 w 139"/>
                <a:gd name="T9" fmla="*/ 182 h 182"/>
                <a:gd name="T10" fmla="*/ 34 w 139"/>
                <a:gd name="T11" fmla="*/ 182 h 182"/>
                <a:gd name="T12" fmla="*/ 34 w 139"/>
                <a:gd name="T13" fmla="*/ 105 h 182"/>
                <a:gd name="T14" fmla="*/ 105 w 139"/>
                <a:gd name="T15" fmla="*/ 105 h 182"/>
                <a:gd name="T16" fmla="*/ 105 w 139"/>
                <a:gd name="T17" fmla="*/ 182 h 182"/>
                <a:gd name="T18" fmla="*/ 139 w 139"/>
                <a:gd name="T19" fmla="*/ 182 h 182"/>
                <a:gd name="T20" fmla="*/ 139 w 139"/>
                <a:gd name="T21" fmla="*/ 0 h 182"/>
                <a:gd name="T22" fmla="*/ 105 w 139"/>
                <a:gd name="T23" fmla="*/ 0 h 182"/>
                <a:gd name="T24" fmla="*/ 105 w 139"/>
                <a:gd name="T25" fmla="*/ 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82">
                  <a:moveTo>
                    <a:pt x="105" y="74"/>
                  </a:moveTo>
                  <a:lnTo>
                    <a:pt x="34" y="74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2"/>
                  </a:lnTo>
                  <a:lnTo>
                    <a:pt x="34" y="182"/>
                  </a:lnTo>
                  <a:lnTo>
                    <a:pt x="34" y="105"/>
                  </a:lnTo>
                  <a:lnTo>
                    <a:pt x="105" y="105"/>
                  </a:lnTo>
                  <a:lnTo>
                    <a:pt x="105" y="182"/>
                  </a:lnTo>
                  <a:lnTo>
                    <a:pt x="139" y="182"/>
                  </a:lnTo>
                  <a:lnTo>
                    <a:pt x="139" y="0"/>
                  </a:lnTo>
                  <a:lnTo>
                    <a:pt x="105" y="0"/>
                  </a:lnTo>
                  <a:lnTo>
                    <a:pt x="105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1" name="Freeform 15"/>
            <p:cNvSpPr>
              <a:spLocks/>
            </p:cNvSpPr>
            <p:nvPr userDrawn="1"/>
          </p:nvSpPr>
          <p:spPr bwMode="gray">
            <a:xfrm>
              <a:off x="6034088" y="2547938"/>
              <a:ext cx="196850" cy="288925"/>
            </a:xfrm>
            <a:custGeom>
              <a:avLst/>
              <a:gdLst>
                <a:gd name="T0" fmla="*/ 0 w 124"/>
                <a:gd name="T1" fmla="*/ 182 h 182"/>
                <a:gd name="T2" fmla="*/ 124 w 124"/>
                <a:gd name="T3" fmla="*/ 182 h 182"/>
                <a:gd name="T4" fmla="*/ 124 w 124"/>
                <a:gd name="T5" fmla="*/ 151 h 182"/>
                <a:gd name="T6" fmla="*/ 34 w 124"/>
                <a:gd name="T7" fmla="*/ 151 h 182"/>
                <a:gd name="T8" fmla="*/ 34 w 124"/>
                <a:gd name="T9" fmla="*/ 105 h 182"/>
                <a:gd name="T10" fmla="*/ 124 w 124"/>
                <a:gd name="T11" fmla="*/ 105 h 182"/>
                <a:gd name="T12" fmla="*/ 124 w 124"/>
                <a:gd name="T13" fmla="*/ 74 h 182"/>
                <a:gd name="T14" fmla="*/ 34 w 124"/>
                <a:gd name="T15" fmla="*/ 74 h 182"/>
                <a:gd name="T16" fmla="*/ 34 w 124"/>
                <a:gd name="T17" fmla="*/ 31 h 182"/>
                <a:gd name="T18" fmla="*/ 124 w 124"/>
                <a:gd name="T19" fmla="*/ 31 h 182"/>
                <a:gd name="T20" fmla="*/ 124 w 124"/>
                <a:gd name="T21" fmla="*/ 0 h 182"/>
                <a:gd name="T22" fmla="*/ 0 w 124"/>
                <a:gd name="T23" fmla="*/ 0 h 182"/>
                <a:gd name="T24" fmla="*/ 0 w 124"/>
                <a:gd name="T2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82">
                  <a:moveTo>
                    <a:pt x="0" y="182"/>
                  </a:moveTo>
                  <a:lnTo>
                    <a:pt x="124" y="182"/>
                  </a:lnTo>
                  <a:lnTo>
                    <a:pt x="124" y="151"/>
                  </a:lnTo>
                  <a:lnTo>
                    <a:pt x="34" y="151"/>
                  </a:lnTo>
                  <a:lnTo>
                    <a:pt x="34" y="105"/>
                  </a:lnTo>
                  <a:lnTo>
                    <a:pt x="124" y="105"/>
                  </a:lnTo>
                  <a:lnTo>
                    <a:pt x="124" y="74"/>
                  </a:lnTo>
                  <a:lnTo>
                    <a:pt x="34" y="74"/>
                  </a:lnTo>
                  <a:lnTo>
                    <a:pt x="34" y="31"/>
                  </a:lnTo>
                  <a:lnTo>
                    <a:pt x="124" y="31"/>
                  </a:lnTo>
                  <a:lnTo>
                    <a:pt x="124" y="0"/>
                  </a:lnTo>
                  <a:lnTo>
                    <a:pt x="0" y="0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2" name="Freeform 16"/>
            <p:cNvSpPr>
              <a:spLocks/>
            </p:cNvSpPr>
            <p:nvPr userDrawn="1"/>
          </p:nvSpPr>
          <p:spPr bwMode="gray">
            <a:xfrm>
              <a:off x="5719763" y="2547938"/>
              <a:ext cx="246063" cy="288925"/>
            </a:xfrm>
            <a:custGeom>
              <a:avLst/>
              <a:gdLst>
                <a:gd name="T0" fmla="*/ 11 w 50"/>
                <a:gd name="T1" fmla="*/ 14 h 59"/>
                <a:gd name="T2" fmla="*/ 14 w 50"/>
                <a:gd name="T3" fmla="*/ 10 h 59"/>
                <a:gd name="T4" fmla="*/ 16 w 50"/>
                <a:gd name="T5" fmla="*/ 10 h 59"/>
                <a:gd name="T6" fmla="*/ 36 w 50"/>
                <a:gd name="T7" fmla="*/ 10 h 59"/>
                <a:gd name="T8" fmla="*/ 37 w 50"/>
                <a:gd name="T9" fmla="*/ 10 h 59"/>
                <a:gd name="T10" fmla="*/ 43 w 50"/>
                <a:gd name="T11" fmla="*/ 16 h 59"/>
                <a:gd name="T12" fmla="*/ 50 w 50"/>
                <a:gd name="T13" fmla="*/ 9 h 59"/>
                <a:gd name="T14" fmla="*/ 43 w 50"/>
                <a:gd name="T15" fmla="*/ 2 h 59"/>
                <a:gd name="T16" fmla="*/ 38 w 50"/>
                <a:gd name="T17" fmla="*/ 0 h 59"/>
                <a:gd name="T18" fmla="*/ 13 w 50"/>
                <a:gd name="T19" fmla="*/ 0 h 59"/>
                <a:gd name="T20" fmla="*/ 9 w 50"/>
                <a:gd name="T21" fmla="*/ 2 h 59"/>
                <a:gd name="T22" fmla="*/ 2 w 50"/>
                <a:gd name="T23" fmla="*/ 9 h 59"/>
                <a:gd name="T24" fmla="*/ 0 w 50"/>
                <a:gd name="T25" fmla="*/ 13 h 59"/>
                <a:gd name="T26" fmla="*/ 0 w 50"/>
                <a:gd name="T27" fmla="*/ 25 h 59"/>
                <a:gd name="T28" fmla="*/ 6 w 50"/>
                <a:gd name="T29" fmla="*/ 32 h 59"/>
                <a:gd name="T30" fmla="*/ 38 w 50"/>
                <a:gd name="T31" fmla="*/ 36 h 59"/>
                <a:gd name="T32" fmla="*/ 40 w 50"/>
                <a:gd name="T33" fmla="*/ 38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4 w 50"/>
                <a:gd name="T41" fmla="*/ 49 h 59"/>
                <a:gd name="T42" fmla="*/ 14 w 50"/>
                <a:gd name="T43" fmla="*/ 49 h 59"/>
                <a:gd name="T44" fmla="*/ 13 w 50"/>
                <a:gd name="T45" fmla="*/ 48 h 59"/>
                <a:gd name="T46" fmla="*/ 7 w 50"/>
                <a:gd name="T47" fmla="*/ 42 h 59"/>
                <a:gd name="T48" fmla="*/ 0 w 50"/>
                <a:gd name="T49" fmla="*/ 50 h 59"/>
                <a:gd name="T50" fmla="*/ 7 w 50"/>
                <a:gd name="T51" fmla="*/ 57 h 59"/>
                <a:gd name="T52" fmla="*/ 12 w 50"/>
                <a:gd name="T53" fmla="*/ 59 h 59"/>
                <a:gd name="T54" fmla="*/ 37 w 50"/>
                <a:gd name="T55" fmla="*/ 59 h 59"/>
                <a:gd name="T56" fmla="*/ 41 w 50"/>
                <a:gd name="T57" fmla="*/ 57 h 59"/>
                <a:gd name="T58" fmla="*/ 48 w 50"/>
                <a:gd name="T59" fmla="*/ 50 h 59"/>
                <a:gd name="T60" fmla="*/ 50 w 50"/>
                <a:gd name="T61" fmla="*/ 45 h 59"/>
                <a:gd name="T62" fmla="*/ 50 w 50"/>
                <a:gd name="T63" fmla="*/ 34 h 59"/>
                <a:gd name="T64" fmla="*/ 44 w 50"/>
                <a:gd name="T65" fmla="*/ 27 h 59"/>
                <a:gd name="T66" fmla="*/ 12 w 50"/>
                <a:gd name="T67" fmla="*/ 23 h 59"/>
                <a:gd name="T68" fmla="*/ 10 w 50"/>
                <a:gd name="T69" fmla="*/ 21 h 59"/>
                <a:gd name="T70" fmla="*/ 10 w 50"/>
                <a:gd name="T71" fmla="*/ 15 h 59"/>
                <a:gd name="T72" fmla="*/ 11 w 50"/>
                <a:gd name="T73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" h="59">
                  <a:moveTo>
                    <a:pt x="11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5" y="10"/>
                    <a:pt x="16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7" y="10"/>
                    <a:pt x="37" y="10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1" y="0"/>
                    <a:pt x="40" y="0"/>
                    <a:pt x="38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2" y="31"/>
                    <a:pt x="6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6"/>
                    <a:pt x="40" y="37"/>
                    <a:pt x="40" y="38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39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49"/>
                    <a:pt x="13" y="49"/>
                    <a:pt x="13" y="48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9" y="58"/>
                    <a:pt x="10" y="59"/>
                    <a:pt x="12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0"/>
                    <a:pt x="48" y="27"/>
                    <a:pt x="44" y="27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2"/>
                    <a:pt x="10" y="22"/>
                    <a:pt x="10" y="2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1" y="14"/>
                    <a:pt x="11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3" name="Freeform 17"/>
            <p:cNvSpPr>
              <a:spLocks noEditPoints="1"/>
            </p:cNvSpPr>
            <p:nvPr userDrawn="1"/>
          </p:nvSpPr>
          <p:spPr bwMode="gray">
            <a:xfrm>
              <a:off x="4791075" y="2478088"/>
              <a:ext cx="1519238" cy="428625"/>
            </a:xfrm>
            <a:custGeom>
              <a:avLst/>
              <a:gdLst>
                <a:gd name="T0" fmla="*/ 309 w 309"/>
                <a:gd name="T1" fmla="*/ 87 h 87"/>
                <a:gd name="T2" fmla="*/ 0 w 309"/>
                <a:gd name="T3" fmla="*/ 0 h 87"/>
                <a:gd name="T4" fmla="*/ 60 w 309"/>
                <a:gd name="T5" fmla="*/ 24 h 87"/>
                <a:gd name="T6" fmla="*/ 42 w 309"/>
                <a:gd name="T7" fmla="*/ 73 h 87"/>
                <a:gd name="T8" fmla="*/ 32 w 309"/>
                <a:gd name="T9" fmla="*/ 24 h 87"/>
                <a:gd name="T10" fmla="*/ 15 w 309"/>
                <a:gd name="T11" fmla="*/ 14 h 87"/>
                <a:gd name="T12" fmla="*/ 60 w 309"/>
                <a:gd name="T13" fmla="*/ 24 h 87"/>
                <a:gd name="T14" fmla="*/ 104 w 309"/>
                <a:gd name="T15" fmla="*/ 73 h 87"/>
                <a:gd name="T16" fmla="*/ 81 w 309"/>
                <a:gd name="T17" fmla="*/ 48 h 87"/>
                <a:gd name="T18" fmla="*/ 70 w 309"/>
                <a:gd name="T19" fmla="*/ 73 h 87"/>
                <a:gd name="T20" fmla="*/ 81 w 309"/>
                <a:gd name="T21" fmla="*/ 14 h 87"/>
                <a:gd name="T22" fmla="*/ 104 w 309"/>
                <a:gd name="T23" fmla="*/ 38 h 87"/>
                <a:gd name="T24" fmla="*/ 115 w 309"/>
                <a:gd name="T25" fmla="*/ 14 h 87"/>
                <a:gd name="T26" fmla="*/ 177 w 309"/>
                <a:gd name="T27" fmla="*/ 59 h 87"/>
                <a:gd name="T28" fmla="*/ 168 w 309"/>
                <a:gd name="T29" fmla="*/ 71 h 87"/>
                <a:gd name="T30" fmla="*/ 140 w 309"/>
                <a:gd name="T31" fmla="*/ 73 h 87"/>
                <a:gd name="T32" fmla="*/ 129 w 309"/>
                <a:gd name="T33" fmla="*/ 64 h 87"/>
                <a:gd name="T34" fmla="*/ 127 w 309"/>
                <a:gd name="T35" fmla="*/ 27 h 87"/>
                <a:gd name="T36" fmla="*/ 136 w 309"/>
                <a:gd name="T37" fmla="*/ 16 h 87"/>
                <a:gd name="T38" fmla="*/ 164 w 309"/>
                <a:gd name="T39" fmla="*/ 14 h 87"/>
                <a:gd name="T40" fmla="*/ 175 w 309"/>
                <a:gd name="T41" fmla="*/ 23 h 87"/>
                <a:gd name="T42" fmla="*/ 177 w 309"/>
                <a:gd name="T43" fmla="*/ 59 h 87"/>
                <a:gd name="T44" fmla="*/ 233 w 309"/>
                <a:gd name="T45" fmla="*/ 41 h 87"/>
                <a:gd name="T46" fmla="*/ 239 w 309"/>
                <a:gd name="T47" fmla="*/ 59 h 87"/>
                <a:gd name="T48" fmla="*/ 230 w 309"/>
                <a:gd name="T49" fmla="*/ 71 h 87"/>
                <a:gd name="T50" fmla="*/ 201 w 309"/>
                <a:gd name="T51" fmla="*/ 73 h 87"/>
                <a:gd name="T52" fmla="*/ 189 w 309"/>
                <a:gd name="T53" fmla="*/ 64 h 87"/>
                <a:gd name="T54" fmla="*/ 202 w 309"/>
                <a:gd name="T55" fmla="*/ 62 h 87"/>
                <a:gd name="T56" fmla="*/ 223 w 309"/>
                <a:gd name="T57" fmla="*/ 63 h 87"/>
                <a:gd name="T58" fmla="*/ 228 w 309"/>
                <a:gd name="T59" fmla="*/ 59 h 87"/>
                <a:gd name="T60" fmla="*/ 229 w 309"/>
                <a:gd name="T61" fmla="*/ 52 h 87"/>
                <a:gd name="T62" fmla="*/ 195 w 309"/>
                <a:gd name="T63" fmla="*/ 46 h 87"/>
                <a:gd name="T64" fmla="*/ 189 w 309"/>
                <a:gd name="T65" fmla="*/ 27 h 87"/>
                <a:gd name="T66" fmla="*/ 198 w 309"/>
                <a:gd name="T67" fmla="*/ 16 h 87"/>
                <a:gd name="T68" fmla="*/ 227 w 309"/>
                <a:gd name="T69" fmla="*/ 14 h 87"/>
                <a:gd name="T70" fmla="*/ 239 w 309"/>
                <a:gd name="T71" fmla="*/ 23 h 87"/>
                <a:gd name="T72" fmla="*/ 226 w 309"/>
                <a:gd name="T73" fmla="*/ 24 h 87"/>
                <a:gd name="T74" fmla="*/ 205 w 309"/>
                <a:gd name="T75" fmla="*/ 24 h 87"/>
                <a:gd name="T76" fmla="*/ 200 w 309"/>
                <a:gd name="T77" fmla="*/ 28 h 87"/>
                <a:gd name="T78" fmla="*/ 199 w 309"/>
                <a:gd name="T79" fmla="*/ 35 h 87"/>
                <a:gd name="T80" fmla="*/ 293 w 309"/>
                <a:gd name="T81" fmla="*/ 24 h 87"/>
                <a:gd name="T82" fmla="*/ 264 w 309"/>
                <a:gd name="T83" fmla="*/ 38 h 87"/>
                <a:gd name="T84" fmla="*/ 293 w 309"/>
                <a:gd name="T85" fmla="*/ 48 h 87"/>
                <a:gd name="T86" fmla="*/ 264 w 309"/>
                <a:gd name="T87" fmla="*/ 63 h 87"/>
                <a:gd name="T88" fmla="*/ 293 w 309"/>
                <a:gd name="T89" fmla="*/ 73 h 87"/>
                <a:gd name="T90" fmla="*/ 253 w 309"/>
                <a:gd name="T91" fmla="*/ 14 h 87"/>
                <a:gd name="T92" fmla="*/ 293 w 309"/>
                <a:gd name="T93" fmla="*/ 2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9" h="87">
                  <a:moveTo>
                    <a:pt x="0" y="87"/>
                  </a:moveTo>
                  <a:cubicBezTo>
                    <a:pt x="309" y="87"/>
                    <a:pt x="309" y="87"/>
                    <a:pt x="309" y="87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7"/>
                  </a:lnTo>
                  <a:close/>
                  <a:moveTo>
                    <a:pt x="60" y="24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60" y="14"/>
                    <a:pt x="60" y="14"/>
                    <a:pt x="60" y="14"/>
                  </a:cubicBezTo>
                  <a:lnTo>
                    <a:pt x="60" y="24"/>
                  </a:lnTo>
                  <a:close/>
                  <a:moveTo>
                    <a:pt x="115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4" y="48"/>
                    <a:pt x="104" y="48"/>
                    <a:pt x="104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15" y="14"/>
                    <a:pt x="115" y="14"/>
                    <a:pt x="115" y="14"/>
                  </a:cubicBezTo>
                  <a:lnTo>
                    <a:pt x="115" y="73"/>
                  </a:lnTo>
                  <a:close/>
                  <a:moveTo>
                    <a:pt x="177" y="59"/>
                  </a:moveTo>
                  <a:cubicBezTo>
                    <a:pt x="177" y="61"/>
                    <a:pt x="177" y="63"/>
                    <a:pt x="175" y="64"/>
                  </a:cubicBezTo>
                  <a:cubicBezTo>
                    <a:pt x="168" y="71"/>
                    <a:pt x="168" y="71"/>
                    <a:pt x="168" y="71"/>
                  </a:cubicBezTo>
                  <a:cubicBezTo>
                    <a:pt x="167" y="72"/>
                    <a:pt x="165" y="73"/>
                    <a:pt x="164" y="73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39" y="73"/>
                    <a:pt x="137" y="72"/>
                    <a:pt x="136" y="71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7" y="63"/>
                    <a:pt x="127" y="61"/>
                    <a:pt x="127" y="59"/>
                  </a:cubicBezTo>
                  <a:cubicBezTo>
                    <a:pt x="127" y="27"/>
                    <a:pt x="127" y="27"/>
                    <a:pt x="127" y="27"/>
                  </a:cubicBezTo>
                  <a:cubicBezTo>
                    <a:pt x="127" y="26"/>
                    <a:pt x="127" y="24"/>
                    <a:pt x="129" y="23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7" y="14"/>
                    <a:pt x="139" y="14"/>
                    <a:pt x="140" y="14"/>
                  </a:cubicBezTo>
                  <a:cubicBezTo>
                    <a:pt x="164" y="14"/>
                    <a:pt x="164" y="14"/>
                    <a:pt x="164" y="14"/>
                  </a:cubicBezTo>
                  <a:cubicBezTo>
                    <a:pt x="165" y="14"/>
                    <a:pt x="167" y="14"/>
                    <a:pt x="168" y="16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7" y="24"/>
                    <a:pt x="177" y="26"/>
                    <a:pt x="177" y="27"/>
                  </a:cubicBezTo>
                  <a:lnTo>
                    <a:pt x="177" y="59"/>
                  </a:lnTo>
                  <a:close/>
                  <a:moveTo>
                    <a:pt x="201" y="37"/>
                  </a:moveTo>
                  <a:cubicBezTo>
                    <a:pt x="233" y="41"/>
                    <a:pt x="233" y="41"/>
                    <a:pt x="233" y="41"/>
                  </a:cubicBezTo>
                  <a:cubicBezTo>
                    <a:pt x="237" y="41"/>
                    <a:pt x="239" y="44"/>
                    <a:pt x="239" y="48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239" y="61"/>
                    <a:pt x="239" y="63"/>
                    <a:pt x="237" y="64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29" y="72"/>
                    <a:pt x="227" y="73"/>
                    <a:pt x="226" y="73"/>
                  </a:cubicBezTo>
                  <a:cubicBezTo>
                    <a:pt x="201" y="73"/>
                    <a:pt x="201" y="73"/>
                    <a:pt x="201" y="73"/>
                  </a:cubicBezTo>
                  <a:cubicBezTo>
                    <a:pt x="199" y="73"/>
                    <a:pt x="198" y="72"/>
                    <a:pt x="196" y="71"/>
                  </a:cubicBezTo>
                  <a:cubicBezTo>
                    <a:pt x="189" y="64"/>
                    <a:pt x="189" y="64"/>
                    <a:pt x="189" y="64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202" y="62"/>
                    <a:pt x="202" y="62"/>
                    <a:pt x="202" y="62"/>
                  </a:cubicBezTo>
                  <a:cubicBezTo>
                    <a:pt x="202" y="63"/>
                    <a:pt x="203" y="63"/>
                    <a:pt x="203" y="63"/>
                  </a:cubicBezTo>
                  <a:cubicBezTo>
                    <a:pt x="223" y="63"/>
                    <a:pt x="223" y="63"/>
                    <a:pt x="223" y="63"/>
                  </a:cubicBezTo>
                  <a:cubicBezTo>
                    <a:pt x="224" y="63"/>
                    <a:pt x="224" y="63"/>
                    <a:pt x="225" y="62"/>
                  </a:cubicBezTo>
                  <a:cubicBezTo>
                    <a:pt x="228" y="59"/>
                    <a:pt x="228" y="59"/>
                    <a:pt x="228" y="59"/>
                  </a:cubicBezTo>
                  <a:cubicBezTo>
                    <a:pt x="228" y="59"/>
                    <a:pt x="229" y="58"/>
                    <a:pt x="229" y="58"/>
                  </a:cubicBezTo>
                  <a:cubicBezTo>
                    <a:pt x="229" y="52"/>
                    <a:pt x="229" y="52"/>
                    <a:pt x="229" y="52"/>
                  </a:cubicBezTo>
                  <a:cubicBezTo>
                    <a:pt x="229" y="51"/>
                    <a:pt x="228" y="50"/>
                    <a:pt x="227" y="50"/>
                  </a:cubicBezTo>
                  <a:cubicBezTo>
                    <a:pt x="195" y="46"/>
                    <a:pt x="195" y="46"/>
                    <a:pt x="195" y="46"/>
                  </a:cubicBezTo>
                  <a:cubicBezTo>
                    <a:pt x="191" y="45"/>
                    <a:pt x="189" y="42"/>
                    <a:pt x="189" y="39"/>
                  </a:cubicBezTo>
                  <a:cubicBezTo>
                    <a:pt x="189" y="27"/>
                    <a:pt x="189" y="27"/>
                    <a:pt x="189" y="27"/>
                  </a:cubicBezTo>
                  <a:cubicBezTo>
                    <a:pt x="189" y="26"/>
                    <a:pt x="189" y="24"/>
                    <a:pt x="191" y="23"/>
                  </a:cubicBezTo>
                  <a:cubicBezTo>
                    <a:pt x="198" y="16"/>
                    <a:pt x="198" y="16"/>
                    <a:pt x="198" y="16"/>
                  </a:cubicBezTo>
                  <a:cubicBezTo>
                    <a:pt x="199" y="14"/>
                    <a:pt x="201" y="14"/>
                    <a:pt x="202" y="14"/>
                  </a:cubicBezTo>
                  <a:cubicBezTo>
                    <a:pt x="227" y="14"/>
                    <a:pt x="227" y="14"/>
                    <a:pt x="227" y="14"/>
                  </a:cubicBezTo>
                  <a:cubicBezTo>
                    <a:pt x="229" y="14"/>
                    <a:pt x="230" y="14"/>
                    <a:pt x="232" y="16"/>
                  </a:cubicBezTo>
                  <a:cubicBezTo>
                    <a:pt x="239" y="23"/>
                    <a:pt x="239" y="23"/>
                    <a:pt x="239" y="23"/>
                  </a:cubicBezTo>
                  <a:cubicBezTo>
                    <a:pt x="232" y="30"/>
                    <a:pt x="232" y="30"/>
                    <a:pt x="232" y="30"/>
                  </a:cubicBezTo>
                  <a:cubicBezTo>
                    <a:pt x="226" y="24"/>
                    <a:pt x="226" y="24"/>
                    <a:pt x="226" y="24"/>
                  </a:cubicBezTo>
                  <a:cubicBezTo>
                    <a:pt x="226" y="24"/>
                    <a:pt x="225" y="24"/>
                    <a:pt x="225" y="24"/>
                  </a:cubicBezTo>
                  <a:cubicBezTo>
                    <a:pt x="205" y="24"/>
                    <a:pt x="205" y="24"/>
                    <a:pt x="205" y="24"/>
                  </a:cubicBezTo>
                  <a:cubicBezTo>
                    <a:pt x="204" y="24"/>
                    <a:pt x="204" y="24"/>
                    <a:pt x="203" y="24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8"/>
                    <a:pt x="199" y="29"/>
                    <a:pt x="199" y="29"/>
                  </a:cubicBezTo>
                  <a:cubicBezTo>
                    <a:pt x="199" y="35"/>
                    <a:pt x="199" y="35"/>
                    <a:pt x="199" y="35"/>
                  </a:cubicBezTo>
                  <a:cubicBezTo>
                    <a:pt x="199" y="36"/>
                    <a:pt x="200" y="36"/>
                    <a:pt x="201" y="37"/>
                  </a:cubicBezTo>
                  <a:moveTo>
                    <a:pt x="293" y="24"/>
                  </a:moveTo>
                  <a:cubicBezTo>
                    <a:pt x="264" y="24"/>
                    <a:pt x="264" y="24"/>
                    <a:pt x="264" y="24"/>
                  </a:cubicBezTo>
                  <a:cubicBezTo>
                    <a:pt x="264" y="38"/>
                    <a:pt x="264" y="38"/>
                    <a:pt x="264" y="38"/>
                  </a:cubicBezTo>
                  <a:cubicBezTo>
                    <a:pt x="293" y="38"/>
                    <a:pt x="293" y="38"/>
                    <a:pt x="293" y="38"/>
                  </a:cubicBezTo>
                  <a:cubicBezTo>
                    <a:pt x="293" y="48"/>
                    <a:pt x="293" y="48"/>
                    <a:pt x="293" y="48"/>
                  </a:cubicBezTo>
                  <a:cubicBezTo>
                    <a:pt x="264" y="48"/>
                    <a:pt x="264" y="48"/>
                    <a:pt x="264" y="48"/>
                  </a:cubicBezTo>
                  <a:cubicBezTo>
                    <a:pt x="264" y="63"/>
                    <a:pt x="264" y="63"/>
                    <a:pt x="264" y="63"/>
                  </a:cubicBezTo>
                  <a:cubicBezTo>
                    <a:pt x="293" y="63"/>
                    <a:pt x="293" y="63"/>
                    <a:pt x="293" y="63"/>
                  </a:cubicBezTo>
                  <a:cubicBezTo>
                    <a:pt x="293" y="73"/>
                    <a:pt x="293" y="73"/>
                    <a:pt x="293" y="73"/>
                  </a:cubicBezTo>
                  <a:cubicBezTo>
                    <a:pt x="253" y="73"/>
                    <a:pt x="253" y="73"/>
                    <a:pt x="253" y="73"/>
                  </a:cubicBezTo>
                  <a:cubicBezTo>
                    <a:pt x="253" y="14"/>
                    <a:pt x="253" y="14"/>
                    <a:pt x="253" y="14"/>
                  </a:cubicBezTo>
                  <a:cubicBezTo>
                    <a:pt x="293" y="14"/>
                    <a:pt x="293" y="14"/>
                    <a:pt x="293" y="14"/>
                  </a:cubicBezTo>
                  <a:lnTo>
                    <a:pt x="293" y="2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4" name="Freeform 18"/>
            <p:cNvSpPr>
              <a:spLocks/>
            </p:cNvSpPr>
            <p:nvPr userDrawn="1"/>
          </p:nvSpPr>
          <p:spPr bwMode="gray">
            <a:xfrm>
              <a:off x="5468938" y="2597150"/>
              <a:ext cx="142875" cy="190500"/>
            </a:xfrm>
            <a:custGeom>
              <a:avLst/>
              <a:gdLst>
                <a:gd name="T0" fmla="*/ 25 w 29"/>
                <a:gd name="T1" fmla="*/ 0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0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8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8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8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4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4"/>
                    <a:pt x="28" y="4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5" name="Group 114"/>
          <p:cNvGrpSpPr/>
          <p:nvPr userDrawn="1"/>
        </p:nvGrpSpPr>
        <p:grpSpPr>
          <a:xfrm rot="21328392">
            <a:off x="10473496" y="5350539"/>
            <a:ext cx="635256" cy="279839"/>
            <a:chOff x="6043613" y="1992313"/>
            <a:chExt cx="958850" cy="422275"/>
          </a:xfrm>
        </p:grpSpPr>
        <p:sp>
          <p:nvSpPr>
            <p:cNvPr id="116" name="Freeform 30"/>
            <p:cNvSpPr>
              <a:spLocks noEditPoints="1"/>
            </p:cNvSpPr>
            <p:nvPr userDrawn="1"/>
          </p:nvSpPr>
          <p:spPr bwMode="gray">
            <a:xfrm>
              <a:off x="6043613" y="1992313"/>
              <a:ext cx="958850" cy="422275"/>
            </a:xfrm>
            <a:custGeom>
              <a:avLst/>
              <a:gdLst>
                <a:gd name="T0" fmla="*/ 0 w 195"/>
                <a:gd name="T1" fmla="*/ 86 h 86"/>
                <a:gd name="T2" fmla="*/ 195 w 195"/>
                <a:gd name="T3" fmla="*/ 86 h 86"/>
                <a:gd name="T4" fmla="*/ 195 w 195"/>
                <a:gd name="T5" fmla="*/ 0 h 86"/>
                <a:gd name="T6" fmla="*/ 0 w 195"/>
                <a:gd name="T7" fmla="*/ 0 h 86"/>
                <a:gd name="T8" fmla="*/ 0 w 195"/>
                <a:gd name="T9" fmla="*/ 86 h 86"/>
                <a:gd name="T10" fmla="*/ 56 w 195"/>
                <a:gd name="T11" fmla="*/ 23 h 86"/>
                <a:gd name="T12" fmla="*/ 27 w 195"/>
                <a:gd name="T13" fmla="*/ 23 h 86"/>
                <a:gd name="T14" fmla="*/ 27 w 195"/>
                <a:gd name="T15" fmla="*/ 38 h 86"/>
                <a:gd name="T16" fmla="*/ 56 w 195"/>
                <a:gd name="T17" fmla="*/ 38 h 86"/>
                <a:gd name="T18" fmla="*/ 56 w 195"/>
                <a:gd name="T19" fmla="*/ 38 h 86"/>
                <a:gd name="T20" fmla="*/ 56 w 195"/>
                <a:gd name="T21" fmla="*/ 48 h 86"/>
                <a:gd name="T22" fmla="*/ 56 w 195"/>
                <a:gd name="T23" fmla="*/ 48 h 86"/>
                <a:gd name="T24" fmla="*/ 27 w 195"/>
                <a:gd name="T25" fmla="*/ 48 h 86"/>
                <a:gd name="T26" fmla="*/ 27 w 195"/>
                <a:gd name="T27" fmla="*/ 73 h 86"/>
                <a:gd name="T28" fmla="*/ 27 w 195"/>
                <a:gd name="T29" fmla="*/ 73 h 86"/>
                <a:gd name="T30" fmla="*/ 17 w 195"/>
                <a:gd name="T31" fmla="*/ 73 h 86"/>
                <a:gd name="T32" fmla="*/ 17 w 195"/>
                <a:gd name="T33" fmla="*/ 73 h 86"/>
                <a:gd name="T34" fmla="*/ 17 w 195"/>
                <a:gd name="T35" fmla="*/ 13 h 86"/>
                <a:gd name="T36" fmla="*/ 56 w 195"/>
                <a:gd name="T37" fmla="*/ 13 h 86"/>
                <a:gd name="T38" fmla="*/ 56 w 195"/>
                <a:gd name="T39" fmla="*/ 13 h 86"/>
                <a:gd name="T40" fmla="*/ 56 w 195"/>
                <a:gd name="T41" fmla="*/ 23 h 86"/>
                <a:gd name="T42" fmla="*/ 117 w 195"/>
                <a:gd name="T43" fmla="*/ 59 h 86"/>
                <a:gd name="T44" fmla="*/ 115 w 195"/>
                <a:gd name="T45" fmla="*/ 63 h 86"/>
                <a:gd name="T46" fmla="*/ 108 w 195"/>
                <a:gd name="T47" fmla="*/ 71 h 86"/>
                <a:gd name="T48" fmla="*/ 104 w 195"/>
                <a:gd name="T49" fmla="*/ 73 h 86"/>
                <a:gd name="T50" fmla="*/ 80 w 195"/>
                <a:gd name="T51" fmla="*/ 73 h 86"/>
                <a:gd name="T52" fmla="*/ 77 w 195"/>
                <a:gd name="T53" fmla="*/ 71 h 86"/>
                <a:gd name="T54" fmla="*/ 76 w 195"/>
                <a:gd name="T55" fmla="*/ 71 h 86"/>
                <a:gd name="T56" fmla="*/ 69 w 195"/>
                <a:gd name="T57" fmla="*/ 63 h 86"/>
                <a:gd name="T58" fmla="*/ 67 w 195"/>
                <a:gd name="T59" fmla="*/ 61 h 86"/>
                <a:gd name="T60" fmla="*/ 67 w 195"/>
                <a:gd name="T61" fmla="*/ 59 h 86"/>
                <a:gd name="T62" fmla="*/ 67 w 195"/>
                <a:gd name="T63" fmla="*/ 27 h 86"/>
                <a:gd name="T64" fmla="*/ 67 w 195"/>
                <a:gd name="T65" fmla="*/ 25 h 86"/>
                <a:gd name="T66" fmla="*/ 69 w 195"/>
                <a:gd name="T67" fmla="*/ 22 h 86"/>
                <a:gd name="T68" fmla="*/ 76 w 195"/>
                <a:gd name="T69" fmla="*/ 15 h 86"/>
                <a:gd name="T70" fmla="*/ 78 w 195"/>
                <a:gd name="T71" fmla="*/ 14 h 86"/>
                <a:gd name="T72" fmla="*/ 80 w 195"/>
                <a:gd name="T73" fmla="*/ 13 h 86"/>
                <a:gd name="T74" fmla="*/ 80 w 195"/>
                <a:gd name="T75" fmla="*/ 13 h 86"/>
                <a:gd name="T76" fmla="*/ 104 w 195"/>
                <a:gd name="T77" fmla="*/ 13 h 86"/>
                <a:gd name="T78" fmla="*/ 104 w 195"/>
                <a:gd name="T79" fmla="*/ 13 h 86"/>
                <a:gd name="T80" fmla="*/ 106 w 195"/>
                <a:gd name="T81" fmla="*/ 14 h 86"/>
                <a:gd name="T82" fmla="*/ 108 w 195"/>
                <a:gd name="T83" fmla="*/ 15 h 86"/>
                <a:gd name="T84" fmla="*/ 115 w 195"/>
                <a:gd name="T85" fmla="*/ 22 h 86"/>
                <a:gd name="T86" fmla="*/ 117 w 195"/>
                <a:gd name="T87" fmla="*/ 27 h 86"/>
                <a:gd name="T88" fmla="*/ 117 w 195"/>
                <a:gd name="T89" fmla="*/ 59 h 86"/>
                <a:gd name="T90" fmla="*/ 165 w 195"/>
                <a:gd name="T91" fmla="*/ 73 h 86"/>
                <a:gd name="T92" fmla="*/ 148 w 195"/>
                <a:gd name="T93" fmla="*/ 50 h 86"/>
                <a:gd name="T94" fmla="*/ 146 w 195"/>
                <a:gd name="T95" fmla="*/ 49 h 86"/>
                <a:gd name="T96" fmla="*/ 140 w 195"/>
                <a:gd name="T97" fmla="*/ 49 h 86"/>
                <a:gd name="T98" fmla="*/ 140 w 195"/>
                <a:gd name="T99" fmla="*/ 73 h 86"/>
                <a:gd name="T100" fmla="*/ 129 w 195"/>
                <a:gd name="T101" fmla="*/ 73 h 86"/>
                <a:gd name="T102" fmla="*/ 129 w 195"/>
                <a:gd name="T103" fmla="*/ 13 h 86"/>
                <a:gd name="T104" fmla="*/ 162 w 195"/>
                <a:gd name="T105" fmla="*/ 13 h 86"/>
                <a:gd name="T106" fmla="*/ 166 w 195"/>
                <a:gd name="T107" fmla="*/ 15 h 86"/>
                <a:gd name="T108" fmla="*/ 172 w 195"/>
                <a:gd name="T109" fmla="*/ 21 h 86"/>
                <a:gd name="T110" fmla="*/ 174 w 195"/>
                <a:gd name="T111" fmla="*/ 25 h 86"/>
                <a:gd name="T112" fmla="*/ 174 w 195"/>
                <a:gd name="T113" fmla="*/ 37 h 86"/>
                <a:gd name="T114" fmla="*/ 172 w 195"/>
                <a:gd name="T115" fmla="*/ 42 h 86"/>
                <a:gd name="T116" fmla="*/ 166 w 195"/>
                <a:gd name="T117" fmla="*/ 47 h 86"/>
                <a:gd name="T118" fmla="*/ 162 w 195"/>
                <a:gd name="T119" fmla="*/ 49 h 86"/>
                <a:gd name="T120" fmla="*/ 160 w 195"/>
                <a:gd name="T121" fmla="*/ 49 h 86"/>
                <a:gd name="T122" fmla="*/ 178 w 195"/>
                <a:gd name="T123" fmla="*/ 73 h 86"/>
                <a:gd name="T124" fmla="*/ 165 w 195"/>
                <a:gd name="T125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5" h="86">
                  <a:moveTo>
                    <a:pt x="0" y="86"/>
                  </a:moveTo>
                  <a:cubicBezTo>
                    <a:pt x="195" y="86"/>
                    <a:pt x="195" y="86"/>
                    <a:pt x="195" y="86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56" y="2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13"/>
                    <a:pt x="56" y="13"/>
                    <a:pt x="56" y="13"/>
                  </a:cubicBezTo>
                  <a:lnTo>
                    <a:pt x="56" y="23"/>
                  </a:lnTo>
                  <a:close/>
                  <a:moveTo>
                    <a:pt x="117" y="59"/>
                  </a:moveTo>
                  <a:cubicBezTo>
                    <a:pt x="117" y="61"/>
                    <a:pt x="117" y="62"/>
                    <a:pt x="115" y="63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7" y="72"/>
                    <a:pt x="105" y="73"/>
                    <a:pt x="104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9" y="73"/>
                    <a:pt x="78" y="72"/>
                    <a:pt x="77" y="71"/>
                  </a:cubicBezTo>
                  <a:cubicBezTo>
                    <a:pt x="77" y="71"/>
                    <a:pt x="76" y="71"/>
                    <a:pt x="76" y="71"/>
                  </a:cubicBezTo>
                  <a:cubicBezTo>
                    <a:pt x="69" y="63"/>
                    <a:pt x="69" y="63"/>
                    <a:pt x="69" y="63"/>
                  </a:cubicBezTo>
                  <a:cubicBezTo>
                    <a:pt x="68" y="63"/>
                    <a:pt x="67" y="62"/>
                    <a:pt x="67" y="61"/>
                  </a:cubicBezTo>
                  <a:cubicBezTo>
                    <a:pt x="67" y="60"/>
                    <a:pt x="67" y="60"/>
                    <a:pt x="67" y="59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7" y="26"/>
                    <a:pt x="67" y="26"/>
                    <a:pt x="67" y="25"/>
                  </a:cubicBezTo>
                  <a:cubicBezTo>
                    <a:pt x="67" y="24"/>
                    <a:pt x="68" y="23"/>
                    <a:pt x="69" y="22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7" y="14"/>
                    <a:pt x="78" y="14"/>
                  </a:cubicBezTo>
                  <a:cubicBezTo>
                    <a:pt x="79" y="13"/>
                    <a:pt x="79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5" y="13"/>
                    <a:pt x="106" y="14"/>
                  </a:cubicBezTo>
                  <a:cubicBezTo>
                    <a:pt x="107" y="14"/>
                    <a:pt x="107" y="14"/>
                    <a:pt x="108" y="15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7" y="24"/>
                    <a:pt x="117" y="25"/>
                    <a:pt x="117" y="27"/>
                  </a:cubicBezTo>
                  <a:lnTo>
                    <a:pt x="117" y="59"/>
                  </a:lnTo>
                  <a:close/>
                  <a:moveTo>
                    <a:pt x="165" y="73"/>
                  </a:moveTo>
                  <a:cubicBezTo>
                    <a:pt x="148" y="50"/>
                    <a:pt x="148" y="50"/>
                    <a:pt x="148" y="50"/>
                  </a:cubicBezTo>
                  <a:cubicBezTo>
                    <a:pt x="147" y="49"/>
                    <a:pt x="147" y="49"/>
                    <a:pt x="146" y="49"/>
                  </a:cubicBezTo>
                  <a:cubicBezTo>
                    <a:pt x="140" y="49"/>
                    <a:pt x="140" y="49"/>
                    <a:pt x="140" y="49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29" y="73"/>
                    <a:pt x="129" y="73"/>
                    <a:pt x="129" y="73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4" y="13"/>
                    <a:pt x="165" y="14"/>
                    <a:pt x="166" y="15"/>
                  </a:cubicBezTo>
                  <a:cubicBezTo>
                    <a:pt x="172" y="21"/>
                    <a:pt x="172" y="21"/>
                    <a:pt x="172" y="21"/>
                  </a:cubicBezTo>
                  <a:cubicBezTo>
                    <a:pt x="173" y="22"/>
                    <a:pt x="174" y="24"/>
                    <a:pt x="174" y="25"/>
                  </a:cubicBezTo>
                  <a:cubicBezTo>
                    <a:pt x="174" y="37"/>
                    <a:pt x="174" y="37"/>
                    <a:pt x="174" y="37"/>
                  </a:cubicBezTo>
                  <a:cubicBezTo>
                    <a:pt x="174" y="39"/>
                    <a:pt x="173" y="40"/>
                    <a:pt x="172" y="42"/>
                  </a:cubicBezTo>
                  <a:cubicBezTo>
                    <a:pt x="166" y="47"/>
                    <a:pt x="166" y="47"/>
                    <a:pt x="166" y="47"/>
                  </a:cubicBezTo>
                  <a:cubicBezTo>
                    <a:pt x="165" y="49"/>
                    <a:pt x="164" y="49"/>
                    <a:pt x="162" y="49"/>
                  </a:cubicBezTo>
                  <a:cubicBezTo>
                    <a:pt x="160" y="49"/>
                    <a:pt x="160" y="49"/>
                    <a:pt x="160" y="49"/>
                  </a:cubicBezTo>
                  <a:cubicBezTo>
                    <a:pt x="178" y="73"/>
                    <a:pt x="178" y="73"/>
                    <a:pt x="178" y="73"/>
                  </a:cubicBezTo>
                  <a:lnTo>
                    <a:pt x="165" y="73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7" name="Freeform 31"/>
            <p:cNvSpPr>
              <a:spLocks/>
            </p:cNvSpPr>
            <p:nvPr userDrawn="1"/>
          </p:nvSpPr>
          <p:spPr bwMode="gray">
            <a:xfrm>
              <a:off x="6127750" y="2055813"/>
              <a:ext cx="192088" cy="295275"/>
            </a:xfrm>
            <a:custGeom>
              <a:avLst/>
              <a:gdLst>
                <a:gd name="T0" fmla="*/ 121 w 121"/>
                <a:gd name="T1" fmla="*/ 31 h 186"/>
                <a:gd name="T2" fmla="*/ 121 w 121"/>
                <a:gd name="T3" fmla="*/ 0 h 186"/>
                <a:gd name="T4" fmla="*/ 0 w 121"/>
                <a:gd name="T5" fmla="*/ 0 h 186"/>
                <a:gd name="T6" fmla="*/ 0 w 121"/>
                <a:gd name="T7" fmla="*/ 186 h 186"/>
                <a:gd name="T8" fmla="*/ 31 w 121"/>
                <a:gd name="T9" fmla="*/ 186 h 186"/>
                <a:gd name="T10" fmla="*/ 31 w 121"/>
                <a:gd name="T11" fmla="*/ 108 h 186"/>
                <a:gd name="T12" fmla="*/ 121 w 121"/>
                <a:gd name="T13" fmla="*/ 108 h 186"/>
                <a:gd name="T14" fmla="*/ 121 w 121"/>
                <a:gd name="T15" fmla="*/ 77 h 186"/>
                <a:gd name="T16" fmla="*/ 31 w 121"/>
                <a:gd name="T17" fmla="*/ 77 h 186"/>
                <a:gd name="T18" fmla="*/ 31 w 121"/>
                <a:gd name="T19" fmla="*/ 31 h 186"/>
                <a:gd name="T20" fmla="*/ 31 w 121"/>
                <a:gd name="T21" fmla="*/ 31 h 186"/>
                <a:gd name="T22" fmla="*/ 121 w 121"/>
                <a:gd name="T23" fmla="*/ 3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" h="186">
                  <a:moveTo>
                    <a:pt x="121" y="31"/>
                  </a:moveTo>
                  <a:lnTo>
                    <a:pt x="121" y="0"/>
                  </a:lnTo>
                  <a:lnTo>
                    <a:pt x="0" y="0"/>
                  </a:lnTo>
                  <a:lnTo>
                    <a:pt x="0" y="186"/>
                  </a:lnTo>
                  <a:lnTo>
                    <a:pt x="31" y="186"/>
                  </a:lnTo>
                  <a:lnTo>
                    <a:pt x="31" y="108"/>
                  </a:lnTo>
                  <a:lnTo>
                    <a:pt x="121" y="108"/>
                  </a:lnTo>
                  <a:lnTo>
                    <a:pt x="121" y="77"/>
                  </a:lnTo>
                  <a:lnTo>
                    <a:pt x="31" y="77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121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8" name="Freeform 32"/>
            <p:cNvSpPr>
              <a:spLocks noEditPoints="1"/>
            </p:cNvSpPr>
            <p:nvPr userDrawn="1"/>
          </p:nvSpPr>
          <p:spPr bwMode="gray">
            <a:xfrm>
              <a:off x="6373813" y="2055813"/>
              <a:ext cx="246063" cy="295275"/>
            </a:xfrm>
            <a:custGeom>
              <a:avLst/>
              <a:gdLst>
                <a:gd name="T0" fmla="*/ 50 w 50"/>
                <a:gd name="T1" fmla="*/ 14 h 60"/>
                <a:gd name="T2" fmla="*/ 48 w 50"/>
                <a:gd name="T3" fmla="*/ 9 h 60"/>
                <a:gd name="T4" fmla="*/ 41 w 50"/>
                <a:gd name="T5" fmla="*/ 2 h 60"/>
                <a:gd name="T6" fmla="*/ 39 w 50"/>
                <a:gd name="T7" fmla="*/ 1 h 60"/>
                <a:gd name="T8" fmla="*/ 37 w 50"/>
                <a:gd name="T9" fmla="*/ 0 h 60"/>
                <a:gd name="T10" fmla="*/ 13 w 50"/>
                <a:gd name="T11" fmla="*/ 0 h 60"/>
                <a:gd name="T12" fmla="*/ 11 w 50"/>
                <a:gd name="T13" fmla="*/ 1 h 60"/>
                <a:gd name="T14" fmla="*/ 11 w 50"/>
                <a:gd name="T15" fmla="*/ 1 h 60"/>
                <a:gd name="T16" fmla="*/ 9 w 50"/>
                <a:gd name="T17" fmla="*/ 2 h 60"/>
                <a:gd name="T18" fmla="*/ 2 w 50"/>
                <a:gd name="T19" fmla="*/ 9 h 60"/>
                <a:gd name="T20" fmla="*/ 0 w 50"/>
                <a:gd name="T21" fmla="*/ 14 h 60"/>
                <a:gd name="T22" fmla="*/ 0 w 50"/>
                <a:gd name="T23" fmla="*/ 46 h 60"/>
                <a:gd name="T24" fmla="*/ 2 w 50"/>
                <a:gd name="T25" fmla="*/ 50 h 60"/>
                <a:gd name="T26" fmla="*/ 9 w 50"/>
                <a:gd name="T27" fmla="*/ 58 h 60"/>
                <a:gd name="T28" fmla="*/ 10 w 50"/>
                <a:gd name="T29" fmla="*/ 58 h 60"/>
                <a:gd name="T30" fmla="*/ 11 w 50"/>
                <a:gd name="T31" fmla="*/ 59 h 60"/>
                <a:gd name="T32" fmla="*/ 13 w 50"/>
                <a:gd name="T33" fmla="*/ 60 h 60"/>
                <a:gd name="T34" fmla="*/ 37 w 50"/>
                <a:gd name="T35" fmla="*/ 60 h 60"/>
                <a:gd name="T36" fmla="*/ 39 w 50"/>
                <a:gd name="T37" fmla="*/ 59 h 60"/>
                <a:gd name="T38" fmla="*/ 41 w 50"/>
                <a:gd name="T39" fmla="*/ 58 h 60"/>
                <a:gd name="T40" fmla="*/ 48 w 50"/>
                <a:gd name="T41" fmla="*/ 50 h 60"/>
                <a:gd name="T42" fmla="*/ 50 w 50"/>
                <a:gd name="T43" fmla="*/ 46 h 60"/>
                <a:gd name="T44" fmla="*/ 50 w 50"/>
                <a:gd name="T45" fmla="*/ 14 h 60"/>
                <a:gd name="T46" fmla="*/ 40 w 50"/>
                <a:gd name="T47" fmla="*/ 44 h 60"/>
                <a:gd name="T48" fmla="*/ 40 w 50"/>
                <a:gd name="T49" fmla="*/ 44 h 60"/>
                <a:gd name="T50" fmla="*/ 39 w 50"/>
                <a:gd name="T51" fmla="*/ 45 h 60"/>
                <a:gd name="T52" fmla="*/ 36 w 50"/>
                <a:gd name="T53" fmla="*/ 49 h 60"/>
                <a:gd name="T54" fmla="*/ 34 w 50"/>
                <a:gd name="T55" fmla="*/ 49 h 60"/>
                <a:gd name="T56" fmla="*/ 16 w 50"/>
                <a:gd name="T57" fmla="*/ 49 h 60"/>
                <a:gd name="T58" fmla="*/ 14 w 50"/>
                <a:gd name="T59" fmla="*/ 49 h 60"/>
                <a:gd name="T60" fmla="*/ 11 w 50"/>
                <a:gd name="T61" fmla="*/ 45 h 60"/>
                <a:gd name="T62" fmla="*/ 10 w 50"/>
                <a:gd name="T63" fmla="*/ 44 h 60"/>
                <a:gd name="T64" fmla="*/ 10 w 50"/>
                <a:gd name="T65" fmla="*/ 16 h 60"/>
                <a:gd name="T66" fmla="*/ 11 w 50"/>
                <a:gd name="T67" fmla="*/ 15 h 60"/>
                <a:gd name="T68" fmla="*/ 11 w 50"/>
                <a:gd name="T69" fmla="*/ 14 h 60"/>
                <a:gd name="T70" fmla="*/ 14 w 50"/>
                <a:gd name="T71" fmla="*/ 11 h 60"/>
                <a:gd name="T72" fmla="*/ 16 w 50"/>
                <a:gd name="T73" fmla="*/ 10 h 60"/>
                <a:gd name="T74" fmla="*/ 34 w 50"/>
                <a:gd name="T75" fmla="*/ 10 h 60"/>
                <a:gd name="T76" fmla="*/ 36 w 50"/>
                <a:gd name="T77" fmla="*/ 11 h 60"/>
                <a:gd name="T78" fmla="*/ 39 w 50"/>
                <a:gd name="T79" fmla="*/ 14 h 60"/>
                <a:gd name="T80" fmla="*/ 40 w 50"/>
                <a:gd name="T81" fmla="*/ 16 h 60"/>
                <a:gd name="T82" fmla="*/ 40 w 50"/>
                <a:gd name="T83" fmla="*/ 4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60">
                  <a:moveTo>
                    <a:pt x="50" y="14"/>
                  </a:moveTo>
                  <a:cubicBezTo>
                    <a:pt x="50" y="12"/>
                    <a:pt x="50" y="11"/>
                    <a:pt x="48" y="9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8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1"/>
                    <a:pt x="9" y="2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0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8"/>
                    <a:pt x="10" y="58"/>
                    <a:pt x="10" y="58"/>
                  </a:cubicBezTo>
                  <a:cubicBezTo>
                    <a:pt x="10" y="59"/>
                    <a:pt x="11" y="59"/>
                    <a:pt x="11" y="59"/>
                  </a:cubicBezTo>
                  <a:cubicBezTo>
                    <a:pt x="12" y="59"/>
                    <a:pt x="13" y="60"/>
                    <a:pt x="1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8" y="60"/>
                    <a:pt x="38" y="59"/>
                    <a:pt x="39" y="59"/>
                  </a:cubicBezTo>
                  <a:cubicBezTo>
                    <a:pt x="40" y="59"/>
                    <a:pt x="41" y="58"/>
                    <a:pt x="41" y="5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8"/>
                    <a:pt x="50" y="46"/>
                  </a:cubicBezTo>
                  <a:lnTo>
                    <a:pt x="50" y="14"/>
                  </a:lnTo>
                  <a:close/>
                  <a:moveTo>
                    <a:pt x="40" y="44"/>
                  </a:moveTo>
                  <a:cubicBezTo>
                    <a:pt x="40" y="44"/>
                    <a:pt x="40" y="44"/>
                    <a:pt x="40" y="44"/>
                  </a:cubicBezTo>
                  <a:cubicBezTo>
                    <a:pt x="40" y="45"/>
                    <a:pt x="39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49"/>
                    <a:pt x="15" y="49"/>
                    <a:pt x="14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0" y="45"/>
                    <a:pt x="10" y="44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1"/>
                    <a:pt x="15" y="10"/>
                    <a:pt x="16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10"/>
                    <a:pt x="35" y="11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40" y="15"/>
                    <a:pt x="40" y="16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9" name="Freeform 33"/>
            <p:cNvSpPr>
              <a:spLocks noEditPoints="1"/>
            </p:cNvSpPr>
            <p:nvPr userDrawn="1"/>
          </p:nvSpPr>
          <p:spPr bwMode="gray">
            <a:xfrm>
              <a:off x="6678613" y="2055813"/>
              <a:ext cx="239713" cy="295275"/>
            </a:xfrm>
            <a:custGeom>
              <a:avLst/>
              <a:gdLst>
                <a:gd name="T0" fmla="*/ 33 w 49"/>
                <a:gd name="T1" fmla="*/ 36 h 60"/>
                <a:gd name="T2" fmla="*/ 37 w 49"/>
                <a:gd name="T3" fmla="*/ 34 h 60"/>
                <a:gd name="T4" fmla="*/ 43 w 49"/>
                <a:gd name="T5" fmla="*/ 29 h 60"/>
                <a:gd name="T6" fmla="*/ 45 w 49"/>
                <a:gd name="T7" fmla="*/ 24 h 60"/>
                <a:gd name="T8" fmla="*/ 45 w 49"/>
                <a:gd name="T9" fmla="*/ 12 h 60"/>
                <a:gd name="T10" fmla="*/ 43 w 49"/>
                <a:gd name="T11" fmla="*/ 8 h 60"/>
                <a:gd name="T12" fmla="*/ 37 w 49"/>
                <a:gd name="T13" fmla="*/ 2 h 60"/>
                <a:gd name="T14" fmla="*/ 33 w 49"/>
                <a:gd name="T15" fmla="*/ 0 h 60"/>
                <a:gd name="T16" fmla="*/ 0 w 49"/>
                <a:gd name="T17" fmla="*/ 0 h 60"/>
                <a:gd name="T18" fmla="*/ 0 w 49"/>
                <a:gd name="T19" fmla="*/ 60 h 60"/>
                <a:gd name="T20" fmla="*/ 11 w 49"/>
                <a:gd name="T21" fmla="*/ 60 h 60"/>
                <a:gd name="T22" fmla="*/ 11 w 49"/>
                <a:gd name="T23" fmla="*/ 36 h 60"/>
                <a:gd name="T24" fmla="*/ 17 w 49"/>
                <a:gd name="T25" fmla="*/ 36 h 60"/>
                <a:gd name="T26" fmla="*/ 19 w 49"/>
                <a:gd name="T27" fmla="*/ 37 h 60"/>
                <a:gd name="T28" fmla="*/ 36 w 49"/>
                <a:gd name="T29" fmla="*/ 60 h 60"/>
                <a:gd name="T30" fmla="*/ 49 w 49"/>
                <a:gd name="T31" fmla="*/ 60 h 60"/>
                <a:gd name="T32" fmla="*/ 31 w 49"/>
                <a:gd name="T33" fmla="*/ 36 h 60"/>
                <a:gd name="T34" fmla="*/ 33 w 49"/>
                <a:gd name="T35" fmla="*/ 36 h 60"/>
                <a:gd name="T36" fmla="*/ 11 w 49"/>
                <a:gd name="T37" fmla="*/ 26 h 60"/>
                <a:gd name="T38" fmla="*/ 11 w 49"/>
                <a:gd name="T39" fmla="*/ 10 h 60"/>
                <a:gd name="T40" fmla="*/ 31 w 49"/>
                <a:gd name="T41" fmla="*/ 10 h 60"/>
                <a:gd name="T42" fmla="*/ 32 w 49"/>
                <a:gd name="T43" fmla="*/ 11 h 60"/>
                <a:gd name="T44" fmla="*/ 34 w 49"/>
                <a:gd name="T45" fmla="*/ 13 h 60"/>
                <a:gd name="T46" fmla="*/ 34 w 49"/>
                <a:gd name="T47" fmla="*/ 14 h 60"/>
                <a:gd name="T48" fmla="*/ 34 w 49"/>
                <a:gd name="T49" fmla="*/ 22 h 60"/>
                <a:gd name="T50" fmla="*/ 34 w 49"/>
                <a:gd name="T51" fmla="*/ 24 h 60"/>
                <a:gd name="T52" fmla="*/ 32 w 49"/>
                <a:gd name="T53" fmla="*/ 25 h 60"/>
                <a:gd name="T54" fmla="*/ 31 w 49"/>
                <a:gd name="T55" fmla="*/ 26 h 60"/>
                <a:gd name="T56" fmla="*/ 11 w 49"/>
                <a:gd name="T57" fmla="*/ 2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9" h="60">
                  <a:moveTo>
                    <a:pt x="33" y="36"/>
                  </a:moveTo>
                  <a:cubicBezTo>
                    <a:pt x="35" y="36"/>
                    <a:pt x="36" y="36"/>
                    <a:pt x="37" y="34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4" y="27"/>
                    <a:pt x="45" y="26"/>
                    <a:pt x="45" y="24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1"/>
                    <a:pt x="44" y="9"/>
                    <a:pt x="43" y="8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0"/>
                    <a:pt x="3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6"/>
                    <a:pt x="18" y="36"/>
                    <a:pt x="19" y="37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31" y="36"/>
                    <a:pt x="31" y="36"/>
                    <a:pt x="31" y="36"/>
                  </a:cubicBezTo>
                  <a:lnTo>
                    <a:pt x="33" y="36"/>
                  </a:lnTo>
                  <a:close/>
                  <a:moveTo>
                    <a:pt x="11" y="26"/>
                  </a:moveTo>
                  <a:cubicBezTo>
                    <a:pt x="11" y="10"/>
                    <a:pt x="11" y="10"/>
                    <a:pt x="1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2" y="11"/>
                    <a:pt x="32" y="11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3"/>
                    <a:pt x="34" y="23"/>
                    <a:pt x="34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1" y="26"/>
                    <a:pt x="31" y="26"/>
                  </a:cubicBezTo>
                  <a:lnTo>
                    <a:pt x="11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0" name="Freeform 34"/>
            <p:cNvSpPr>
              <a:spLocks/>
            </p:cNvSpPr>
            <p:nvPr userDrawn="1"/>
          </p:nvSpPr>
          <p:spPr bwMode="gray">
            <a:xfrm>
              <a:off x="6732588" y="2105025"/>
              <a:ext cx="112713" cy="79375"/>
            </a:xfrm>
            <a:custGeom>
              <a:avLst/>
              <a:gdLst>
                <a:gd name="T0" fmla="*/ 23 w 23"/>
                <a:gd name="T1" fmla="*/ 14 h 16"/>
                <a:gd name="T2" fmla="*/ 23 w 23"/>
                <a:gd name="T3" fmla="*/ 12 h 16"/>
                <a:gd name="T4" fmla="*/ 23 w 23"/>
                <a:gd name="T5" fmla="*/ 4 h 16"/>
                <a:gd name="T6" fmla="*/ 23 w 23"/>
                <a:gd name="T7" fmla="*/ 3 h 16"/>
                <a:gd name="T8" fmla="*/ 21 w 23"/>
                <a:gd name="T9" fmla="*/ 1 h 16"/>
                <a:gd name="T10" fmla="*/ 20 w 23"/>
                <a:gd name="T11" fmla="*/ 0 h 16"/>
                <a:gd name="T12" fmla="*/ 0 w 23"/>
                <a:gd name="T13" fmla="*/ 0 h 16"/>
                <a:gd name="T14" fmla="*/ 0 w 23"/>
                <a:gd name="T15" fmla="*/ 16 h 16"/>
                <a:gd name="T16" fmla="*/ 20 w 23"/>
                <a:gd name="T17" fmla="*/ 16 h 16"/>
                <a:gd name="T18" fmla="*/ 21 w 23"/>
                <a:gd name="T19" fmla="*/ 15 h 16"/>
                <a:gd name="T20" fmla="*/ 23 w 23"/>
                <a:gd name="T2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6">
                  <a:moveTo>
                    <a:pt x="23" y="14"/>
                  </a:moveTo>
                  <a:cubicBezTo>
                    <a:pt x="23" y="13"/>
                    <a:pt x="23" y="13"/>
                    <a:pt x="23" y="12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3"/>
                    <a:pt x="23" y="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1" y="16"/>
                    <a:pt x="21" y="15"/>
                  </a:cubicBezTo>
                  <a:lnTo>
                    <a:pt x="23" y="1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1" name="Freeform 35"/>
            <p:cNvSpPr>
              <a:spLocks/>
            </p:cNvSpPr>
            <p:nvPr userDrawn="1"/>
          </p:nvSpPr>
          <p:spPr bwMode="gray">
            <a:xfrm>
              <a:off x="6423025" y="2105025"/>
              <a:ext cx="147638" cy="192088"/>
            </a:xfrm>
            <a:custGeom>
              <a:avLst/>
              <a:gdLst>
                <a:gd name="T0" fmla="*/ 29 w 30"/>
                <a:gd name="T1" fmla="*/ 4 h 39"/>
                <a:gd name="T2" fmla="*/ 26 w 30"/>
                <a:gd name="T3" fmla="*/ 1 h 39"/>
                <a:gd name="T4" fmla="*/ 24 w 30"/>
                <a:gd name="T5" fmla="*/ 0 h 39"/>
                <a:gd name="T6" fmla="*/ 6 w 30"/>
                <a:gd name="T7" fmla="*/ 0 h 39"/>
                <a:gd name="T8" fmla="*/ 4 w 30"/>
                <a:gd name="T9" fmla="*/ 1 h 39"/>
                <a:gd name="T10" fmla="*/ 1 w 30"/>
                <a:gd name="T11" fmla="*/ 4 h 39"/>
                <a:gd name="T12" fmla="*/ 1 w 30"/>
                <a:gd name="T13" fmla="*/ 5 h 39"/>
                <a:gd name="T14" fmla="*/ 0 w 30"/>
                <a:gd name="T15" fmla="*/ 6 h 39"/>
                <a:gd name="T16" fmla="*/ 0 w 30"/>
                <a:gd name="T17" fmla="*/ 34 h 39"/>
                <a:gd name="T18" fmla="*/ 1 w 30"/>
                <a:gd name="T19" fmla="*/ 35 h 39"/>
                <a:gd name="T20" fmla="*/ 4 w 30"/>
                <a:gd name="T21" fmla="*/ 39 h 39"/>
                <a:gd name="T22" fmla="*/ 6 w 30"/>
                <a:gd name="T23" fmla="*/ 39 h 39"/>
                <a:gd name="T24" fmla="*/ 24 w 30"/>
                <a:gd name="T25" fmla="*/ 39 h 39"/>
                <a:gd name="T26" fmla="*/ 26 w 30"/>
                <a:gd name="T27" fmla="*/ 39 h 39"/>
                <a:gd name="T28" fmla="*/ 29 w 30"/>
                <a:gd name="T29" fmla="*/ 35 h 39"/>
                <a:gd name="T30" fmla="*/ 30 w 30"/>
                <a:gd name="T31" fmla="*/ 34 h 39"/>
                <a:gd name="T32" fmla="*/ 30 w 30"/>
                <a:gd name="T33" fmla="*/ 6 h 39"/>
                <a:gd name="T34" fmla="*/ 29 w 30"/>
                <a:gd name="T35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9">
                  <a:moveTo>
                    <a:pt x="29" y="4"/>
                  </a:move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5" y="0"/>
                    <a:pt x="2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1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5" y="39"/>
                    <a:pt x="5" y="39"/>
                    <a:pt x="6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5" y="39"/>
                    <a:pt x="25" y="39"/>
                    <a:pt x="26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30" y="35"/>
                    <a:pt x="30" y="34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5"/>
                    <a:pt x="29" y="5"/>
                    <a:pt x="29" y="4"/>
                  </a:cubicBezTo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2" name="Group 121"/>
          <p:cNvGrpSpPr/>
          <p:nvPr userDrawn="1"/>
        </p:nvGrpSpPr>
        <p:grpSpPr>
          <a:xfrm rot="21328392">
            <a:off x="7824042" y="5321067"/>
            <a:ext cx="2551543" cy="416600"/>
            <a:chOff x="2047875" y="1746250"/>
            <a:chExt cx="3851275" cy="628650"/>
          </a:xfrm>
        </p:grpSpPr>
        <p:sp>
          <p:nvSpPr>
            <p:cNvPr id="123" name="Freeform 5"/>
            <p:cNvSpPr>
              <a:spLocks/>
            </p:cNvSpPr>
            <p:nvPr userDrawn="1"/>
          </p:nvSpPr>
          <p:spPr bwMode="gray">
            <a:xfrm>
              <a:off x="2047875" y="1746250"/>
              <a:ext cx="422275" cy="604838"/>
            </a:xfrm>
            <a:custGeom>
              <a:avLst/>
              <a:gdLst>
                <a:gd name="T0" fmla="*/ 35 w 86"/>
                <a:gd name="T1" fmla="*/ 0 h 123"/>
                <a:gd name="T2" fmla="*/ 86 w 86"/>
                <a:gd name="T3" fmla="*/ 0 h 123"/>
                <a:gd name="T4" fmla="*/ 50 w 86"/>
                <a:gd name="T5" fmla="*/ 123 h 123"/>
                <a:gd name="T6" fmla="*/ 0 w 86"/>
                <a:gd name="T7" fmla="*/ 123 h 123"/>
                <a:gd name="T8" fmla="*/ 35 w 86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23">
                  <a:moveTo>
                    <a:pt x="35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6" y="0"/>
                    <a:pt x="59" y="91"/>
                    <a:pt x="50" y="123"/>
                  </a:cubicBezTo>
                  <a:cubicBezTo>
                    <a:pt x="0" y="123"/>
                    <a:pt x="0" y="123"/>
                    <a:pt x="0" y="123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4" name="Freeform 6"/>
            <p:cNvSpPr>
              <a:spLocks noEditPoints="1"/>
            </p:cNvSpPr>
            <p:nvPr userDrawn="1"/>
          </p:nvSpPr>
          <p:spPr bwMode="gray">
            <a:xfrm>
              <a:off x="2333625" y="1874838"/>
              <a:ext cx="776288" cy="495300"/>
            </a:xfrm>
            <a:custGeom>
              <a:avLst/>
              <a:gdLst>
                <a:gd name="T0" fmla="*/ 145 w 158"/>
                <a:gd name="T1" fmla="*/ 51 h 101"/>
                <a:gd name="T2" fmla="*/ 123 w 158"/>
                <a:gd name="T3" fmla="*/ 14 h 101"/>
                <a:gd name="T4" fmla="*/ 29 w 158"/>
                <a:gd name="T5" fmla="*/ 32 h 101"/>
                <a:gd name="T6" fmla="*/ 18 w 158"/>
                <a:gd name="T7" fmla="*/ 86 h 101"/>
                <a:gd name="T8" fmla="*/ 74 w 158"/>
                <a:gd name="T9" fmla="*/ 99 h 101"/>
                <a:gd name="T10" fmla="*/ 120 w 158"/>
                <a:gd name="T11" fmla="*/ 91 h 101"/>
                <a:gd name="T12" fmla="*/ 129 w 158"/>
                <a:gd name="T13" fmla="*/ 68 h 101"/>
                <a:gd name="T14" fmla="*/ 80 w 158"/>
                <a:gd name="T15" fmla="*/ 83 h 101"/>
                <a:gd name="T16" fmla="*/ 58 w 158"/>
                <a:gd name="T17" fmla="*/ 71 h 101"/>
                <a:gd name="T18" fmla="*/ 145 w 158"/>
                <a:gd name="T19" fmla="*/ 51 h 101"/>
                <a:gd name="T20" fmla="*/ 64 w 158"/>
                <a:gd name="T21" fmla="*/ 45 h 101"/>
                <a:gd name="T22" fmla="*/ 90 w 158"/>
                <a:gd name="T23" fmla="*/ 25 h 101"/>
                <a:gd name="T24" fmla="*/ 105 w 158"/>
                <a:gd name="T25" fmla="*/ 42 h 101"/>
                <a:gd name="T26" fmla="*/ 59 w 158"/>
                <a:gd name="T27" fmla="*/ 65 h 101"/>
                <a:gd name="T28" fmla="*/ 64 w 158"/>
                <a:gd name="T29" fmla="*/ 4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8" h="101">
                  <a:moveTo>
                    <a:pt x="145" y="51"/>
                  </a:moveTo>
                  <a:cubicBezTo>
                    <a:pt x="145" y="51"/>
                    <a:pt x="158" y="24"/>
                    <a:pt x="123" y="14"/>
                  </a:cubicBezTo>
                  <a:cubicBezTo>
                    <a:pt x="123" y="14"/>
                    <a:pt x="66" y="0"/>
                    <a:pt x="29" y="32"/>
                  </a:cubicBezTo>
                  <a:cubicBezTo>
                    <a:pt x="29" y="32"/>
                    <a:pt x="0" y="62"/>
                    <a:pt x="18" y="86"/>
                  </a:cubicBezTo>
                  <a:cubicBezTo>
                    <a:pt x="18" y="86"/>
                    <a:pt x="29" y="101"/>
                    <a:pt x="74" y="99"/>
                  </a:cubicBezTo>
                  <a:cubicBezTo>
                    <a:pt x="74" y="99"/>
                    <a:pt x="110" y="97"/>
                    <a:pt x="120" y="91"/>
                  </a:cubicBezTo>
                  <a:cubicBezTo>
                    <a:pt x="129" y="68"/>
                    <a:pt x="129" y="68"/>
                    <a:pt x="129" y="68"/>
                  </a:cubicBezTo>
                  <a:cubicBezTo>
                    <a:pt x="129" y="68"/>
                    <a:pt x="105" y="82"/>
                    <a:pt x="80" y="83"/>
                  </a:cubicBezTo>
                  <a:cubicBezTo>
                    <a:pt x="80" y="83"/>
                    <a:pt x="54" y="85"/>
                    <a:pt x="58" y="71"/>
                  </a:cubicBezTo>
                  <a:lnTo>
                    <a:pt x="145" y="51"/>
                  </a:lnTo>
                  <a:close/>
                  <a:moveTo>
                    <a:pt x="64" y="45"/>
                  </a:moveTo>
                  <a:cubicBezTo>
                    <a:pt x="70" y="23"/>
                    <a:pt x="90" y="25"/>
                    <a:pt x="90" y="25"/>
                  </a:cubicBezTo>
                  <a:cubicBezTo>
                    <a:pt x="109" y="25"/>
                    <a:pt x="105" y="42"/>
                    <a:pt x="105" y="42"/>
                  </a:cubicBezTo>
                  <a:cubicBezTo>
                    <a:pt x="59" y="65"/>
                    <a:pt x="59" y="65"/>
                    <a:pt x="59" y="65"/>
                  </a:cubicBezTo>
                  <a:lnTo>
                    <a:pt x="64" y="4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5" name="Freeform 7"/>
            <p:cNvSpPr>
              <a:spLocks/>
            </p:cNvSpPr>
            <p:nvPr userDrawn="1"/>
          </p:nvSpPr>
          <p:spPr bwMode="gray">
            <a:xfrm>
              <a:off x="3030538" y="1898650"/>
              <a:ext cx="762000" cy="452438"/>
            </a:xfrm>
            <a:custGeom>
              <a:avLst/>
              <a:gdLst>
                <a:gd name="T0" fmla="*/ 23 w 155"/>
                <a:gd name="T1" fmla="*/ 13 h 92"/>
                <a:gd name="T2" fmla="*/ 0 w 155"/>
                <a:gd name="T3" fmla="*/ 92 h 92"/>
                <a:gd name="T4" fmla="*/ 51 w 155"/>
                <a:gd name="T5" fmla="*/ 92 h 92"/>
                <a:gd name="T6" fmla="*/ 71 w 155"/>
                <a:gd name="T7" fmla="*/ 22 h 92"/>
                <a:gd name="T8" fmla="*/ 92 w 155"/>
                <a:gd name="T9" fmla="*/ 23 h 92"/>
                <a:gd name="T10" fmla="*/ 97 w 155"/>
                <a:gd name="T11" fmla="*/ 36 h 92"/>
                <a:gd name="T12" fmla="*/ 89 w 155"/>
                <a:gd name="T13" fmla="*/ 65 h 92"/>
                <a:gd name="T14" fmla="*/ 81 w 155"/>
                <a:gd name="T15" fmla="*/ 92 h 92"/>
                <a:gd name="T16" fmla="*/ 130 w 155"/>
                <a:gd name="T17" fmla="*/ 92 h 92"/>
                <a:gd name="T18" fmla="*/ 147 w 155"/>
                <a:gd name="T19" fmla="*/ 36 h 92"/>
                <a:gd name="T20" fmla="*/ 133 w 155"/>
                <a:gd name="T21" fmla="*/ 11 h 92"/>
                <a:gd name="T22" fmla="*/ 23 w 155"/>
                <a:gd name="T23" fmla="*/ 1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5" h="92">
                  <a:moveTo>
                    <a:pt x="23" y="13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22"/>
                    <a:pt x="82" y="20"/>
                    <a:pt x="92" y="23"/>
                  </a:cubicBezTo>
                  <a:cubicBezTo>
                    <a:pt x="92" y="23"/>
                    <a:pt x="101" y="25"/>
                    <a:pt x="97" y="36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130" y="92"/>
                    <a:pt x="130" y="92"/>
                    <a:pt x="130" y="92"/>
                  </a:cubicBezTo>
                  <a:cubicBezTo>
                    <a:pt x="147" y="36"/>
                    <a:pt x="147" y="36"/>
                    <a:pt x="147" y="36"/>
                  </a:cubicBezTo>
                  <a:cubicBezTo>
                    <a:pt x="147" y="36"/>
                    <a:pt x="155" y="16"/>
                    <a:pt x="133" y="11"/>
                  </a:cubicBezTo>
                  <a:cubicBezTo>
                    <a:pt x="133" y="11"/>
                    <a:pt x="95" y="0"/>
                    <a:pt x="23" y="13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6" name="Freeform 8"/>
            <p:cNvSpPr>
              <a:spLocks noEditPoints="1"/>
            </p:cNvSpPr>
            <p:nvPr userDrawn="1"/>
          </p:nvSpPr>
          <p:spPr bwMode="gray">
            <a:xfrm>
              <a:off x="3689350" y="1917700"/>
              <a:ext cx="836613" cy="457200"/>
            </a:xfrm>
            <a:custGeom>
              <a:avLst/>
              <a:gdLst>
                <a:gd name="T0" fmla="*/ 99 w 170"/>
                <a:gd name="T1" fmla="*/ 3 h 93"/>
                <a:gd name="T2" fmla="*/ 17 w 170"/>
                <a:gd name="T3" fmla="*/ 46 h 93"/>
                <a:gd name="T4" fmla="*/ 71 w 170"/>
                <a:gd name="T5" fmla="*/ 90 h 93"/>
                <a:gd name="T6" fmla="*/ 158 w 170"/>
                <a:gd name="T7" fmla="*/ 44 h 93"/>
                <a:gd name="T8" fmla="*/ 99 w 170"/>
                <a:gd name="T9" fmla="*/ 3 h 93"/>
                <a:gd name="T10" fmla="*/ 106 w 170"/>
                <a:gd name="T11" fmla="*/ 50 h 93"/>
                <a:gd name="T12" fmla="*/ 73 w 170"/>
                <a:gd name="T13" fmla="*/ 73 h 93"/>
                <a:gd name="T14" fmla="*/ 70 w 170"/>
                <a:gd name="T15" fmla="*/ 41 h 93"/>
                <a:gd name="T16" fmla="*/ 95 w 170"/>
                <a:gd name="T17" fmla="*/ 18 h 93"/>
                <a:gd name="T18" fmla="*/ 106 w 170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93">
                  <a:moveTo>
                    <a:pt x="99" y="3"/>
                  </a:moveTo>
                  <a:cubicBezTo>
                    <a:pt x="28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1" y="91"/>
                    <a:pt x="147" y="89"/>
                    <a:pt x="158" y="44"/>
                  </a:cubicBezTo>
                  <a:cubicBezTo>
                    <a:pt x="170" y="0"/>
                    <a:pt x="99" y="3"/>
                    <a:pt x="99" y="3"/>
                  </a:cubicBezTo>
                  <a:moveTo>
                    <a:pt x="106" y="50"/>
                  </a:moveTo>
                  <a:cubicBezTo>
                    <a:pt x="106" y="50"/>
                    <a:pt x="95" y="82"/>
                    <a:pt x="73" y="73"/>
                  </a:cubicBezTo>
                  <a:cubicBezTo>
                    <a:pt x="68" y="71"/>
                    <a:pt x="62" y="60"/>
                    <a:pt x="70" y="41"/>
                  </a:cubicBezTo>
                  <a:cubicBezTo>
                    <a:pt x="70" y="41"/>
                    <a:pt x="79" y="17"/>
                    <a:pt x="95" y="18"/>
                  </a:cubicBezTo>
                  <a:cubicBezTo>
                    <a:pt x="95" y="18"/>
                    <a:pt x="117" y="16"/>
                    <a:pt x="106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7" name="Freeform 9"/>
            <p:cNvSpPr>
              <a:spLocks noEditPoints="1"/>
            </p:cNvSpPr>
            <p:nvPr userDrawn="1"/>
          </p:nvSpPr>
          <p:spPr bwMode="gray">
            <a:xfrm>
              <a:off x="5026025" y="1917700"/>
              <a:ext cx="831850" cy="457200"/>
            </a:xfrm>
            <a:custGeom>
              <a:avLst/>
              <a:gdLst>
                <a:gd name="T0" fmla="*/ 98 w 169"/>
                <a:gd name="T1" fmla="*/ 3 h 93"/>
                <a:gd name="T2" fmla="*/ 17 w 169"/>
                <a:gd name="T3" fmla="*/ 46 h 93"/>
                <a:gd name="T4" fmla="*/ 71 w 169"/>
                <a:gd name="T5" fmla="*/ 90 h 93"/>
                <a:gd name="T6" fmla="*/ 158 w 169"/>
                <a:gd name="T7" fmla="*/ 44 h 93"/>
                <a:gd name="T8" fmla="*/ 98 w 169"/>
                <a:gd name="T9" fmla="*/ 3 h 93"/>
                <a:gd name="T10" fmla="*/ 105 w 169"/>
                <a:gd name="T11" fmla="*/ 50 h 93"/>
                <a:gd name="T12" fmla="*/ 73 w 169"/>
                <a:gd name="T13" fmla="*/ 73 h 93"/>
                <a:gd name="T14" fmla="*/ 70 w 169"/>
                <a:gd name="T15" fmla="*/ 41 h 93"/>
                <a:gd name="T16" fmla="*/ 95 w 169"/>
                <a:gd name="T17" fmla="*/ 18 h 93"/>
                <a:gd name="T18" fmla="*/ 105 w 169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93">
                  <a:moveTo>
                    <a:pt x="98" y="3"/>
                  </a:moveTo>
                  <a:cubicBezTo>
                    <a:pt x="27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0" y="91"/>
                    <a:pt x="146" y="89"/>
                    <a:pt x="158" y="44"/>
                  </a:cubicBezTo>
                  <a:cubicBezTo>
                    <a:pt x="169" y="0"/>
                    <a:pt x="98" y="3"/>
                    <a:pt x="98" y="3"/>
                  </a:cubicBezTo>
                  <a:moveTo>
                    <a:pt x="105" y="50"/>
                  </a:moveTo>
                  <a:cubicBezTo>
                    <a:pt x="105" y="50"/>
                    <a:pt x="95" y="82"/>
                    <a:pt x="73" y="73"/>
                  </a:cubicBezTo>
                  <a:cubicBezTo>
                    <a:pt x="67" y="71"/>
                    <a:pt x="62" y="60"/>
                    <a:pt x="70" y="41"/>
                  </a:cubicBezTo>
                  <a:cubicBezTo>
                    <a:pt x="70" y="41"/>
                    <a:pt x="78" y="17"/>
                    <a:pt x="95" y="18"/>
                  </a:cubicBezTo>
                  <a:cubicBezTo>
                    <a:pt x="95" y="18"/>
                    <a:pt x="117" y="16"/>
                    <a:pt x="105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8" name="Freeform 10"/>
            <p:cNvSpPr>
              <a:spLocks/>
            </p:cNvSpPr>
            <p:nvPr userDrawn="1"/>
          </p:nvSpPr>
          <p:spPr bwMode="gray">
            <a:xfrm>
              <a:off x="4495800" y="1943100"/>
              <a:ext cx="687388" cy="407988"/>
            </a:xfrm>
            <a:custGeom>
              <a:avLst/>
              <a:gdLst>
                <a:gd name="T0" fmla="*/ 0 w 433"/>
                <a:gd name="T1" fmla="*/ 0 h 257"/>
                <a:gd name="T2" fmla="*/ 139 w 433"/>
                <a:gd name="T3" fmla="*/ 0 h 257"/>
                <a:gd name="T4" fmla="*/ 164 w 433"/>
                <a:gd name="T5" fmla="*/ 176 h 257"/>
                <a:gd name="T6" fmla="*/ 285 w 433"/>
                <a:gd name="T7" fmla="*/ 0 h 257"/>
                <a:gd name="T8" fmla="*/ 433 w 433"/>
                <a:gd name="T9" fmla="*/ 0 h 257"/>
                <a:gd name="T10" fmla="*/ 260 w 433"/>
                <a:gd name="T11" fmla="*/ 257 h 257"/>
                <a:gd name="T12" fmla="*/ 31 w 433"/>
                <a:gd name="T13" fmla="*/ 257 h 257"/>
                <a:gd name="T14" fmla="*/ 0 w 433"/>
                <a:gd name="T15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3" h="257">
                  <a:moveTo>
                    <a:pt x="0" y="0"/>
                  </a:moveTo>
                  <a:lnTo>
                    <a:pt x="139" y="0"/>
                  </a:lnTo>
                  <a:lnTo>
                    <a:pt x="164" y="176"/>
                  </a:lnTo>
                  <a:lnTo>
                    <a:pt x="285" y="0"/>
                  </a:lnTo>
                  <a:lnTo>
                    <a:pt x="433" y="0"/>
                  </a:lnTo>
                  <a:lnTo>
                    <a:pt x="260" y="257"/>
                  </a:lnTo>
                  <a:lnTo>
                    <a:pt x="31" y="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29" name="Picture 37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786437" y="2238375"/>
              <a:ext cx="112713" cy="112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669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7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95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21787" tIns="60893" rIns="121787" bIns="60893" anchor="ctr" anchorCtr="0"/>
          <a:lstStyle>
            <a:lvl1pPr marL="0" algn="l" defTabSz="1217923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7923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23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95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7" y="1335055"/>
            <a:ext cx="11723382" cy="5039399"/>
          </a:xfrm>
          <a:prstGeom prst="rect">
            <a:avLst/>
          </a:prstGeom>
        </p:spPr>
        <p:txBody>
          <a:bodyPr lIns="121787" tIns="60893" rIns="121787" bIns="60893"/>
          <a:lstStyle>
            <a:lvl1pPr marL="226248" indent="-22624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961" indent="-22836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10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025" indent="-15646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171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21787" tIns="60893" rIns="121787" bIns="60893" anchor="ctr" anchorCtr="0"/>
          <a:lstStyle>
            <a:lvl1pPr marL="0" algn="l" defTabSz="1217923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7923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7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87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95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7" y="1974787"/>
            <a:ext cx="11723382" cy="4399636"/>
          </a:xfrm>
          <a:prstGeom prst="rect">
            <a:avLst/>
          </a:prstGeom>
        </p:spPr>
        <p:txBody>
          <a:bodyPr lIns="121787" tIns="60893" rIns="121787" bIns="60893"/>
          <a:lstStyle>
            <a:lvl1pPr marL="226248" indent="-22624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961" indent="-22836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10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025" indent="-15646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171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1335049"/>
            <a:ext cx="11723382" cy="639763"/>
          </a:xfrm>
          <a:prstGeom prst="rect">
            <a:avLst/>
          </a:prstGeom>
        </p:spPr>
        <p:txBody>
          <a:bodyPr lIns="121787" tIns="60893" rIns="121787" bIns="60893" anchor="t" anchorCtr="0">
            <a:normAutofit/>
          </a:bodyPr>
          <a:lstStyle>
            <a:lvl1pPr marL="0" indent="0">
              <a:buNone/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608961" indent="0">
              <a:buNone/>
              <a:defRPr sz="2700" b="1"/>
            </a:lvl2pPr>
            <a:lvl3pPr marL="1217923" indent="0">
              <a:buNone/>
              <a:defRPr sz="2400" b="1"/>
            </a:lvl3pPr>
            <a:lvl4pPr marL="1826884" indent="0">
              <a:buNone/>
              <a:defRPr sz="2100" b="1"/>
            </a:lvl4pPr>
            <a:lvl5pPr marL="2435840" indent="0">
              <a:buNone/>
              <a:defRPr sz="2100" b="1"/>
            </a:lvl5pPr>
            <a:lvl6pPr marL="3044795" indent="0">
              <a:buNone/>
              <a:defRPr sz="2100" b="1"/>
            </a:lvl6pPr>
            <a:lvl7pPr marL="3653767" indent="0">
              <a:buNone/>
              <a:defRPr sz="2100" b="1"/>
            </a:lvl7pPr>
            <a:lvl8pPr marL="4262717" indent="0">
              <a:buNone/>
              <a:defRPr sz="2100" b="1"/>
            </a:lvl8pPr>
            <a:lvl9pPr marL="4871671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21787" tIns="60893" rIns="121787" bIns="60893" anchor="ctr" anchorCtr="0"/>
          <a:lstStyle>
            <a:lvl1pPr marL="0" algn="l" defTabSz="1217923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7923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7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88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1"/>
          <p:cNvSpPr>
            <a:spLocks noChangeArrowheads="1"/>
          </p:cNvSpPr>
          <p:nvPr userDrawn="1"/>
        </p:nvSpPr>
        <p:spPr bwMode="gray">
          <a:xfrm flipH="1">
            <a:off x="205495" y="255907"/>
            <a:ext cx="5676981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6" tIns="45679" rIns="91356" bIns="456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5" y="1335058"/>
            <a:ext cx="5605289" cy="5048191"/>
          </a:xfrm>
          <a:prstGeom prst="rect">
            <a:avLst/>
          </a:prstGeom>
        </p:spPr>
        <p:txBody>
          <a:bodyPr lIns="121787" tIns="60893" rIns="121787" bIns="60893"/>
          <a:lstStyle>
            <a:lvl1pPr marL="226248" indent="-22624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961" indent="-22836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10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025" indent="-15646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171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 userDrawn="1">
            <p:ph type="body" idx="10" hasCustomPrompt="1"/>
          </p:nvPr>
        </p:nvSpPr>
        <p:spPr bwMode="gray">
          <a:xfrm>
            <a:off x="283464" y="255907"/>
            <a:ext cx="5598968" cy="597132"/>
          </a:xfrm>
          <a:prstGeom prst="rect">
            <a:avLst/>
          </a:prstGeom>
        </p:spPr>
        <p:txBody>
          <a:bodyPr lIns="121787" tIns="60893" rIns="121787" bIns="60893" anchor="ctr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8961" indent="0">
              <a:buNone/>
              <a:defRPr sz="2700" b="1"/>
            </a:lvl2pPr>
            <a:lvl3pPr marL="1217923" indent="0">
              <a:buNone/>
              <a:defRPr sz="2400" b="1"/>
            </a:lvl3pPr>
            <a:lvl4pPr marL="1826884" indent="0">
              <a:buNone/>
              <a:defRPr sz="2100" b="1"/>
            </a:lvl4pPr>
            <a:lvl5pPr marL="2435840" indent="0">
              <a:buNone/>
              <a:defRPr sz="2100" b="1"/>
            </a:lvl5pPr>
            <a:lvl6pPr marL="3044795" indent="0">
              <a:buNone/>
              <a:defRPr sz="2100" b="1"/>
            </a:lvl6pPr>
            <a:lvl7pPr marL="3653767" indent="0">
              <a:buNone/>
              <a:defRPr sz="2100" b="1"/>
            </a:lvl7pPr>
            <a:lvl8pPr marL="4262717" indent="0">
              <a:buNone/>
              <a:defRPr sz="2100" b="1"/>
            </a:lvl8pPr>
            <a:lvl9pPr marL="4871671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914" y="1335058"/>
            <a:ext cx="5735513" cy="5048191"/>
          </a:xfrm>
          <a:prstGeom prst="rect">
            <a:avLst/>
          </a:prstGeom>
        </p:spPr>
        <p:txBody>
          <a:bodyPr lIns="121787" tIns="60893" rIns="121787" bIns="60893"/>
          <a:lstStyle>
            <a:lvl1pPr marL="226248" indent="-22624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961" indent="-22836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10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025" indent="-15646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171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Rectangle 11"/>
          <p:cNvSpPr>
            <a:spLocks noChangeArrowheads="1"/>
          </p:cNvSpPr>
          <p:nvPr userDrawn="1"/>
        </p:nvSpPr>
        <p:spPr bwMode="gray">
          <a:xfrm rot="10800000" flipH="1">
            <a:off x="6247914" y="255907"/>
            <a:ext cx="573551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7" name="Text Placeholder 2"/>
          <p:cNvSpPr>
            <a:spLocks noGrp="1"/>
          </p:cNvSpPr>
          <p:nvPr userDrawn="1">
            <p:ph type="body" idx="11" hasCustomPrompt="1"/>
          </p:nvPr>
        </p:nvSpPr>
        <p:spPr bwMode="gray">
          <a:xfrm>
            <a:off x="6247914" y="255907"/>
            <a:ext cx="5735513" cy="597132"/>
          </a:xfrm>
          <a:prstGeom prst="rect">
            <a:avLst/>
          </a:prstGeom>
        </p:spPr>
        <p:txBody>
          <a:bodyPr lIns="121787" tIns="60893" rIns="121787" bIns="60893" anchor="ctr">
            <a:norm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8961" indent="0">
              <a:buNone/>
              <a:defRPr sz="2700" b="1"/>
            </a:lvl2pPr>
            <a:lvl3pPr marL="1217923" indent="0">
              <a:buNone/>
              <a:defRPr sz="2400" b="1"/>
            </a:lvl3pPr>
            <a:lvl4pPr marL="1826884" indent="0">
              <a:buNone/>
              <a:defRPr sz="2100" b="1"/>
            </a:lvl4pPr>
            <a:lvl5pPr marL="2435840" indent="0">
              <a:buNone/>
              <a:defRPr sz="2100" b="1"/>
            </a:lvl5pPr>
            <a:lvl6pPr marL="3044795" indent="0">
              <a:buNone/>
              <a:defRPr sz="2100" b="1"/>
            </a:lvl6pPr>
            <a:lvl7pPr marL="3653767" indent="0">
              <a:buNone/>
              <a:defRPr sz="2100" b="1"/>
            </a:lvl7pPr>
            <a:lvl8pPr marL="4262717" indent="0">
              <a:buNone/>
              <a:defRPr sz="2100" b="1"/>
            </a:lvl8pPr>
            <a:lvl9pPr marL="4871671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7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5" name="Freeform 12"/>
          <p:cNvSpPr>
            <a:spLocks/>
          </p:cNvSpPr>
          <p:nvPr userDrawn="1"/>
        </p:nvSpPr>
        <p:spPr bwMode="gray">
          <a:xfrm>
            <a:off x="11983383" y="60350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 bwMode="black">
          <a:xfrm>
            <a:off x="512886" y="6450883"/>
            <a:ext cx="4021025" cy="292252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923"/>
            <a:r>
              <a:rPr lang="en-US" dirty="0" smtClean="0"/>
              <a:t>2012 LENOVO CONFIDENTIAL. All rights reserved.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84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Freeform 8"/>
          <p:cNvSpPr>
            <a:spLocks/>
          </p:cNvSpPr>
          <p:nvPr userDrawn="1"/>
        </p:nvSpPr>
        <p:spPr bwMode="invGray">
          <a:xfrm flipH="1">
            <a:off x="-36987" y="6501817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Rectangle 13"/>
          <p:cNvSpPr/>
          <p:nvPr userDrawn="1"/>
        </p:nvSpPr>
        <p:spPr bwMode="invGray">
          <a:xfrm>
            <a:off x="92253" y="6445163"/>
            <a:ext cx="417473" cy="292252"/>
          </a:xfrm>
          <a:prstGeom prst="rect">
            <a:avLst/>
          </a:prstGeom>
        </p:spPr>
        <p:txBody>
          <a:bodyPr wrap="none" lIns="121787" tIns="60893" rIns="121787" bIns="60893">
            <a:spAutoFit/>
          </a:bodyPr>
          <a:lstStyle/>
          <a:p>
            <a:pPr algn="ctr" defTabSz="1217923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923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50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7"/>
          <p:cNvSpPr>
            <a:spLocks noChangeArrowheads="1"/>
          </p:cNvSpPr>
          <p:nvPr userDrawn="1"/>
        </p:nvSpPr>
        <p:spPr bwMode="gray">
          <a:xfrm rot="21422542">
            <a:off x="-98511" y="2461991"/>
            <a:ext cx="3323186" cy="3732692"/>
          </a:xfrm>
          <a:custGeom>
            <a:avLst/>
            <a:gdLst>
              <a:gd name="connsiteX0" fmla="*/ 0 w 3383749"/>
              <a:gd name="connsiteY0" fmla="*/ 0 h 3725641"/>
              <a:gd name="connsiteX1" fmla="*/ 3383749 w 3383749"/>
              <a:gd name="connsiteY1" fmla="*/ 0 h 3725641"/>
              <a:gd name="connsiteX2" fmla="*/ 3383749 w 3383749"/>
              <a:gd name="connsiteY2" fmla="*/ 3725641 h 3725641"/>
              <a:gd name="connsiteX3" fmla="*/ 0 w 3383749"/>
              <a:gd name="connsiteY3" fmla="*/ 3725641 h 3725641"/>
              <a:gd name="connsiteX4" fmla="*/ 0 w 3383749"/>
              <a:gd name="connsiteY4" fmla="*/ 0 h 3725641"/>
              <a:gd name="connsiteX0" fmla="*/ 253417 w 3383749"/>
              <a:gd name="connsiteY0" fmla="*/ 0 h 3729563"/>
              <a:gd name="connsiteX1" fmla="*/ 3383749 w 3383749"/>
              <a:gd name="connsiteY1" fmla="*/ 3922 h 3729563"/>
              <a:gd name="connsiteX2" fmla="*/ 3383749 w 3383749"/>
              <a:gd name="connsiteY2" fmla="*/ 3729563 h 3729563"/>
              <a:gd name="connsiteX3" fmla="*/ 0 w 3383749"/>
              <a:gd name="connsiteY3" fmla="*/ 3729563 h 3729563"/>
              <a:gd name="connsiteX4" fmla="*/ 253417 w 3383749"/>
              <a:gd name="connsiteY4" fmla="*/ 0 h 3729563"/>
              <a:gd name="connsiteX0" fmla="*/ 192855 w 3323187"/>
              <a:gd name="connsiteY0" fmla="*/ 0 h 3732692"/>
              <a:gd name="connsiteX1" fmla="*/ 3323187 w 3323187"/>
              <a:gd name="connsiteY1" fmla="*/ 3922 h 3732692"/>
              <a:gd name="connsiteX2" fmla="*/ 3323187 w 3323187"/>
              <a:gd name="connsiteY2" fmla="*/ 3729563 h 3732692"/>
              <a:gd name="connsiteX3" fmla="*/ 0 w 3323187"/>
              <a:gd name="connsiteY3" fmla="*/ 3732692 h 3732692"/>
              <a:gd name="connsiteX4" fmla="*/ 192855 w 3323187"/>
              <a:gd name="connsiteY4" fmla="*/ 0 h 373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3187" h="3732692">
                <a:moveTo>
                  <a:pt x="192855" y="0"/>
                </a:moveTo>
                <a:lnTo>
                  <a:pt x="3323187" y="3922"/>
                </a:lnTo>
                <a:lnTo>
                  <a:pt x="3323187" y="3729563"/>
                </a:lnTo>
                <a:lnTo>
                  <a:pt x="0" y="3732692"/>
                </a:lnTo>
                <a:lnTo>
                  <a:pt x="192855" y="0"/>
                </a:lnTo>
                <a:close/>
              </a:path>
            </a:pathLst>
          </a:cu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1" tIns="60891" rIns="121781" bIns="608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87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gray">
          <a:xfrm rot="21422542">
            <a:off x="1110800" y="4671699"/>
            <a:ext cx="2175444" cy="1488559"/>
          </a:xfrm>
          <a:custGeom>
            <a:avLst/>
            <a:gdLst>
              <a:gd name="connsiteX0" fmla="*/ 0 w 1685260"/>
              <a:gd name="connsiteY0" fmla="*/ 0 h 1116419"/>
              <a:gd name="connsiteX1" fmla="*/ 1685260 w 1685260"/>
              <a:gd name="connsiteY1" fmla="*/ 0 h 1116419"/>
              <a:gd name="connsiteX2" fmla="*/ 1685260 w 1685260"/>
              <a:gd name="connsiteY2" fmla="*/ 1116419 h 1116419"/>
              <a:gd name="connsiteX3" fmla="*/ 0 w 1685260"/>
              <a:gd name="connsiteY3" fmla="*/ 1116419 h 1116419"/>
              <a:gd name="connsiteX4" fmla="*/ 0 w 1685260"/>
              <a:gd name="connsiteY4" fmla="*/ 0 h 1116419"/>
              <a:gd name="connsiteX0" fmla="*/ 0 w 1685260"/>
              <a:gd name="connsiteY0" fmla="*/ 0 h 1116419"/>
              <a:gd name="connsiteX1" fmla="*/ 1685260 w 1685260"/>
              <a:gd name="connsiteY1" fmla="*/ 0 h 1116419"/>
              <a:gd name="connsiteX2" fmla="*/ 1685260 w 1685260"/>
              <a:gd name="connsiteY2" fmla="*/ 1116419 h 1116419"/>
              <a:gd name="connsiteX3" fmla="*/ 31897 w 1685260"/>
              <a:gd name="connsiteY3" fmla="*/ 393405 h 1116419"/>
              <a:gd name="connsiteX4" fmla="*/ 0 w 1685260"/>
              <a:gd name="connsiteY4" fmla="*/ 0 h 1116419"/>
              <a:gd name="connsiteX0" fmla="*/ 54251 w 1653364"/>
              <a:gd name="connsiteY0" fmla="*/ 0 h 1116419"/>
              <a:gd name="connsiteX1" fmla="*/ 1653364 w 1653364"/>
              <a:gd name="connsiteY1" fmla="*/ 0 h 1116419"/>
              <a:gd name="connsiteX2" fmla="*/ 1653364 w 1653364"/>
              <a:gd name="connsiteY2" fmla="*/ 1116419 h 1116419"/>
              <a:gd name="connsiteX3" fmla="*/ 1 w 1653364"/>
              <a:gd name="connsiteY3" fmla="*/ 393405 h 1116419"/>
              <a:gd name="connsiteX4" fmla="*/ 54251 w 1653364"/>
              <a:gd name="connsiteY4" fmla="*/ 0 h 1116419"/>
              <a:gd name="connsiteX0" fmla="*/ 53753 w 1652866"/>
              <a:gd name="connsiteY0" fmla="*/ 0 h 1116419"/>
              <a:gd name="connsiteX1" fmla="*/ 1652866 w 1652866"/>
              <a:gd name="connsiteY1" fmla="*/ 0 h 1116419"/>
              <a:gd name="connsiteX2" fmla="*/ 1652866 w 1652866"/>
              <a:gd name="connsiteY2" fmla="*/ 1116419 h 1116419"/>
              <a:gd name="connsiteX3" fmla="*/ 0 w 1652866"/>
              <a:gd name="connsiteY3" fmla="*/ 383893 h 1116419"/>
              <a:gd name="connsiteX4" fmla="*/ 53753 w 1652866"/>
              <a:gd name="connsiteY4" fmla="*/ 0 h 111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2866" h="1116419">
                <a:moveTo>
                  <a:pt x="53753" y="0"/>
                </a:moveTo>
                <a:lnTo>
                  <a:pt x="1652866" y="0"/>
                </a:lnTo>
                <a:lnTo>
                  <a:pt x="1652866" y="1116419"/>
                </a:lnTo>
                <a:lnTo>
                  <a:pt x="0" y="383893"/>
                </a:lnTo>
                <a:lnTo>
                  <a:pt x="53753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1" tIns="60891" rIns="121781" bIns="608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87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7"/>
          <p:cNvSpPr>
            <a:spLocks noChangeArrowheads="1"/>
          </p:cNvSpPr>
          <p:nvPr userDrawn="1"/>
        </p:nvSpPr>
        <p:spPr bwMode="gray">
          <a:xfrm rot="21422542">
            <a:off x="980389" y="622408"/>
            <a:ext cx="9531966" cy="4373045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1" tIns="60891" rIns="121781" bIns="608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872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9" name="Picture 29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022542">
            <a:off x="7183176" y="-767347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Placeholder 2"/>
          <p:cNvSpPr>
            <a:spLocks noGrp="1"/>
          </p:cNvSpPr>
          <p:nvPr>
            <p:ph type="body" idx="10"/>
          </p:nvPr>
        </p:nvSpPr>
        <p:spPr bwMode="gray">
          <a:xfrm rot="21420000">
            <a:off x="1265114" y="972757"/>
            <a:ext cx="8948182" cy="323101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lvl1pPr marL="154344" indent="-154344">
              <a:lnSpc>
                <a:spcPct val="100000"/>
              </a:lnSpc>
              <a:spcBef>
                <a:spcPts val="0"/>
              </a:spcBef>
              <a:buFontTx/>
              <a:buNone/>
              <a:defRPr lang="en-US" sz="3200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1"/>
          </p:nvPr>
        </p:nvSpPr>
        <p:spPr bwMode="gray">
          <a:xfrm rot="21420000">
            <a:off x="1564888" y="4340557"/>
            <a:ext cx="8734121" cy="3880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2000" b="1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58152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 userDrawn="1"/>
        </p:nvSpPr>
        <p:spPr bwMode="gray">
          <a:xfrm flipH="1">
            <a:off x="9918049" y="2340369"/>
            <a:ext cx="2270776" cy="2926915"/>
          </a:xfrm>
          <a:prstGeom prst="rect">
            <a:avLst/>
          </a:pr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gray">
          <a:xfrm flipH="1">
            <a:off x="9914419" y="4097853"/>
            <a:ext cx="1709573" cy="1169432"/>
          </a:xfrm>
          <a:custGeom>
            <a:avLst/>
            <a:gdLst>
              <a:gd name="connsiteX0" fmla="*/ 0 w 1685260"/>
              <a:gd name="connsiteY0" fmla="*/ 0 h 1116419"/>
              <a:gd name="connsiteX1" fmla="*/ 1685260 w 1685260"/>
              <a:gd name="connsiteY1" fmla="*/ 0 h 1116419"/>
              <a:gd name="connsiteX2" fmla="*/ 1685260 w 1685260"/>
              <a:gd name="connsiteY2" fmla="*/ 1116419 h 1116419"/>
              <a:gd name="connsiteX3" fmla="*/ 0 w 1685260"/>
              <a:gd name="connsiteY3" fmla="*/ 1116419 h 1116419"/>
              <a:gd name="connsiteX4" fmla="*/ 0 w 1685260"/>
              <a:gd name="connsiteY4" fmla="*/ 0 h 1116419"/>
              <a:gd name="connsiteX0" fmla="*/ 0 w 1685260"/>
              <a:gd name="connsiteY0" fmla="*/ 0 h 1116419"/>
              <a:gd name="connsiteX1" fmla="*/ 1685260 w 1685260"/>
              <a:gd name="connsiteY1" fmla="*/ 0 h 1116419"/>
              <a:gd name="connsiteX2" fmla="*/ 1685260 w 1685260"/>
              <a:gd name="connsiteY2" fmla="*/ 1116419 h 1116419"/>
              <a:gd name="connsiteX3" fmla="*/ 31897 w 1685260"/>
              <a:gd name="connsiteY3" fmla="*/ 393405 h 1116419"/>
              <a:gd name="connsiteX4" fmla="*/ 0 w 1685260"/>
              <a:gd name="connsiteY4" fmla="*/ 0 h 1116419"/>
              <a:gd name="connsiteX0" fmla="*/ 54251 w 1653364"/>
              <a:gd name="connsiteY0" fmla="*/ 0 h 1116419"/>
              <a:gd name="connsiteX1" fmla="*/ 1653364 w 1653364"/>
              <a:gd name="connsiteY1" fmla="*/ 0 h 1116419"/>
              <a:gd name="connsiteX2" fmla="*/ 1653364 w 1653364"/>
              <a:gd name="connsiteY2" fmla="*/ 1116419 h 1116419"/>
              <a:gd name="connsiteX3" fmla="*/ 1 w 1653364"/>
              <a:gd name="connsiteY3" fmla="*/ 393405 h 1116419"/>
              <a:gd name="connsiteX4" fmla="*/ 54251 w 1653364"/>
              <a:gd name="connsiteY4" fmla="*/ 0 h 111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3364" h="1116419">
                <a:moveTo>
                  <a:pt x="54251" y="0"/>
                </a:moveTo>
                <a:lnTo>
                  <a:pt x="1653364" y="0"/>
                </a:lnTo>
                <a:lnTo>
                  <a:pt x="1653364" y="1116419"/>
                </a:lnTo>
                <a:lnTo>
                  <a:pt x="1" y="393405"/>
                </a:lnTo>
                <a:lnTo>
                  <a:pt x="54251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gray">
          <a:xfrm flipH="1">
            <a:off x="6218557" y="584425"/>
            <a:ext cx="5405432" cy="3914431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423905" y="673038"/>
            <a:ext cx="5794697" cy="5541527"/>
          </a:xfrm>
          <a:prstGeom prst="rect">
            <a:avLst/>
          </a:prstGeom>
        </p:spPr>
        <p:txBody>
          <a:bodyPr lIns="121787" tIns="60893" rIns="121787" bIns="60893"/>
          <a:lstStyle>
            <a:lvl1pPr marL="226248" indent="-226248"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961" indent="-228364"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10" indent="-150132"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025" indent="-156466"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171" indent="-150132"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 bwMode="black">
          <a:xfrm>
            <a:off x="512886" y="6450883"/>
            <a:ext cx="4021025" cy="292252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923"/>
            <a:r>
              <a:rPr lang="en-US" dirty="0" smtClean="0"/>
              <a:t>2012 LENOVO CONFIDENTIAL. All rights reserved.</a:t>
            </a:r>
            <a:endParaRPr lang="en-US" dirty="0"/>
          </a:p>
        </p:txBody>
      </p:sp>
      <p:sp>
        <p:nvSpPr>
          <p:cNvPr id="14" name="Rectangle 7"/>
          <p:cNvSpPr>
            <a:spLocks noChangeArrowheads="1"/>
          </p:cNvSpPr>
          <p:nvPr userDrawn="1"/>
        </p:nvSpPr>
        <p:spPr bwMode="invGray">
          <a:xfrm flipH="1">
            <a:off x="82805" y="650184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7" name="Freeform 8"/>
          <p:cNvSpPr>
            <a:spLocks/>
          </p:cNvSpPr>
          <p:nvPr userDrawn="1"/>
        </p:nvSpPr>
        <p:spPr bwMode="invGray">
          <a:xfrm flipH="1">
            <a:off x="-36987" y="6501817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8" name="Rectangle 17"/>
          <p:cNvSpPr/>
          <p:nvPr userDrawn="1"/>
        </p:nvSpPr>
        <p:spPr bwMode="invGray">
          <a:xfrm>
            <a:off x="92253" y="6445163"/>
            <a:ext cx="417473" cy="292252"/>
          </a:xfrm>
          <a:prstGeom prst="rect">
            <a:avLst/>
          </a:prstGeom>
        </p:spPr>
        <p:txBody>
          <a:bodyPr wrap="none" lIns="121787" tIns="60893" rIns="121787" bIns="60893">
            <a:spAutoFit/>
          </a:bodyPr>
          <a:lstStyle/>
          <a:p>
            <a:pPr algn="ctr" defTabSz="1217923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923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50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Placeholder 2"/>
          <p:cNvSpPr>
            <a:spLocks noGrp="1"/>
          </p:cNvSpPr>
          <p:nvPr userDrawn="1">
            <p:ph type="body" idx="11"/>
          </p:nvPr>
        </p:nvSpPr>
        <p:spPr bwMode="gray">
          <a:xfrm>
            <a:off x="6566431" y="3937009"/>
            <a:ext cx="4672383" cy="3880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2000" b="1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</a:t>
            </a:r>
          </a:p>
        </p:txBody>
      </p:sp>
      <p:pic>
        <p:nvPicPr>
          <p:cNvPr id="15" name="Picture 29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200000">
            <a:off x="8359979" y="-686803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Placeholder 2"/>
          <p:cNvSpPr>
            <a:spLocks noGrp="1"/>
          </p:cNvSpPr>
          <p:nvPr userDrawn="1">
            <p:ph type="body" idx="10"/>
          </p:nvPr>
        </p:nvSpPr>
        <p:spPr bwMode="gray">
          <a:xfrm>
            <a:off x="6425689" y="795690"/>
            <a:ext cx="4848974" cy="20002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lvl1pPr marL="154350" indent="-154350">
              <a:lnSpc>
                <a:spcPct val="95000"/>
              </a:lnSpc>
              <a:spcBef>
                <a:spcPts val="400"/>
              </a:spcBef>
              <a:buFontTx/>
              <a:buNone/>
              <a:defRPr lang="en-US" sz="2800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620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 userDrawn="1"/>
        </p:nvSpPr>
        <p:spPr bwMode="invGray">
          <a:xfrm flipH="1">
            <a:off x="82805" y="650184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4" name="Freeform 8"/>
          <p:cNvSpPr>
            <a:spLocks/>
          </p:cNvSpPr>
          <p:nvPr userDrawn="1"/>
        </p:nvSpPr>
        <p:spPr bwMode="invGray">
          <a:xfrm flipH="1">
            <a:off x="-36987" y="6501817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5" name="Rectangle 4"/>
          <p:cNvSpPr/>
          <p:nvPr userDrawn="1"/>
        </p:nvSpPr>
        <p:spPr bwMode="invGray">
          <a:xfrm>
            <a:off x="92253" y="6445163"/>
            <a:ext cx="417473" cy="292252"/>
          </a:xfrm>
          <a:prstGeom prst="rect">
            <a:avLst/>
          </a:prstGeom>
        </p:spPr>
        <p:txBody>
          <a:bodyPr wrap="none" lIns="121787" tIns="60893" rIns="121787" bIns="60893">
            <a:spAutoFit/>
          </a:bodyPr>
          <a:lstStyle/>
          <a:p>
            <a:pPr algn="ctr" defTabSz="1217923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923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50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 userDrawn="1"/>
        </p:nvSpPr>
        <p:spPr bwMode="black">
          <a:xfrm>
            <a:off x="512886" y="6450883"/>
            <a:ext cx="4021025" cy="292252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923"/>
            <a:r>
              <a:rPr lang="en-US" dirty="0" smtClean="0"/>
              <a:t>2012 LENOVO CONFIDENTIAL.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84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95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787" tIns="852536" rIns="121787" bIns="60893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7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21787" tIns="60893" rIns="121787" bIns="60893" anchor="ctr" anchorCtr="0"/>
          <a:lstStyle>
            <a:lvl1pPr marL="0" algn="l" defTabSz="1217923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7923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33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1"/>
          <p:cNvSpPr>
            <a:spLocks noChangeArrowheads="1"/>
          </p:cNvSpPr>
          <p:nvPr userDrawn="1"/>
        </p:nvSpPr>
        <p:spPr bwMode="gray">
          <a:xfrm>
            <a:off x="9196194" y="3483267"/>
            <a:ext cx="2992630" cy="1685028"/>
          </a:xfrm>
          <a:prstGeom prst="rect">
            <a:avLst/>
          </a:prstGeom>
          <a:solidFill>
            <a:srgbClr val="711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gray">
          <a:xfrm>
            <a:off x="9196195" y="3483506"/>
            <a:ext cx="2743029" cy="1466135"/>
          </a:xfrm>
          <a:custGeom>
            <a:avLst/>
            <a:gdLst>
              <a:gd name="connsiteX0" fmla="*/ 0 w 4746418"/>
              <a:gd name="connsiteY0" fmla="*/ 0 h 1263771"/>
              <a:gd name="connsiteX1" fmla="*/ 4746418 w 4746418"/>
              <a:gd name="connsiteY1" fmla="*/ 0 h 1263771"/>
              <a:gd name="connsiteX2" fmla="*/ 4746418 w 4746418"/>
              <a:gd name="connsiteY2" fmla="*/ 1263771 h 1263771"/>
              <a:gd name="connsiteX3" fmla="*/ 0 w 4746418"/>
              <a:gd name="connsiteY3" fmla="*/ 1263771 h 1263771"/>
              <a:gd name="connsiteX4" fmla="*/ 0 w 4746418"/>
              <a:gd name="connsiteY4" fmla="*/ 0 h 1263771"/>
              <a:gd name="connsiteX0" fmla="*/ 0 w 4746418"/>
              <a:gd name="connsiteY0" fmla="*/ 0 h 1891568"/>
              <a:gd name="connsiteX1" fmla="*/ 4746418 w 4746418"/>
              <a:gd name="connsiteY1" fmla="*/ 627797 h 1891568"/>
              <a:gd name="connsiteX2" fmla="*/ 4746418 w 4746418"/>
              <a:gd name="connsiteY2" fmla="*/ 1891568 h 1891568"/>
              <a:gd name="connsiteX3" fmla="*/ 0 w 4746418"/>
              <a:gd name="connsiteY3" fmla="*/ 1891568 h 1891568"/>
              <a:gd name="connsiteX4" fmla="*/ 0 w 4746418"/>
              <a:gd name="connsiteY4" fmla="*/ 0 h 189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6418" h="1891568">
                <a:moveTo>
                  <a:pt x="0" y="0"/>
                </a:moveTo>
                <a:lnTo>
                  <a:pt x="4746418" y="627797"/>
                </a:lnTo>
                <a:lnTo>
                  <a:pt x="4746418" y="1891568"/>
                </a:lnTo>
                <a:lnTo>
                  <a:pt x="0" y="1891568"/>
                </a:lnTo>
                <a:lnTo>
                  <a:pt x="0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 userDrawn="1"/>
        </p:nvSpPr>
        <p:spPr bwMode="gray">
          <a:xfrm>
            <a:off x="0" y="3966367"/>
            <a:ext cx="11939226" cy="1685028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 bwMode="gray">
          <a:xfrm>
            <a:off x="609441" y="5698899"/>
            <a:ext cx="10969943" cy="638756"/>
          </a:xfrm>
          <a:prstGeom prst="rect">
            <a:avLst/>
          </a:prstGeom>
        </p:spPr>
        <p:txBody>
          <a:bodyPr lIns="121787" tIns="60893" rIns="121787" bIns="60893" anchor="ctr">
            <a:normAutofit/>
          </a:bodyPr>
          <a:lstStyle>
            <a:lvl1pPr marL="0" indent="0" algn="r" defTabSz="1217923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400" kern="1200" cap="none" spc="0" dirty="0" smtClean="0">
                <a:solidFill>
                  <a:srgbClr val="961E1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896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92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8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8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47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37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271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16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>
          <a:xfrm>
            <a:off x="609441" y="4141177"/>
            <a:ext cx="10969943" cy="1321448"/>
          </a:xfrm>
          <a:prstGeom prst="rect">
            <a:avLst/>
          </a:prstGeom>
        </p:spPr>
        <p:txBody>
          <a:bodyPr lIns="121787" tIns="60893" rIns="121787" bIns="60893" anchor="ctr" anchorCtr="0"/>
          <a:lstStyle>
            <a:lvl1pPr marL="0" algn="r" defTabSz="121792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4800" b="1" kern="1200" cap="all" spc="-20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45" name="Rectangle 7"/>
          <p:cNvSpPr>
            <a:spLocks noChangeArrowheads="1"/>
          </p:cNvSpPr>
          <p:nvPr userDrawn="1"/>
        </p:nvSpPr>
        <p:spPr bwMode="invGray">
          <a:xfrm flipH="1">
            <a:off x="82805" y="650184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46" name="Freeform 8"/>
          <p:cNvSpPr>
            <a:spLocks/>
          </p:cNvSpPr>
          <p:nvPr userDrawn="1"/>
        </p:nvSpPr>
        <p:spPr bwMode="invGray">
          <a:xfrm flipH="1">
            <a:off x="-36987" y="6501817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Rectangle 20"/>
          <p:cNvSpPr/>
          <p:nvPr userDrawn="1"/>
        </p:nvSpPr>
        <p:spPr bwMode="invGray">
          <a:xfrm>
            <a:off x="92253" y="6445163"/>
            <a:ext cx="417473" cy="292252"/>
          </a:xfrm>
          <a:prstGeom prst="rect">
            <a:avLst/>
          </a:prstGeom>
        </p:spPr>
        <p:txBody>
          <a:bodyPr wrap="none" lIns="121787" tIns="60893" rIns="121787" bIns="60893">
            <a:spAutoFit/>
          </a:bodyPr>
          <a:lstStyle/>
          <a:p>
            <a:pPr algn="ctr" defTabSz="1217923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923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3" name="Picture 29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5400000">
            <a:off x="1058577" y="2949895"/>
            <a:ext cx="1633535" cy="375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50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 userDrawn="1"/>
        </p:nvSpPr>
        <p:spPr bwMode="black">
          <a:xfrm>
            <a:off x="512886" y="6450883"/>
            <a:ext cx="4021025" cy="292252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923"/>
            <a:r>
              <a:rPr lang="en-US" dirty="0" smtClean="0"/>
              <a:t>2012 LENOVO CONFIDENTIAL. All rights reserved.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5180252" y="621991"/>
            <a:ext cx="6083125" cy="270823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lvl1pPr marL="0" indent="0">
              <a:buFontTx/>
              <a:buNone/>
              <a:defRPr lang="en-US" sz="2400" dirty="0" smtClean="0">
                <a:solidFill>
                  <a:srgbClr val="414042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35272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98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graphy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gray">
          <a:xfrm>
            <a:off x="0" y="916"/>
            <a:ext cx="12188825" cy="6856215"/>
          </a:xfrm>
          <a:prstGeom prst="rect">
            <a:avLst/>
          </a:prstGeom>
        </p:spPr>
      </p:pic>
      <p:sp>
        <p:nvSpPr>
          <p:cNvPr id="4" name="Rectangle 11"/>
          <p:cNvSpPr>
            <a:spLocks noChangeArrowheads="1"/>
          </p:cNvSpPr>
          <p:nvPr userDrawn="1"/>
        </p:nvSpPr>
        <p:spPr bwMode="gray">
          <a:xfrm>
            <a:off x="10851692" y="4137011"/>
            <a:ext cx="1337132" cy="1685028"/>
          </a:xfrm>
          <a:prstGeom prst="rect">
            <a:avLst/>
          </a:prstGeom>
          <a:solidFill>
            <a:srgbClr val="711617"/>
          </a:solidFill>
          <a:ln>
            <a:noFill/>
          </a:ln>
          <a:effectLst>
            <a:outerShdw blurRad="50800" dist="38100" dir="8100000" algn="tr" rotWithShape="0">
              <a:prstClr val="black">
                <a:alpha val="5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 userDrawn="1"/>
        </p:nvSpPr>
        <p:spPr bwMode="gray">
          <a:xfrm>
            <a:off x="10851737" y="4137250"/>
            <a:ext cx="1087531" cy="1466135"/>
          </a:xfrm>
          <a:custGeom>
            <a:avLst/>
            <a:gdLst>
              <a:gd name="connsiteX0" fmla="*/ 0 w 4746418"/>
              <a:gd name="connsiteY0" fmla="*/ 0 h 1263771"/>
              <a:gd name="connsiteX1" fmla="*/ 4746418 w 4746418"/>
              <a:gd name="connsiteY1" fmla="*/ 0 h 1263771"/>
              <a:gd name="connsiteX2" fmla="*/ 4746418 w 4746418"/>
              <a:gd name="connsiteY2" fmla="*/ 1263771 h 1263771"/>
              <a:gd name="connsiteX3" fmla="*/ 0 w 4746418"/>
              <a:gd name="connsiteY3" fmla="*/ 1263771 h 1263771"/>
              <a:gd name="connsiteX4" fmla="*/ 0 w 4746418"/>
              <a:gd name="connsiteY4" fmla="*/ 0 h 1263771"/>
              <a:gd name="connsiteX0" fmla="*/ 0 w 4746418"/>
              <a:gd name="connsiteY0" fmla="*/ 0 h 1891568"/>
              <a:gd name="connsiteX1" fmla="*/ 4746418 w 4746418"/>
              <a:gd name="connsiteY1" fmla="*/ 627797 h 1891568"/>
              <a:gd name="connsiteX2" fmla="*/ 4746418 w 4746418"/>
              <a:gd name="connsiteY2" fmla="*/ 1891568 h 1891568"/>
              <a:gd name="connsiteX3" fmla="*/ 0 w 4746418"/>
              <a:gd name="connsiteY3" fmla="*/ 1891568 h 1891568"/>
              <a:gd name="connsiteX4" fmla="*/ 0 w 4746418"/>
              <a:gd name="connsiteY4" fmla="*/ 0 h 189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6418" h="1891568">
                <a:moveTo>
                  <a:pt x="0" y="0"/>
                </a:moveTo>
                <a:lnTo>
                  <a:pt x="4746418" y="627797"/>
                </a:lnTo>
                <a:lnTo>
                  <a:pt x="4746418" y="1891568"/>
                </a:lnTo>
                <a:lnTo>
                  <a:pt x="0" y="1891568"/>
                </a:lnTo>
                <a:lnTo>
                  <a:pt x="0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 userDrawn="1"/>
        </p:nvSpPr>
        <p:spPr bwMode="gray">
          <a:xfrm>
            <a:off x="2142829" y="4620111"/>
            <a:ext cx="9796396" cy="1685028"/>
          </a:xfrm>
          <a:prstGeom prst="rect">
            <a:avLst/>
          </a:prstGeom>
          <a:solidFill>
            <a:srgbClr val="EC2225"/>
          </a:solidFill>
          <a:ln>
            <a:noFill/>
          </a:ln>
          <a:effectLst>
            <a:outerShdw blurRad="76200" dist="50800" dir="8400000" algn="tr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Title 16"/>
          <p:cNvSpPr>
            <a:spLocks noGrp="1"/>
          </p:cNvSpPr>
          <p:nvPr>
            <p:ph type="title"/>
          </p:nvPr>
        </p:nvSpPr>
        <p:spPr bwMode="gray">
          <a:xfrm>
            <a:off x="2601496" y="4905633"/>
            <a:ext cx="8977888" cy="1143000"/>
          </a:xfrm>
          <a:prstGeom prst="rect">
            <a:avLst/>
          </a:prstGeom>
        </p:spPr>
        <p:txBody>
          <a:bodyPr lIns="121787" tIns="60893" rIns="121787" bIns="60893" anchor="ctr" anchorCtr="0"/>
          <a:lstStyle>
            <a:lvl1pPr marL="0" algn="r" defTabSz="1217923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pic>
        <p:nvPicPr>
          <p:cNvPr id="8" name="Picture 29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5400000">
            <a:off x="3210198" y="3604331"/>
            <a:ext cx="1633535" cy="375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129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thy\Documents\Corporate PPT Template\FINAL\ppt-images\NoTexture_Closing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990988"/>
            <a:ext cx="12188826" cy="8760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57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 userDrawn="1"/>
        </p:nvSpPr>
        <p:spPr>
          <a:xfrm>
            <a:off x="2" y="12"/>
            <a:ext cx="12188822" cy="6857107"/>
          </a:xfrm>
          <a:prstGeom prst="rect">
            <a:avLst/>
          </a:prstGeom>
          <a:solidFill>
            <a:srgbClr val="7F7F7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" name="Picture 60" descr="title-back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3" y="897"/>
            <a:ext cx="12188824" cy="6856213"/>
          </a:xfrm>
          <a:prstGeom prst="rect">
            <a:avLst/>
          </a:prstGeom>
        </p:spPr>
      </p:pic>
      <p:sp>
        <p:nvSpPr>
          <p:cNvPr id="51" name="Freeform 50"/>
          <p:cNvSpPr/>
          <p:nvPr userDrawn="1"/>
        </p:nvSpPr>
        <p:spPr>
          <a:xfrm rot="-1260000">
            <a:off x="-937469" y="1197704"/>
            <a:ext cx="13624074" cy="2723194"/>
          </a:xfrm>
          <a:custGeom>
            <a:avLst/>
            <a:gdLst>
              <a:gd name="connsiteX0" fmla="*/ 0 w 12200027"/>
              <a:gd name="connsiteY0" fmla="*/ 0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0 w 12200027"/>
              <a:gd name="connsiteY4" fmla="*/ 0 h 2717800"/>
              <a:gd name="connsiteX0" fmla="*/ 167130 w 12200027"/>
              <a:gd name="connsiteY0" fmla="*/ 23345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167130 w 12200027"/>
              <a:gd name="connsiteY4" fmla="*/ 23345 h 2717800"/>
              <a:gd name="connsiteX0" fmla="*/ 1025170 w 13058067"/>
              <a:gd name="connsiteY0" fmla="*/ 23345 h 2717800"/>
              <a:gd name="connsiteX1" fmla="*/ 13058067 w 13058067"/>
              <a:gd name="connsiteY1" fmla="*/ 0 h 2717800"/>
              <a:gd name="connsiteX2" fmla="*/ 13058067 w 13058067"/>
              <a:gd name="connsiteY2" fmla="*/ 2717800 h 2717800"/>
              <a:gd name="connsiteX3" fmla="*/ 0 w 13058067"/>
              <a:gd name="connsiteY3" fmla="*/ 2694004 h 2717800"/>
              <a:gd name="connsiteX4" fmla="*/ 1025170 w 13058067"/>
              <a:gd name="connsiteY4" fmla="*/ 23345 h 2717800"/>
              <a:gd name="connsiteX0" fmla="*/ 1025170 w 13058067"/>
              <a:gd name="connsiteY0" fmla="*/ 0 h 2694455"/>
              <a:gd name="connsiteX1" fmla="*/ 12001451 w 13058067"/>
              <a:gd name="connsiteY1" fmla="*/ 992749 h 2694455"/>
              <a:gd name="connsiteX2" fmla="*/ 13058067 w 13058067"/>
              <a:gd name="connsiteY2" fmla="*/ 2694455 h 2694455"/>
              <a:gd name="connsiteX3" fmla="*/ 0 w 13058067"/>
              <a:gd name="connsiteY3" fmla="*/ 2670659 h 2694455"/>
              <a:gd name="connsiteX4" fmla="*/ 1025170 w 13058067"/>
              <a:gd name="connsiteY4" fmla="*/ 0 h 2694455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3058067 w 13058067"/>
              <a:gd name="connsiteY2" fmla="*/ 2739044 h 2739044"/>
              <a:gd name="connsiteX3" fmla="*/ 0 w 13058067"/>
              <a:gd name="connsiteY3" fmla="*/ 2715248 h 2739044"/>
              <a:gd name="connsiteX4" fmla="*/ 1025170 w 13058067"/>
              <a:gd name="connsiteY4" fmla="*/ 44589 h 2739044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1594561 w 13058067"/>
              <a:gd name="connsiteY2" fmla="*/ 1357272 h 2739044"/>
              <a:gd name="connsiteX3" fmla="*/ 13058067 w 13058067"/>
              <a:gd name="connsiteY3" fmla="*/ 2739044 h 2739044"/>
              <a:gd name="connsiteX4" fmla="*/ 0 w 13058067"/>
              <a:gd name="connsiteY4" fmla="*/ 2715248 h 2739044"/>
              <a:gd name="connsiteX5" fmla="*/ 1025170 w 13058067"/>
              <a:gd name="connsiteY5" fmla="*/ 44589 h 2739044"/>
              <a:gd name="connsiteX0" fmla="*/ 1025170 w 13595398"/>
              <a:gd name="connsiteY0" fmla="*/ 44589 h 2739044"/>
              <a:gd name="connsiteX1" fmla="*/ 10185052 w 13595398"/>
              <a:gd name="connsiteY1" fmla="*/ 0 h 2739044"/>
              <a:gd name="connsiteX2" fmla="*/ 13595398 w 13595398"/>
              <a:gd name="connsiteY2" fmla="*/ 1310066 h 2739044"/>
              <a:gd name="connsiteX3" fmla="*/ 13058067 w 13595398"/>
              <a:gd name="connsiteY3" fmla="*/ 2739044 h 2739044"/>
              <a:gd name="connsiteX4" fmla="*/ 0 w 13595398"/>
              <a:gd name="connsiteY4" fmla="*/ 2715248 h 2739044"/>
              <a:gd name="connsiteX5" fmla="*/ 1025170 w 13595398"/>
              <a:gd name="connsiteY5" fmla="*/ 44589 h 273904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112020 w 13595398"/>
              <a:gd name="connsiteY3" fmla="*/ 256930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47154"/>
              <a:gd name="connsiteX1" fmla="*/ 10185052 w 13595398"/>
              <a:gd name="connsiteY1" fmla="*/ 0 h 2747154"/>
              <a:gd name="connsiteX2" fmla="*/ 13595398 w 13595398"/>
              <a:gd name="connsiteY2" fmla="*/ 1310066 h 2747154"/>
              <a:gd name="connsiteX3" fmla="*/ 13043751 w 13595398"/>
              <a:gd name="connsiteY3" fmla="*/ 2747154 h 2747154"/>
              <a:gd name="connsiteX4" fmla="*/ 0 w 13595398"/>
              <a:gd name="connsiteY4" fmla="*/ 2715248 h 2747154"/>
              <a:gd name="connsiteX5" fmla="*/ 1025170 w 13595398"/>
              <a:gd name="connsiteY5" fmla="*/ 44589 h 274715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098366 w 13595398"/>
              <a:gd name="connsiteY3" fmla="*/ 260487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23442"/>
              <a:gd name="connsiteX1" fmla="*/ 10185052 w 13595398"/>
              <a:gd name="connsiteY1" fmla="*/ 0 h 2723442"/>
              <a:gd name="connsiteX2" fmla="*/ 13595398 w 13595398"/>
              <a:gd name="connsiteY2" fmla="*/ 1310066 h 2723442"/>
              <a:gd name="connsiteX3" fmla="*/ 13052853 w 13595398"/>
              <a:gd name="connsiteY3" fmla="*/ 2723442 h 2723442"/>
              <a:gd name="connsiteX4" fmla="*/ 0 w 13595398"/>
              <a:gd name="connsiteY4" fmla="*/ 2715248 h 2723442"/>
              <a:gd name="connsiteX5" fmla="*/ 1025170 w 13595398"/>
              <a:gd name="connsiteY5" fmla="*/ 44589 h 2723442"/>
              <a:gd name="connsiteX0" fmla="*/ 1025170 w 13595398"/>
              <a:gd name="connsiteY0" fmla="*/ 44341 h 2723194"/>
              <a:gd name="connsiteX1" fmla="*/ 10406499 w 13595398"/>
              <a:gd name="connsiteY1" fmla="*/ 0 h 2723194"/>
              <a:gd name="connsiteX2" fmla="*/ 13595398 w 13595398"/>
              <a:gd name="connsiteY2" fmla="*/ 1309818 h 2723194"/>
              <a:gd name="connsiteX3" fmla="*/ 13052853 w 13595398"/>
              <a:gd name="connsiteY3" fmla="*/ 2723194 h 2723194"/>
              <a:gd name="connsiteX4" fmla="*/ 0 w 13595398"/>
              <a:gd name="connsiteY4" fmla="*/ 2715000 h 2723194"/>
              <a:gd name="connsiteX5" fmla="*/ 1025170 w 13595398"/>
              <a:gd name="connsiteY5" fmla="*/ 44341 h 2723194"/>
              <a:gd name="connsiteX0" fmla="*/ 1025170 w 13624074"/>
              <a:gd name="connsiteY0" fmla="*/ 44341 h 2723194"/>
              <a:gd name="connsiteX1" fmla="*/ 10406499 w 13624074"/>
              <a:gd name="connsiteY1" fmla="*/ 0 h 2723194"/>
              <a:gd name="connsiteX2" fmla="*/ 13624074 w 13624074"/>
              <a:gd name="connsiteY2" fmla="*/ 1235111 h 2723194"/>
              <a:gd name="connsiteX3" fmla="*/ 13052853 w 13624074"/>
              <a:gd name="connsiteY3" fmla="*/ 2723194 h 2723194"/>
              <a:gd name="connsiteX4" fmla="*/ 0 w 13624074"/>
              <a:gd name="connsiteY4" fmla="*/ 2715000 h 2723194"/>
              <a:gd name="connsiteX5" fmla="*/ 1025170 w 13624074"/>
              <a:gd name="connsiteY5" fmla="*/ 44341 h 272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24074" h="2723194">
                <a:moveTo>
                  <a:pt x="1025170" y="44341"/>
                </a:moveTo>
                <a:lnTo>
                  <a:pt x="10406499" y="0"/>
                </a:lnTo>
                <a:lnTo>
                  <a:pt x="13624074" y="1235111"/>
                </a:lnTo>
                <a:lnTo>
                  <a:pt x="13052853" y="2723194"/>
                </a:lnTo>
                <a:lnTo>
                  <a:pt x="0" y="2715000"/>
                </a:lnTo>
                <a:lnTo>
                  <a:pt x="1025170" y="44341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Freeform 52"/>
          <p:cNvSpPr/>
          <p:nvPr userDrawn="1"/>
        </p:nvSpPr>
        <p:spPr>
          <a:xfrm rot="-1260000">
            <a:off x="2658992" y="3340387"/>
            <a:ext cx="9999996" cy="770511"/>
          </a:xfrm>
          <a:custGeom>
            <a:avLst/>
            <a:gdLst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10017679 w 10017679"/>
              <a:gd name="connsiteY2" fmla="*/ 763723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26277 w 10017679"/>
              <a:gd name="connsiteY2" fmla="*/ 706279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08073 w 10017679"/>
              <a:gd name="connsiteY2" fmla="*/ 753704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9999997"/>
              <a:gd name="connsiteY0" fmla="*/ 6788 h 770511"/>
              <a:gd name="connsiteX1" fmla="*/ 9999997 w 9999997"/>
              <a:gd name="connsiteY1" fmla="*/ 0 h 770511"/>
              <a:gd name="connsiteX2" fmla="*/ 9708073 w 9999997"/>
              <a:gd name="connsiteY2" fmla="*/ 760492 h 770511"/>
              <a:gd name="connsiteX3" fmla="*/ 0 w 9999997"/>
              <a:gd name="connsiteY3" fmla="*/ 770511 h 770511"/>
              <a:gd name="connsiteX4" fmla="*/ 0 w 9999997"/>
              <a:gd name="connsiteY4" fmla="*/ 6788 h 77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9997" h="770511">
                <a:moveTo>
                  <a:pt x="0" y="6788"/>
                </a:moveTo>
                <a:lnTo>
                  <a:pt x="9999997" y="0"/>
                </a:lnTo>
                <a:lnTo>
                  <a:pt x="9708073" y="760492"/>
                </a:lnTo>
                <a:lnTo>
                  <a:pt x="0" y="770511"/>
                </a:lnTo>
                <a:lnTo>
                  <a:pt x="0" y="6788"/>
                </a:lnTo>
                <a:close/>
              </a:path>
            </a:pathLst>
          </a:custGeom>
          <a:solidFill>
            <a:srgbClr val="414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4" name="Picture 53" descr="LenovoLockup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-1260000">
            <a:off x="565961" y="715838"/>
            <a:ext cx="3245295" cy="1365846"/>
          </a:xfrm>
          <a:prstGeom prst="rect">
            <a:avLst/>
          </a:prstGeom>
        </p:spPr>
      </p:pic>
      <p:sp>
        <p:nvSpPr>
          <p:cNvPr id="55" name="Subtitle 2"/>
          <p:cNvSpPr>
            <a:spLocks noGrp="1"/>
          </p:cNvSpPr>
          <p:nvPr>
            <p:ph type="subTitle" idx="1"/>
          </p:nvPr>
        </p:nvSpPr>
        <p:spPr bwMode="gray">
          <a:xfrm rot="-1260000">
            <a:off x="2702622" y="3447165"/>
            <a:ext cx="9513217" cy="713913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206970" y="1899212"/>
            <a:ext cx="9792873" cy="1972279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pic>
        <p:nvPicPr>
          <p:cNvPr id="58" name="Picture 57" descr="Kickoff2013-POS-Color.png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8498532" y="4155134"/>
            <a:ext cx="3324786" cy="2489441"/>
          </a:xfrm>
          <a:prstGeom prst="rect">
            <a:avLst/>
          </a:prstGeom>
        </p:spPr>
      </p:pic>
      <p:sp>
        <p:nvSpPr>
          <p:cNvPr id="62" name="Footer Placeholder 6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72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8" name="Picture 47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3" y="893"/>
            <a:ext cx="12188824" cy="6856214"/>
          </a:xfrm>
          <a:prstGeom prst="rect">
            <a:avLst/>
          </a:prstGeom>
        </p:spPr>
      </p:pic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125970" y="3113242"/>
            <a:ext cx="12251917" cy="737846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z="1000" cap="all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prstClr val="white">
                  <a:lumMod val="75000"/>
                </a:prstClr>
              </a:solidFill>
              <a:cs typeface="Arial" pitchFamily="34" charset="0"/>
            </a:endParaRPr>
          </a:p>
        </p:txBody>
      </p:sp>
      <p:pic>
        <p:nvPicPr>
          <p:cNvPr id="7" name="Picture 6" descr="Kickoff2013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8498532" y="4155134"/>
            <a:ext cx="3324786" cy="248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7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9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9" name="Picture 8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3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80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2" y="6501793"/>
            <a:ext cx="82806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1" y="6445136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46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67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897"/>
            <a:ext cx="12188822" cy="6856213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9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3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80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2" y="6501793"/>
            <a:ext cx="82806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1" y="6445136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46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83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9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7" y="1335026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3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80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2" y="6501793"/>
            <a:ext cx="82806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1" y="6445136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46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99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897"/>
            <a:ext cx="12188822" cy="6856213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9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7" y="1335026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3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80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2" y="6501793"/>
            <a:ext cx="82806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1" y="6445136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46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63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9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7" y="1795888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50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8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3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80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2" y="6501793"/>
            <a:ext cx="82806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1" y="6445136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46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58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897"/>
            <a:ext cx="12188822" cy="6856213"/>
          </a:xfrm>
          <a:prstGeom prst="rect">
            <a:avLst/>
          </a:prstGeom>
        </p:spPr>
      </p:pic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9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7" y="1795888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50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8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3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80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2" y="6501793"/>
            <a:ext cx="82806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1" y="6445136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46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58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02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9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25" name="Picture 24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5" y="1335028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8" y="1335028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80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2" y="6501793"/>
            <a:ext cx="82806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1" y="6445136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46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8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3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56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897"/>
            <a:ext cx="12188822" cy="6856213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5" y="1335028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8" y="1335028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80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2" y="6501793"/>
            <a:ext cx="82806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1" y="6445136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46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9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8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3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21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9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3" name="Picture 12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3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80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2" y="6501793"/>
            <a:ext cx="82806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1" y="6445136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46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0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897"/>
            <a:ext cx="12188822" cy="6856213"/>
          </a:xfrm>
          <a:prstGeom prst="rect">
            <a:avLst/>
          </a:prstGeom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9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3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80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2" y="6501793"/>
            <a:ext cx="82806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1" y="6445136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46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47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80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2" y="6501793"/>
            <a:ext cx="82806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1" y="6445136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46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63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897"/>
            <a:ext cx="12188822" cy="6856213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80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2" y="6501793"/>
            <a:ext cx="82806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1" y="6445136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46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16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3" y="893"/>
            <a:ext cx="12188824" cy="6856214"/>
          </a:xfrm>
          <a:prstGeom prst="rect">
            <a:avLst/>
          </a:prstGeom>
        </p:spPr>
      </p:pic>
      <p:pic>
        <p:nvPicPr>
          <p:cNvPr id="4" name="Picture 2" descr="C:\Users\Kathy\Documents\Corporate PPT Template\FINAL\ppt-images\NoTexture_Closing.png"/>
          <p:cNvPicPr>
            <a:picLocks noChangeAspect="1" noChangeArrowheads="1"/>
          </p:cNvPicPr>
          <p:nvPr userDrawn="1"/>
        </p:nvPicPr>
        <p:blipFill>
          <a:blip r:embed="rId3" cstate="email"/>
          <a:stretch>
            <a:fillRect/>
          </a:stretch>
        </p:blipFill>
        <p:spPr bwMode="auto">
          <a:xfrm rot="-1260000">
            <a:off x="1019495" y="3186973"/>
            <a:ext cx="10149840" cy="762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674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5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24" tIns="60912" rIns="121824" bIns="609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78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24" tIns="60912" rIns="121824" bIns="609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21824" tIns="60912" rIns="121824" bIns="60912" anchor="ctr" anchorCtr="0"/>
          <a:lstStyle>
            <a:lvl1pPr marL="0" algn="l" defTabSz="121827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27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97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1"/>
          <p:cNvSpPr>
            <a:spLocks noChangeArrowheads="1"/>
          </p:cNvSpPr>
          <p:nvPr userDrawn="1"/>
        </p:nvSpPr>
        <p:spPr bwMode="gray">
          <a:xfrm rot="21365145">
            <a:off x="-140872" y="2200086"/>
            <a:ext cx="4075162" cy="3988084"/>
          </a:xfrm>
          <a:custGeom>
            <a:avLst/>
            <a:gdLst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0 w 3379965"/>
              <a:gd name="connsiteY3" fmla="*/ 2242254 h 2242254"/>
              <a:gd name="connsiteX4" fmla="*/ 0 w 3379965"/>
              <a:gd name="connsiteY4" fmla="*/ 0 h 2242254"/>
              <a:gd name="connsiteX0" fmla="*/ 11697 w 3391662"/>
              <a:gd name="connsiteY0" fmla="*/ 0 h 2270705"/>
              <a:gd name="connsiteX1" fmla="*/ 3391662 w 3391662"/>
              <a:gd name="connsiteY1" fmla="*/ 0 h 2270705"/>
              <a:gd name="connsiteX2" fmla="*/ 3391662 w 3391662"/>
              <a:gd name="connsiteY2" fmla="*/ 2242254 h 2270705"/>
              <a:gd name="connsiteX3" fmla="*/ 0 w 3391662"/>
              <a:gd name="connsiteY3" fmla="*/ 2270705 h 2270705"/>
              <a:gd name="connsiteX4" fmla="*/ 11697 w 3391662"/>
              <a:gd name="connsiteY4" fmla="*/ 0 h 2270705"/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314410 w 3379965"/>
              <a:gd name="connsiteY3" fmla="*/ 2232365 h 2242254"/>
              <a:gd name="connsiteX4" fmla="*/ 0 w 3379965"/>
              <a:gd name="connsiteY4" fmla="*/ 0 h 2242254"/>
              <a:gd name="connsiteX0" fmla="*/ 157893 w 3065555"/>
              <a:gd name="connsiteY0" fmla="*/ 0 h 2250373"/>
              <a:gd name="connsiteX1" fmla="*/ 3065555 w 3065555"/>
              <a:gd name="connsiteY1" fmla="*/ 8119 h 2250373"/>
              <a:gd name="connsiteX2" fmla="*/ 3065555 w 3065555"/>
              <a:gd name="connsiteY2" fmla="*/ 2250373 h 2250373"/>
              <a:gd name="connsiteX3" fmla="*/ 0 w 3065555"/>
              <a:gd name="connsiteY3" fmla="*/ 2240484 h 2250373"/>
              <a:gd name="connsiteX4" fmla="*/ 157893 w 3065555"/>
              <a:gd name="connsiteY4" fmla="*/ 0 h 2250373"/>
              <a:gd name="connsiteX0" fmla="*/ 213098 w 3065555"/>
              <a:gd name="connsiteY0" fmla="*/ 0 h 2251124"/>
              <a:gd name="connsiteX1" fmla="*/ 3065555 w 3065555"/>
              <a:gd name="connsiteY1" fmla="*/ 8870 h 2251124"/>
              <a:gd name="connsiteX2" fmla="*/ 3065555 w 3065555"/>
              <a:gd name="connsiteY2" fmla="*/ 2251124 h 2251124"/>
              <a:gd name="connsiteX3" fmla="*/ 0 w 3065555"/>
              <a:gd name="connsiteY3" fmla="*/ 2241235 h 2251124"/>
              <a:gd name="connsiteX4" fmla="*/ 213098 w 3065555"/>
              <a:gd name="connsiteY4" fmla="*/ 0 h 2251124"/>
              <a:gd name="connsiteX0" fmla="*/ 204711 w 3057168"/>
              <a:gd name="connsiteY0" fmla="*/ 0 h 2251556"/>
              <a:gd name="connsiteX1" fmla="*/ 3057168 w 3057168"/>
              <a:gd name="connsiteY1" fmla="*/ 8870 h 2251556"/>
              <a:gd name="connsiteX2" fmla="*/ 3057168 w 3057168"/>
              <a:gd name="connsiteY2" fmla="*/ 2251124 h 2251556"/>
              <a:gd name="connsiteX3" fmla="*/ 0 w 3057168"/>
              <a:gd name="connsiteY3" fmla="*/ 2251556 h 2251556"/>
              <a:gd name="connsiteX4" fmla="*/ 204711 w 3057168"/>
              <a:gd name="connsiteY4" fmla="*/ 0 h 225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168" h="2251556">
                <a:moveTo>
                  <a:pt x="204711" y="0"/>
                </a:moveTo>
                <a:lnTo>
                  <a:pt x="3057168" y="8870"/>
                </a:lnTo>
                <a:lnTo>
                  <a:pt x="3057168" y="2251124"/>
                </a:lnTo>
                <a:lnTo>
                  <a:pt x="0" y="2251556"/>
                </a:lnTo>
                <a:lnTo>
                  <a:pt x="204711" y="0"/>
                </a:lnTo>
                <a:close/>
              </a:path>
            </a:pathLst>
          </a:cu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r>
              <a:rPr lang="en-US" dirty="0" smtClean="0">
                <a:solidFill>
                  <a:prstClr val="white"/>
                </a:solidFill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1"/>
          <p:cNvSpPr>
            <a:spLocks noChangeArrowheads="1"/>
          </p:cNvSpPr>
          <p:nvPr userDrawn="1"/>
        </p:nvSpPr>
        <p:spPr bwMode="gray">
          <a:xfrm rot="21347964">
            <a:off x="824971" y="2163539"/>
            <a:ext cx="3112447" cy="3989900"/>
          </a:xfrm>
          <a:custGeom>
            <a:avLst/>
            <a:gdLst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0 w 2245057"/>
              <a:gd name="connsiteY3" fmla="*/ 1263771 h 1263771"/>
              <a:gd name="connsiteX4" fmla="*/ 0 w 2245057"/>
              <a:gd name="connsiteY4" fmla="*/ 0 h 1263771"/>
              <a:gd name="connsiteX0" fmla="*/ 9525 w 2254582"/>
              <a:gd name="connsiteY0" fmla="*/ 0 h 1263771"/>
              <a:gd name="connsiteX1" fmla="*/ 2254582 w 2254582"/>
              <a:gd name="connsiteY1" fmla="*/ 0 h 1263771"/>
              <a:gd name="connsiteX2" fmla="*/ 2254582 w 2254582"/>
              <a:gd name="connsiteY2" fmla="*/ 1263771 h 1263771"/>
              <a:gd name="connsiteX3" fmla="*/ 0 w 2254582"/>
              <a:gd name="connsiteY3" fmla="*/ 606546 h 1263771"/>
              <a:gd name="connsiteX4" fmla="*/ 9525 w 2254582"/>
              <a:gd name="connsiteY4" fmla="*/ 0 h 1263771"/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4465 w 2245057"/>
              <a:gd name="connsiteY3" fmla="*/ 844669 h 1263771"/>
              <a:gd name="connsiteX4" fmla="*/ 0 w 2245057"/>
              <a:gd name="connsiteY4" fmla="*/ 0 h 1263771"/>
              <a:gd name="connsiteX0" fmla="*/ 29905 w 2240642"/>
              <a:gd name="connsiteY0" fmla="*/ 0 h 1271077"/>
              <a:gd name="connsiteX1" fmla="*/ 2240642 w 2240642"/>
              <a:gd name="connsiteY1" fmla="*/ 7306 h 1271077"/>
              <a:gd name="connsiteX2" fmla="*/ 2240642 w 2240642"/>
              <a:gd name="connsiteY2" fmla="*/ 1271077 h 1271077"/>
              <a:gd name="connsiteX3" fmla="*/ 50 w 2240642"/>
              <a:gd name="connsiteY3" fmla="*/ 851975 h 1271077"/>
              <a:gd name="connsiteX4" fmla="*/ 29905 w 2240642"/>
              <a:gd name="connsiteY4" fmla="*/ 0 h 1271077"/>
              <a:gd name="connsiteX0" fmla="*/ 34440 w 2245177"/>
              <a:gd name="connsiteY0" fmla="*/ 0 h 1271077"/>
              <a:gd name="connsiteX1" fmla="*/ 2245177 w 2245177"/>
              <a:gd name="connsiteY1" fmla="*/ 7306 h 1271077"/>
              <a:gd name="connsiteX2" fmla="*/ 2245177 w 2245177"/>
              <a:gd name="connsiteY2" fmla="*/ 1271077 h 1271077"/>
              <a:gd name="connsiteX3" fmla="*/ 43 w 2245177"/>
              <a:gd name="connsiteY3" fmla="*/ 885836 h 1271077"/>
              <a:gd name="connsiteX4" fmla="*/ 34440 w 2245177"/>
              <a:gd name="connsiteY4" fmla="*/ 0 h 1271077"/>
              <a:gd name="connsiteX0" fmla="*/ 34440 w 2253211"/>
              <a:gd name="connsiteY0" fmla="*/ 0 h 1294038"/>
              <a:gd name="connsiteX1" fmla="*/ 2245177 w 2253211"/>
              <a:gd name="connsiteY1" fmla="*/ 7306 h 1294038"/>
              <a:gd name="connsiteX2" fmla="*/ 2253212 w 2253211"/>
              <a:gd name="connsiteY2" fmla="*/ 1294038 h 1294038"/>
              <a:gd name="connsiteX3" fmla="*/ 43 w 2253211"/>
              <a:gd name="connsiteY3" fmla="*/ 885836 h 1294038"/>
              <a:gd name="connsiteX4" fmla="*/ 34440 w 2253211"/>
              <a:gd name="connsiteY4" fmla="*/ 0 h 1294038"/>
              <a:gd name="connsiteX0" fmla="*/ 34440 w 2257608"/>
              <a:gd name="connsiteY0" fmla="*/ 0 h 1302696"/>
              <a:gd name="connsiteX1" fmla="*/ 2245177 w 2257608"/>
              <a:gd name="connsiteY1" fmla="*/ 7306 h 1302696"/>
              <a:gd name="connsiteX2" fmla="*/ 2257608 w 2257608"/>
              <a:gd name="connsiteY2" fmla="*/ 1302696 h 1302696"/>
              <a:gd name="connsiteX3" fmla="*/ 43 w 2257608"/>
              <a:gd name="connsiteY3" fmla="*/ 885836 h 1302696"/>
              <a:gd name="connsiteX4" fmla="*/ 34440 w 2257608"/>
              <a:gd name="connsiteY4" fmla="*/ 0 h 1302696"/>
              <a:gd name="connsiteX0" fmla="*/ 34440 w 2254840"/>
              <a:gd name="connsiteY0" fmla="*/ 0 h 1292011"/>
              <a:gd name="connsiteX1" fmla="*/ 2245177 w 2254840"/>
              <a:gd name="connsiteY1" fmla="*/ 7306 h 1292011"/>
              <a:gd name="connsiteX2" fmla="*/ 2254840 w 2254840"/>
              <a:gd name="connsiteY2" fmla="*/ 1292011 h 1292011"/>
              <a:gd name="connsiteX3" fmla="*/ 43 w 2254840"/>
              <a:gd name="connsiteY3" fmla="*/ 885836 h 1292011"/>
              <a:gd name="connsiteX4" fmla="*/ 34440 w 2254840"/>
              <a:gd name="connsiteY4" fmla="*/ 0 h 1292011"/>
              <a:gd name="connsiteX0" fmla="*/ 34440 w 2250105"/>
              <a:gd name="connsiteY0" fmla="*/ 0 h 1296113"/>
              <a:gd name="connsiteX1" fmla="*/ 2245177 w 2250105"/>
              <a:gd name="connsiteY1" fmla="*/ 7306 h 1296113"/>
              <a:gd name="connsiteX2" fmla="*/ 2250106 w 2250105"/>
              <a:gd name="connsiteY2" fmla="*/ 1296113 h 1296113"/>
              <a:gd name="connsiteX3" fmla="*/ 43 w 2250105"/>
              <a:gd name="connsiteY3" fmla="*/ 885836 h 1296113"/>
              <a:gd name="connsiteX4" fmla="*/ 34440 w 2250105"/>
              <a:gd name="connsiteY4" fmla="*/ 0 h 1296113"/>
              <a:gd name="connsiteX0" fmla="*/ 34440 w 2249536"/>
              <a:gd name="connsiteY0" fmla="*/ 0 h 1300359"/>
              <a:gd name="connsiteX1" fmla="*/ 2245177 w 2249536"/>
              <a:gd name="connsiteY1" fmla="*/ 7306 h 1300359"/>
              <a:gd name="connsiteX2" fmla="*/ 2249536 w 2249536"/>
              <a:gd name="connsiteY2" fmla="*/ 1300359 h 1300359"/>
              <a:gd name="connsiteX3" fmla="*/ 43 w 2249536"/>
              <a:gd name="connsiteY3" fmla="*/ 885836 h 1300359"/>
              <a:gd name="connsiteX4" fmla="*/ 34440 w 2249536"/>
              <a:gd name="connsiteY4" fmla="*/ 0 h 1300359"/>
              <a:gd name="connsiteX0" fmla="*/ 47409 w 2262505"/>
              <a:gd name="connsiteY0" fmla="*/ 0 h 1300359"/>
              <a:gd name="connsiteX1" fmla="*/ 2258146 w 2262505"/>
              <a:gd name="connsiteY1" fmla="*/ 7306 h 1300359"/>
              <a:gd name="connsiteX2" fmla="*/ 2262505 w 2262505"/>
              <a:gd name="connsiteY2" fmla="*/ 1300359 h 1300359"/>
              <a:gd name="connsiteX3" fmla="*/ 32 w 2262505"/>
              <a:gd name="connsiteY3" fmla="*/ 955046 h 1300359"/>
              <a:gd name="connsiteX4" fmla="*/ 47409 w 2262505"/>
              <a:gd name="connsiteY4" fmla="*/ 0 h 1300359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36392 w 2247568"/>
              <a:gd name="connsiteY0" fmla="*/ 0 h 1371571"/>
              <a:gd name="connsiteX1" fmla="*/ 2247129 w 2247568"/>
              <a:gd name="connsiteY1" fmla="*/ 7306 h 1371571"/>
              <a:gd name="connsiteX2" fmla="*/ 2241931 w 2247568"/>
              <a:gd name="connsiteY2" fmla="*/ 1371571 h 1371571"/>
              <a:gd name="connsiteX3" fmla="*/ 42 w 2247568"/>
              <a:gd name="connsiteY3" fmla="*/ 955430 h 1371571"/>
              <a:gd name="connsiteX4" fmla="*/ 36392 w 2247568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0 w 2211176"/>
              <a:gd name="connsiteY0" fmla="*/ 0 h 1371571"/>
              <a:gd name="connsiteX1" fmla="*/ 2210737 w 2211176"/>
              <a:gd name="connsiteY1" fmla="*/ 7306 h 1371571"/>
              <a:gd name="connsiteX2" fmla="*/ 2205539 w 2211176"/>
              <a:gd name="connsiteY2" fmla="*/ 1371571 h 1371571"/>
              <a:gd name="connsiteX3" fmla="*/ 25100 w 2211176"/>
              <a:gd name="connsiteY3" fmla="*/ 832126 h 1371571"/>
              <a:gd name="connsiteX4" fmla="*/ 0 w 2211176"/>
              <a:gd name="connsiteY4" fmla="*/ 0 h 1371571"/>
              <a:gd name="connsiteX0" fmla="*/ 52948 w 2264124"/>
              <a:gd name="connsiteY0" fmla="*/ 0 h 1371571"/>
              <a:gd name="connsiteX1" fmla="*/ 2263685 w 2264124"/>
              <a:gd name="connsiteY1" fmla="*/ 7306 h 1371571"/>
              <a:gd name="connsiteX2" fmla="*/ 2258487 w 2264124"/>
              <a:gd name="connsiteY2" fmla="*/ 1371571 h 1371571"/>
              <a:gd name="connsiteX3" fmla="*/ 29 w 2264124"/>
              <a:gd name="connsiteY3" fmla="*/ 844178 h 1371571"/>
              <a:gd name="connsiteX4" fmla="*/ 52948 w 2264124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40"/>
              <a:gd name="connsiteY0" fmla="*/ 0 h 1403137"/>
              <a:gd name="connsiteX1" fmla="*/ 2242448 w 2242840"/>
              <a:gd name="connsiteY1" fmla="*/ 7306 h 1403137"/>
              <a:gd name="connsiteX2" fmla="*/ 2235786 w 2242840"/>
              <a:gd name="connsiteY2" fmla="*/ 1403137 h 1403137"/>
              <a:gd name="connsiteX3" fmla="*/ 47 w 2242840"/>
              <a:gd name="connsiteY3" fmla="*/ 827573 h 1403137"/>
              <a:gd name="connsiteX4" fmla="*/ 31711 w 2242840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0310 w 2244920"/>
              <a:gd name="connsiteY0" fmla="*/ 0 h 1413420"/>
              <a:gd name="connsiteX1" fmla="*/ 2242449 w 2244920"/>
              <a:gd name="connsiteY1" fmla="*/ 17589 h 1413420"/>
              <a:gd name="connsiteX2" fmla="*/ 2235787 w 2244920"/>
              <a:gd name="connsiteY2" fmla="*/ 1413420 h 1413420"/>
              <a:gd name="connsiteX3" fmla="*/ 48 w 2244920"/>
              <a:gd name="connsiteY3" fmla="*/ 837856 h 1413420"/>
              <a:gd name="connsiteX4" fmla="*/ 30310 w 2244920"/>
              <a:gd name="connsiteY4" fmla="*/ 0 h 1413420"/>
              <a:gd name="connsiteX0" fmla="*/ 30310 w 2244053"/>
              <a:gd name="connsiteY0" fmla="*/ 0 h 1430865"/>
              <a:gd name="connsiteX1" fmla="*/ 2242449 w 2244053"/>
              <a:gd name="connsiteY1" fmla="*/ 17589 h 1430865"/>
              <a:gd name="connsiteX2" fmla="*/ 2233243 w 2244053"/>
              <a:gd name="connsiteY2" fmla="*/ 1430865 h 1430865"/>
              <a:gd name="connsiteX3" fmla="*/ 48 w 2244053"/>
              <a:gd name="connsiteY3" fmla="*/ 837856 h 1430865"/>
              <a:gd name="connsiteX4" fmla="*/ 30310 w 2244053"/>
              <a:gd name="connsiteY4" fmla="*/ 0 h 1430865"/>
              <a:gd name="connsiteX0" fmla="*/ 30604 w 2244347"/>
              <a:gd name="connsiteY0" fmla="*/ 0 h 1430865"/>
              <a:gd name="connsiteX1" fmla="*/ 2242743 w 2244347"/>
              <a:gd name="connsiteY1" fmla="*/ 17589 h 1430865"/>
              <a:gd name="connsiteX2" fmla="*/ 2233537 w 2244347"/>
              <a:gd name="connsiteY2" fmla="*/ 1430865 h 1430865"/>
              <a:gd name="connsiteX3" fmla="*/ 48 w 2244347"/>
              <a:gd name="connsiteY3" fmla="*/ 859770 h 1430865"/>
              <a:gd name="connsiteX4" fmla="*/ 30604 w 2244347"/>
              <a:gd name="connsiteY4" fmla="*/ 0 h 1430865"/>
              <a:gd name="connsiteX0" fmla="*/ 59504 w 2244326"/>
              <a:gd name="connsiteY0" fmla="*/ 0 h 1438568"/>
              <a:gd name="connsiteX1" fmla="*/ 2242722 w 2244326"/>
              <a:gd name="connsiteY1" fmla="*/ 25292 h 1438568"/>
              <a:gd name="connsiteX2" fmla="*/ 2233516 w 2244326"/>
              <a:gd name="connsiteY2" fmla="*/ 1438568 h 1438568"/>
              <a:gd name="connsiteX3" fmla="*/ 27 w 2244326"/>
              <a:gd name="connsiteY3" fmla="*/ 867473 h 1438568"/>
              <a:gd name="connsiteX4" fmla="*/ 59504 w 2244326"/>
              <a:gd name="connsiteY4" fmla="*/ 0 h 1438568"/>
              <a:gd name="connsiteX0" fmla="*/ 18466 w 2203288"/>
              <a:gd name="connsiteY0" fmla="*/ 0 h 1438568"/>
              <a:gd name="connsiteX1" fmla="*/ 2201684 w 2203288"/>
              <a:gd name="connsiteY1" fmla="*/ 25292 h 1438568"/>
              <a:gd name="connsiteX2" fmla="*/ 2192478 w 2203288"/>
              <a:gd name="connsiteY2" fmla="*/ 1438568 h 1438568"/>
              <a:gd name="connsiteX3" fmla="*/ 75 w 2203288"/>
              <a:gd name="connsiteY3" fmla="*/ 967290 h 1438568"/>
              <a:gd name="connsiteX4" fmla="*/ 18466 w 2203288"/>
              <a:gd name="connsiteY4" fmla="*/ 0 h 1438568"/>
              <a:gd name="connsiteX0" fmla="*/ 49119 w 2233941"/>
              <a:gd name="connsiteY0" fmla="*/ 0 h 1438568"/>
              <a:gd name="connsiteX1" fmla="*/ 2232337 w 2233941"/>
              <a:gd name="connsiteY1" fmla="*/ 25292 h 1438568"/>
              <a:gd name="connsiteX2" fmla="*/ 2223131 w 2233941"/>
              <a:gd name="connsiteY2" fmla="*/ 1438568 h 1438568"/>
              <a:gd name="connsiteX3" fmla="*/ 31 w 2233941"/>
              <a:gd name="connsiteY3" fmla="*/ 987214 h 1438568"/>
              <a:gd name="connsiteX4" fmla="*/ 49119 w 2233941"/>
              <a:gd name="connsiteY4" fmla="*/ 0 h 1438568"/>
              <a:gd name="connsiteX0" fmla="*/ 3377 w 2188199"/>
              <a:gd name="connsiteY0" fmla="*/ 0 h 1438568"/>
              <a:gd name="connsiteX1" fmla="*/ 2186595 w 2188199"/>
              <a:gd name="connsiteY1" fmla="*/ 25292 h 1438568"/>
              <a:gd name="connsiteX2" fmla="*/ 2177389 w 2188199"/>
              <a:gd name="connsiteY2" fmla="*/ 1438568 h 1438568"/>
              <a:gd name="connsiteX3" fmla="*/ 236 w 2188199"/>
              <a:gd name="connsiteY3" fmla="*/ 981898 h 1438568"/>
              <a:gd name="connsiteX4" fmla="*/ 3377 w 2188199"/>
              <a:gd name="connsiteY4" fmla="*/ 0 h 1438568"/>
              <a:gd name="connsiteX0" fmla="*/ 44651 w 2229473"/>
              <a:gd name="connsiteY0" fmla="*/ 0 h 1438568"/>
              <a:gd name="connsiteX1" fmla="*/ 2227869 w 2229473"/>
              <a:gd name="connsiteY1" fmla="*/ 25292 h 1438568"/>
              <a:gd name="connsiteX2" fmla="*/ 2218663 w 2229473"/>
              <a:gd name="connsiteY2" fmla="*/ 1438568 h 1438568"/>
              <a:gd name="connsiteX3" fmla="*/ 34 w 2229473"/>
              <a:gd name="connsiteY3" fmla="*/ 980359 h 1438568"/>
              <a:gd name="connsiteX4" fmla="*/ 44651 w 2229473"/>
              <a:gd name="connsiteY4" fmla="*/ 0 h 1438568"/>
              <a:gd name="connsiteX0" fmla="*/ 44651 w 2232456"/>
              <a:gd name="connsiteY0" fmla="*/ 0 h 1440570"/>
              <a:gd name="connsiteX1" fmla="*/ 2227869 w 2232456"/>
              <a:gd name="connsiteY1" fmla="*/ 25292 h 1440570"/>
              <a:gd name="connsiteX2" fmla="*/ 2225323 w 2232456"/>
              <a:gd name="connsiteY2" fmla="*/ 1440570 h 1440570"/>
              <a:gd name="connsiteX3" fmla="*/ 34 w 2232456"/>
              <a:gd name="connsiteY3" fmla="*/ 980359 h 1440570"/>
              <a:gd name="connsiteX4" fmla="*/ 44651 w 2232456"/>
              <a:gd name="connsiteY4" fmla="*/ 0 h 1440570"/>
              <a:gd name="connsiteX0" fmla="*/ 37737 w 2232461"/>
              <a:gd name="connsiteY0" fmla="*/ 0 h 1433405"/>
              <a:gd name="connsiteX1" fmla="*/ 2227874 w 2232461"/>
              <a:gd name="connsiteY1" fmla="*/ 18127 h 1433405"/>
              <a:gd name="connsiteX2" fmla="*/ 2225328 w 2232461"/>
              <a:gd name="connsiteY2" fmla="*/ 1433405 h 1433405"/>
              <a:gd name="connsiteX3" fmla="*/ 39 w 2232461"/>
              <a:gd name="connsiteY3" fmla="*/ 973194 h 1433405"/>
              <a:gd name="connsiteX4" fmla="*/ 37737 w 2232461"/>
              <a:gd name="connsiteY4" fmla="*/ 0 h 1433405"/>
              <a:gd name="connsiteX0" fmla="*/ 37737 w 2232908"/>
              <a:gd name="connsiteY0" fmla="*/ 0 h 1433405"/>
              <a:gd name="connsiteX1" fmla="*/ 2228948 w 2232908"/>
              <a:gd name="connsiteY1" fmla="*/ 10745 h 1433405"/>
              <a:gd name="connsiteX2" fmla="*/ 2225328 w 2232908"/>
              <a:gd name="connsiteY2" fmla="*/ 1433405 h 1433405"/>
              <a:gd name="connsiteX3" fmla="*/ 39 w 2232908"/>
              <a:gd name="connsiteY3" fmla="*/ 973194 h 1433405"/>
              <a:gd name="connsiteX4" fmla="*/ 37737 w 2232908"/>
              <a:gd name="connsiteY4" fmla="*/ 0 h 1433405"/>
              <a:gd name="connsiteX0" fmla="*/ 37737 w 2230903"/>
              <a:gd name="connsiteY0" fmla="*/ 0 h 1443631"/>
              <a:gd name="connsiteX1" fmla="*/ 2228948 w 2230903"/>
              <a:gd name="connsiteY1" fmla="*/ 10745 h 1443631"/>
              <a:gd name="connsiteX2" fmla="*/ 2220903 w 2230903"/>
              <a:gd name="connsiteY2" fmla="*/ 1443631 h 1443631"/>
              <a:gd name="connsiteX3" fmla="*/ 39 w 2230903"/>
              <a:gd name="connsiteY3" fmla="*/ 973194 h 1443631"/>
              <a:gd name="connsiteX4" fmla="*/ 37737 w 2230903"/>
              <a:gd name="connsiteY4" fmla="*/ 0 h 1443631"/>
              <a:gd name="connsiteX0" fmla="*/ 33828 w 2226994"/>
              <a:gd name="connsiteY0" fmla="*/ 0 h 1443631"/>
              <a:gd name="connsiteX1" fmla="*/ 2225039 w 2226994"/>
              <a:gd name="connsiteY1" fmla="*/ 10745 h 1443631"/>
              <a:gd name="connsiteX2" fmla="*/ 2216994 w 2226994"/>
              <a:gd name="connsiteY2" fmla="*/ 1443631 h 1443631"/>
              <a:gd name="connsiteX3" fmla="*/ 44 w 2226994"/>
              <a:gd name="connsiteY3" fmla="*/ 986698 h 1443631"/>
              <a:gd name="connsiteX4" fmla="*/ 33828 w 2226994"/>
              <a:gd name="connsiteY4" fmla="*/ 0 h 1443631"/>
              <a:gd name="connsiteX0" fmla="*/ 31767 w 2224933"/>
              <a:gd name="connsiteY0" fmla="*/ 0 h 1443631"/>
              <a:gd name="connsiteX1" fmla="*/ 2222978 w 2224933"/>
              <a:gd name="connsiteY1" fmla="*/ 10745 h 1443631"/>
              <a:gd name="connsiteX2" fmla="*/ 2214933 w 2224933"/>
              <a:gd name="connsiteY2" fmla="*/ 1443631 h 1443631"/>
              <a:gd name="connsiteX3" fmla="*/ 47 w 2224933"/>
              <a:gd name="connsiteY3" fmla="*/ 992712 h 1443631"/>
              <a:gd name="connsiteX4" fmla="*/ 31767 w 2224933"/>
              <a:gd name="connsiteY4" fmla="*/ 0 h 1443631"/>
              <a:gd name="connsiteX0" fmla="*/ 36961 w 2230127"/>
              <a:gd name="connsiteY0" fmla="*/ 0 h 1443631"/>
              <a:gd name="connsiteX1" fmla="*/ 2228172 w 2230127"/>
              <a:gd name="connsiteY1" fmla="*/ 10745 h 1443631"/>
              <a:gd name="connsiteX2" fmla="*/ 2220127 w 2230127"/>
              <a:gd name="connsiteY2" fmla="*/ 1443631 h 1443631"/>
              <a:gd name="connsiteX3" fmla="*/ 40 w 2230127"/>
              <a:gd name="connsiteY3" fmla="*/ 988065 h 1443631"/>
              <a:gd name="connsiteX4" fmla="*/ 36961 w 2230127"/>
              <a:gd name="connsiteY4" fmla="*/ 0 h 144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0127" h="1443631">
                <a:moveTo>
                  <a:pt x="36961" y="0"/>
                </a:moveTo>
                <a:lnTo>
                  <a:pt x="2228172" y="10745"/>
                </a:lnTo>
                <a:cubicBezTo>
                  <a:pt x="2230850" y="439656"/>
                  <a:pt x="2232723" y="651647"/>
                  <a:pt x="2220127" y="1443631"/>
                </a:cubicBezTo>
                <a:lnTo>
                  <a:pt x="40" y="988065"/>
                </a:lnTo>
                <a:cubicBezTo>
                  <a:pt x="-1448" y="706509"/>
                  <a:pt x="38449" y="281556"/>
                  <a:pt x="36961" y="0"/>
                </a:cubicBezTo>
                <a:close/>
              </a:path>
            </a:pathLst>
          </a:custGeom>
          <a:solidFill>
            <a:srgbClr val="711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1"/>
          <p:cNvSpPr>
            <a:spLocks noChangeArrowheads="1"/>
          </p:cNvSpPr>
          <p:nvPr userDrawn="1"/>
        </p:nvSpPr>
        <p:spPr bwMode="gray">
          <a:xfrm rot="21365145">
            <a:off x="8001470" y="1892361"/>
            <a:ext cx="4287149" cy="2583107"/>
          </a:xfrm>
          <a:custGeom>
            <a:avLst/>
            <a:gdLst>
              <a:gd name="connsiteX0" fmla="*/ 0 w 5430865"/>
              <a:gd name="connsiteY0" fmla="*/ 0 h 979284"/>
              <a:gd name="connsiteX1" fmla="*/ 5430865 w 5430865"/>
              <a:gd name="connsiteY1" fmla="*/ 0 h 979284"/>
              <a:gd name="connsiteX2" fmla="*/ 5430865 w 5430865"/>
              <a:gd name="connsiteY2" fmla="*/ 979284 h 979284"/>
              <a:gd name="connsiteX3" fmla="*/ 0 w 5430865"/>
              <a:gd name="connsiteY3" fmla="*/ 979284 h 979284"/>
              <a:gd name="connsiteX4" fmla="*/ 0 w 5430865"/>
              <a:gd name="connsiteY4" fmla="*/ 0 h 979284"/>
              <a:gd name="connsiteX0" fmla="*/ 0 w 5434373"/>
              <a:gd name="connsiteY0" fmla="*/ 2897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0 w 5434373"/>
              <a:gd name="connsiteY4" fmla="*/ 28971 h 1008255"/>
              <a:gd name="connsiteX0" fmla="*/ 0 w 5434373"/>
              <a:gd name="connsiteY0" fmla="*/ 28971 h 1011057"/>
              <a:gd name="connsiteX1" fmla="*/ 5434373 w 5434373"/>
              <a:gd name="connsiteY1" fmla="*/ 0 h 1011057"/>
              <a:gd name="connsiteX2" fmla="*/ 3575489 w 5434373"/>
              <a:gd name="connsiteY2" fmla="*/ 1011057 h 1011057"/>
              <a:gd name="connsiteX3" fmla="*/ 0 w 5434373"/>
              <a:gd name="connsiteY3" fmla="*/ 1008255 h 1011057"/>
              <a:gd name="connsiteX4" fmla="*/ 0 w 5434373"/>
              <a:gd name="connsiteY4" fmla="*/ 28971 h 1011057"/>
              <a:gd name="connsiteX0" fmla="*/ 0 w 3710877"/>
              <a:gd name="connsiteY0" fmla="*/ 21612 h 1003698"/>
              <a:gd name="connsiteX1" fmla="*/ 3710878 w 3710877"/>
              <a:gd name="connsiteY1" fmla="*/ 0 h 1003698"/>
              <a:gd name="connsiteX2" fmla="*/ 3575489 w 3710877"/>
              <a:gd name="connsiteY2" fmla="*/ 1003698 h 1003698"/>
              <a:gd name="connsiteX3" fmla="*/ 0 w 3710877"/>
              <a:gd name="connsiteY3" fmla="*/ 1000896 h 1003698"/>
              <a:gd name="connsiteX4" fmla="*/ 0 w 3710877"/>
              <a:gd name="connsiteY4" fmla="*/ 21612 h 1003698"/>
              <a:gd name="connsiteX0" fmla="*/ 0 w 3710878"/>
              <a:gd name="connsiteY0" fmla="*/ 21612 h 1003698"/>
              <a:gd name="connsiteX1" fmla="*/ 3710878 w 3710878"/>
              <a:gd name="connsiteY1" fmla="*/ 0 h 1003698"/>
              <a:gd name="connsiteX2" fmla="*/ 3575489 w 3710878"/>
              <a:gd name="connsiteY2" fmla="*/ 1003698 h 1003698"/>
              <a:gd name="connsiteX3" fmla="*/ 0 w 3710878"/>
              <a:gd name="connsiteY3" fmla="*/ 1000896 h 1003698"/>
              <a:gd name="connsiteX4" fmla="*/ 0 w 3710878"/>
              <a:gd name="connsiteY4" fmla="*/ 21612 h 1003698"/>
              <a:gd name="connsiteX0" fmla="*/ 0 w 3710878"/>
              <a:gd name="connsiteY0" fmla="*/ 21612 h 1003698"/>
              <a:gd name="connsiteX1" fmla="*/ 3710878 w 3710878"/>
              <a:gd name="connsiteY1" fmla="*/ 0 h 1003698"/>
              <a:gd name="connsiteX2" fmla="*/ 3575489 w 3710878"/>
              <a:gd name="connsiteY2" fmla="*/ 1003698 h 1003698"/>
              <a:gd name="connsiteX3" fmla="*/ 0 w 3710878"/>
              <a:gd name="connsiteY3" fmla="*/ 1000896 h 1003698"/>
              <a:gd name="connsiteX4" fmla="*/ 0 w 3710878"/>
              <a:gd name="connsiteY4" fmla="*/ 21612 h 1003698"/>
              <a:gd name="connsiteX0" fmla="*/ 0 w 3719612"/>
              <a:gd name="connsiteY0" fmla="*/ 6729 h 988815"/>
              <a:gd name="connsiteX1" fmla="*/ 3719612 w 3719612"/>
              <a:gd name="connsiteY1" fmla="*/ 0 h 988815"/>
              <a:gd name="connsiteX2" fmla="*/ 3575489 w 3719612"/>
              <a:gd name="connsiteY2" fmla="*/ 988815 h 988815"/>
              <a:gd name="connsiteX3" fmla="*/ 0 w 3719612"/>
              <a:gd name="connsiteY3" fmla="*/ 986013 h 988815"/>
              <a:gd name="connsiteX4" fmla="*/ 0 w 3719612"/>
              <a:gd name="connsiteY4" fmla="*/ 6729 h 98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9612" h="988815">
                <a:moveTo>
                  <a:pt x="0" y="6729"/>
                </a:moveTo>
                <a:lnTo>
                  <a:pt x="3719612" y="0"/>
                </a:lnTo>
                <a:cubicBezTo>
                  <a:pt x="3686881" y="338931"/>
                  <a:pt x="3631493" y="650689"/>
                  <a:pt x="3575489" y="988815"/>
                </a:cubicBezTo>
                <a:lnTo>
                  <a:pt x="0" y="986013"/>
                </a:lnTo>
                <a:lnTo>
                  <a:pt x="0" y="6729"/>
                </a:lnTo>
                <a:close/>
              </a:path>
            </a:pathLst>
          </a:custGeom>
          <a:solidFill>
            <a:srgbClr val="1B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6" tIns="45679" rIns="91356" bIns="456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601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gray">
          <a:xfrm rot="21365145">
            <a:off x="10268948" y="3156044"/>
            <a:ext cx="1322420" cy="456773"/>
          </a:xfrm>
          <a:custGeom>
            <a:avLst/>
            <a:gdLst>
              <a:gd name="connsiteX0" fmla="*/ 0 w 855342"/>
              <a:gd name="connsiteY0" fmla="*/ 0 h 519360"/>
              <a:gd name="connsiteX1" fmla="*/ 855342 w 855342"/>
              <a:gd name="connsiteY1" fmla="*/ 0 h 519360"/>
              <a:gd name="connsiteX2" fmla="*/ 855342 w 855342"/>
              <a:gd name="connsiteY2" fmla="*/ 519360 h 519360"/>
              <a:gd name="connsiteX3" fmla="*/ 0 w 855342"/>
              <a:gd name="connsiteY3" fmla="*/ 519360 h 519360"/>
              <a:gd name="connsiteX4" fmla="*/ 0 w 855342"/>
              <a:gd name="connsiteY4" fmla="*/ 0 h 519360"/>
              <a:gd name="connsiteX0" fmla="*/ 0 w 855342"/>
              <a:gd name="connsiteY0" fmla="*/ 0 h 519360"/>
              <a:gd name="connsiteX1" fmla="*/ 569438 w 855342"/>
              <a:gd name="connsiteY1" fmla="*/ 14374 h 519360"/>
              <a:gd name="connsiteX2" fmla="*/ 855342 w 855342"/>
              <a:gd name="connsiteY2" fmla="*/ 519360 h 519360"/>
              <a:gd name="connsiteX3" fmla="*/ 0 w 855342"/>
              <a:gd name="connsiteY3" fmla="*/ 519360 h 519360"/>
              <a:gd name="connsiteX4" fmla="*/ 0 w 855342"/>
              <a:gd name="connsiteY4" fmla="*/ 0 h 519360"/>
              <a:gd name="connsiteX0" fmla="*/ 0 w 848589"/>
              <a:gd name="connsiteY0" fmla="*/ 0 h 519360"/>
              <a:gd name="connsiteX1" fmla="*/ 569438 w 848589"/>
              <a:gd name="connsiteY1" fmla="*/ 14374 h 519360"/>
              <a:gd name="connsiteX2" fmla="*/ 848589 w 848589"/>
              <a:gd name="connsiteY2" fmla="*/ 332367 h 519360"/>
              <a:gd name="connsiteX3" fmla="*/ 0 w 848589"/>
              <a:gd name="connsiteY3" fmla="*/ 519360 h 519360"/>
              <a:gd name="connsiteX4" fmla="*/ 0 w 848589"/>
              <a:gd name="connsiteY4" fmla="*/ 0 h 519360"/>
              <a:gd name="connsiteX0" fmla="*/ 0 w 1144262"/>
              <a:gd name="connsiteY0" fmla="*/ 0 h 569570"/>
              <a:gd name="connsiteX1" fmla="*/ 569438 w 1144262"/>
              <a:gd name="connsiteY1" fmla="*/ 14374 h 569570"/>
              <a:gd name="connsiteX2" fmla="*/ 1144262 w 1144262"/>
              <a:gd name="connsiteY2" fmla="*/ 569571 h 569570"/>
              <a:gd name="connsiteX3" fmla="*/ 0 w 1144262"/>
              <a:gd name="connsiteY3" fmla="*/ 519360 h 569570"/>
              <a:gd name="connsiteX4" fmla="*/ 0 w 1144262"/>
              <a:gd name="connsiteY4" fmla="*/ 0 h 569570"/>
              <a:gd name="connsiteX0" fmla="*/ 3094 w 1147356"/>
              <a:gd name="connsiteY0" fmla="*/ 0 h 586267"/>
              <a:gd name="connsiteX1" fmla="*/ 572532 w 1147356"/>
              <a:gd name="connsiteY1" fmla="*/ 14374 h 586267"/>
              <a:gd name="connsiteX2" fmla="*/ 1147356 w 1147356"/>
              <a:gd name="connsiteY2" fmla="*/ 569571 h 586267"/>
              <a:gd name="connsiteX3" fmla="*/ 0 w 1147356"/>
              <a:gd name="connsiteY3" fmla="*/ 586268 h 586267"/>
              <a:gd name="connsiteX4" fmla="*/ 3094 w 1147356"/>
              <a:gd name="connsiteY4" fmla="*/ 0 h 58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356" h="586267">
                <a:moveTo>
                  <a:pt x="3094" y="0"/>
                </a:moveTo>
                <a:lnTo>
                  <a:pt x="572532" y="14374"/>
                </a:lnTo>
                <a:lnTo>
                  <a:pt x="1147356" y="569571"/>
                </a:lnTo>
                <a:lnTo>
                  <a:pt x="0" y="586268"/>
                </a:lnTo>
                <a:cubicBezTo>
                  <a:pt x="1031" y="390845"/>
                  <a:pt x="2063" y="195423"/>
                  <a:pt x="309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6" tIns="45679" rIns="91356" bIns="456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601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gray">
          <a:xfrm rot="21421882">
            <a:off x="760192" y="662755"/>
            <a:ext cx="10315949" cy="4083648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1"/>
          <p:cNvSpPr>
            <a:spLocks noChangeArrowheads="1"/>
          </p:cNvSpPr>
          <p:nvPr userDrawn="1"/>
        </p:nvSpPr>
        <p:spPr bwMode="gray">
          <a:xfrm rot="21365145">
            <a:off x="4862432" y="3752240"/>
            <a:ext cx="6801460" cy="1484321"/>
          </a:xfrm>
          <a:custGeom>
            <a:avLst/>
            <a:gdLst>
              <a:gd name="connsiteX0" fmla="*/ 0 w 5430865"/>
              <a:gd name="connsiteY0" fmla="*/ 0 h 979284"/>
              <a:gd name="connsiteX1" fmla="*/ 5430865 w 5430865"/>
              <a:gd name="connsiteY1" fmla="*/ 0 h 979284"/>
              <a:gd name="connsiteX2" fmla="*/ 5430865 w 5430865"/>
              <a:gd name="connsiteY2" fmla="*/ 979284 h 979284"/>
              <a:gd name="connsiteX3" fmla="*/ 0 w 5430865"/>
              <a:gd name="connsiteY3" fmla="*/ 979284 h 979284"/>
              <a:gd name="connsiteX4" fmla="*/ 0 w 5430865"/>
              <a:gd name="connsiteY4" fmla="*/ 0 h 979284"/>
              <a:gd name="connsiteX0" fmla="*/ 0 w 5434373"/>
              <a:gd name="connsiteY0" fmla="*/ 2897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0 w 5434373"/>
              <a:gd name="connsiteY4" fmla="*/ 28971 h 1008255"/>
              <a:gd name="connsiteX0" fmla="*/ 1138 w 5434373"/>
              <a:gd name="connsiteY0" fmla="*/ 1452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1138 w 5434373"/>
              <a:gd name="connsiteY4" fmla="*/ 14521 h 1008255"/>
              <a:gd name="connsiteX0" fmla="*/ 1138 w 5434373"/>
              <a:gd name="connsiteY0" fmla="*/ 1452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1138 w 5434373"/>
              <a:gd name="connsiteY4" fmla="*/ 14521 h 1008255"/>
              <a:gd name="connsiteX0" fmla="*/ 1138 w 5434373"/>
              <a:gd name="connsiteY0" fmla="*/ 1452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1138 w 5434373"/>
              <a:gd name="connsiteY4" fmla="*/ 14521 h 1008255"/>
              <a:gd name="connsiteX0" fmla="*/ 1138 w 5434373"/>
              <a:gd name="connsiteY0" fmla="*/ 14521 h 1008255"/>
              <a:gd name="connsiteX1" fmla="*/ 5434373 w 5434373"/>
              <a:gd name="connsiteY1" fmla="*/ 0 h 1008255"/>
              <a:gd name="connsiteX2" fmla="*/ 5430865 w 5434373"/>
              <a:gd name="connsiteY2" fmla="*/ 1008255 h 1008255"/>
              <a:gd name="connsiteX3" fmla="*/ 0 w 5434373"/>
              <a:gd name="connsiteY3" fmla="*/ 1008255 h 1008255"/>
              <a:gd name="connsiteX4" fmla="*/ 1138 w 5434373"/>
              <a:gd name="connsiteY4" fmla="*/ 14521 h 1008255"/>
              <a:gd name="connsiteX0" fmla="*/ 82 w 5434770"/>
              <a:gd name="connsiteY0" fmla="*/ 0 h 1023513"/>
              <a:gd name="connsiteX1" fmla="*/ 5434770 w 5434770"/>
              <a:gd name="connsiteY1" fmla="*/ 15258 h 1023513"/>
              <a:gd name="connsiteX2" fmla="*/ 5431262 w 5434770"/>
              <a:gd name="connsiteY2" fmla="*/ 1023513 h 1023513"/>
              <a:gd name="connsiteX3" fmla="*/ 397 w 5434770"/>
              <a:gd name="connsiteY3" fmla="*/ 1023513 h 1023513"/>
              <a:gd name="connsiteX4" fmla="*/ 82 w 5434770"/>
              <a:gd name="connsiteY4" fmla="*/ 0 h 1023513"/>
              <a:gd name="connsiteX0" fmla="*/ 3983 w 5434373"/>
              <a:gd name="connsiteY0" fmla="*/ 0 h 1029855"/>
              <a:gd name="connsiteX1" fmla="*/ 5434373 w 5434373"/>
              <a:gd name="connsiteY1" fmla="*/ 21600 h 1029855"/>
              <a:gd name="connsiteX2" fmla="*/ 5430865 w 5434373"/>
              <a:gd name="connsiteY2" fmla="*/ 1029855 h 1029855"/>
              <a:gd name="connsiteX3" fmla="*/ 0 w 5434373"/>
              <a:gd name="connsiteY3" fmla="*/ 1029855 h 1029855"/>
              <a:gd name="connsiteX4" fmla="*/ 3983 w 5434373"/>
              <a:gd name="connsiteY4" fmla="*/ 0 h 1029855"/>
              <a:gd name="connsiteX0" fmla="*/ 3983 w 5434373"/>
              <a:gd name="connsiteY0" fmla="*/ 0 h 1029855"/>
              <a:gd name="connsiteX1" fmla="*/ 5434373 w 5434373"/>
              <a:gd name="connsiteY1" fmla="*/ 21600 h 1029855"/>
              <a:gd name="connsiteX2" fmla="*/ 5430865 w 5434373"/>
              <a:gd name="connsiteY2" fmla="*/ 1029855 h 1029855"/>
              <a:gd name="connsiteX3" fmla="*/ 0 w 5434373"/>
              <a:gd name="connsiteY3" fmla="*/ 1029855 h 1029855"/>
              <a:gd name="connsiteX4" fmla="*/ 3983 w 5434373"/>
              <a:gd name="connsiteY4" fmla="*/ 0 h 1029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4373" h="1029855">
                <a:moveTo>
                  <a:pt x="3983" y="0"/>
                </a:moveTo>
                <a:lnTo>
                  <a:pt x="5434373" y="21600"/>
                </a:lnTo>
                <a:cubicBezTo>
                  <a:pt x="5433204" y="357685"/>
                  <a:pt x="5432034" y="693770"/>
                  <a:pt x="5430865" y="1029855"/>
                </a:cubicBezTo>
                <a:lnTo>
                  <a:pt x="0" y="1029855"/>
                </a:lnTo>
                <a:cubicBezTo>
                  <a:pt x="379" y="698610"/>
                  <a:pt x="3604" y="331245"/>
                  <a:pt x="3983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6" tIns="45679" rIns="91356" bIns="456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601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 bwMode="gray">
          <a:xfrm rot="21366623">
            <a:off x="5218643" y="4086654"/>
            <a:ext cx="5810111" cy="849929"/>
          </a:xfrm>
          <a:prstGeom prst="rect">
            <a:avLst/>
          </a:prstGeom>
        </p:spPr>
        <p:txBody>
          <a:bodyPr lIns="121787" tIns="60893" rIns="121787" bIns="60893" anchor="ctr" anchorCtr="0"/>
          <a:lstStyle>
            <a:lvl1pPr marL="0" indent="0" algn="l" defTabSz="12179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8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</a:t>
            </a:r>
            <a:endParaRPr lang="en-US" dirty="0"/>
          </a:p>
        </p:txBody>
      </p:sp>
      <p:sp>
        <p:nvSpPr>
          <p:cNvPr id="6" name="Title 16"/>
          <p:cNvSpPr>
            <a:spLocks noGrp="1"/>
          </p:cNvSpPr>
          <p:nvPr>
            <p:ph type="title" hasCustomPrompt="1"/>
          </p:nvPr>
        </p:nvSpPr>
        <p:spPr bwMode="gray">
          <a:xfrm rot="21404489">
            <a:off x="1069964" y="870348"/>
            <a:ext cx="9730361" cy="2790117"/>
          </a:xfrm>
          <a:prstGeom prst="rect">
            <a:avLst/>
          </a:prstGeom>
        </p:spPr>
        <p:txBody>
          <a:bodyPr lIns="121787" tIns="60893" rIns="121787" bIns="60893" anchor="ctr" anchorCtr="0"/>
          <a:lstStyle>
            <a:lvl1pPr marL="0" algn="l" defTabSz="1217923" rtl="0" eaLnBrk="1" latinLnBrk="0" hangingPunct="1">
              <a:lnSpc>
                <a:spcPts val="6400"/>
              </a:lnSpc>
              <a:spcBef>
                <a:spcPct val="0"/>
              </a:spcBef>
              <a:buNone/>
              <a:defRPr lang="en-US" sz="55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grpSp>
        <p:nvGrpSpPr>
          <p:cNvPr id="94" name="Group 93"/>
          <p:cNvGrpSpPr/>
          <p:nvPr userDrawn="1"/>
        </p:nvGrpSpPr>
        <p:grpSpPr>
          <a:xfrm rot="21328392">
            <a:off x="10625462" y="5993075"/>
            <a:ext cx="521668" cy="279839"/>
            <a:chOff x="6196013" y="2970213"/>
            <a:chExt cx="787400" cy="422275"/>
          </a:xfrm>
        </p:grpSpPr>
        <p:sp>
          <p:nvSpPr>
            <p:cNvPr id="95" name="Freeform 24"/>
            <p:cNvSpPr>
              <a:spLocks noEditPoints="1"/>
            </p:cNvSpPr>
            <p:nvPr userDrawn="1"/>
          </p:nvSpPr>
          <p:spPr bwMode="gray">
            <a:xfrm>
              <a:off x="6559550" y="3033713"/>
              <a:ext cx="250825" cy="290513"/>
            </a:xfrm>
            <a:custGeom>
              <a:avLst/>
              <a:gdLst>
                <a:gd name="T0" fmla="*/ 41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1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1 w 51"/>
                <a:gd name="T33" fmla="*/ 2 h 59"/>
                <a:gd name="T34" fmla="*/ 40 w 51"/>
                <a:gd name="T35" fmla="*/ 44 h 59"/>
                <a:gd name="T36" fmla="*/ 39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1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1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39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1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1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6" name="Rectangle 25"/>
            <p:cNvSpPr>
              <a:spLocks noChangeArrowheads="1"/>
            </p:cNvSpPr>
            <p:nvPr userDrawn="1"/>
          </p:nvSpPr>
          <p:spPr bwMode="gray">
            <a:xfrm>
              <a:off x="6864350" y="3270250"/>
              <a:ext cx="60325" cy="53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7" name="Freeform 26"/>
            <p:cNvSpPr>
              <a:spLocks noEditPoints="1"/>
            </p:cNvSpPr>
            <p:nvPr userDrawn="1"/>
          </p:nvSpPr>
          <p:spPr bwMode="gray">
            <a:xfrm>
              <a:off x="6275388" y="3033713"/>
              <a:ext cx="220663" cy="290513"/>
            </a:xfrm>
            <a:custGeom>
              <a:avLst/>
              <a:gdLst>
                <a:gd name="T0" fmla="*/ 36 w 45"/>
                <a:gd name="T1" fmla="*/ 2 h 59"/>
                <a:gd name="T2" fmla="*/ 32 w 45"/>
                <a:gd name="T3" fmla="*/ 0 h 59"/>
                <a:gd name="T4" fmla="*/ 0 w 45"/>
                <a:gd name="T5" fmla="*/ 0 h 59"/>
                <a:gd name="T6" fmla="*/ 0 w 45"/>
                <a:gd name="T7" fmla="*/ 59 h 59"/>
                <a:gd name="T8" fmla="*/ 32 w 45"/>
                <a:gd name="T9" fmla="*/ 59 h 59"/>
                <a:gd name="T10" fmla="*/ 36 w 45"/>
                <a:gd name="T11" fmla="*/ 58 h 59"/>
                <a:gd name="T12" fmla="*/ 44 w 45"/>
                <a:gd name="T13" fmla="*/ 50 h 59"/>
                <a:gd name="T14" fmla="*/ 45 w 45"/>
                <a:gd name="T15" fmla="*/ 46 h 59"/>
                <a:gd name="T16" fmla="*/ 45 w 45"/>
                <a:gd name="T17" fmla="*/ 14 h 59"/>
                <a:gd name="T18" fmla="*/ 44 w 45"/>
                <a:gd name="T19" fmla="*/ 9 h 59"/>
                <a:gd name="T20" fmla="*/ 36 w 45"/>
                <a:gd name="T21" fmla="*/ 2 h 59"/>
                <a:gd name="T22" fmla="*/ 35 w 45"/>
                <a:gd name="T23" fmla="*/ 44 h 59"/>
                <a:gd name="T24" fmla="*/ 34 w 45"/>
                <a:gd name="T25" fmla="*/ 45 h 59"/>
                <a:gd name="T26" fmla="*/ 31 w 45"/>
                <a:gd name="T27" fmla="*/ 49 h 59"/>
                <a:gd name="T28" fmla="*/ 29 w 45"/>
                <a:gd name="T29" fmla="*/ 49 h 59"/>
                <a:gd name="T30" fmla="*/ 11 w 45"/>
                <a:gd name="T31" fmla="*/ 49 h 59"/>
                <a:gd name="T32" fmla="*/ 11 w 45"/>
                <a:gd name="T33" fmla="*/ 10 h 59"/>
                <a:gd name="T34" fmla="*/ 29 w 45"/>
                <a:gd name="T35" fmla="*/ 10 h 59"/>
                <a:gd name="T36" fmla="*/ 31 w 45"/>
                <a:gd name="T37" fmla="*/ 11 h 59"/>
                <a:gd name="T38" fmla="*/ 34 w 45"/>
                <a:gd name="T39" fmla="*/ 14 h 59"/>
                <a:gd name="T40" fmla="*/ 35 w 45"/>
                <a:gd name="T41" fmla="*/ 15 h 59"/>
                <a:gd name="T42" fmla="*/ 35 w 45"/>
                <a:gd name="T43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59">
                  <a:moveTo>
                    <a:pt x="36" y="2"/>
                  </a:moveTo>
                  <a:cubicBezTo>
                    <a:pt x="35" y="1"/>
                    <a:pt x="33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3" y="59"/>
                    <a:pt x="35" y="59"/>
                    <a:pt x="36" y="58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5" y="49"/>
                    <a:pt x="45" y="48"/>
                    <a:pt x="45" y="46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2"/>
                    <a:pt x="45" y="10"/>
                    <a:pt x="44" y="9"/>
                  </a:cubicBezTo>
                  <a:lnTo>
                    <a:pt x="36" y="2"/>
                  </a:lnTo>
                  <a:close/>
                  <a:moveTo>
                    <a:pt x="35" y="44"/>
                  </a:moveTo>
                  <a:cubicBezTo>
                    <a:pt x="35" y="45"/>
                    <a:pt x="35" y="45"/>
                    <a:pt x="34" y="45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0" y="49"/>
                    <a:pt x="30" y="49"/>
                    <a:pt x="29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0" y="10"/>
                    <a:pt x="30" y="10"/>
                    <a:pt x="31" y="11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5" y="15"/>
                    <a:pt x="35" y="15"/>
                    <a:pt x="35" y="15"/>
                  </a:cubicBezTo>
                  <a:lnTo>
                    <a:pt x="35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8" name="Freeform 27"/>
            <p:cNvSpPr>
              <a:spLocks noEditPoints="1"/>
            </p:cNvSpPr>
            <p:nvPr userDrawn="1"/>
          </p:nvSpPr>
          <p:spPr bwMode="gray">
            <a:xfrm>
              <a:off x="6196013" y="2970213"/>
              <a:ext cx="787400" cy="422275"/>
            </a:xfrm>
            <a:custGeom>
              <a:avLst/>
              <a:gdLst>
                <a:gd name="T0" fmla="*/ 0 w 160"/>
                <a:gd name="T1" fmla="*/ 86 h 86"/>
                <a:gd name="T2" fmla="*/ 160 w 160"/>
                <a:gd name="T3" fmla="*/ 86 h 86"/>
                <a:gd name="T4" fmla="*/ 160 w 160"/>
                <a:gd name="T5" fmla="*/ 0 h 86"/>
                <a:gd name="T6" fmla="*/ 0 w 160"/>
                <a:gd name="T7" fmla="*/ 0 h 86"/>
                <a:gd name="T8" fmla="*/ 0 w 160"/>
                <a:gd name="T9" fmla="*/ 86 h 86"/>
                <a:gd name="T10" fmla="*/ 61 w 160"/>
                <a:gd name="T11" fmla="*/ 59 h 86"/>
                <a:gd name="T12" fmla="*/ 60 w 160"/>
                <a:gd name="T13" fmla="*/ 63 h 86"/>
                <a:gd name="T14" fmla="*/ 52 w 160"/>
                <a:gd name="T15" fmla="*/ 71 h 86"/>
                <a:gd name="T16" fmla="*/ 48 w 160"/>
                <a:gd name="T17" fmla="*/ 72 h 86"/>
                <a:gd name="T18" fmla="*/ 16 w 160"/>
                <a:gd name="T19" fmla="*/ 72 h 86"/>
                <a:gd name="T20" fmla="*/ 16 w 160"/>
                <a:gd name="T21" fmla="*/ 13 h 86"/>
                <a:gd name="T22" fmla="*/ 48 w 160"/>
                <a:gd name="T23" fmla="*/ 13 h 86"/>
                <a:gd name="T24" fmla="*/ 52 w 160"/>
                <a:gd name="T25" fmla="*/ 15 h 86"/>
                <a:gd name="T26" fmla="*/ 60 w 160"/>
                <a:gd name="T27" fmla="*/ 22 h 86"/>
                <a:gd name="T28" fmla="*/ 61 w 160"/>
                <a:gd name="T29" fmla="*/ 27 h 86"/>
                <a:gd name="T30" fmla="*/ 61 w 160"/>
                <a:gd name="T31" fmla="*/ 59 h 86"/>
                <a:gd name="T32" fmla="*/ 125 w 160"/>
                <a:gd name="T33" fmla="*/ 59 h 86"/>
                <a:gd name="T34" fmla="*/ 123 w 160"/>
                <a:gd name="T35" fmla="*/ 63 h 86"/>
                <a:gd name="T36" fmla="*/ 115 w 160"/>
                <a:gd name="T37" fmla="*/ 71 h 86"/>
                <a:gd name="T38" fmla="*/ 111 w 160"/>
                <a:gd name="T39" fmla="*/ 72 h 86"/>
                <a:gd name="T40" fmla="*/ 88 w 160"/>
                <a:gd name="T41" fmla="*/ 72 h 86"/>
                <a:gd name="T42" fmla="*/ 83 w 160"/>
                <a:gd name="T43" fmla="*/ 71 h 86"/>
                <a:gd name="T44" fmla="*/ 76 w 160"/>
                <a:gd name="T45" fmla="*/ 63 h 86"/>
                <a:gd name="T46" fmla="*/ 74 w 160"/>
                <a:gd name="T47" fmla="*/ 59 h 86"/>
                <a:gd name="T48" fmla="*/ 74 w 160"/>
                <a:gd name="T49" fmla="*/ 27 h 86"/>
                <a:gd name="T50" fmla="*/ 76 w 160"/>
                <a:gd name="T51" fmla="*/ 22 h 86"/>
                <a:gd name="T52" fmla="*/ 83 w 160"/>
                <a:gd name="T53" fmla="*/ 15 h 86"/>
                <a:gd name="T54" fmla="*/ 88 w 160"/>
                <a:gd name="T55" fmla="*/ 13 h 86"/>
                <a:gd name="T56" fmla="*/ 111 w 160"/>
                <a:gd name="T57" fmla="*/ 13 h 86"/>
                <a:gd name="T58" fmla="*/ 115 w 160"/>
                <a:gd name="T59" fmla="*/ 15 h 86"/>
                <a:gd name="T60" fmla="*/ 123 w 160"/>
                <a:gd name="T61" fmla="*/ 22 h 86"/>
                <a:gd name="T62" fmla="*/ 125 w 160"/>
                <a:gd name="T63" fmla="*/ 27 h 86"/>
                <a:gd name="T64" fmla="*/ 125 w 160"/>
                <a:gd name="T65" fmla="*/ 59 h 86"/>
                <a:gd name="T66" fmla="*/ 148 w 160"/>
                <a:gd name="T67" fmla="*/ 72 h 86"/>
                <a:gd name="T68" fmla="*/ 136 w 160"/>
                <a:gd name="T69" fmla="*/ 72 h 86"/>
                <a:gd name="T70" fmla="*/ 136 w 160"/>
                <a:gd name="T71" fmla="*/ 61 h 86"/>
                <a:gd name="T72" fmla="*/ 148 w 160"/>
                <a:gd name="T73" fmla="*/ 61 h 86"/>
                <a:gd name="T74" fmla="*/ 148 w 160"/>
                <a:gd name="T75" fmla="*/ 7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0" h="86">
                  <a:moveTo>
                    <a:pt x="0" y="86"/>
                  </a:moveTo>
                  <a:cubicBezTo>
                    <a:pt x="160" y="86"/>
                    <a:pt x="160" y="86"/>
                    <a:pt x="160" y="86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61" y="59"/>
                  </a:moveTo>
                  <a:cubicBezTo>
                    <a:pt x="61" y="61"/>
                    <a:pt x="61" y="62"/>
                    <a:pt x="60" y="63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49" y="72"/>
                    <a:pt x="48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9" y="13"/>
                    <a:pt x="51" y="14"/>
                    <a:pt x="52" y="15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23"/>
                    <a:pt x="61" y="25"/>
                    <a:pt x="61" y="27"/>
                  </a:cubicBezTo>
                  <a:lnTo>
                    <a:pt x="61" y="59"/>
                  </a:lnTo>
                  <a:close/>
                  <a:moveTo>
                    <a:pt x="125" y="59"/>
                  </a:moveTo>
                  <a:cubicBezTo>
                    <a:pt x="125" y="61"/>
                    <a:pt x="124" y="62"/>
                    <a:pt x="123" y="63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14" y="72"/>
                    <a:pt x="113" y="72"/>
                    <a:pt x="111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6" y="72"/>
                    <a:pt x="85" y="72"/>
                    <a:pt x="83" y="71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5" y="62"/>
                    <a:pt x="74" y="61"/>
                    <a:pt x="74" y="5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74" y="25"/>
                    <a:pt x="75" y="23"/>
                    <a:pt x="76" y="22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5" y="14"/>
                    <a:pt x="86" y="13"/>
                    <a:pt x="88" y="13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3" y="13"/>
                    <a:pt x="114" y="14"/>
                    <a:pt x="115" y="15"/>
                  </a:cubicBezTo>
                  <a:cubicBezTo>
                    <a:pt x="123" y="22"/>
                    <a:pt x="123" y="22"/>
                    <a:pt x="123" y="22"/>
                  </a:cubicBezTo>
                  <a:cubicBezTo>
                    <a:pt x="124" y="23"/>
                    <a:pt x="125" y="25"/>
                    <a:pt x="125" y="27"/>
                  </a:cubicBezTo>
                  <a:lnTo>
                    <a:pt x="125" y="59"/>
                  </a:lnTo>
                  <a:close/>
                  <a:moveTo>
                    <a:pt x="148" y="72"/>
                  </a:moveTo>
                  <a:cubicBezTo>
                    <a:pt x="136" y="72"/>
                    <a:pt x="136" y="72"/>
                    <a:pt x="136" y="72"/>
                  </a:cubicBezTo>
                  <a:cubicBezTo>
                    <a:pt x="136" y="61"/>
                    <a:pt x="136" y="61"/>
                    <a:pt x="136" y="61"/>
                  </a:cubicBezTo>
                  <a:cubicBezTo>
                    <a:pt x="148" y="61"/>
                    <a:pt x="148" y="61"/>
                    <a:pt x="148" y="61"/>
                  </a:cubicBezTo>
                  <a:lnTo>
                    <a:pt x="148" y="72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9" name="Freeform 28"/>
            <p:cNvSpPr>
              <a:spLocks/>
            </p:cNvSpPr>
            <p:nvPr userDrawn="1"/>
          </p:nvSpPr>
          <p:spPr bwMode="gray">
            <a:xfrm>
              <a:off x="6329363" y="3082925"/>
              <a:ext cx="117475" cy="192088"/>
            </a:xfrm>
            <a:custGeom>
              <a:avLst/>
              <a:gdLst>
                <a:gd name="T0" fmla="*/ 20 w 24"/>
                <a:gd name="T1" fmla="*/ 1 h 39"/>
                <a:gd name="T2" fmla="*/ 18 w 24"/>
                <a:gd name="T3" fmla="*/ 0 h 39"/>
                <a:gd name="T4" fmla="*/ 0 w 24"/>
                <a:gd name="T5" fmla="*/ 0 h 39"/>
                <a:gd name="T6" fmla="*/ 0 w 24"/>
                <a:gd name="T7" fmla="*/ 39 h 39"/>
                <a:gd name="T8" fmla="*/ 18 w 24"/>
                <a:gd name="T9" fmla="*/ 39 h 39"/>
                <a:gd name="T10" fmla="*/ 20 w 24"/>
                <a:gd name="T11" fmla="*/ 39 h 39"/>
                <a:gd name="T12" fmla="*/ 23 w 24"/>
                <a:gd name="T13" fmla="*/ 35 h 39"/>
                <a:gd name="T14" fmla="*/ 24 w 24"/>
                <a:gd name="T15" fmla="*/ 34 h 39"/>
                <a:gd name="T16" fmla="*/ 24 w 24"/>
                <a:gd name="T17" fmla="*/ 5 h 39"/>
                <a:gd name="T18" fmla="*/ 23 w 24"/>
                <a:gd name="T19" fmla="*/ 4 h 39"/>
                <a:gd name="T20" fmla="*/ 20 w 24"/>
                <a:gd name="T2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39">
                  <a:moveTo>
                    <a:pt x="20" y="1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4" y="35"/>
                    <a:pt x="24" y="35"/>
                    <a:pt x="24" y="3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3" y="4"/>
                  </a:cubicBezTo>
                  <a:lnTo>
                    <a:pt x="20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0" name="Freeform 29"/>
            <p:cNvSpPr>
              <a:spLocks/>
            </p:cNvSpPr>
            <p:nvPr userDrawn="1"/>
          </p:nvSpPr>
          <p:spPr bwMode="gray">
            <a:xfrm>
              <a:off x="661352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8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1" name="Group 100"/>
          <p:cNvGrpSpPr/>
          <p:nvPr userDrawn="1"/>
        </p:nvGrpSpPr>
        <p:grpSpPr>
          <a:xfrm rot="21328392">
            <a:off x="9833508" y="6046671"/>
            <a:ext cx="752001" cy="279839"/>
            <a:chOff x="4997450" y="2970213"/>
            <a:chExt cx="1135063" cy="422275"/>
          </a:xfrm>
        </p:grpSpPr>
        <p:sp>
          <p:nvSpPr>
            <p:cNvPr id="102" name="Freeform 19"/>
            <p:cNvSpPr>
              <a:spLocks/>
            </p:cNvSpPr>
            <p:nvPr userDrawn="1"/>
          </p:nvSpPr>
          <p:spPr bwMode="gray">
            <a:xfrm>
              <a:off x="5499100" y="3033713"/>
              <a:ext cx="225425" cy="290513"/>
            </a:xfrm>
            <a:custGeom>
              <a:avLst/>
              <a:gdLst>
                <a:gd name="T0" fmla="*/ 108 w 142"/>
                <a:gd name="T1" fmla="*/ 77 h 183"/>
                <a:gd name="T2" fmla="*/ 34 w 142"/>
                <a:gd name="T3" fmla="*/ 77 h 183"/>
                <a:gd name="T4" fmla="*/ 34 w 142"/>
                <a:gd name="T5" fmla="*/ 0 h 183"/>
                <a:gd name="T6" fmla="*/ 0 w 142"/>
                <a:gd name="T7" fmla="*/ 0 h 183"/>
                <a:gd name="T8" fmla="*/ 0 w 142"/>
                <a:gd name="T9" fmla="*/ 183 h 183"/>
                <a:gd name="T10" fmla="*/ 34 w 142"/>
                <a:gd name="T11" fmla="*/ 183 h 183"/>
                <a:gd name="T12" fmla="*/ 34 w 142"/>
                <a:gd name="T13" fmla="*/ 108 h 183"/>
                <a:gd name="T14" fmla="*/ 108 w 142"/>
                <a:gd name="T15" fmla="*/ 108 h 183"/>
                <a:gd name="T16" fmla="*/ 108 w 142"/>
                <a:gd name="T17" fmla="*/ 183 h 183"/>
                <a:gd name="T18" fmla="*/ 142 w 142"/>
                <a:gd name="T19" fmla="*/ 183 h 183"/>
                <a:gd name="T20" fmla="*/ 142 w 142"/>
                <a:gd name="T21" fmla="*/ 0 h 183"/>
                <a:gd name="T22" fmla="*/ 108 w 142"/>
                <a:gd name="T23" fmla="*/ 0 h 183"/>
                <a:gd name="T24" fmla="*/ 108 w 142"/>
                <a:gd name="T25" fmla="*/ 7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183">
                  <a:moveTo>
                    <a:pt x="108" y="77"/>
                  </a:moveTo>
                  <a:lnTo>
                    <a:pt x="34" y="77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3"/>
                  </a:lnTo>
                  <a:lnTo>
                    <a:pt x="34" y="183"/>
                  </a:lnTo>
                  <a:lnTo>
                    <a:pt x="34" y="108"/>
                  </a:lnTo>
                  <a:lnTo>
                    <a:pt x="108" y="108"/>
                  </a:lnTo>
                  <a:lnTo>
                    <a:pt x="108" y="183"/>
                  </a:lnTo>
                  <a:lnTo>
                    <a:pt x="142" y="183"/>
                  </a:lnTo>
                  <a:lnTo>
                    <a:pt x="142" y="0"/>
                  </a:lnTo>
                  <a:lnTo>
                    <a:pt x="108" y="0"/>
                  </a:lnTo>
                  <a:lnTo>
                    <a:pt x="108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3" name="Freeform 20"/>
            <p:cNvSpPr>
              <a:spLocks/>
            </p:cNvSpPr>
            <p:nvPr userDrawn="1"/>
          </p:nvSpPr>
          <p:spPr bwMode="gray">
            <a:xfrm>
              <a:off x="5086350" y="3033713"/>
              <a:ext cx="358775" cy="290513"/>
            </a:xfrm>
            <a:custGeom>
              <a:avLst/>
              <a:gdLst>
                <a:gd name="T0" fmla="*/ 164 w 226"/>
                <a:gd name="T1" fmla="*/ 149 h 183"/>
                <a:gd name="T2" fmla="*/ 136 w 226"/>
                <a:gd name="T3" fmla="*/ 0 h 183"/>
                <a:gd name="T4" fmla="*/ 89 w 226"/>
                <a:gd name="T5" fmla="*/ 0 h 183"/>
                <a:gd name="T6" fmla="*/ 61 w 226"/>
                <a:gd name="T7" fmla="*/ 149 h 183"/>
                <a:gd name="T8" fmla="*/ 31 w 226"/>
                <a:gd name="T9" fmla="*/ 0 h 183"/>
                <a:gd name="T10" fmla="*/ 0 w 226"/>
                <a:gd name="T11" fmla="*/ 0 h 183"/>
                <a:gd name="T12" fmla="*/ 40 w 226"/>
                <a:gd name="T13" fmla="*/ 183 h 183"/>
                <a:gd name="T14" fmla="*/ 83 w 226"/>
                <a:gd name="T15" fmla="*/ 183 h 183"/>
                <a:gd name="T16" fmla="*/ 111 w 226"/>
                <a:gd name="T17" fmla="*/ 40 h 183"/>
                <a:gd name="T18" fmla="*/ 142 w 226"/>
                <a:gd name="T19" fmla="*/ 183 h 183"/>
                <a:gd name="T20" fmla="*/ 185 w 226"/>
                <a:gd name="T21" fmla="*/ 183 h 183"/>
                <a:gd name="T22" fmla="*/ 226 w 226"/>
                <a:gd name="T23" fmla="*/ 0 h 183"/>
                <a:gd name="T24" fmla="*/ 192 w 226"/>
                <a:gd name="T25" fmla="*/ 0 h 183"/>
                <a:gd name="T26" fmla="*/ 164 w 226"/>
                <a:gd name="T27" fmla="*/ 14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6" h="183">
                  <a:moveTo>
                    <a:pt x="164" y="149"/>
                  </a:moveTo>
                  <a:lnTo>
                    <a:pt x="136" y="0"/>
                  </a:lnTo>
                  <a:lnTo>
                    <a:pt x="89" y="0"/>
                  </a:lnTo>
                  <a:lnTo>
                    <a:pt x="61" y="149"/>
                  </a:lnTo>
                  <a:lnTo>
                    <a:pt x="31" y="0"/>
                  </a:lnTo>
                  <a:lnTo>
                    <a:pt x="0" y="0"/>
                  </a:lnTo>
                  <a:lnTo>
                    <a:pt x="40" y="183"/>
                  </a:lnTo>
                  <a:lnTo>
                    <a:pt x="83" y="183"/>
                  </a:lnTo>
                  <a:lnTo>
                    <a:pt x="111" y="40"/>
                  </a:lnTo>
                  <a:lnTo>
                    <a:pt x="142" y="183"/>
                  </a:lnTo>
                  <a:lnTo>
                    <a:pt x="185" y="183"/>
                  </a:lnTo>
                  <a:lnTo>
                    <a:pt x="226" y="0"/>
                  </a:lnTo>
                  <a:lnTo>
                    <a:pt x="192" y="0"/>
                  </a:lnTo>
                  <a:lnTo>
                    <a:pt x="164" y="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4" name="Freeform 21"/>
            <p:cNvSpPr>
              <a:spLocks noEditPoints="1"/>
            </p:cNvSpPr>
            <p:nvPr userDrawn="1"/>
          </p:nvSpPr>
          <p:spPr bwMode="gray">
            <a:xfrm>
              <a:off x="5778500" y="3033713"/>
              <a:ext cx="250825" cy="290513"/>
            </a:xfrm>
            <a:custGeom>
              <a:avLst/>
              <a:gdLst>
                <a:gd name="T0" fmla="*/ 42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2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2 w 51"/>
                <a:gd name="T33" fmla="*/ 2 h 59"/>
                <a:gd name="T34" fmla="*/ 40 w 51"/>
                <a:gd name="T35" fmla="*/ 44 h 59"/>
                <a:gd name="T36" fmla="*/ 40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2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2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40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2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2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2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40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2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5" name="Freeform 22"/>
            <p:cNvSpPr>
              <a:spLocks noEditPoints="1"/>
            </p:cNvSpPr>
            <p:nvPr userDrawn="1"/>
          </p:nvSpPr>
          <p:spPr bwMode="gray">
            <a:xfrm>
              <a:off x="4997450" y="2970213"/>
              <a:ext cx="1135063" cy="422275"/>
            </a:xfrm>
            <a:custGeom>
              <a:avLst/>
              <a:gdLst>
                <a:gd name="T0" fmla="*/ 0 w 231"/>
                <a:gd name="T1" fmla="*/ 86 h 86"/>
                <a:gd name="T2" fmla="*/ 231 w 231"/>
                <a:gd name="T3" fmla="*/ 86 h 86"/>
                <a:gd name="T4" fmla="*/ 231 w 231"/>
                <a:gd name="T5" fmla="*/ 0 h 86"/>
                <a:gd name="T6" fmla="*/ 0 w 231"/>
                <a:gd name="T7" fmla="*/ 0 h 86"/>
                <a:gd name="T8" fmla="*/ 0 w 231"/>
                <a:gd name="T9" fmla="*/ 86 h 86"/>
                <a:gd name="T10" fmla="*/ 78 w 231"/>
                <a:gd name="T11" fmla="*/ 72 h 86"/>
                <a:gd name="T12" fmla="*/ 64 w 231"/>
                <a:gd name="T13" fmla="*/ 72 h 86"/>
                <a:gd name="T14" fmla="*/ 54 w 231"/>
                <a:gd name="T15" fmla="*/ 26 h 86"/>
                <a:gd name="T16" fmla="*/ 45 w 231"/>
                <a:gd name="T17" fmla="*/ 72 h 86"/>
                <a:gd name="T18" fmla="*/ 31 w 231"/>
                <a:gd name="T19" fmla="*/ 72 h 86"/>
                <a:gd name="T20" fmla="*/ 18 w 231"/>
                <a:gd name="T21" fmla="*/ 13 h 86"/>
                <a:gd name="T22" fmla="*/ 28 w 231"/>
                <a:gd name="T23" fmla="*/ 13 h 86"/>
                <a:gd name="T24" fmla="*/ 38 w 231"/>
                <a:gd name="T25" fmla="*/ 61 h 86"/>
                <a:gd name="T26" fmla="*/ 47 w 231"/>
                <a:gd name="T27" fmla="*/ 13 h 86"/>
                <a:gd name="T28" fmla="*/ 62 w 231"/>
                <a:gd name="T29" fmla="*/ 13 h 86"/>
                <a:gd name="T30" fmla="*/ 71 w 231"/>
                <a:gd name="T31" fmla="*/ 61 h 86"/>
                <a:gd name="T32" fmla="*/ 80 w 231"/>
                <a:gd name="T33" fmla="*/ 13 h 86"/>
                <a:gd name="T34" fmla="*/ 91 w 231"/>
                <a:gd name="T35" fmla="*/ 13 h 86"/>
                <a:gd name="T36" fmla="*/ 78 w 231"/>
                <a:gd name="T37" fmla="*/ 72 h 86"/>
                <a:gd name="T38" fmla="*/ 148 w 231"/>
                <a:gd name="T39" fmla="*/ 72 h 86"/>
                <a:gd name="T40" fmla="*/ 137 w 231"/>
                <a:gd name="T41" fmla="*/ 72 h 86"/>
                <a:gd name="T42" fmla="*/ 137 w 231"/>
                <a:gd name="T43" fmla="*/ 48 h 86"/>
                <a:gd name="T44" fmla="*/ 113 w 231"/>
                <a:gd name="T45" fmla="*/ 48 h 86"/>
                <a:gd name="T46" fmla="*/ 113 w 231"/>
                <a:gd name="T47" fmla="*/ 72 h 86"/>
                <a:gd name="T48" fmla="*/ 102 w 231"/>
                <a:gd name="T49" fmla="*/ 72 h 86"/>
                <a:gd name="T50" fmla="*/ 102 w 231"/>
                <a:gd name="T51" fmla="*/ 13 h 86"/>
                <a:gd name="T52" fmla="*/ 113 w 231"/>
                <a:gd name="T53" fmla="*/ 13 h 86"/>
                <a:gd name="T54" fmla="*/ 113 w 231"/>
                <a:gd name="T55" fmla="*/ 38 h 86"/>
                <a:gd name="T56" fmla="*/ 137 w 231"/>
                <a:gd name="T57" fmla="*/ 38 h 86"/>
                <a:gd name="T58" fmla="*/ 137 w 231"/>
                <a:gd name="T59" fmla="*/ 13 h 86"/>
                <a:gd name="T60" fmla="*/ 148 w 231"/>
                <a:gd name="T61" fmla="*/ 13 h 86"/>
                <a:gd name="T62" fmla="*/ 148 w 231"/>
                <a:gd name="T63" fmla="*/ 72 h 86"/>
                <a:gd name="T64" fmla="*/ 210 w 231"/>
                <a:gd name="T65" fmla="*/ 59 h 86"/>
                <a:gd name="T66" fmla="*/ 208 w 231"/>
                <a:gd name="T67" fmla="*/ 63 h 86"/>
                <a:gd name="T68" fmla="*/ 201 w 231"/>
                <a:gd name="T69" fmla="*/ 71 h 86"/>
                <a:gd name="T70" fmla="*/ 196 w 231"/>
                <a:gd name="T71" fmla="*/ 72 h 86"/>
                <a:gd name="T72" fmla="*/ 173 w 231"/>
                <a:gd name="T73" fmla="*/ 72 h 86"/>
                <a:gd name="T74" fmla="*/ 168 w 231"/>
                <a:gd name="T75" fmla="*/ 71 h 86"/>
                <a:gd name="T76" fmla="*/ 161 w 231"/>
                <a:gd name="T77" fmla="*/ 63 h 86"/>
                <a:gd name="T78" fmla="*/ 159 w 231"/>
                <a:gd name="T79" fmla="*/ 59 h 86"/>
                <a:gd name="T80" fmla="*/ 159 w 231"/>
                <a:gd name="T81" fmla="*/ 27 h 86"/>
                <a:gd name="T82" fmla="*/ 161 w 231"/>
                <a:gd name="T83" fmla="*/ 22 h 86"/>
                <a:gd name="T84" fmla="*/ 168 w 231"/>
                <a:gd name="T85" fmla="*/ 15 h 86"/>
                <a:gd name="T86" fmla="*/ 173 w 231"/>
                <a:gd name="T87" fmla="*/ 13 h 86"/>
                <a:gd name="T88" fmla="*/ 196 w 231"/>
                <a:gd name="T89" fmla="*/ 13 h 86"/>
                <a:gd name="T90" fmla="*/ 201 w 231"/>
                <a:gd name="T91" fmla="*/ 15 h 86"/>
                <a:gd name="T92" fmla="*/ 208 w 231"/>
                <a:gd name="T93" fmla="*/ 22 h 86"/>
                <a:gd name="T94" fmla="*/ 210 w 231"/>
                <a:gd name="T95" fmla="*/ 27 h 86"/>
                <a:gd name="T96" fmla="*/ 210 w 231"/>
                <a:gd name="T97" fmla="*/ 5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1" h="86">
                  <a:moveTo>
                    <a:pt x="0" y="86"/>
                  </a:moveTo>
                  <a:cubicBezTo>
                    <a:pt x="231" y="86"/>
                    <a:pt x="231" y="86"/>
                    <a:pt x="231" y="86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78" y="72"/>
                  </a:moveTo>
                  <a:cubicBezTo>
                    <a:pt x="64" y="72"/>
                    <a:pt x="64" y="72"/>
                    <a:pt x="64" y="72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91" y="13"/>
                    <a:pt x="91" y="13"/>
                    <a:pt x="91" y="13"/>
                  </a:cubicBezTo>
                  <a:lnTo>
                    <a:pt x="78" y="72"/>
                  </a:lnTo>
                  <a:close/>
                  <a:moveTo>
                    <a:pt x="148" y="72"/>
                  </a:moveTo>
                  <a:cubicBezTo>
                    <a:pt x="137" y="72"/>
                    <a:pt x="137" y="72"/>
                    <a:pt x="137" y="72"/>
                  </a:cubicBezTo>
                  <a:cubicBezTo>
                    <a:pt x="137" y="48"/>
                    <a:pt x="137" y="48"/>
                    <a:pt x="137" y="48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13" y="72"/>
                    <a:pt x="113" y="72"/>
                    <a:pt x="113" y="72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48" y="13"/>
                    <a:pt x="148" y="13"/>
                    <a:pt x="148" y="13"/>
                  </a:cubicBezTo>
                  <a:lnTo>
                    <a:pt x="148" y="72"/>
                  </a:lnTo>
                  <a:close/>
                  <a:moveTo>
                    <a:pt x="210" y="59"/>
                  </a:moveTo>
                  <a:cubicBezTo>
                    <a:pt x="210" y="61"/>
                    <a:pt x="209" y="62"/>
                    <a:pt x="208" y="63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199" y="72"/>
                    <a:pt x="198" y="72"/>
                    <a:pt x="196" y="72"/>
                  </a:cubicBezTo>
                  <a:cubicBezTo>
                    <a:pt x="173" y="72"/>
                    <a:pt x="173" y="72"/>
                    <a:pt x="173" y="72"/>
                  </a:cubicBezTo>
                  <a:cubicBezTo>
                    <a:pt x="171" y="72"/>
                    <a:pt x="170" y="72"/>
                    <a:pt x="168" y="71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0" y="62"/>
                    <a:pt x="159" y="61"/>
                    <a:pt x="159" y="59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159" y="25"/>
                    <a:pt x="160" y="23"/>
                    <a:pt x="161" y="22"/>
                  </a:cubicBezTo>
                  <a:cubicBezTo>
                    <a:pt x="168" y="15"/>
                    <a:pt x="168" y="15"/>
                    <a:pt x="168" y="15"/>
                  </a:cubicBezTo>
                  <a:cubicBezTo>
                    <a:pt x="170" y="14"/>
                    <a:pt x="171" y="13"/>
                    <a:pt x="173" y="13"/>
                  </a:cubicBezTo>
                  <a:cubicBezTo>
                    <a:pt x="196" y="13"/>
                    <a:pt x="196" y="13"/>
                    <a:pt x="196" y="13"/>
                  </a:cubicBezTo>
                  <a:cubicBezTo>
                    <a:pt x="198" y="13"/>
                    <a:pt x="199" y="14"/>
                    <a:pt x="201" y="15"/>
                  </a:cubicBezTo>
                  <a:cubicBezTo>
                    <a:pt x="208" y="22"/>
                    <a:pt x="208" y="22"/>
                    <a:pt x="208" y="22"/>
                  </a:cubicBezTo>
                  <a:cubicBezTo>
                    <a:pt x="209" y="23"/>
                    <a:pt x="210" y="25"/>
                    <a:pt x="210" y="27"/>
                  </a:cubicBezTo>
                  <a:lnTo>
                    <a:pt x="210" y="59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6" name="Freeform 23"/>
            <p:cNvSpPr>
              <a:spLocks/>
            </p:cNvSpPr>
            <p:nvPr userDrawn="1"/>
          </p:nvSpPr>
          <p:spPr bwMode="gray">
            <a:xfrm>
              <a:off x="583247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1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1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9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9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7" name="Group 106"/>
          <p:cNvGrpSpPr/>
          <p:nvPr userDrawn="1"/>
        </p:nvGrpSpPr>
        <p:grpSpPr>
          <a:xfrm rot="21328392">
            <a:off x="9680052" y="5716952"/>
            <a:ext cx="1006524" cy="284045"/>
            <a:chOff x="4791075" y="2478088"/>
            <a:chExt cx="1519238" cy="428625"/>
          </a:xfrm>
        </p:grpSpPr>
        <p:sp>
          <p:nvSpPr>
            <p:cNvPr id="108" name="Freeform 12"/>
            <p:cNvSpPr>
              <a:spLocks noEditPoints="1"/>
            </p:cNvSpPr>
            <p:nvPr userDrawn="1"/>
          </p:nvSpPr>
          <p:spPr bwMode="gray">
            <a:xfrm>
              <a:off x="5414963" y="2547938"/>
              <a:ext cx="246063" cy="288925"/>
            </a:xfrm>
            <a:custGeom>
              <a:avLst/>
              <a:gdLst>
                <a:gd name="T0" fmla="*/ 41 w 50"/>
                <a:gd name="T1" fmla="*/ 2 h 59"/>
                <a:gd name="T2" fmla="*/ 37 w 50"/>
                <a:gd name="T3" fmla="*/ 0 h 59"/>
                <a:gd name="T4" fmla="*/ 13 w 50"/>
                <a:gd name="T5" fmla="*/ 0 h 59"/>
                <a:gd name="T6" fmla="*/ 9 w 50"/>
                <a:gd name="T7" fmla="*/ 2 h 59"/>
                <a:gd name="T8" fmla="*/ 2 w 50"/>
                <a:gd name="T9" fmla="*/ 9 h 59"/>
                <a:gd name="T10" fmla="*/ 0 w 50"/>
                <a:gd name="T11" fmla="*/ 13 h 59"/>
                <a:gd name="T12" fmla="*/ 0 w 50"/>
                <a:gd name="T13" fmla="*/ 45 h 59"/>
                <a:gd name="T14" fmla="*/ 2 w 50"/>
                <a:gd name="T15" fmla="*/ 50 h 59"/>
                <a:gd name="T16" fmla="*/ 9 w 50"/>
                <a:gd name="T17" fmla="*/ 57 h 59"/>
                <a:gd name="T18" fmla="*/ 13 w 50"/>
                <a:gd name="T19" fmla="*/ 59 h 59"/>
                <a:gd name="T20" fmla="*/ 37 w 50"/>
                <a:gd name="T21" fmla="*/ 59 h 59"/>
                <a:gd name="T22" fmla="*/ 41 w 50"/>
                <a:gd name="T23" fmla="*/ 57 h 59"/>
                <a:gd name="T24" fmla="*/ 48 w 50"/>
                <a:gd name="T25" fmla="*/ 50 h 59"/>
                <a:gd name="T26" fmla="*/ 50 w 50"/>
                <a:gd name="T27" fmla="*/ 45 h 59"/>
                <a:gd name="T28" fmla="*/ 50 w 50"/>
                <a:gd name="T29" fmla="*/ 13 h 59"/>
                <a:gd name="T30" fmla="*/ 48 w 50"/>
                <a:gd name="T31" fmla="*/ 9 h 59"/>
                <a:gd name="T32" fmla="*/ 41 w 50"/>
                <a:gd name="T33" fmla="*/ 2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5 w 50"/>
                <a:gd name="T41" fmla="*/ 49 h 59"/>
                <a:gd name="T42" fmla="*/ 16 w 50"/>
                <a:gd name="T43" fmla="*/ 49 h 59"/>
                <a:gd name="T44" fmla="*/ 15 w 50"/>
                <a:gd name="T45" fmla="*/ 48 h 59"/>
                <a:gd name="T46" fmla="*/ 11 w 50"/>
                <a:gd name="T47" fmla="*/ 45 h 59"/>
                <a:gd name="T48" fmla="*/ 11 w 50"/>
                <a:gd name="T49" fmla="*/ 44 h 59"/>
                <a:gd name="T50" fmla="*/ 11 w 50"/>
                <a:gd name="T51" fmla="*/ 15 h 59"/>
                <a:gd name="T52" fmla="*/ 11 w 50"/>
                <a:gd name="T53" fmla="*/ 14 h 59"/>
                <a:gd name="T54" fmla="*/ 15 w 50"/>
                <a:gd name="T55" fmla="*/ 10 h 59"/>
                <a:gd name="T56" fmla="*/ 16 w 50"/>
                <a:gd name="T57" fmla="*/ 10 h 59"/>
                <a:gd name="T58" fmla="*/ 35 w 50"/>
                <a:gd name="T59" fmla="*/ 10 h 59"/>
                <a:gd name="T60" fmla="*/ 36 w 50"/>
                <a:gd name="T61" fmla="*/ 10 h 59"/>
                <a:gd name="T62" fmla="*/ 39 w 50"/>
                <a:gd name="T63" fmla="*/ 14 h 59"/>
                <a:gd name="T64" fmla="*/ 40 w 50"/>
                <a:gd name="T65" fmla="*/ 15 h 59"/>
                <a:gd name="T66" fmla="*/ 40 w 50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0" h="59">
                  <a:moveTo>
                    <a:pt x="41" y="2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7"/>
                    <a:pt x="0" y="49"/>
                    <a:pt x="2" y="50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0" y="58"/>
                    <a:pt x="12" y="59"/>
                    <a:pt x="13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2"/>
                    <a:pt x="50" y="10"/>
                    <a:pt x="48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8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4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0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9" name="Freeform 13"/>
            <p:cNvSpPr>
              <a:spLocks/>
            </p:cNvSpPr>
            <p:nvPr userDrawn="1"/>
          </p:nvSpPr>
          <p:spPr bwMode="gray">
            <a:xfrm>
              <a:off x="4864100" y="2547938"/>
              <a:ext cx="222250" cy="288925"/>
            </a:xfrm>
            <a:custGeom>
              <a:avLst/>
              <a:gdLst>
                <a:gd name="T0" fmla="*/ 0 w 140"/>
                <a:gd name="T1" fmla="*/ 31 h 182"/>
                <a:gd name="T2" fmla="*/ 53 w 140"/>
                <a:gd name="T3" fmla="*/ 31 h 182"/>
                <a:gd name="T4" fmla="*/ 53 w 140"/>
                <a:gd name="T5" fmla="*/ 182 h 182"/>
                <a:gd name="T6" fmla="*/ 84 w 140"/>
                <a:gd name="T7" fmla="*/ 182 h 182"/>
                <a:gd name="T8" fmla="*/ 84 w 140"/>
                <a:gd name="T9" fmla="*/ 31 h 182"/>
                <a:gd name="T10" fmla="*/ 140 w 140"/>
                <a:gd name="T11" fmla="*/ 31 h 182"/>
                <a:gd name="T12" fmla="*/ 140 w 140"/>
                <a:gd name="T13" fmla="*/ 0 h 182"/>
                <a:gd name="T14" fmla="*/ 0 w 140"/>
                <a:gd name="T15" fmla="*/ 0 h 182"/>
                <a:gd name="T16" fmla="*/ 0 w 140"/>
                <a:gd name="T17" fmla="*/ 3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2">
                  <a:moveTo>
                    <a:pt x="0" y="31"/>
                  </a:moveTo>
                  <a:lnTo>
                    <a:pt x="53" y="31"/>
                  </a:lnTo>
                  <a:lnTo>
                    <a:pt x="53" y="182"/>
                  </a:lnTo>
                  <a:lnTo>
                    <a:pt x="84" y="182"/>
                  </a:lnTo>
                  <a:lnTo>
                    <a:pt x="84" y="31"/>
                  </a:lnTo>
                  <a:lnTo>
                    <a:pt x="140" y="31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0" name="Freeform 14"/>
            <p:cNvSpPr>
              <a:spLocks/>
            </p:cNvSpPr>
            <p:nvPr userDrawn="1"/>
          </p:nvSpPr>
          <p:spPr bwMode="gray">
            <a:xfrm>
              <a:off x="5135563" y="2547938"/>
              <a:ext cx="220663" cy="288925"/>
            </a:xfrm>
            <a:custGeom>
              <a:avLst/>
              <a:gdLst>
                <a:gd name="T0" fmla="*/ 105 w 139"/>
                <a:gd name="T1" fmla="*/ 74 h 182"/>
                <a:gd name="T2" fmla="*/ 34 w 139"/>
                <a:gd name="T3" fmla="*/ 74 h 182"/>
                <a:gd name="T4" fmla="*/ 34 w 139"/>
                <a:gd name="T5" fmla="*/ 0 h 182"/>
                <a:gd name="T6" fmla="*/ 0 w 139"/>
                <a:gd name="T7" fmla="*/ 0 h 182"/>
                <a:gd name="T8" fmla="*/ 0 w 139"/>
                <a:gd name="T9" fmla="*/ 182 h 182"/>
                <a:gd name="T10" fmla="*/ 34 w 139"/>
                <a:gd name="T11" fmla="*/ 182 h 182"/>
                <a:gd name="T12" fmla="*/ 34 w 139"/>
                <a:gd name="T13" fmla="*/ 105 h 182"/>
                <a:gd name="T14" fmla="*/ 105 w 139"/>
                <a:gd name="T15" fmla="*/ 105 h 182"/>
                <a:gd name="T16" fmla="*/ 105 w 139"/>
                <a:gd name="T17" fmla="*/ 182 h 182"/>
                <a:gd name="T18" fmla="*/ 139 w 139"/>
                <a:gd name="T19" fmla="*/ 182 h 182"/>
                <a:gd name="T20" fmla="*/ 139 w 139"/>
                <a:gd name="T21" fmla="*/ 0 h 182"/>
                <a:gd name="T22" fmla="*/ 105 w 139"/>
                <a:gd name="T23" fmla="*/ 0 h 182"/>
                <a:gd name="T24" fmla="*/ 105 w 139"/>
                <a:gd name="T25" fmla="*/ 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82">
                  <a:moveTo>
                    <a:pt x="105" y="74"/>
                  </a:moveTo>
                  <a:lnTo>
                    <a:pt x="34" y="74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2"/>
                  </a:lnTo>
                  <a:lnTo>
                    <a:pt x="34" y="182"/>
                  </a:lnTo>
                  <a:lnTo>
                    <a:pt x="34" y="105"/>
                  </a:lnTo>
                  <a:lnTo>
                    <a:pt x="105" y="105"/>
                  </a:lnTo>
                  <a:lnTo>
                    <a:pt x="105" y="182"/>
                  </a:lnTo>
                  <a:lnTo>
                    <a:pt x="139" y="182"/>
                  </a:lnTo>
                  <a:lnTo>
                    <a:pt x="139" y="0"/>
                  </a:lnTo>
                  <a:lnTo>
                    <a:pt x="105" y="0"/>
                  </a:lnTo>
                  <a:lnTo>
                    <a:pt x="105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1" name="Freeform 15"/>
            <p:cNvSpPr>
              <a:spLocks/>
            </p:cNvSpPr>
            <p:nvPr userDrawn="1"/>
          </p:nvSpPr>
          <p:spPr bwMode="gray">
            <a:xfrm>
              <a:off x="6034088" y="2547938"/>
              <a:ext cx="196850" cy="288925"/>
            </a:xfrm>
            <a:custGeom>
              <a:avLst/>
              <a:gdLst>
                <a:gd name="T0" fmla="*/ 0 w 124"/>
                <a:gd name="T1" fmla="*/ 182 h 182"/>
                <a:gd name="T2" fmla="*/ 124 w 124"/>
                <a:gd name="T3" fmla="*/ 182 h 182"/>
                <a:gd name="T4" fmla="*/ 124 w 124"/>
                <a:gd name="T5" fmla="*/ 151 h 182"/>
                <a:gd name="T6" fmla="*/ 34 w 124"/>
                <a:gd name="T7" fmla="*/ 151 h 182"/>
                <a:gd name="T8" fmla="*/ 34 w 124"/>
                <a:gd name="T9" fmla="*/ 105 h 182"/>
                <a:gd name="T10" fmla="*/ 124 w 124"/>
                <a:gd name="T11" fmla="*/ 105 h 182"/>
                <a:gd name="T12" fmla="*/ 124 w 124"/>
                <a:gd name="T13" fmla="*/ 74 h 182"/>
                <a:gd name="T14" fmla="*/ 34 w 124"/>
                <a:gd name="T15" fmla="*/ 74 h 182"/>
                <a:gd name="T16" fmla="*/ 34 w 124"/>
                <a:gd name="T17" fmla="*/ 31 h 182"/>
                <a:gd name="T18" fmla="*/ 124 w 124"/>
                <a:gd name="T19" fmla="*/ 31 h 182"/>
                <a:gd name="T20" fmla="*/ 124 w 124"/>
                <a:gd name="T21" fmla="*/ 0 h 182"/>
                <a:gd name="T22" fmla="*/ 0 w 124"/>
                <a:gd name="T23" fmla="*/ 0 h 182"/>
                <a:gd name="T24" fmla="*/ 0 w 124"/>
                <a:gd name="T2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82">
                  <a:moveTo>
                    <a:pt x="0" y="182"/>
                  </a:moveTo>
                  <a:lnTo>
                    <a:pt x="124" y="182"/>
                  </a:lnTo>
                  <a:lnTo>
                    <a:pt x="124" y="151"/>
                  </a:lnTo>
                  <a:lnTo>
                    <a:pt x="34" y="151"/>
                  </a:lnTo>
                  <a:lnTo>
                    <a:pt x="34" y="105"/>
                  </a:lnTo>
                  <a:lnTo>
                    <a:pt x="124" y="105"/>
                  </a:lnTo>
                  <a:lnTo>
                    <a:pt x="124" y="74"/>
                  </a:lnTo>
                  <a:lnTo>
                    <a:pt x="34" y="74"/>
                  </a:lnTo>
                  <a:lnTo>
                    <a:pt x="34" y="31"/>
                  </a:lnTo>
                  <a:lnTo>
                    <a:pt x="124" y="31"/>
                  </a:lnTo>
                  <a:lnTo>
                    <a:pt x="124" y="0"/>
                  </a:lnTo>
                  <a:lnTo>
                    <a:pt x="0" y="0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2" name="Freeform 16"/>
            <p:cNvSpPr>
              <a:spLocks/>
            </p:cNvSpPr>
            <p:nvPr userDrawn="1"/>
          </p:nvSpPr>
          <p:spPr bwMode="gray">
            <a:xfrm>
              <a:off x="5719763" y="2547938"/>
              <a:ext cx="246063" cy="288925"/>
            </a:xfrm>
            <a:custGeom>
              <a:avLst/>
              <a:gdLst>
                <a:gd name="T0" fmla="*/ 11 w 50"/>
                <a:gd name="T1" fmla="*/ 14 h 59"/>
                <a:gd name="T2" fmla="*/ 14 w 50"/>
                <a:gd name="T3" fmla="*/ 10 h 59"/>
                <a:gd name="T4" fmla="*/ 16 w 50"/>
                <a:gd name="T5" fmla="*/ 10 h 59"/>
                <a:gd name="T6" fmla="*/ 36 w 50"/>
                <a:gd name="T7" fmla="*/ 10 h 59"/>
                <a:gd name="T8" fmla="*/ 37 w 50"/>
                <a:gd name="T9" fmla="*/ 10 h 59"/>
                <a:gd name="T10" fmla="*/ 43 w 50"/>
                <a:gd name="T11" fmla="*/ 16 h 59"/>
                <a:gd name="T12" fmla="*/ 50 w 50"/>
                <a:gd name="T13" fmla="*/ 9 h 59"/>
                <a:gd name="T14" fmla="*/ 43 w 50"/>
                <a:gd name="T15" fmla="*/ 2 h 59"/>
                <a:gd name="T16" fmla="*/ 38 w 50"/>
                <a:gd name="T17" fmla="*/ 0 h 59"/>
                <a:gd name="T18" fmla="*/ 13 w 50"/>
                <a:gd name="T19" fmla="*/ 0 h 59"/>
                <a:gd name="T20" fmla="*/ 9 w 50"/>
                <a:gd name="T21" fmla="*/ 2 h 59"/>
                <a:gd name="T22" fmla="*/ 2 w 50"/>
                <a:gd name="T23" fmla="*/ 9 h 59"/>
                <a:gd name="T24" fmla="*/ 0 w 50"/>
                <a:gd name="T25" fmla="*/ 13 h 59"/>
                <a:gd name="T26" fmla="*/ 0 w 50"/>
                <a:gd name="T27" fmla="*/ 25 h 59"/>
                <a:gd name="T28" fmla="*/ 6 w 50"/>
                <a:gd name="T29" fmla="*/ 32 h 59"/>
                <a:gd name="T30" fmla="*/ 38 w 50"/>
                <a:gd name="T31" fmla="*/ 36 h 59"/>
                <a:gd name="T32" fmla="*/ 40 w 50"/>
                <a:gd name="T33" fmla="*/ 38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4 w 50"/>
                <a:gd name="T41" fmla="*/ 49 h 59"/>
                <a:gd name="T42" fmla="*/ 14 w 50"/>
                <a:gd name="T43" fmla="*/ 49 h 59"/>
                <a:gd name="T44" fmla="*/ 13 w 50"/>
                <a:gd name="T45" fmla="*/ 48 h 59"/>
                <a:gd name="T46" fmla="*/ 7 w 50"/>
                <a:gd name="T47" fmla="*/ 42 h 59"/>
                <a:gd name="T48" fmla="*/ 0 w 50"/>
                <a:gd name="T49" fmla="*/ 50 h 59"/>
                <a:gd name="T50" fmla="*/ 7 w 50"/>
                <a:gd name="T51" fmla="*/ 57 h 59"/>
                <a:gd name="T52" fmla="*/ 12 w 50"/>
                <a:gd name="T53" fmla="*/ 59 h 59"/>
                <a:gd name="T54" fmla="*/ 37 w 50"/>
                <a:gd name="T55" fmla="*/ 59 h 59"/>
                <a:gd name="T56" fmla="*/ 41 w 50"/>
                <a:gd name="T57" fmla="*/ 57 h 59"/>
                <a:gd name="T58" fmla="*/ 48 w 50"/>
                <a:gd name="T59" fmla="*/ 50 h 59"/>
                <a:gd name="T60" fmla="*/ 50 w 50"/>
                <a:gd name="T61" fmla="*/ 45 h 59"/>
                <a:gd name="T62" fmla="*/ 50 w 50"/>
                <a:gd name="T63" fmla="*/ 34 h 59"/>
                <a:gd name="T64" fmla="*/ 44 w 50"/>
                <a:gd name="T65" fmla="*/ 27 h 59"/>
                <a:gd name="T66" fmla="*/ 12 w 50"/>
                <a:gd name="T67" fmla="*/ 23 h 59"/>
                <a:gd name="T68" fmla="*/ 10 w 50"/>
                <a:gd name="T69" fmla="*/ 21 h 59"/>
                <a:gd name="T70" fmla="*/ 10 w 50"/>
                <a:gd name="T71" fmla="*/ 15 h 59"/>
                <a:gd name="T72" fmla="*/ 11 w 50"/>
                <a:gd name="T73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" h="59">
                  <a:moveTo>
                    <a:pt x="11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5" y="10"/>
                    <a:pt x="16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7" y="10"/>
                    <a:pt x="37" y="10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1" y="0"/>
                    <a:pt x="40" y="0"/>
                    <a:pt x="38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2" y="31"/>
                    <a:pt x="6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6"/>
                    <a:pt x="40" y="37"/>
                    <a:pt x="40" y="38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39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49"/>
                    <a:pt x="13" y="49"/>
                    <a:pt x="13" y="48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9" y="58"/>
                    <a:pt x="10" y="59"/>
                    <a:pt x="12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0"/>
                    <a:pt x="48" y="27"/>
                    <a:pt x="44" y="27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2"/>
                    <a:pt x="10" y="22"/>
                    <a:pt x="10" y="2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1" y="14"/>
                    <a:pt x="11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3" name="Freeform 17"/>
            <p:cNvSpPr>
              <a:spLocks noEditPoints="1"/>
            </p:cNvSpPr>
            <p:nvPr userDrawn="1"/>
          </p:nvSpPr>
          <p:spPr bwMode="gray">
            <a:xfrm>
              <a:off x="4791075" y="2478088"/>
              <a:ext cx="1519238" cy="428625"/>
            </a:xfrm>
            <a:custGeom>
              <a:avLst/>
              <a:gdLst>
                <a:gd name="T0" fmla="*/ 309 w 309"/>
                <a:gd name="T1" fmla="*/ 87 h 87"/>
                <a:gd name="T2" fmla="*/ 0 w 309"/>
                <a:gd name="T3" fmla="*/ 0 h 87"/>
                <a:gd name="T4" fmla="*/ 60 w 309"/>
                <a:gd name="T5" fmla="*/ 24 h 87"/>
                <a:gd name="T6" fmla="*/ 42 w 309"/>
                <a:gd name="T7" fmla="*/ 73 h 87"/>
                <a:gd name="T8" fmla="*/ 32 w 309"/>
                <a:gd name="T9" fmla="*/ 24 h 87"/>
                <a:gd name="T10" fmla="*/ 15 w 309"/>
                <a:gd name="T11" fmla="*/ 14 h 87"/>
                <a:gd name="T12" fmla="*/ 60 w 309"/>
                <a:gd name="T13" fmla="*/ 24 h 87"/>
                <a:gd name="T14" fmla="*/ 104 w 309"/>
                <a:gd name="T15" fmla="*/ 73 h 87"/>
                <a:gd name="T16" fmla="*/ 81 w 309"/>
                <a:gd name="T17" fmla="*/ 48 h 87"/>
                <a:gd name="T18" fmla="*/ 70 w 309"/>
                <a:gd name="T19" fmla="*/ 73 h 87"/>
                <a:gd name="T20" fmla="*/ 81 w 309"/>
                <a:gd name="T21" fmla="*/ 14 h 87"/>
                <a:gd name="T22" fmla="*/ 104 w 309"/>
                <a:gd name="T23" fmla="*/ 38 h 87"/>
                <a:gd name="T24" fmla="*/ 115 w 309"/>
                <a:gd name="T25" fmla="*/ 14 h 87"/>
                <a:gd name="T26" fmla="*/ 177 w 309"/>
                <a:gd name="T27" fmla="*/ 59 h 87"/>
                <a:gd name="T28" fmla="*/ 168 w 309"/>
                <a:gd name="T29" fmla="*/ 71 h 87"/>
                <a:gd name="T30" fmla="*/ 140 w 309"/>
                <a:gd name="T31" fmla="*/ 73 h 87"/>
                <a:gd name="T32" fmla="*/ 129 w 309"/>
                <a:gd name="T33" fmla="*/ 64 h 87"/>
                <a:gd name="T34" fmla="*/ 127 w 309"/>
                <a:gd name="T35" fmla="*/ 27 h 87"/>
                <a:gd name="T36" fmla="*/ 136 w 309"/>
                <a:gd name="T37" fmla="*/ 16 h 87"/>
                <a:gd name="T38" fmla="*/ 164 w 309"/>
                <a:gd name="T39" fmla="*/ 14 h 87"/>
                <a:gd name="T40" fmla="*/ 175 w 309"/>
                <a:gd name="T41" fmla="*/ 23 h 87"/>
                <a:gd name="T42" fmla="*/ 177 w 309"/>
                <a:gd name="T43" fmla="*/ 59 h 87"/>
                <a:gd name="T44" fmla="*/ 233 w 309"/>
                <a:gd name="T45" fmla="*/ 41 h 87"/>
                <a:gd name="T46" fmla="*/ 239 w 309"/>
                <a:gd name="T47" fmla="*/ 59 h 87"/>
                <a:gd name="T48" fmla="*/ 230 w 309"/>
                <a:gd name="T49" fmla="*/ 71 h 87"/>
                <a:gd name="T50" fmla="*/ 201 w 309"/>
                <a:gd name="T51" fmla="*/ 73 h 87"/>
                <a:gd name="T52" fmla="*/ 189 w 309"/>
                <a:gd name="T53" fmla="*/ 64 h 87"/>
                <a:gd name="T54" fmla="*/ 202 w 309"/>
                <a:gd name="T55" fmla="*/ 62 h 87"/>
                <a:gd name="T56" fmla="*/ 223 w 309"/>
                <a:gd name="T57" fmla="*/ 63 h 87"/>
                <a:gd name="T58" fmla="*/ 228 w 309"/>
                <a:gd name="T59" fmla="*/ 59 h 87"/>
                <a:gd name="T60" fmla="*/ 229 w 309"/>
                <a:gd name="T61" fmla="*/ 52 h 87"/>
                <a:gd name="T62" fmla="*/ 195 w 309"/>
                <a:gd name="T63" fmla="*/ 46 h 87"/>
                <a:gd name="T64" fmla="*/ 189 w 309"/>
                <a:gd name="T65" fmla="*/ 27 h 87"/>
                <a:gd name="T66" fmla="*/ 198 w 309"/>
                <a:gd name="T67" fmla="*/ 16 h 87"/>
                <a:gd name="T68" fmla="*/ 227 w 309"/>
                <a:gd name="T69" fmla="*/ 14 h 87"/>
                <a:gd name="T70" fmla="*/ 239 w 309"/>
                <a:gd name="T71" fmla="*/ 23 h 87"/>
                <a:gd name="T72" fmla="*/ 226 w 309"/>
                <a:gd name="T73" fmla="*/ 24 h 87"/>
                <a:gd name="T74" fmla="*/ 205 w 309"/>
                <a:gd name="T75" fmla="*/ 24 h 87"/>
                <a:gd name="T76" fmla="*/ 200 w 309"/>
                <a:gd name="T77" fmla="*/ 28 h 87"/>
                <a:gd name="T78" fmla="*/ 199 w 309"/>
                <a:gd name="T79" fmla="*/ 35 h 87"/>
                <a:gd name="T80" fmla="*/ 293 w 309"/>
                <a:gd name="T81" fmla="*/ 24 h 87"/>
                <a:gd name="T82" fmla="*/ 264 w 309"/>
                <a:gd name="T83" fmla="*/ 38 h 87"/>
                <a:gd name="T84" fmla="*/ 293 w 309"/>
                <a:gd name="T85" fmla="*/ 48 h 87"/>
                <a:gd name="T86" fmla="*/ 264 w 309"/>
                <a:gd name="T87" fmla="*/ 63 h 87"/>
                <a:gd name="T88" fmla="*/ 293 w 309"/>
                <a:gd name="T89" fmla="*/ 73 h 87"/>
                <a:gd name="T90" fmla="*/ 253 w 309"/>
                <a:gd name="T91" fmla="*/ 14 h 87"/>
                <a:gd name="T92" fmla="*/ 293 w 309"/>
                <a:gd name="T93" fmla="*/ 2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9" h="87">
                  <a:moveTo>
                    <a:pt x="0" y="87"/>
                  </a:moveTo>
                  <a:cubicBezTo>
                    <a:pt x="309" y="87"/>
                    <a:pt x="309" y="87"/>
                    <a:pt x="309" y="87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7"/>
                  </a:lnTo>
                  <a:close/>
                  <a:moveTo>
                    <a:pt x="60" y="24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60" y="14"/>
                    <a:pt x="60" y="14"/>
                    <a:pt x="60" y="14"/>
                  </a:cubicBezTo>
                  <a:lnTo>
                    <a:pt x="60" y="24"/>
                  </a:lnTo>
                  <a:close/>
                  <a:moveTo>
                    <a:pt x="115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4" y="48"/>
                    <a:pt x="104" y="48"/>
                    <a:pt x="104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15" y="14"/>
                    <a:pt x="115" y="14"/>
                    <a:pt x="115" y="14"/>
                  </a:cubicBezTo>
                  <a:lnTo>
                    <a:pt x="115" y="73"/>
                  </a:lnTo>
                  <a:close/>
                  <a:moveTo>
                    <a:pt x="177" y="59"/>
                  </a:moveTo>
                  <a:cubicBezTo>
                    <a:pt x="177" y="61"/>
                    <a:pt x="177" y="63"/>
                    <a:pt x="175" y="64"/>
                  </a:cubicBezTo>
                  <a:cubicBezTo>
                    <a:pt x="168" y="71"/>
                    <a:pt x="168" y="71"/>
                    <a:pt x="168" y="71"/>
                  </a:cubicBezTo>
                  <a:cubicBezTo>
                    <a:pt x="167" y="72"/>
                    <a:pt x="165" y="73"/>
                    <a:pt x="164" y="73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39" y="73"/>
                    <a:pt x="137" y="72"/>
                    <a:pt x="136" y="71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7" y="63"/>
                    <a:pt x="127" y="61"/>
                    <a:pt x="127" y="59"/>
                  </a:cubicBezTo>
                  <a:cubicBezTo>
                    <a:pt x="127" y="27"/>
                    <a:pt x="127" y="27"/>
                    <a:pt x="127" y="27"/>
                  </a:cubicBezTo>
                  <a:cubicBezTo>
                    <a:pt x="127" y="26"/>
                    <a:pt x="127" y="24"/>
                    <a:pt x="129" y="23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7" y="14"/>
                    <a:pt x="139" y="14"/>
                    <a:pt x="140" y="14"/>
                  </a:cubicBezTo>
                  <a:cubicBezTo>
                    <a:pt x="164" y="14"/>
                    <a:pt x="164" y="14"/>
                    <a:pt x="164" y="14"/>
                  </a:cubicBezTo>
                  <a:cubicBezTo>
                    <a:pt x="165" y="14"/>
                    <a:pt x="167" y="14"/>
                    <a:pt x="168" y="16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7" y="24"/>
                    <a:pt x="177" y="26"/>
                    <a:pt x="177" y="27"/>
                  </a:cubicBezTo>
                  <a:lnTo>
                    <a:pt x="177" y="59"/>
                  </a:lnTo>
                  <a:close/>
                  <a:moveTo>
                    <a:pt x="201" y="37"/>
                  </a:moveTo>
                  <a:cubicBezTo>
                    <a:pt x="233" y="41"/>
                    <a:pt x="233" y="41"/>
                    <a:pt x="233" y="41"/>
                  </a:cubicBezTo>
                  <a:cubicBezTo>
                    <a:pt x="237" y="41"/>
                    <a:pt x="239" y="44"/>
                    <a:pt x="239" y="48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239" y="61"/>
                    <a:pt x="239" y="63"/>
                    <a:pt x="237" y="64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29" y="72"/>
                    <a:pt x="227" y="73"/>
                    <a:pt x="226" y="73"/>
                  </a:cubicBezTo>
                  <a:cubicBezTo>
                    <a:pt x="201" y="73"/>
                    <a:pt x="201" y="73"/>
                    <a:pt x="201" y="73"/>
                  </a:cubicBezTo>
                  <a:cubicBezTo>
                    <a:pt x="199" y="73"/>
                    <a:pt x="198" y="72"/>
                    <a:pt x="196" y="71"/>
                  </a:cubicBezTo>
                  <a:cubicBezTo>
                    <a:pt x="189" y="64"/>
                    <a:pt x="189" y="64"/>
                    <a:pt x="189" y="64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202" y="62"/>
                    <a:pt x="202" y="62"/>
                    <a:pt x="202" y="62"/>
                  </a:cubicBezTo>
                  <a:cubicBezTo>
                    <a:pt x="202" y="63"/>
                    <a:pt x="203" y="63"/>
                    <a:pt x="203" y="63"/>
                  </a:cubicBezTo>
                  <a:cubicBezTo>
                    <a:pt x="223" y="63"/>
                    <a:pt x="223" y="63"/>
                    <a:pt x="223" y="63"/>
                  </a:cubicBezTo>
                  <a:cubicBezTo>
                    <a:pt x="224" y="63"/>
                    <a:pt x="224" y="63"/>
                    <a:pt x="225" y="62"/>
                  </a:cubicBezTo>
                  <a:cubicBezTo>
                    <a:pt x="228" y="59"/>
                    <a:pt x="228" y="59"/>
                    <a:pt x="228" y="59"/>
                  </a:cubicBezTo>
                  <a:cubicBezTo>
                    <a:pt x="228" y="59"/>
                    <a:pt x="229" y="58"/>
                    <a:pt x="229" y="58"/>
                  </a:cubicBezTo>
                  <a:cubicBezTo>
                    <a:pt x="229" y="52"/>
                    <a:pt x="229" y="52"/>
                    <a:pt x="229" y="52"/>
                  </a:cubicBezTo>
                  <a:cubicBezTo>
                    <a:pt x="229" y="51"/>
                    <a:pt x="228" y="50"/>
                    <a:pt x="227" y="50"/>
                  </a:cubicBezTo>
                  <a:cubicBezTo>
                    <a:pt x="195" y="46"/>
                    <a:pt x="195" y="46"/>
                    <a:pt x="195" y="46"/>
                  </a:cubicBezTo>
                  <a:cubicBezTo>
                    <a:pt x="191" y="45"/>
                    <a:pt x="189" y="42"/>
                    <a:pt x="189" y="39"/>
                  </a:cubicBezTo>
                  <a:cubicBezTo>
                    <a:pt x="189" y="27"/>
                    <a:pt x="189" y="27"/>
                    <a:pt x="189" y="27"/>
                  </a:cubicBezTo>
                  <a:cubicBezTo>
                    <a:pt x="189" y="26"/>
                    <a:pt x="189" y="24"/>
                    <a:pt x="191" y="23"/>
                  </a:cubicBezTo>
                  <a:cubicBezTo>
                    <a:pt x="198" y="16"/>
                    <a:pt x="198" y="16"/>
                    <a:pt x="198" y="16"/>
                  </a:cubicBezTo>
                  <a:cubicBezTo>
                    <a:pt x="199" y="14"/>
                    <a:pt x="201" y="14"/>
                    <a:pt x="202" y="14"/>
                  </a:cubicBezTo>
                  <a:cubicBezTo>
                    <a:pt x="227" y="14"/>
                    <a:pt x="227" y="14"/>
                    <a:pt x="227" y="14"/>
                  </a:cubicBezTo>
                  <a:cubicBezTo>
                    <a:pt x="229" y="14"/>
                    <a:pt x="230" y="14"/>
                    <a:pt x="232" y="16"/>
                  </a:cubicBezTo>
                  <a:cubicBezTo>
                    <a:pt x="239" y="23"/>
                    <a:pt x="239" y="23"/>
                    <a:pt x="239" y="23"/>
                  </a:cubicBezTo>
                  <a:cubicBezTo>
                    <a:pt x="232" y="30"/>
                    <a:pt x="232" y="30"/>
                    <a:pt x="232" y="30"/>
                  </a:cubicBezTo>
                  <a:cubicBezTo>
                    <a:pt x="226" y="24"/>
                    <a:pt x="226" y="24"/>
                    <a:pt x="226" y="24"/>
                  </a:cubicBezTo>
                  <a:cubicBezTo>
                    <a:pt x="226" y="24"/>
                    <a:pt x="225" y="24"/>
                    <a:pt x="225" y="24"/>
                  </a:cubicBezTo>
                  <a:cubicBezTo>
                    <a:pt x="205" y="24"/>
                    <a:pt x="205" y="24"/>
                    <a:pt x="205" y="24"/>
                  </a:cubicBezTo>
                  <a:cubicBezTo>
                    <a:pt x="204" y="24"/>
                    <a:pt x="204" y="24"/>
                    <a:pt x="203" y="24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8"/>
                    <a:pt x="199" y="29"/>
                    <a:pt x="199" y="29"/>
                  </a:cubicBezTo>
                  <a:cubicBezTo>
                    <a:pt x="199" y="35"/>
                    <a:pt x="199" y="35"/>
                    <a:pt x="199" y="35"/>
                  </a:cubicBezTo>
                  <a:cubicBezTo>
                    <a:pt x="199" y="36"/>
                    <a:pt x="200" y="36"/>
                    <a:pt x="201" y="37"/>
                  </a:cubicBezTo>
                  <a:moveTo>
                    <a:pt x="293" y="24"/>
                  </a:moveTo>
                  <a:cubicBezTo>
                    <a:pt x="264" y="24"/>
                    <a:pt x="264" y="24"/>
                    <a:pt x="264" y="24"/>
                  </a:cubicBezTo>
                  <a:cubicBezTo>
                    <a:pt x="264" y="38"/>
                    <a:pt x="264" y="38"/>
                    <a:pt x="264" y="38"/>
                  </a:cubicBezTo>
                  <a:cubicBezTo>
                    <a:pt x="293" y="38"/>
                    <a:pt x="293" y="38"/>
                    <a:pt x="293" y="38"/>
                  </a:cubicBezTo>
                  <a:cubicBezTo>
                    <a:pt x="293" y="48"/>
                    <a:pt x="293" y="48"/>
                    <a:pt x="293" y="48"/>
                  </a:cubicBezTo>
                  <a:cubicBezTo>
                    <a:pt x="264" y="48"/>
                    <a:pt x="264" y="48"/>
                    <a:pt x="264" y="48"/>
                  </a:cubicBezTo>
                  <a:cubicBezTo>
                    <a:pt x="264" y="63"/>
                    <a:pt x="264" y="63"/>
                    <a:pt x="264" y="63"/>
                  </a:cubicBezTo>
                  <a:cubicBezTo>
                    <a:pt x="293" y="63"/>
                    <a:pt x="293" y="63"/>
                    <a:pt x="293" y="63"/>
                  </a:cubicBezTo>
                  <a:cubicBezTo>
                    <a:pt x="293" y="73"/>
                    <a:pt x="293" y="73"/>
                    <a:pt x="293" y="73"/>
                  </a:cubicBezTo>
                  <a:cubicBezTo>
                    <a:pt x="253" y="73"/>
                    <a:pt x="253" y="73"/>
                    <a:pt x="253" y="73"/>
                  </a:cubicBezTo>
                  <a:cubicBezTo>
                    <a:pt x="253" y="14"/>
                    <a:pt x="253" y="14"/>
                    <a:pt x="253" y="14"/>
                  </a:cubicBezTo>
                  <a:cubicBezTo>
                    <a:pt x="293" y="14"/>
                    <a:pt x="293" y="14"/>
                    <a:pt x="293" y="14"/>
                  </a:cubicBezTo>
                  <a:lnTo>
                    <a:pt x="293" y="2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4" name="Freeform 18"/>
            <p:cNvSpPr>
              <a:spLocks/>
            </p:cNvSpPr>
            <p:nvPr userDrawn="1"/>
          </p:nvSpPr>
          <p:spPr bwMode="gray">
            <a:xfrm>
              <a:off x="5468938" y="2597150"/>
              <a:ext cx="142875" cy="190500"/>
            </a:xfrm>
            <a:custGeom>
              <a:avLst/>
              <a:gdLst>
                <a:gd name="T0" fmla="*/ 25 w 29"/>
                <a:gd name="T1" fmla="*/ 0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0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8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8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8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4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4"/>
                    <a:pt x="28" y="4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5" name="Group 114"/>
          <p:cNvGrpSpPr/>
          <p:nvPr userDrawn="1"/>
        </p:nvGrpSpPr>
        <p:grpSpPr>
          <a:xfrm rot="21328392">
            <a:off x="10473496" y="5350539"/>
            <a:ext cx="635256" cy="279839"/>
            <a:chOff x="6043613" y="1992313"/>
            <a:chExt cx="958850" cy="422275"/>
          </a:xfrm>
        </p:grpSpPr>
        <p:sp>
          <p:nvSpPr>
            <p:cNvPr id="116" name="Freeform 30"/>
            <p:cNvSpPr>
              <a:spLocks noEditPoints="1"/>
            </p:cNvSpPr>
            <p:nvPr userDrawn="1"/>
          </p:nvSpPr>
          <p:spPr bwMode="gray">
            <a:xfrm>
              <a:off x="6043613" y="1992313"/>
              <a:ext cx="958850" cy="422275"/>
            </a:xfrm>
            <a:custGeom>
              <a:avLst/>
              <a:gdLst>
                <a:gd name="T0" fmla="*/ 0 w 195"/>
                <a:gd name="T1" fmla="*/ 86 h 86"/>
                <a:gd name="T2" fmla="*/ 195 w 195"/>
                <a:gd name="T3" fmla="*/ 86 h 86"/>
                <a:gd name="T4" fmla="*/ 195 w 195"/>
                <a:gd name="T5" fmla="*/ 0 h 86"/>
                <a:gd name="T6" fmla="*/ 0 w 195"/>
                <a:gd name="T7" fmla="*/ 0 h 86"/>
                <a:gd name="T8" fmla="*/ 0 w 195"/>
                <a:gd name="T9" fmla="*/ 86 h 86"/>
                <a:gd name="T10" fmla="*/ 56 w 195"/>
                <a:gd name="T11" fmla="*/ 23 h 86"/>
                <a:gd name="T12" fmla="*/ 27 w 195"/>
                <a:gd name="T13" fmla="*/ 23 h 86"/>
                <a:gd name="T14" fmla="*/ 27 w 195"/>
                <a:gd name="T15" fmla="*/ 38 h 86"/>
                <a:gd name="T16" fmla="*/ 56 w 195"/>
                <a:gd name="T17" fmla="*/ 38 h 86"/>
                <a:gd name="T18" fmla="*/ 56 w 195"/>
                <a:gd name="T19" fmla="*/ 38 h 86"/>
                <a:gd name="T20" fmla="*/ 56 w 195"/>
                <a:gd name="T21" fmla="*/ 48 h 86"/>
                <a:gd name="T22" fmla="*/ 56 w 195"/>
                <a:gd name="T23" fmla="*/ 48 h 86"/>
                <a:gd name="T24" fmla="*/ 27 w 195"/>
                <a:gd name="T25" fmla="*/ 48 h 86"/>
                <a:gd name="T26" fmla="*/ 27 w 195"/>
                <a:gd name="T27" fmla="*/ 73 h 86"/>
                <a:gd name="T28" fmla="*/ 27 w 195"/>
                <a:gd name="T29" fmla="*/ 73 h 86"/>
                <a:gd name="T30" fmla="*/ 17 w 195"/>
                <a:gd name="T31" fmla="*/ 73 h 86"/>
                <a:gd name="T32" fmla="*/ 17 w 195"/>
                <a:gd name="T33" fmla="*/ 73 h 86"/>
                <a:gd name="T34" fmla="*/ 17 w 195"/>
                <a:gd name="T35" fmla="*/ 13 h 86"/>
                <a:gd name="T36" fmla="*/ 56 w 195"/>
                <a:gd name="T37" fmla="*/ 13 h 86"/>
                <a:gd name="T38" fmla="*/ 56 w 195"/>
                <a:gd name="T39" fmla="*/ 13 h 86"/>
                <a:gd name="T40" fmla="*/ 56 w 195"/>
                <a:gd name="T41" fmla="*/ 23 h 86"/>
                <a:gd name="T42" fmla="*/ 117 w 195"/>
                <a:gd name="T43" fmla="*/ 59 h 86"/>
                <a:gd name="T44" fmla="*/ 115 w 195"/>
                <a:gd name="T45" fmla="*/ 63 h 86"/>
                <a:gd name="T46" fmla="*/ 108 w 195"/>
                <a:gd name="T47" fmla="*/ 71 h 86"/>
                <a:gd name="T48" fmla="*/ 104 w 195"/>
                <a:gd name="T49" fmla="*/ 73 h 86"/>
                <a:gd name="T50" fmla="*/ 80 w 195"/>
                <a:gd name="T51" fmla="*/ 73 h 86"/>
                <a:gd name="T52" fmla="*/ 77 w 195"/>
                <a:gd name="T53" fmla="*/ 71 h 86"/>
                <a:gd name="T54" fmla="*/ 76 w 195"/>
                <a:gd name="T55" fmla="*/ 71 h 86"/>
                <a:gd name="T56" fmla="*/ 69 w 195"/>
                <a:gd name="T57" fmla="*/ 63 h 86"/>
                <a:gd name="T58" fmla="*/ 67 w 195"/>
                <a:gd name="T59" fmla="*/ 61 h 86"/>
                <a:gd name="T60" fmla="*/ 67 w 195"/>
                <a:gd name="T61" fmla="*/ 59 h 86"/>
                <a:gd name="T62" fmla="*/ 67 w 195"/>
                <a:gd name="T63" fmla="*/ 27 h 86"/>
                <a:gd name="T64" fmla="*/ 67 w 195"/>
                <a:gd name="T65" fmla="*/ 25 h 86"/>
                <a:gd name="T66" fmla="*/ 69 w 195"/>
                <a:gd name="T67" fmla="*/ 22 h 86"/>
                <a:gd name="T68" fmla="*/ 76 w 195"/>
                <a:gd name="T69" fmla="*/ 15 h 86"/>
                <a:gd name="T70" fmla="*/ 78 w 195"/>
                <a:gd name="T71" fmla="*/ 14 h 86"/>
                <a:gd name="T72" fmla="*/ 80 w 195"/>
                <a:gd name="T73" fmla="*/ 13 h 86"/>
                <a:gd name="T74" fmla="*/ 80 w 195"/>
                <a:gd name="T75" fmla="*/ 13 h 86"/>
                <a:gd name="T76" fmla="*/ 104 w 195"/>
                <a:gd name="T77" fmla="*/ 13 h 86"/>
                <a:gd name="T78" fmla="*/ 104 w 195"/>
                <a:gd name="T79" fmla="*/ 13 h 86"/>
                <a:gd name="T80" fmla="*/ 106 w 195"/>
                <a:gd name="T81" fmla="*/ 14 h 86"/>
                <a:gd name="T82" fmla="*/ 108 w 195"/>
                <a:gd name="T83" fmla="*/ 15 h 86"/>
                <a:gd name="T84" fmla="*/ 115 w 195"/>
                <a:gd name="T85" fmla="*/ 22 h 86"/>
                <a:gd name="T86" fmla="*/ 117 w 195"/>
                <a:gd name="T87" fmla="*/ 27 h 86"/>
                <a:gd name="T88" fmla="*/ 117 w 195"/>
                <a:gd name="T89" fmla="*/ 59 h 86"/>
                <a:gd name="T90" fmla="*/ 165 w 195"/>
                <a:gd name="T91" fmla="*/ 73 h 86"/>
                <a:gd name="T92" fmla="*/ 148 w 195"/>
                <a:gd name="T93" fmla="*/ 50 h 86"/>
                <a:gd name="T94" fmla="*/ 146 w 195"/>
                <a:gd name="T95" fmla="*/ 49 h 86"/>
                <a:gd name="T96" fmla="*/ 140 w 195"/>
                <a:gd name="T97" fmla="*/ 49 h 86"/>
                <a:gd name="T98" fmla="*/ 140 w 195"/>
                <a:gd name="T99" fmla="*/ 73 h 86"/>
                <a:gd name="T100" fmla="*/ 129 w 195"/>
                <a:gd name="T101" fmla="*/ 73 h 86"/>
                <a:gd name="T102" fmla="*/ 129 w 195"/>
                <a:gd name="T103" fmla="*/ 13 h 86"/>
                <a:gd name="T104" fmla="*/ 162 w 195"/>
                <a:gd name="T105" fmla="*/ 13 h 86"/>
                <a:gd name="T106" fmla="*/ 166 w 195"/>
                <a:gd name="T107" fmla="*/ 15 h 86"/>
                <a:gd name="T108" fmla="*/ 172 w 195"/>
                <a:gd name="T109" fmla="*/ 21 h 86"/>
                <a:gd name="T110" fmla="*/ 174 w 195"/>
                <a:gd name="T111" fmla="*/ 25 h 86"/>
                <a:gd name="T112" fmla="*/ 174 w 195"/>
                <a:gd name="T113" fmla="*/ 37 h 86"/>
                <a:gd name="T114" fmla="*/ 172 w 195"/>
                <a:gd name="T115" fmla="*/ 42 h 86"/>
                <a:gd name="T116" fmla="*/ 166 w 195"/>
                <a:gd name="T117" fmla="*/ 47 h 86"/>
                <a:gd name="T118" fmla="*/ 162 w 195"/>
                <a:gd name="T119" fmla="*/ 49 h 86"/>
                <a:gd name="T120" fmla="*/ 160 w 195"/>
                <a:gd name="T121" fmla="*/ 49 h 86"/>
                <a:gd name="T122" fmla="*/ 178 w 195"/>
                <a:gd name="T123" fmla="*/ 73 h 86"/>
                <a:gd name="T124" fmla="*/ 165 w 195"/>
                <a:gd name="T125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5" h="86">
                  <a:moveTo>
                    <a:pt x="0" y="86"/>
                  </a:moveTo>
                  <a:cubicBezTo>
                    <a:pt x="195" y="86"/>
                    <a:pt x="195" y="86"/>
                    <a:pt x="195" y="86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56" y="2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13"/>
                    <a:pt x="56" y="13"/>
                    <a:pt x="56" y="13"/>
                  </a:cubicBezTo>
                  <a:lnTo>
                    <a:pt x="56" y="23"/>
                  </a:lnTo>
                  <a:close/>
                  <a:moveTo>
                    <a:pt x="117" y="59"/>
                  </a:moveTo>
                  <a:cubicBezTo>
                    <a:pt x="117" y="61"/>
                    <a:pt x="117" y="62"/>
                    <a:pt x="115" y="63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7" y="72"/>
                    <a:pt x="105" y="73"/>
                    <a:pt x="104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9" y="73"/>
                    <a:pt x="78" y="72"/>
                    <a:pt x="77" y="71"/>
                  </a:cubicBezTo>
                  <a:cubicBezTo>
                    <a:pt x="77" y="71"/>
                    <a:pt x="76" y="71"/>
                    <a:pt x="76" y="71"/>
                  </a:cubicBezTo>
                  <a:cubicBezTo>
                    <a:pt x="69" y="63"/>
                    <a:pt x="69" y="63"/>
                    <a:pt x="69" y="63"/>
                  </a:cubicBezTo>
                  <a:cubicBezTo>
                    <a:pt x="68" y="63"/>
                    <a:pt x="67" y="62"/>
                    <a:pt x="67" y="61"/>
                  </a:cubicBezTo>
                  <a:cubicBezTo>
                    <a:pt x="67" y="60"/>
                    <a:pt x="67" y="60"/>
                    <a:pt x="67" y="59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7" y="26"/>
                    <a:pt x="67" y="26"/>
                    <a:pt x="67" y="25"/>
                  </a:cubicBezTo>
                  <a:cubicBezTo>
                    <a:pt x="67" y="24"/>
                    <a:pt x="68" y="23"/>
                    <a:pt x="69" y="22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7" y="14"/>
                    <a:pt x="78" y="14"/>
                  </a:cubicBezTo>
                  <a:cubicBezTo>
                    <a:pt x="79" y="13"/>
                    <a:pt x="79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5" y="13"/>
                    <a:pt x="106" y="14"/>
                  </a:cubicBezTo>
                  <a:cubicBezTo>
                    <a:pt x="107" y="14"/>
                    <a:pt x="107" y="14"/>
                    <a:pt x="108" y="15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7" y="24"/>
                    <a:pt x="117" y="25"/>
                    <a:pt x="117" y="27"/>
                  </a:cubicBezTo>
                  <a:lnTo>
                    <a:pt x="117" y="59"/>
                  </a:lnTo>
                  <a:close/>
                  <a:moveTo>
                    <a:pt x="165" y="73"/>
                  </a:moveTo>
                  <a:cubicBezTo>
                    <a:pt x="148" y="50"/>
                    <a:pt x="148" y="50"/>
                    <a:pt x="148" y="50"/>
                  </a:cubicBezTo>
                  <a:cubicBezTo>
                    <a:pt x="147" y="49"/>
                    <a:pt x="147" y="49"/>
                    <a:pt x="146" y="49"/>
                  </a:cubicBezTo>
                  <a:cubicBezTo>
                    <a:pt x="140" y="49"/>
                    <a:pt x="140" y="49"/>
                    <a:pt x="140" y="49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29" y="73"/>
                    <a:pt x="129" y="73"/>
                    <a:pt x="129" y="73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4" y="13"/>
                    <a:pt x="165" y="14"/>
                    <a:pt x="166" y="15"/>
                  </a:cubicBezTo>
                  <a:cubicBezTo>
                    <a:pt x="172" y="21"/>
                    <a:pt x="172" y="21"/>
                    <a:pt x="172" y="21"/>
                  </a:cubicBezTo>
                  <a:cubicBezTo>
                    <a:pt x="173" y="22"/>
                    <a:pt x="174" y="24"/>
                    <a:pt x="174" y="25"/>
                  </a:cubicBezTo>
                  <a:cubicBezTo>
                    <a:pt x="174" y="37"/>
                    <a:pt x="174" y="37"/>
                    <a:pt x="174" y="37"/>
                  </a:cubicBezTo>
                  <a:cubicBezTo>
                    <a:pt x="174" y="39"/>
                    <a:pt x="173" y="40"/>
                    <a:pt x="172" y="42"/>
                  </a:cubicBezTo>
                  <a:cubicBezTo>
                    <a:pt x="166" y="47"/>
                    <a:pt x="166" y="47"/>
                    <a:pt x="166" y="47"/>
                  </a:cubicBezTo>
                  <a:cubicBezTo>
                    <a:pt x="165" y="49"/>
                    <a:pt x="164" y="49"/>
                    <a:pt x="162" y="49"/>
                  </a:cubicBezTo>
                  <a:cubicBezTo>
                    <a:pt x="160" y="49"/>
                    <a:pt x="160" y="49"/>
                    <a:pt x="160" y="49"/>
                  </a:cubicBezTo>
                  <a:cubicBezTo>
                    <a:pt x="178" y="73"/>
                    <a:pt x="178" y="73"/>
                    <a:pt x="178" y="73"/>
                  </a:cubicBezTo>
                  <a:lnTo>
                    <a:pt x="165" y="73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7" name="Freeform 31"/>
            <p:cNvSpPr>
              <a:spLocks/>
            </p:cNvSpPr>
            <p:nvPr userDrawn="1"/>
          </p:nvSpPr>
          <p:spPr bwMode="gray">
            <a:xfrm>
              <a:off x="6127750" y="2055813"/>
              <a:ext cx="192088" cy="295275"/>
            </a:xfrm>
            <a:custGeom>
              <a:avLst/>
              <a:gdLst>
                <a:gd name="T0" fmla="*/ 121 w 121"/>
                <a:gd name="T1" fmla="*/ 31 h 186"/>
                <a:gd name="T2" fmla="*/ 121 w 121"/>
                <a:gd name="T3" fmla="*/ 0 h 186"/>
                <a:gd name="T4" fmla="*/ 0 w 121"/>
                <a:gd name="T5" fmla="*/ 0 h 186"/>
                <a:gd name="T6" fmla="*/ 0 w 121"/>
                <a:gd name="T7" fmla="*/ 186 h 186"/>
                <a:gd name="T8" fmla="*/ 31 w 121"/>
                <a:gd name="T9" fmla="*/ 186 h 186"/>
                <a:gd name="T10" fmla="*/ 31 w 121"/>
                <a:gd name="T11" fmla="*/ 108 h 186"/>
                <a:gd name="T12" fmla="*/ 121 w 121"/>
                <a:gd name="T13" fmla="*/ 108 h 186"/>
                <a:gd name="T14" fmla="*/ 121 w 121"/>
                <a:gd name="T15" fmla="*/ 77 h 186"/>
                <a:gd name="T16" fmla="*/ 31 w 121"/>
                <a:gd name="T17" fmla="*/ 77 h 186"/>
                <a:gd name="T18" fmla="*/ 31 w 121"/>
                <a:gd name="T19" fmla="*/ 31 h 186"/>
                <a:gd name="T20" fmla="*/ 31 w 121"/>
                <a:gd name="T21" fmla="*/ 31 h 186"/>
                <a:gd name="T22" fmla="*/ 121 w 121"/>
                <a:gd name="T23" fmla="*/ 3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" h="186">
                  <a:moveTo>
                    <a:pt x="121" y="31"/>
                  </a:moveTo>
                  <a:lnTo>
                    <a:pt x="121" y="0"/>
                  </a:lnTo>
                  <a:lnTo>
                    <a:pt x="0" y="0"/>
                  </a:lnTo>
                  <a:lnTo>
                    <a:pt x="0" y="186"/>
                  </a:lnTo>
                  <a:lnTo>
                    <a:pt x="31" y="186"/>
                  </a:lnTo>
                  <a:lnTo>
                    <a:pt x="31" y="108"/>
                  </a:lnTo>
                  <a:lnTo>
                    <a:pt x="121" y="108"/>
                  </a:lnTo>
                  <a:lnTo>
                    <a:pt x="121" y="77"/>
                  </a:lnTo>
                  <a:lnTo>
                    <a:pt x="31" y="77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121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8" name="Freeform 32"/>
            <p:cNvSpPr>
              <a:spLocks noEditPoints="1"/>
            </p:cNvSpPr>
            <p:nvPr userDrawn="1"/>
          </p:nvSpPr>
          <p:spPr bwMode="gray">
            <a:xfrm>
              <a:off x="6373813" y="2055813"/>
              <a:ext cx="246063" cy="295275"/>
            </a:xfrm>
            <a:custGeom>
              <a:avLst/>
              <a:gdLst>
                <a:gd name="T0" fmla="*/ 50 w 50"/>
                <a:gd name="T1" fmla="*/ 14 h 60"/>
                <a:gd name="T2" fmla="*/ 48 w 50"/>
                <a:gd name="T3" fmla="*/ 9 h 60"/>
                <a:gd name="T4" fmla="*/ 41 w 50"/>
                <a:gd name="T5" fmla="*/ 2 h 60"/>
                <a:gd name="T6" fmla="*/ 39 w 50"/>
                <a:gd name="T7" fmla="*/ 1 h 60"/>
                <a:gd name="T8" fmla="*/ 37 w 50"/>
                <a:gd name="T9" fmla="*/ 0 h 60"/>
                <a:gd name="T10" fmla="*/ 13 w 50"/>
                <a:gd name="T11" fmla="*/ 0 h 60"/>
                <a:gd name="T12" fmla="*/ 11 w 50"/>
                <a:gd name="T13" fmla="*/ 1 h 60"/>
                <a:gd name="T14" fmla="*/ 11 w 50"/>
                <a:gd name="T15" fmla="*/ 1 h 60"/>
                <a:gd name="T16" fmla="*/ 9 w 50"/>
                <a:gd name="T17" fmla="*/ 2 h 60"/>
                <a:gd name="T18" fmla="*/ 2 w 50"/>
                <a:gd name="T19" fmla="*/ 9 h 60"/>
                <a:gd name="T20" fmla="*/ 0 w 50"/>
                <a:gd name="T21" fmla="*/ 14 h 60"/>
                <a:gd name="T22" fmla="*/ 0 w 50"/>
                <a:gd name="T23" fmla="*/ 46 h 60"/>
                <a:gd name="T24" fmla="*/ 2 w 50"/>
                <a:gd name="T25" fmla="*/ 50 h 60"/>
                <a:gd name="T26" fmla="*/ 9 w 50"/>
                <a:gd name="T27" fmla="*/ 58 h 60"/>
                <a:gd name="T28" fmla="*/ 10 w 50"/>
                <a:gd name="T29" fmla="*/ 58 h 60"/>
                <a:gd name="T30" fmla="*/ 11 w 50"/>
                <a:gd name="T31" fmla="*/ 59 h 60"/>
                <a:gd name="T32" fmla="*/ 13 w 50"/>
                <a:gd name="T33" fmla="*/ 60 h 60"/>
                <a:gd name="T34" fmla="*/ 37 w 50"/>
                <a:gd name="T35" fmla="*/ 60 h 60"/>
                <a:gd name="T36" fmla="*/ 39 w 50"/>
                <a:gd name="T37" fmla="*/ 59 h 60"/>
                <a:gd name="T38" fmla="*/ 41 w 50"/>
                <a:gd name="T39" fmla="*/ 58 h 60"/>
                <a:gd name="T40" fmla="*/ 48 w 50"/>
                <a:gd name="T41" fmla="*/ 50 h 60"/>
                <a:gd name="T42" fmla="*/ 50 w 50"/>
                <a:gd name="T43" fmla="*/ 46 h 60"/>
                <a:gd name="T44" fmla="*/ 50 w 50"/>
                <a:gd name="T45" fmla="*/ 14 h 60"/>
                <a:gd name="T46" fmla="*/ 40 w 50"/>
                <a:gd name="T47" fmla="*/ 44 h 60"/>
                <a:gd name="T48" fmla="*/ 40 w 50"/>
                <a:gd name="T49" fmla="*/ 44 h 60"/>
                <a:gd name="T50" fmla="*/ 39 w 50"/>
                <a:gd name="T51" fmla="*/ 45 h 60"/>
                <a:gd name="T52" fmla="*/ 36 w 50"/>
                <a:gd name="T53" fmla="*/ 49 h 60"/>
                <a:gd name="T54" fmla="*/ 34 w 50"/>
                <a:gd name="T55" fmla="*/ 49 h 60"/>
                <a:gd name="T56" fmla="*/ 16 w 50"/>
                <a:gd name="T57" fmla="*/ 49 h 60"/>
                <a:gd name="T58" fmla="*/ 14 w 50"/>
                <a:gd name="T59" fmla="*/ 49 h 60"/>
                <a:gd name="T60" fmla="*/ 11 w 50"/>
                <a:gd name="T61" fmla="*/ 45 h 60"/>
                <a:gd name="T62" fmla="*/ 10 w 50"/>
                <a:gd name="T63" fmla="*/ 44 h 60"/>
                <a:gd name="T64" fmla="*/ 10 w 50"/>
                <a:gd name="T65" fmla="*/ 16 h 60"/>
                <a:gd name="T66" fmla="*/ 11 w 50"/>
                <a:gd name="T67" fmla="*/ 15 h 60"/>
                <a:gd name="T68" fmla="*/ 11 w 50"/>
                <a:gd name="T69" fmla="*/ 14 h 60"/>
                <a:gd name="T70" fmla="*/ 14 w 50"/>
                <a:gd name="T71" fmla="*/ 11 h 60"/>
                <a:gd name="T72" fmla="*/ 16 w 50"/>
                <a:gd name="T73" fmla="*/ 10 h 60"/>
                <a:gd name="T74" fmla="*/ 34 w 50"/>
                <a:gd name="T75" fmla="*/ 10 h 60"/>
                <a:gd name="T76" fmla="*/ 36 w 50"/>
                <a:gd name="T77" fmla="*/ 11 h 60"/>
                <a:gd name="T78" fmla="*/ 39 w 50"/>
                <a:gd name="T79" fmla="*/ 14 h 60"/>
                <a:gd name="T80" fmla="*/ 40 w 50"/>
                <a:gd name="T81" fmla="*/ 16 h 60"/>
                <a:gd name="T82" fmla="*/ 40 w 50"/>
                <a:gd name="T83" fmla="*/ 4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60">
                  <a:moveTo>
                    <a:pt x="50" y="14"/>
                  </a:moveTo>
                  <a:cubicBezTo>
                    <a:pt x="50" y="12"/>
                    <a:pt x="50" y="11"/>
                    <a:pt x="48" y="9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8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1"/>
                    <a:pt x="9" y="2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0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8"/>
                    <a:pt x="10" y="58"/>
                    <a:pt x="10" y="58"/>
                  </a:cubicBezTo>
                  <a:cubicBezTo>
                    <a:pt x="10" y="59"/>
                    <a:pt x="11" y="59"/>
                    <a:pt x="11" y="59"/>
                  </a:cubicBezTo>
                  <a:cubicBezTo>
                    <a:pt x="12" y="59"/>
                    <a:pt x="13" y="60"/>
                    <a:pt x="1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8" y="60"/>
                    <a:pt x="38" y="59"/>
                    <a:pt x="39" y="59"/>
                  </a:cubicBezTo>
                  <a:cubicBezTo>
                    <a:pt x="40" y="59"/>
                    <a:pt x="41" y="58"/>
                    <a:pt x="41" y="5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8"/>
                    <a:pt x="50" y="46"/>
                  </a:cubicBezTo>
                  <a:lnTo>
                    <a:pt x="50" y="14"/>
                  </a:lnTo>
                  <a:close/>
                  <a:moveTo>
                    <a:pt x="40" y="44"/>
                  </a:moveTo>
                  <a:cubicBezTo>
                    <a:pt x="40" y="44"/>
                    <a:pt x="40" y="44"/>
                    <a:pt x="40" y="44"/>
                  </a:cubicBezTo>
                  <a:cubicBezTo>
                    <a:pt x="40" y="45"/>
                    <a:pt x="39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49"/>
                    <a:pt x="15" y="49"/>
                    <a:pt x="14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0" y="45"/>
                    <a:pt x="10" y="44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1"/>
                    <a:pt x="15" y="10"/>
                    <a:pt x="16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10"/>
                    <a:pt x="35" y="11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40" y="15"/>
                    <a:pt x="40" y="16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9" name="Freeform 33"/>
            <p:cNvSpPr>
              <a:spLocks noEditPoints="1"/>
            </p:cNvSpPr>
            <p:nvPr userDrawn="1"/>
          </p:nvSpPr>
          <p:spPr bwMode="gray">
            <a:xfrm>
              <a:off x="6678613" y="2055813"/>
              <a:ext cx="239713" cy="295275"/>
            </a:xfrm>
            <a:custGeom>
              <a:avLst/>
              <a:gdLst>
                <a:gd name="T0" fmla="*/ 33 w 49"/>
                <a:gd name="T1" fmla="*/ 36 h 60"/>
                <a:gd name="T2" fmla="*/ 37 w 49"/>
                <a:gd name="T3" fmla="*/ 34 h 60"/>
                <a:gd name="T4" fmla="*/ 43 w 49"/>
                <a:gd name="T5" fmla="*/ 29 h 60"/>
                <a:gd name="T6" fmla="*/ 45 w 49"/>
                <a:gd name="T7" fmla="*/ 24 h 60"/>
                <a:gd name="T8" fmla="*/ 45 w 49"/>
                <a:gd name="T9" fmla="*/ 12 h 60"/>
                <a:gd name="T10" fmla="*/ 43 w 49"/>
                <a:gd name="T11" fmla="*/ 8 h 60"/>
                <a:gd name="T12" fmla="*/ 37 w 49"/>
                <a:gd name="T13" fmla="*/ 2 h 60"/>
                <a:gd name="T14" fmla="*/ 33 w 49"/>
                <a:gd name="T15" fmla="*/ 0 h 60"/>
                <a:gd name="T16" fmla="*/ 0 w 49"/>
                <a:gd name="T17" fmla="*/ 0 h 60"/>
                <a:gd name="T18" fmla="*/ 0 w 49"/>
                <a:gd name="T19" fmla="*/ 60 h 60"/>
                <a:gd name="T20" fmla="*/ 11 w 49"/>
                <a:gd name="T21" fmla="*/ 60 h 60"/>
                <a:gd name="T22" fmla="*/ 11 w 49"/>
                <a:gd name="T23" fmla="*/ 36 h 60"/>
                <a:gd name="T24" fmla="*/ 17 w 49"/>
                <a:gd name="T25" fmla="*/ 36 h 60"/>
                <a:gd name="T26" fmla="*/ 19 w 49"/>
                <a:gd name="T27" fmla="*/ 37 h 60"/>
                <a:gd name="T28" fmla="*/ 36 w 49"/>
                <a:gd name="T29" fmla="*/ 60 h 60"/>
                <a:gd name="T30" fmla="*/ 49 w 49"/>
                <a:gd name="T31" fmla="*/ 60 h 60"/>
                <a:gd name="T32" fmla="*/ 31 w 49"/>
                <a:gd name="T33" fmla="*/ 36 h 60"/>
                <a:gd name="T34" fmla="*/ 33 w 49"/>
                <a:gd name="T35" fmla="*/ 36 h 60"/>
                <a:gd name="T36" fmla="*/ 11 w 49"/>
                <a:gd name="T37" fmla="*/ 26 h 60"/>
                <a:gd name="T38" fmla="*/ 11 w 49"/>
                <a:gd name="T39" fmla="*/ 10 h 60"/>
                <a:gd name="T40" fmla="*/ 31 w 49"/>
                <a:gd name="T41" fmla="*/ 10 h 60"/>
                <a:gd name="T42" fmla="*/ 32 w 49"/>
                <a:gd name="T43" fmla="*/ 11 h 60"/>
                <a:gd name="T44" fmla="*/ 34 w 49"/>
                <a:gd name="T45" fmla="*/ 13 h 60"/>
                <a:gd name="T46" fmla="*/ 34 w 49"/>
                <a:gd name="T47" fmla="*/ 14 h 60"/>
                <a:gd name="T48" fmla="*/ 34 w 49"/>
                <a:gd name="T49" fmla="*/ 22 h 60"/>
                <a:gd name="T50" fmla="*/ 34 w 49"/>
                <a:gd name="T51" fmla="*/ 24 h 60"/>
                <a:gd name="T52" fmla="*/ 32 w 49"/>
                <a:gd name="T53" fmla="*/ 25 h 60"/>
                <a:gd name="T54" fmla="*/ 31 w 49"/>
                <a:gd name="T55" fmla="*/ 26 h 60"/>
                <a:gd name="T56" fmla="*/ 11 w 49"/>
                <a:gd name="T57" fmla="*/ 2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9" h="60">
                  <a:moveTo>
                    <a:pt x="33" y="36"/>
                  </a:moveTo>
                  <a:cubicBezTo>
                    <a:pt x="35" y="36"/>
                    <a:pt x="36" y="36"/>
                    <a:pt x="37" y="34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4" y="27"/>
                    <a:pt x="45" y="26"/>
                    <a:pt x="45" y="24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1"/>
                    <a:pt x="44" y="9"/>
                    <a:pt x="43" y="8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0"/>
                    <a:pt x="3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6"/>
                    <a:pt x="18" y="36"/>
                    <a:pt x="19" y="37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31" y="36"/>
                    <a:pt x="31" y="36"/>
                    <a:pt x="31" y="36"/>
                  </a:cubicBezTo>
                  <a:lnTo>
                    <a:pt x="33" y="36"/>
                  </a:lnTo>
                  <a:close/>
                  <a:moveTo>
                    <a:pt x="11" y="26"/>
                  </a:moveTo>
                  <a:cubicBezTo>
                    <a:pt x="11" y="10"/>
                    <a:pt x="11" y="10"/>
                    <a:pt x="1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2" y="11"/>
                    <a:pt x="32" y="11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3"/>
                    <a:pt x="34" y="23"/>
                    <a:pt x="34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1" y="26"/>
                    <a:pt x="31" y="26"/>
                  </a:cubicBezTo>
                  <a:lnTo>
                    <a:pt x="11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0" name="Freeform 34"/>
            <p:cNvSpPr>
              <a:spLocks/>
            </p:cNvSpPr>
            <p:nvPr userDrawn="1"/>
          </p:nvSpPr>
          <p:spPr bwMode="gray">
            <a:xfrm>
              <a:off x="6732588" y="2105025"/>
              <a:ext cx="112713" cy="79375"/>
            </a:xfrm>
            <a:custGeom>
              <a:avLst/>
              <a:gdLst>
                <a:gd name="T0" fmla="*/ 23 w 23"/>
                <a:gd name="T1" fmla="*/ 14 h 16"/>
                <a:gd name="T2" fmla="*/ 23 w 23"/>
                <a:gd name="T3" fmla="*/ 12 h 16"/>
                <a:gd name="T4" fmla="*/ 23 w 23"/>
                <a:gd name="T5" fmla="*/ 4 h 16"/>
                <a:gd name="T6" fmla="*/ 23 w 23"/>
                <a:gd name="T7" fmla="*/ 3 h 16"/>
                <a:gd name="T8" fmla="*/ 21 w 23"/>
                <a:gd name="T9" fmla="*/ 1 h 16"/>
                <a:gd name="T10" fmla="*/ 20 w 23"/>
                <a:gd name="T11" fmla="*/ 0 h 16"/>
                <a:gd name="T12" fmla="*/ 0 w 23"/>
                <a:gd name="T13" fmla="*/ 0 h 16"/>
                <a:gd name="T14" fmla="*/ 0 w 23"/>
                <a:gd name="T15" fmla="*/ 16 h 16"/>
                <a:gd name="T16" fmla="*/ 20 w 23"/>
                <a:gd name="T17" fmla="*/ 16 h 16"/>
                <a:gd name="T18" fmla="*/ 21 w 23"/>
                <a:gd name="T19" fmla="*/ 15 h 16"/>
                <a:gd name="T20" fmla="*/ 23 w 23"/>
                <a:gd name="T2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6">
                  <a:moveTo>
                    <a:pt x="23" y="14"/>
                  </a:moveTo>
                  <a:cubicBezTo>
                    <a:pt x="23" y="13"/>
                    <a:pt x="23" y="13"/>
                    <a:pt x="23" y="12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3"/>
                    <a:pt x="23" y="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1" y="16"/>
                    <a:pt x="21" y="15"/>
                  </a:cubicBezTo>
                  <a:lnTo>
                    <a:pt x="23" y="1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1" name="Freeform 35"/>
            <p:cNvSpPr>
              <a:spLocks/>
            </p:cNvSpPr>
            <p:nvPr userDrawn="1"/>
          </p:nvSpPr>
          <p:spPr bwMode="gray">
            <a:xfrm>
              <a:off x="6423025" y="2105025"/>
              <a:ext cx="147638" cy="192088"/>
            </a:xfrm>
            <a:custGeom>
              <a:avLst/>
              <a:gdLst>
                <a:gd name="T0" fmla="*/ 29 w 30"/>
                <a:gd name="T1" fmla="*/ 4 h 39"/>
                <a:gd name="T2" fmla="*/ 26 w 30"/>
                <a:gd name="T3" fmla="*/ 1 h 39"/>
                <a:gd name="T4" fmla="*/ 24 w 30"/>
                <a:gd name="T5" fmla="*/ 0 h 39"/>
                <a:gd name="T6" fmla="*/ 6 w 30"/>
                <a:gd name="T7" fmla="*/ 0 h 39"/>
                <a:gd name="T8" fmla="*/ 4 w 30"/>
                <a:gd name="T9" fmla="*/ 1 h 39"/>
                <a:gd name="T10" fmla="*/ 1 w 30"/>
                <a:gd name="T11" fmla="*/ 4 h 39"/>
                <a:gd name="T12" fmla="*/ 1 w 30"/>
                <a:gd name="T13" fmla="*/ 5 h 39"/>
                <a:gd name="T14" fmla="*/ 0 w 30"/>
                <a:gd name="T15" fmla="*/ 6 h 39"/>
                <a:gd name="T16" fmla="*/ 0 w 30"/>
                <a:gd name="T17" fmla="*/ 34 h 39"/>
                <a:gd name="T18" fmla="*/ 1 w 30"/>
                <a:gd name="T19" fmla="*/ 35 h 39"/>
                <a:gd name="T20" fmla="*/ 4 w 30"/>
                <a:gd name="T21" fmla="*/ 39 h 39"/>
                <a:gd name="T22" fmla="*/ 6 w 30"/>
                <a:gd name="T23" fmla="*/ 39 h 39"/>
                <a:gd name="T24" fmla="*/ 24 w 30"/>
                <a:gd name="T25" fmla="*/ 39 h 39"/>
                <a:gd name="T26" fmla="*/ 26 w 30"/>
                <a:gd name="T27" fmla="*/ 39 h 39"/>
                <a:gd name="T28" fmla="*/ 29 w 30"/>
                <a:gd name="T29" fmla="*/ 35 h 39"/>
                <a:gd name="T30" fmla="*/ 30 w 30"/>
                <a:gd name="T31" fmla="*/ 34 h 39"/>
                <a:gd name="T32" fmla="*/ 30 w 30"/>
                <a:gd name="T33" fmla="*/ 6 h 39"/>
                <a:gd name="T34" fmla="*/ 29 w 30"/>
                <a:gd name="T35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9">
                  <a:moveTo>
                    <a:pt x="29" y="4"/>
                  </a:move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5" y="0"/>
                    <a:pt x="2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1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5" y="39"/>
                    <a:pt x="5" y="39"/>
                    <a:pt x="6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5" y="39"/>
                    <a:pt x="25" y="39"/>
                    <a:pt x="26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30" y="35"/>
                    <a:pt x="30" y="34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5"/>
                    <a:pt x="29" y="5"/>
                    <a:pt x="29" y="4"/>
                  </a:cubicBezTo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2" name="Group 121"/>
          <p:cNvGrpSpPr/>
          <p:nvPr userDrawn="1"/>
        </p:nvGrpSpPr>
        <p:grpSpPr>
          <a:xfrm rot="21328392">
            <a:off x="7824042" y="5321067"/>
            <a:ext cx="2551543" cy="416600"/>
            <a:chOff x="2047875" y="1746250"/>
            <a:chExt cx="3851275" cy="628650"/>
          </a:xfrm>
        </p:grpSpPr>
        <p:sp>
          <p:nvSpPr>
            <p:cNvPr id="123" name="Freeform 5"/>
            <p:cNvSpPr>
              <a:spLocks/>
            </p:cNvSpPr>
            <p:nvPr userDrawn="1"/>
          </p:nvSpPr>
          <p:spPr bwMode="gray">
            <a:xfrm>
              <a:off x="2047875" y="1746250"/>
              <a:ext cx="422275" cy="604838"/>
            </a:xfrm>
            <a:custGeom>
              <a:avLst/>
              <a:gdLst>
                <a:gd name="T0" fmla="*/ 35 w 86"/>
                <a:gd name="T1" fmla="*/ 0 h 123"/>
                <a:gd name="T2" fmla="*/ 86 w 86"/>
                <a:gd name="T3" fmla="*/ 0 h 123"/>
                <a:gd name="T4" fmla="*/ 50 w 86"/>
                <a:gd name="T5" fmla="*/ 123 h 123"/>
                <a:gd name="T6" fmla="*/ 0 w 86"/>
                <a:gd name="T7" fmla="*/ 123 h 123"/>
                <a:gd name="T8" fmla="*/ 35 w 86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23">
                  <a:moveTo>
                    <a:pt x="35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6" y="0"/>
                    <a:pt x="59" y="91"/>
                    <a:pt x="50" y="123"/>
                  </a:cubicBezTo>
                  <a:cubicBezTo>
                    <a:pt x="0" y="123"/>
                    <a:pt x="0" y="123"/>
                    <a:pt x="0" y="123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4" name="Freeform 6"/>
            <p:cNvSpPr>
              <a:spLocks noEditPoints="1"/>
            </p:cNvSpPr>
            <p:nvPr userDrawn="1"/>
          </p:nvSpPr>
          <p:spPr bwMode="gray">
            <a:xfrm>
              <a:off x="2333625" y="1874838"/>
              <a:ext cx="776288" cy="495300"/>
            </a:xfrm>
            <a:custGeom>
              <a:avLst/>
              <a:gdLst>
                <a:gd name="T0" fmla="*/ 145 w 158"/>
                <a:gd name="T1" fmla="*/ 51 h 101"/>
                <a:gd name="T2" fmla="*/ 123 w 158"/>
                <a:gd name="T3" fmla="*/ 14 h 101"/>
                <a:gd name="T4" fmla="*/ 29 w 158"/>
                <a:gd name="T5" fmla="*/ 32 h 101"/>
                <a:gd name="T6" fmla="*/ 18 w 158"/>
                <a:gd name="T7" fmla="*/ 86 h 101"/>
                <a:gd name="T8" fmla="*/ 74 w 158"/>
                <a:gd name="T9" fmla="*/ 99 h 101"/>
                <a:gd name="T10" fmla="*/ 120 w 158"/>
                <a:gd name="T11" fmla="*/ 91 h 101"/>
                <a:gd name="T12" fmla="*/ 129 w 158"/>
                <a:gd name="T13" fmla="*/ 68 h 101"/>
                <a:gd name="T14" fmla="*/ 80 w 158"/>
                <a:gd name="T15" fmla="*/ 83 h 101"/>
                <a:gd name="T16" fmla="*/ 58 w 158"/>
                <a:gd name="T17" fmla="*/ 71 h 101"/>
                <a:gd name="T18" fmla="*/ 145 w 158"/>
                <a:gd name="T19" fmla="*/ 51 h 101"/>
                <a:gd name="T20" fmla="*/ 64 w 158"/>
                <a:gd name="T21" fmla="*/ 45 h 101"/>
                <a:gd name="T22" fmla="*/ 90 w 158"/>
                <a:gd name="T23" fmla="*/ 25 h 101"/>
                <a:gd name="T24" fmla="*/ 105 w 158"/>
                <a:gd name="T25" fmla="*/ 42 h 101"/>
                <a:gd name="T26" fmla="*/ 59 w 158"/>
                <a:gd name="T27" fmla="*/ 65 h 101"/>
                <a:gd name="T28" fmla="*/ 64 w 158"/>
                <a:gd name="T29" fmla="*/ 4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8" h="101">
                  <a:moveTo>
                    <a:pt x="145" y="51"/>
                  </a:moveTo>
                  <a:cubicBezTo>
                    <a:pt x="145" y="51"/>
                    <a:pt x="158" y="24"/>
                    <a:pt x="123" y="14"/>
                  </a:cubicBezTo>
                  <a:cubicBezTo>
                    <a:pt x="123" y="14"/>
                    <a:pt x="66" y="0"/>
                    <a:pt x="29" y="32"/>
                  </a:cubicBezTo>
                  <a:cubicBezTo>
                    <a:pt x="29" y="32"/>
                    <a:pt x="0" y="62"/>
                    <a:pt x="18" y="86"/>
                  </a:cubicBezTo>
                  <a:cubicBezTo>
                    <a:pt x="18" y="86"/>
                    <a:pt x="29" y="101"/>
                    <a:pt x="74" y="99"/>
                  </a:cubicBezTo>
                  <a:cubicBezTo>
                    <a:pt x="74" y="99"/>
                    <a:pt x="110" y="97"/>
                    <a:pt x="120" y="91"/>
                  </a:cubicBezTo>
                  <a:cubicBezTo>
                    <a:pt x="129" y="68"/>
                    <a:pt x="129" y="68"/>
                    <a:pt x="129" y="68"/>
                  </a:cubicBezTo>
                  <a:cubicBezTo>
                    <a:pt x="129" y="68"/>
                    <a:pt x="105" y="82"/>
                    <a:pt x="80" y="83"/>
                  </a:cubicBezTo>
                  <a:cubicBezTo>
                    <a:pt x="80" y="83"/>
                    <a:pt x="54" y="85"/>
                    <a:pt x="58" y="71"/>
                  </a:cubicBezTo>
                  <a:lnTo>
                    <a:pt x="145" y="51"/>
                  </a:lnTo>
                  <a:close/>
                  <a:moveTo>
                    <a:pt x="64" y="45"/>
                  </a:moveTo>
                  <a:cubicBezTo>
                    <a:pt x="70" y="23"/>
                    <a:pt x="90" y="25"/>
                    <a:pt x="90" y="25"/>
                  </a:cubicBezTo>
                  <a:cubicBezTo>
                    <a:pt x="109" y="25"/>
                    <a:pt x="105" y="42"/>
                    <a:pt x="105" y="42"/>
                  </a:cubicBezTo>
                  <a:cubicBezTo>
                    <a:pt x="59" y="65"/>
                    <a:pt x="59" y="65"/>
                    <a:pt x="59" y="65"/>
                  </a:cubicBezTo>
                  <a:lnTo>
                    <a:pt x="64" y="4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5" name="Freeform 7"/>
            <p:cNvSpPr>
              <a:spLocks/>
            </p:cNvSpPr>
            <p:nvPr userDrawn="1"/>
          </p:nvSpPr>
          <p:spPr bwMode="gray">
            <a:xfrm>
              <a:off x="3030538" y="1898650"/>
              <a:ext cx="762000" cy="452438"/>
            </a:xfrm>
            <a:custGeom>
              <a:avLst/>
              <a:gdLst>
                <a:gd name="T0" fmla="*/ 23 w 155"/>
                <a:gd name="T1" fmla="*/ 13 h 92"/>
                <a:gd name="T2" fmla="*/ 0 w 155"/>
                <a:gd name="T3" fmla="*/ 92 h 92"/>
                <a:gd name="T4" fmla="*/ 51 w 155"/>
                <a:gd name="T5" fmla="*/ 92 h 92"/>
                <a:gd name="T6" fmla="*/ 71 w 155"/>
                <a:gd name="T7" fmla="*/ 22 h 92"/>
                <a:gd name="T8" fmla="*/ 92 w 155"/>
                <a:gd name="T9" fmla="*/ 23 h 92"/>
                <a:gd name="T10" fmla="*/ 97 w 155"/>
                <a:gd name="T11" fmla="*/ 36 h 92"/>
                <a:gd name="T12" fmla="*/ 89 w 155"/>
                <a:gd name="T13" fmla="*/ 65 h 92"/>
                <a:gd name="T14" fmla="*/ 81 w 155"/>
                <a:gd name="T15" fmla="*/ 92 h 92"/>
                <a:gd name="T16" fmla="*/ 130 w 155"/>
                <a:gd name="T17" fmla="*/ 92 h 92"/>
                <a:gd name="T18" fmla="*/ 147 w 155"/>
                <a:gd name="T19" fmla="*/ 36 h 92"/>
                <a:gd name="T20" fmla="*/ 133 w 155"/>
                <a:gd name="T21" fmla="*/ 11 h 92"/>
                <a:gd name="T22" fmla="*/ 23 w 155"/>
                <a:gd name="T23" fmla="*/ 1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5" h="92">
                  <a:moveTo>
                    <a:pt x="23" y="13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22"/>
                    <a:pt x="82" y="20"/>
                    <a:pt x="92" y="23"/>
                  </a:cubicBezTo>
                  <a:cubicBezTo>
                    <a:pt x="92" y="23"/>
                    <a:pt x="101" y="25"/>
                    <a:pt x="97" y="36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130" y="92"/>
                    <a:pt x="130" y="92"/>
                    <a:pt x="130" y="92"/>
                  </a:cubicBezTo>
                  <a:cubicBezTo>
                    <a:pt x="147" y="36"/>
                    <a:pt x="147" y="36"/>
                    <a:pt x="147" y="36"/>
                  </a:cubicBezTo>
                  <a:cubicBezTo>
                    <a:pt x="147" y="36"/>
                    <a:pt x="155" y="16"/>
                    <a:pt x="133" y="11"/>
                  </a:cubicBezTo>
                  <a:cubicBezTo>
                    <a:pt x="133" y="11"/>
                    <a:pt x="95" y="0"/>
                    <a:pt x="23" y="13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6" name="Freeform 8"/>
            <p:cNvSpPr>
              <a:spLocks noEditPoints="1"/>
            </p:cNvSpPr>
            <p:nvPr userDrawn="1"/>
          </p:nvSpPr>
          <p:spPr bwMode="gray">
            <a:xfrm>
              <a:off x="3689350" y="1917700"/>
              <a:ext cx="836613" cy="457200"/>
            </a:xfrm>
            <a:custGeom>
              <a:avLst/>
              <a:gdLst>
                <a:gd name="T0" fmla="*/ 99 w 170"/>
                <a:gd name="T1" fmla="*/ 3 h 93"/>
                <a:gd name="T2" fmla="*/ 17 w 170"/>
                <a:gd name="T3" fmla="*/ 46 h 93"/>
                <a:gd name="T4" fmla="*/ 71 w 170"/>
                <a:gd name="T5" fmla="*/ 90 h 93"/>
                <a:gd name="T6" fmla="*/ 158 w 170"/>
                <a:gd name="T7" fmla="*/ 44 h 93"/>
                <a:gd name="T8" fmla="*/ 99 w 170"/>
                <a:gd name="T9" fmla="*/ 3 h 93"/>
                <a:gd name="T10" fmla="*/ 106 w 170"/>
                <a:gd name="T11" fmla="*/ 50 h 93"/>
                <a:gd name="T12" fmla="*/ 73 w 170"/>
                <a:gd name="T13" fmla="*/ 73 h 93"/>
                <a:gd name="T14" fmla="*/ 70 w 170"/>
                <a:gd name="T15" fmla="*/ 41 h 93"/>
                <a:gd name="T16" fmla="*/ 95 w 170"/>
                <a:gd name="T17" fmla="*/ 18 h 93"/>
                <a:gd name="T18" fmla="*/ 106 w 170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93">
                  <a:moveTo>
                    <a:pt x="99" y="3"/>
                  </a:moveTo>
                  <a:cubicBezTo>
                    <a:pt x="28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1" y="91"/>
                    <a:pt x="147" y="89"/>
                    <a:pt x="158" y="44"/>
                  </a:cubicBezTo>
                  <a:cubicBezTo>
                    <a:pt x="170" y="0"/>
                    <a:pt x="99" y="3"/>
                    <a:pt x="99" y="3"/>
                  </a:cubicBezTo>
                  <a:moveTo>
                    <a:pt x="106" y="50"/>
                  </a:moveTo>
                  <a:cubicBezTo>
                    <a:pt x="106" y="50"/>
                    <a:pt x="95" y="82"/>
                    <a:pt x="73" y="73"/>
                  </a:cubicBezTo>
                  <a:cubicBezTo>
                    <a:pt x="68" y="71"/>
                    <a:pt x="62" y="60"/>
                    <a:pt x="70" y="41"/>
                  </a:cubicBezTo>
                  <a:cubicBezTo>
                    <a:pt x="70" y="41"/>
                    <a:pt x="79" y="17"/>
                    <a:pt x="95" y="18"/>
                  </a:cubicBezTo>
                  <a:cubicBezTo>
                    <a:pt x="95" y="18"/>
                    <a:pt x="117" y="16"/>
                    <a:pt x="106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7" name="Freeform 9"/>
            <p:cNvSpPr>
              <a:spLocks noEditPoints="1"/>
            </p:cNvSpPr>
            <p:nvPr userDrawn="1"/>
          </p:nvSpPr>
          <p:spPr bwMode="gray">
            <a:xfrm>
              <a:off x="5026025" y="1917700"/>
              <a:ext cx="831850" cy="457200"/>
            </a:xfrm>
            <a:custGeom>
              <a:avLst/>
              <a:gdLst>
                <a:gd name="T0" fmla="*/ 98 w 169"/>
                <a:gd name="T1" fmla="*/ 3 h 93"/>
                <a:gd name="T2" fmla="*/ 17 w 169"/>
                <a:gd name="T3" fmla="*/ 46 h 93"/>
                <a:gd name="T4" fmla="*/ 71 w 169"/>
                <a:gd name="T5" fmla="*/ 90 h 93"/>
                <a:gd name="T6" fmla="*/ 158 w 169"/>
                <a:gd name="T7" fmla="*/ 44 h 93"/>
                <a:gd name="T8" fmla="*/ 98 w 169"/>
                <a:gd name="T9" fmla="*/ 3 h 93"/>
                <a:gd name="T10" fmla="*/ 105 w 169"/>
                <a:gd name="T11" fmla="*/ 50 h 93"/>
                <a:gd name="T12" fmla="*/ 73 w 169"/>
                <a:gd name="T13" fmla="*/ 73 h 93"/>
                <a:gd name="T14" fmla="*/ 70 w 169"/>
                <a:gd name="T15" fmla="*/ 41 h 93"/>
                <a:gd name="T16" fmla="*/ 95 w 169"/>
                <a:gd name="T17" fmla="*/ 18 h 93"/>
                <a:gd name="T18" fmla="*/ 105 w 169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93">
                  <a:moveTo>
                    <a:pt x="98" y="3"/>
                  </a:moveTo>
                  <a:cubicBezTo>
                    <a:pt x="27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0" y="91"/>
                    <a:pt x="146" y="89"/>
                    <a:pt x="158" y="44"/>
                  </a:cubicBezTo>
                  <a:cubicBezTo>
                    <a:pt x="169" y="0"/>
                    <a:pt x="98" y="3"/>
                    <a:pt x="98" y="3"/>
                  </a:cubicBezTo>
                  <a:moveTo>
                    <a:pt x="105" y="50"/>
                  </a:moveTo>
                  <a:cubicBezTo>
                    <a:pt x="105" y="50"/>
                    <a:pt x="95" y="82"/>
                    <a:pt x="73" y="73"/>
                  </a:cubicBezTo>
                  <a:cubicBezTo>
                    <a:pt x="67" y="71"/>
                    <a:pt x="62" y="60"/>
                    <a:pt x="70" y="41"/>
                  </a:cubicBezTo>
                  <a:cubicBezTo>
                    <a:pt x="70" y="41"/>
                    <a:pt x="78" y="17"/>
                    <a:pt x="95" y="18"/>
                  </a:cubicBezTo>
                  <a:cubicBezTo>
                    <a:pt x="95" y="18"/>
                    <a:pt x="117" y="16"/>
                    <a:pt x="105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8" name="Freeform 10"/>
            <p:cNvSpPr>
              <a:spLocks/>
            </p:cNvSpPr>
            <p:nvPr userDrawn="1"/>
          </p:nvSpPr>
          <p:spPr bwMode="gray">
            <a:xfrm>
              <a:off x="4495800" y="1943100"/>
              <a:ext cx="687388" cy="407988"/>
            </a:xfrm>
            <a:custGeom>
              <a:avLst/>
              <a:gdLst>
                <a:gd name="T0" fmla="*/ 0 w 433"/>
                <a:gd name="T1" fmla="*/ 0 h 257"/>
                <a:gd name="T2" fmla="*/ 139 w 433"/>
                <a:gd name="T3" fmla="*/ 0 h 257"/>
                <a:gd name="T4" fmla="*/ 164 w 433"/>
                <a:gd name="T5" fmla="*/ 176 h 257"/>
                <a:gd name="T6" fmla="*/ 285 w 433"/>
                <a:gd name="T7" fmla="*/ 0 h 257"/>
                <a:gd name="T8" fmla="*/ 433 w 433"/>
                <a:gd name="T9" fmla="*/ 0 h 257"/>
                <a:gd name="T10" fmla="*/ 260 w 433"/>
                <a:gd name="T11" fmla="*/ 257 h 257"/>
                <a:gd name="T12" fmla="*/ 31 w 433"/>
                <a:gd name="T13" fmla="*/ 257 h 257"/>
                <a:gd name="T14" fmla="*/ 0 w 433"/>
                <a:gd name="T15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3" h="257">
                  <a:moveTo>
                    <a:pt x="0" y="0"/>
                  </a:moveTo>
                  <a:lnTo>
                    <a:pt x="139" y="0"/>
                  </a:lnTo>
                  <a:lnTo>
                    <a:pt x="164" y="176"/>
                  </a:lnTo>
                  <a:lnTo>
                    <a:pt x="285" y="0"/>
                  </a:lnTo>
                  <a:lnTo>
                    <a:pt x="433" y="0"/>
                  </a:lnTo>
                  <a:lnTo>
                    <a:pt x="260" y="257"/>
                  </a:lnTo>
                  <a:lnTo>
                    <a:pt x="31" y="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29" name="Picture 37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786437" y="2238375"/>
              <a:ext cx="112713" cy="112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0" name="Picture 29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021882">
            <a:off x="7748902" y="-748427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C:\Users\Kathy\Documents\Corporate PPT Template\Phase 2\TM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21300000">
            <a:off x="11053714" y="5925321"/>
            <a:ext cx="73152" cy="373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157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3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3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36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1"/>
          <p:cNvSpPr>
            <a:spLocks noChangeArrowheads="1"/>
          </p:cNvSpPr>
          <p:nvPr userDrawn="1"/>
        </p:nvSpPr>
        <p:spPr bwMode="gray">
          <a:xfrm rot="21365145">
            <a:off x="-140872" y="2200086"/>
            <a:ext cx="4075162" cy="3988084"/>
          </a:xfrm>
          <a:custGeom>
            <a:avLst/>
            <a:gdLst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0 w 3379965"/>
              <a:gd name="connsiteY3" fmla="*/ 2242254 h 2242254"/>
              <a:gd name="connsiteX4" fmla="*/ 0 w 3379965"/>
              <a:gd name="connsiteY4" fmla="*/ 0 h 2242254"/>
              <a:gd name="connsiteX0" fmla="*/ 11697 w 3391662"/>
              <a:gd name="connsiteY0" fmla="*/ 0 h 2270705"/>
              <a:gd name="connsiteX1" fmla="*/ 3391662 w 3391662"/>
              <a:gd name="connsiteY1" fmla="*/ 0 h 2270705"/>
              <a:gd name="connsiteX2" fmla="*/ 3391662 w 3391662"/>
              <a:gd name="connsiteY2" fmla="*/ 2242254 h 2270705"/>
              <a:gd name="connsiteX3" fmla="*/ 0 w 3391662"/>
              <a:gd name="connsiteY3" fmla="*/ 2270705 h 2270705"/>
              <a:gd name="connsiteX4" fmla="*/ 11697 w 3391662"/>
              <a:gd name="connsiteY4" fmla="*/ 0 h 2270705"/>
              <a:gd name="connsiteX0" fmla="*/ 0 w 3379965"/>
              <a:gd name="connsiteY0" fmla="*/ 0 h 2242254"/>
              <a:gd name="connsiteX1" fmla="*/ 3379965 w 3379965"/>
              <a:gd name="connsiteY1" fmla="*/ 0 h 2242254"/>
              <a:gd name="connsiteX2" fmla="*/ 3379965 w 3379965"/>
              <a:gd name="connsiteY2" fmla="*/ 2242254 h 2242254"/>
              <a:gd name="connsiteX3" fmla="*/ 314410 w 3379965"/>
              <a:gd name="connsiteY3" fmla="*/ 2232365 h 2242254"/>
              <a:gd name="connsiteX4" fmla="*/ 0 w 3379965"/>
              <a:gd name="connsiteY4" fmla="*/ 0 h 2242254"/>
              <a:gd name="connsiteX0" fmla="*/ 157893 w 3065555"/>
              <a:gd name="connsiteY0" fmla="*/ 0 h 2250373"/>
              <a:gd name="connsiteX1" fmla="*/ 3065555 w 3065555"/>
              <a:gd name="connsiteY1" fmla="*/ 8119 h 2250373"/>
              <a:gd name="connsiteX2" fmla="*/ 3065555 w 3065555"/>
              <a:gd name="connsiteY2" fmla="*/ 2250373 h 2250373"/>
              <a:gd name="connsiteX3" fmla="*/ 0 w 3065555"/>
              <a:gd name="connsiteY3" fmla="*/ 2240484 h 2250373"/>
              <a:gd name="connsiteX4" fmla="*/ 157893 w 3065555"/>
              <a:gd name="connsiteY4" fmla="*/ 0 h 2250373"/>
              <a:gd name="connsiteX0" fmla="*/ 213098 w 3065555"/>
              <a:gd name="connsiteY0" fmla="*/ 0 h 2251124"/>
              <a:gd name="connsiteX1" fmla="*/ 3065555 w 3065555"/>
              <a:gd name="connsiteY1" fmla="*/ 8870 h 2251124"/>
              <a:gd name="connsiteX2" fmla="*/ 3065555 w 3065555"/>
              <a:gd name="connsiteY2" fmla="*/ 2251124 h 2251124"/>
              <a:gd name="connsiteX3" fmla="*/ 0 w 3065555"/>
              <a:gd name="connsiteY3" fmla="*/ 2241235 h 2251124"/>
              <a:gd name="connsiteX4" fmla="*/ 213098 w 3065555"/>
              <a:gd name="connsiteY4" fmla="*/ 0 h 2251124"/>
              <a:gd name="connsiteX0" fmla="*/ 204711 w 3057168"/>
              <a:gd name="connsiteY0" fmla="*/ 0 h 2251556"/>
              <a:gd name="connsiteX1" fmla="*/ 3057168 w 3057168"/>
              <a:gd name="connsiteY1" fmla="*/ 8870 h 2251556"/>
              <a:gd name="connsiteX2" fmla="*/ 3057168 w 3057168"/>
              <a:gd name="connsiteY2" fmla="*/ 2251124 h 2251556"/>
              <a:gd name="connsiteX3" fmla="*/ 0 w 3057168"/>
              <a:gd name="connsiteY3" fmla="*/ 2251556 h 2251556"/>
              <a:gd name="connsiteX4" fmla="*/ 204711 w 3057168"/>
              <a:gd name="connsiteY4" fmla="*/ 0 h 225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168" h="2251556">
                <a:moveTo>
                  <a:pt x="204711" y="0"/>
                </a:moveTo>
                <a:lnTo>
                  <a:pt x="3057168" y="8870"/>
                </a:lnTo>
                <a:lnTo>
                  <a:pt x="3057168" y="2251124"/>
                </a:lnTo>
                <a:lnTo>
                  <a:pt x="0" y="2251556"/>
                </a:lnTo>
                <a:lnTo>
                  <a:pt x="204711" y="0"/>
                </a:lnTo>
                <a:close/>
              </a:path>
            </a:pathLst>
          </a:cu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r>
              <a:rPr lang="en-US" dirty="0" smtClean="0">
                <a:solidFill>
                  <a:prstClr val="white"/>
                </a:solidFill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1"/>
          <p:cNvSpPr>
            <a:spLocks noChangeArrowheads="1"/>
          </p:cNvSpPr>
          <p:nvPr userDrawn="1"/>
        </p:nvSpPr>
        <p:spPr bwMode="gray">
          <a:xfrm rot="21347964">
            <a:off x="824971" y="2163539"/>
            <a:ext cx="3112447" cy="3989900"/>
          </a:xfrm>
          <a:custGeom>
            <a:avLst/>
            <a:gdLst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0 w 2245057"/>
              <a:gd name="connsiteY3" fmla="*/ 1263771 h 1263771"/>
              <a:gd name="connsiteX4" fmla="*/ 0 w 2245057"/>
              <a:gd name="connsiteY4" fmla="*/ 0 h 1263771"/>
              <a:gd name="connsiteX0" fmla="*/ 9525 w 2254582"/>
              <a:gd name="connsiteY0" fmla="*/ 0 h 1263771"/>
              <a:gd name="connsiteX1" fmla="*/ 2254582 w 2254582"/>
              <a:gd name="connsiteY1" fmla="*/ 0 h 1263771"/>
              <a:gd name="connsiteX2" fmla="*/ 2254582 w 2254582"/>
              <a:gd name="connsiteY2" fmla="*/ 1263771 h 1263771"/>
              <a:gd name="connsiteX3" fmla="*/ 0 w 2254582"/>
              <a:gd name="connsiteY3" fmla="*/ 606546 h 1263771"/>
              <a:gd name="connsiteX4" fmla="*/ 9525 w 2254582"/>
              <a:gd name="connsiteY4" fmla="*/ 0 h 1263771"/>
              <a:gd name="connsiteX0" fmla="*/ 0 w 2245057"/>
              <a:gd name="connsiteY0" fmla="*/ 0 h 1263771"/>
              <a:gd name="connsiteX1" fmla="*/ 2245057 w 2245057"/>
              <a:gd name="connsiteY1" fmla="*/ 0 h 1263771"/>
              <a:gd name="connsiteX2" fmla="*/ 2245057 w 2245057"/>
              <a:gd name="connsiteY2" fmla="*/ 1263771 h 1263771"/>
              <a:gd name="connsiteX3" fmla="*/ 4465 w 2245057"/>
              <a:gd name="connsiteY3" fmla="*/ 844669 h 1263771"/>
              <a:gd name="connsiteX4" fmla="*/ 0 w 2245057"/>
              <a:gd name="connsiteY4" fmla="*/ 0 h 1263771"/>
              <a:gd name="connsiteX0" fmla="*/ 29905 w 2240642"/>
              <a:gd name="connsiteY0" fmla="*/ 0 h 1271077"/>
              <a:gd name="connsiteX1" fmla="*/ 2240642 w 2240642"/>
              <a:gd name="connsiteY1" fmla="*/ 7306 h 1271077"/>
              <a:gd name="connsiteX2" fmla="*/ 2240642 w 2240642"/>
              <a:gd name="connsiteY2" fmla="*/ 1271077 h 1271077"/>
              <a:gd name="connsiteX3" fmla="*/ 50 w 2240642"/>
              <a:gd name="connsiteY3" fmla="*/ 851975 h 1271077"/>
              <a:gd name="connsiteX4" fmla="*/ 29905 w 2240642"/>
              <a:gd name="connsiteY4" fmla="*/ 0 h 1271077"/>
              <a:gd name="connsiteX0" fmla="*/ 34440 w 2245177"/>
              <a:gd name="connsiteY0" fmla="*/ 0 h 1271077"/>
              <a:gd name="connsiteX1" fmla="*/ 2245177 w 2245177"/>
              <a:gd name="connsiteY1" fmla="*/ 7306 h 1271077"/>
              <a:gd name="connsiteX2" fmla="*/ 2245177 w 2245177"/>
              <a:gd name="connsiteY2" fmla="*/ 1271077 h 1271077"/>
              <a:gd name="connsiteX3" fmla="*/ 43 w 2245177"/>
              <a:gd name="connsiteY3" fmla="*/ 885836 h 1271077"/>
              <a:gd name="connsiteX4" fmla="*/ 34440 w 2245177"/>
              <a:gd name="connsiteY4" fmla="*/ 0 h 1271077"/>
              <a:gd name="connsiteX0" fmla="*/ 34440 w 2253211"/>
              <a:gd name="connsiteY0" fmla="*/ 0 h 1294038"/>
              <a:gd name="connsiteX1" fmla="*/ 2245177 w 2253211"/>
              <a:gd name="connsiteY1" fmla="*/ 7306 h 1294038"/>
              <a:gd name="connsiteX2" fmla="*/ 2253212 w 2253211"/>
              <a:gd name="connsiteY2" fmla="*/ 1294038 h 1294038"/>
              <a:gd name="connsiteX3" fmla="*/ 43 w 2253211"/>
              <a:gd name="connsiteY3" fmla="*/ 885836 h 1294038"/>
              <a:gd name="connsiteX4" fmla="*/ 34440 w 2253211"/>
              <a:gd name="connsiteY4" fmla="*/ 0 h 1294038"/>
              <a:gd name="connsiteX0" fmla="*/ 34440 w 2257608"/>
              <a:gd name="connsiteY0" fmla="*/ 0 h 1302696"/>
              <a:gd name="connsiteX1" fmla="*/ 2245177 w 2257608"/>
              <a:gd name="connsiteY1" fmla="*/ 7306 h 1302696"/>
              <a:gd name="connsiteX2" fmla="*/ 2257608 w 2257608"/>
              <a:gd name="connsiteY2" fmla="*/ 1302696 h 1302696"/>
              <a:gd name="connsiteX3" fmla="*/ 43 w 2257608"/>
              <a:gd name="connsiteY3" fmla="*/ 885836 h 1302696"/>
              <a:gd name="connsiteX4" fmla="*/ 34440 w 2257608"/>
              <a:gd name="connsiteY4" fmla="*/ 0 h 1302696"/>
              <a:gd name="connsiteX0" fmla="*/ 34440 w 2254840"/>
              <a:gd name="connsiteY0" fmla="*/ 0 h 1292011"/>
              <a:gd name="connsiteX1" fmla="*/ 2245177 w 2254840"/>
              <a:gd name="connsiteY1" fmla="*/ 7306 h 1292011"/>
              <a:gd name="connsiteX2" fmla="*/ 2254840 w 2254840"/>
              <a:gd name="connsiteY2" fmla="*/ 1292011 h 1292011"/>
              <a:gd name="connsiteX3" fmla="*/ 43 w 2254840"/>
              <a:gd name="connsiteY3" fmla="*/ 885836 h 1292011"/>
              <a:gd name="connsiteX4" fmla="*/ 34440 w 2254840"/>
              <a:gd name="connsiteY4" fmla="*/ 0 h 1292011"/>
              <a:gd name="connsiteX0" fmla="*/ 34440 w 2250105"/>
              <a:gd name="connsiteY0" fmla="*/ 0 h 1296113"/>
              <a:gd name="connsiteX1" fmla="*/ 2245177 w 2250105"/>
              <a:gd name="connsiteY1" fmla="*/ 7306 h 1296113"/>
              <a:gd name="connsiteX2" fmla="*/ 2250106 w 2250105"/>
              <a:gd name="connsiteY2" fmla="*/ 1296113 h 1296113"/>
              <a:gd name="connsiteX3" fmla="*/ 43 w 2250105"/>
              <a:gd name="connsiteY3" fmla="*/ 885836 h 1296113"/>
              <a:gd name="connsiteX4" fmla="*/ 34440 w 2250105"/>
              <a:gd name="connsiteY4" fmla="*/ 0 h 1296113"/>
              <a:gd name="connsiteX0" fmla="*/ 34440 w 2249536"/>
              <a:gd name="connsiteY0" fmla="*/ 0 h 1300359"/>
              <a:gd name="connsiteX1" fmla="*/ 2245177 w 2249536"/>
              <a:gd name="connsiteY1" fmla="*/ 7306 h 1300359"/>
              <a:gd name="connsiteX2" fmla="*/ 2249536 w 2249536"/>
              <a:gd name="connsiteY2" fmla="*/ 1300359 h 1300359"/>
              <a:gd name="connsiteX3" fmla="*/ 43 w 2249536"/>
              <a:gd name="connsiteY3" fmla="*/ 885836 h 1300359"/>
              <a:gd name="connsiteX4" fmla="*/ 34440 w 2249536"/>
              <a:gd name="connsiteY4" fmla="*/ 0 h 1300359"/>
              <a:gd name="connsiteX0" fmla="*/ 47409 w 2262505"/>
              <a:gd name="connsiteY0" fmla="*/ 0 h 1300359"/>
              <a:gd name="connsiteX1" fmla="*/ 2258146 w 2262505"/>
              <a:gd name="connsiteY1" fmla="*/ 7306 h 1300359"/>
              <a:gd name="connsiteX2" fmla="*/ 2262505 w 2262505"/>
              <a:gd name="connsiteY2" fmla="*/ 1300359 h 1300359"/>
              <a:gd name="connsiteX3" fmla="*/ 32 w 2262505"/>
              <a:gd name="connsiteY3" fmla="*/ 955046 h 1300359"/>
              <a:gd name="connsiteX4" fmla="*/ 47409 w 2262505"/>
              <a:gd name="connsiteY4" fmla="*/ 0 h 1300359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47409 w 2258585"/>
              <a:gd name="connsiteY0" fmla="*/ 0 h 1371571"/>
              <a:gd name="connsiteX1" fmla="*/ 2258146 w 2258585"/>
              <a:gd name="connsiteY1" fmla="*/ 7306 h 1371571"/>
              <a:gd name="connsiteX2" fmla="*/ 2252948 w 2258585"/>
              <a:gd name="connsiteY2" fmla="*/ 1371571 h 1371571"/>
              <a:gd name="connsiteX3" fmla="*/ 32 w 2258585"/>
              <a:gd name="connsiteY3" fmla="*/ 955046 h 1371571"/>
              <a:gd name="connsiteX4" fmla="*/ 47409 w 2258585"/>
              <a:gd name="connsiteY4" fmla="*/ 0 h 1371571"/>
              <a:gd name="connsiteX0" fmla="*/ 36392 w 2247568"/>
              <a:gd name="connsiteY0" fmla="*/ 0 h 1371571"/>
              <a:gd name="connsiteX1" fmla="*/ 2247129 w 2247568"/>
              <a:gd name="connsiteY1" fmla="*/ 7306 h 1371571"/>
              <a:gd name="connsiteX2" fmla="*/ 2241931 w 2247568"/>
              <a:gd name="connsiteY2" fmla="*/ 1371571 h 1371571"/>
              <a:gd name="connsiteX3" fmla="*/ 42 w 2247568"/>
              <a:gd name="connsiteY3" fmla="*/ 955430 h 1371571"/>
              <a:gd name="connsiteX4" fmla="*/ 36392 w 2247568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26287 w 2237463"/>
              <a:gd name="connsiteY0" fmla="*/ 0 h 1371571"/>
              <a:gd name="connsiteX1" fmla="*/ 2237024 w 2237463"/>
              <a:gd name="connsiteY1" fmla="*/ 7306 h 1371571"/>
              <a:gd name="connsiteX2" fmla="*/ 2231826 w 2237463"/>
              <a:gd name="connsiteY2" fmla="*/ 1371571 h 1371571"/>
              <a:gd name="connsiteX3" fmla="*/ 56 w 2237463"/>
              <a:gd name="connsiteY3" fmla="*/ 719254 h 1371571"/>
              <a:gd name="connsiteX4" fmla="*/ 26287 w 2237463"/>
              <a:gd name="connsiteY4" fmla="*/ 0 h 1371571"/>
              <a:gd name="connsiteX0" fmla="*/ 0 w 2211176"/>
              <a:gd name="connsiteY0" fmla="*/ 0 h 1371571"/>
              <a:gd name="connsiteX1" fmla="*/ 2210737 w 2211176"/>
              <a:gd name="connsiteY1" fmla="*/ 7306 h 1371571"/>
              <a:gd name="connsiteX2" fmla="*/ 2205539 w 2211176"/>
              <a:gd name="connsiteY2" fmla="*/ 1371571 h 1371571"/>
              <a:gd name="connsiteX3" fmla="*/ 25100 w 2211176"/>
              <a:gd name="connsiteY3" fmla="*/ 832126 h 1371571"/>
              <a:gd name="connsiteX4" fmla="*/ 0 w 2211176"/>
              <a:gd name="connsiteY4" fmla="*/ 0 h 1371571"/>
              <a:gd name="connsiteX0" fmla="*/ 52948 w 2264124"/>
              <a:gd name="connsiteY0" fmla="*/ 0 h 1371571"/>
              <a:gd name="connsiteX1" fmla="*/ 2263685 w 2264124"/>
              <a:gd name="connsiteY1" fmla="*/ 7306 h 1371571"/>
              <a:gd name="connsiteX2" fmla="*/ 2258487 w 2264124"/>
              <a:gd name="connsiteY2" fmla="*/ 1371571 h 1371571"/>
              <a:gd name="connsiteX3" fmla="*/ 29 w 2264124"/>
              <a:gd name="connsiteY3" fmla="*/ 844178 h 1371571"/>
              <a:gd name="connsiteX4" fmla="*/ 52948 w 2264124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87"/>
              <a:gd name="connsiteY0" fmla="*/ 0 h 1371571"/>
              <a:gd name="connsiteX1" fmla="*/ 2242448 w 2242887"/>
              <a:gd name="connsiteY1" fmla="*/ 7306 h 1371571"/>
              <a:gd name="connsiteX2" fmla="*/ 2237250 w 2242887"/>
              <a:gd name="connsiteY2" fmla="*/ 1371571 h 1371571"/>
              <a:gd name="connsiteX3" fmla="*/ 47 w 2242887"/>
              <a:gd name="connsiteY3" fmla="*/ 827573 h 1371571"/>
              <a:gd name="connsiteX4" fmla="*/ 31711 w 2242887"/>
              <a:gd name="connsiteY4" fmla="*/ 0 h 1371571"/>
              <a:gd name="connsiteX0" fmla="*/ 31711 w 2242840"/>
              <a:gd name="connsiteY0" fmla="*/ 0 h 1403137"/>
              <a:gd name="connsiteX1" fmla="*/ 2242448 w 2242840"/>
              <a:gd name="connsiteY1" fmla="*/ 7306 h 1403137"/>
              <a:gd name="connsiteX2" fmla="*/ 2235786 w 2242840"/>
              <a:gd name="connsiteY2" fmla="*/ 1403137 h 1403137"/>
              <a:gd name="connsiteX3" fmla="*/ 47 w 2242840"/>
              <a:gd name="connsiteY3" fmla="*/ 827573 h 1403137"/>
              <a:gd name="connsiteX4" fmla="*/ 31711 w 2242840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1711 w 2244919"/>
              <a:gd name="connsiteY0" fmla="*/ 0 h 1403137"/>
              <a:gd name="connsiteX1" fmla="*/ 2242448 w 2244919"/>
              <a:gd name="connsiteY1" fmla="*/ 7306 h 1403137"/>
              <a:gd name="connsiteX2" fmla="*/ 2235786 w 2244919"/>
              <a:gd name="connsiteY2" fmla="*/ 1403137 h 1403137"/>
              <a:gd name="connsiteX3" fmla="*/ 47 w 2244919"/>
              <a:gd name="connsiteY3" fmla="*/ 827573 h 1403137"/>
              <a:gd name="connsiteX4" fmla="*/ 31711 w 2244919"/>
              <a:gd name="connsiteY4" fmla="*/ 0 h 1403137"/>
              <a:gd name="connsiteX0" fmla="*/ 30310 w 2244920"/>
              <a:gd name="connsiteY0" fmla="*/ 0 h 1413420"/>
              <a:gd name="connsiteX1" fmla="*/ 2242449 w 2244920"/>
              <a:gd name="connsiteY1" fmla="*/ 17589 h 1413420"/>
              <a:gd name="connsiteX2" fmla="*/ 2235787 w 2244920"/>
              <a:gd name="connsiteY2" fmla="*/ 1413420 h 1413420"/>
              <a:gd name="connsiteX3" fmla="*/ 48 w 2244920"/>
              <a:gd name="connsiteY3" fmla="*/ 837856 h 1413420"/>
              <a:gd name="connsiteX4" fmla="*/ 30310 w 2244920"/>
              <a:gd name="connsiteY4" fmla="*/ 0 h 1413420"/>
              <a:gd name="connsiteX0" fmla="*/ 30310 w 2244053"/>
              <a:gd name="connsiteY0" fmla="*/ 0 h 1430865"/>
              <a:gd name="connsiteX1" fmla="*/ 2242449 w 2244053"/>
              <a:gd name="connsiteY1" fmla="*/ 17589 h 1430865"/>
              <a:gd name="connsiteX2" fmla="*/ 2233243 w 2244053"/>
              <a:gd name="connsiteY2" fmla="*/ 1430865 h 1430865"/>
              <a:gd name="connsiteX3" fmla="*/ 48 w 2244053"/>
              <a:gd name="connsiteY3" fmla="*/ 837856 h 1430865"/>
              <a:gd name="connsiteX4" fmla="*/ 30310 w 2244053"/>
              <a:gd name="connsiteY4" fmla="*/ 0 h 1430865"/>
              <a:gd name="connsiteX0" fmla="*/ 30604 w 2244347"/>
              <a:gd name="connsiteY0" fmla="*/ 0 h 1430865"/>
              <a:gd name="connsiteX1" fmla="*/ 2242743 w 2244347"/>
              <a:gd name="connsiteY1" fmla="*/ 17589 h 1430865"/>
              <a:gd name="connsiteX2" fmla="*/ 2233537 w 2244347"/>
              <a:gd name="connsiteY2" fmla="*/ 1430865 h 1430865"/>
              <a:gd name="connsiteX3" fmla="*/ 48 w 2244347"/>
              <a:gd name="connsiteY3" fmla="*/ 859770 h 1430865"/>
              <a:gd name="connsiteX4" fmla="*/ 30604 w 2244347"/>
              <a:gd name="connsiteY4" fmla="*/ 0 h 1430865"/>
              <a:gd name="connsiteX0" fmla="*/ 59504 w 2244326"/>
              <a:gd name="connsiteY0" fmla="*/ 0 h 1438568"/>
              <a:gd name="connsiteX1" fmla="*/ 2242722 w 2244326"/>
              <a:gd name="connsiteY1" fmla="*/ 25292 h 1438568"/>
              <a:gd name="connsiteX2" fmla="*/ 2233516 w 2244326"/>
              <a:gd name="connsiteY2" fmla="*/ 1438568 h 1438568"/>
              <a:gd name="connsiteX3" fmla="*/ 27 w 2244326"/>
              <a:gd name="connsiteY3" fmla="*/ 867473 h 1438568"/>
              <a:gd name="connsiteX4" fmla="*/ 59504 w 2244326"/>
              <a:gd name="connsiteY4" fmla="*/ 0 h 1438568"/>
              <a:gd name="connsiteX0" fmla="*/ 18466 w 2203288"/>
              <a:gd name="connsiteY0" fmla="*/ 0 h 1438568"/>
              <a:gd name="connsiteX1" fmla="*/ 2201684 w 2203288"/>
              <a:gd name="connsiteY1" fmla="*/ 25292 h 1438568"/>
              <a:gd name="connsiteX2" fmla="*/ 2192478 w 2203288"/>
              <a:gd name="connsiteY2" fmla="*/ 1438568 h 1438568"/>
              <a:gd name="connsiteX3" fmla="*/ 75 w 2203288"/>
              <a:gd name="connsiteY3" fmla="*/ 967290 h 1438568"/>
              <a:gd name="connsiteX4" fmla="*/ 18466 w 2203288"/>
              <a:gd name="connsiteY4" fmla="*/ 0 h 1438568"/>
              <a:gd name="connsiteX0" fmla="*/ 49119 w 2233941"/>
              <a:gd name="connsiteY0" fmla="*/ 0 h 1438568"/>
              <a:gd name="connsiteX1" fmla="*/ 2232337 w 2233941"/>
              <a:gd name="connsiteY1" fmla="*/ 25292 h 1438568"/>
              <a:gd name="connsiteX2" fmla="*/ 2223131 w 2233941"/>
              <a:gd name="connsiteY2" fmla="*/ 1438568 h 1438568"/>
              <a:gd name="connsiteX3" fmla="*/ 31 w 2233941"/>
              <a:gd name="connsiteY3" fmla="*/ 987214 h 1438568"/>
              <a:gd name="connsiteX4" fmla="*/ 49119 w 2233941"/>
              <a:gd name="connsiteY4" fmla="*/ 0 h 1438568"/>
              <a:gd name="connsiteX0" fmla="*/ 3377 w 2188199"/>
              <a:gd name="connsiteY0" fmla="*/ 0 h 1438568"/>
              <a:gd name="connsiteX1" fmla="*/ 2186595 w 2188199"/>
              <a:gd name="connsiteY1" fmla="*/ 25292 h 1438568"/>
              <a:gd name="connsiteX2" fmla="*/ 2177389 w 2188199"/>
              <a:gd name="connsiteY2" fmla="*/ 1438568 h 1438568"/>
              <a:gd name="connsiteX3" fmla="*/ 236 w 2188199"/>
              <a:gd name="connsiteY3" fmla="*/ 981898 h 1438568"/>
              <a:gd name="connsiteX4" fmla="*/ 3377 w 2188199"/>
              <a:gd name="connsiteY4" fmla="*/ 0 h 1438568"/>
              <a:gd name="connsiteX0" fmla="*/ 44651 w 2229473"/>
              <a:gd name="connsiteY0" fmla="*/ 0 h 1438568"/>
              <a:gd name="connsiteX1" fmla="*/ 2227869 w 2229473"/>
              <a:gd name="connsiteY1" fmla="*/ 25292 h 1438568"/>
              <a:gd name="connsiteX2" fmla="*/ 2218663 w 2229473"/>
              <a:gd name="connsiteY2" fmla="*/ 1438568 h 1438568"/>
              <a:gd name="connsiteX3" fmla="*/ 34 w 2229473"/>
              <a:gd name="connsiteY3" fmla="*/ 980359 h 1438568"/>
              <a:gd name="connsiteX4" fmla="*/ 44651 w 2229473"/>
              <a:gd name="connsiteY4" fmla="*/ 0 h 1438568"/>
              <a:gd name="connsiteX0" fmla="*/ 44651 w 2232456"/>
              <a:gd name="connsiteY0" fmla="*/ 0 h 1440570"/>
              <a:gd name="connsiteX1" fmla="*/ 2227869 w 2232456"/>
              <a:gd name="connsiteY1" fmla="*/ 25292 h 1440570"/>
              <a:gd name="connsiteX2" fmla="*/ 2225323 w 2232456"/>
              <a:gd name="connsiteY2" fmla="*/ 1440570 h 1440570"/>
              <a:gd name="connsiteX3" fmla="*/ 34 w 2232456"/>
              <a:gd name="connsiteY3" fmla="*/ 980359 h 1440570"/>
              <a:gd name="connsiteX4" fmla="*/ 44651 w 2232456"/>
              <a:gd name="connsiteY4" fmla="*/ 0 h 1440570"/>
              <a:gd name="connsiteX0" fmla="*/ 37737 w 2232461"/>
              <a:gd name="connsiteY0" fmla="*/ 0 h 1433405"/>
              <a:gd name="connsiteX1" fmla="*/ 2227874 w 2232461"/>
              <a:gd name="connsiteY1" fmla="*/ 18127 h 1433405"/>
              <a:gd name="connsiteX2" fmla="*/ 2225328 w 2232461"/>
              <a:gd name="connsiteY2" fmla="*/ 1433405 h 1433405"/>
              <a:gd name="connsiteX3" fmla="*/ 39 w 2232461"/>
              <a:gd name="connsiteY3" fmla="*/ 973194 h 1433405"/>
              <a:gd name="connsiteX4" fmla="*/ 37737 w 2232461"/>
              <a:gd name="connsiteY4" fmla="*/ 0 h 1433405"/>
              <a:gd name="connsiteX0" fmla="*/ 37737 w 2232908"/>
              <a:gd name="connsiteY0" fmla="*/ 0 h 1433405"/>
              <a:gd name="connsiteX1" fmla="*/ 2228948 w 2232908"/>
              <a:gd name="connsiteY1" fmla="*/ 10745 h 1433405"/>
              <a:gd name="connsiteX2" fmla="*/ 2225328 w 2232908"/>
              <a:gd name="connsiteY2" fmla="*/ 1433405 h 1433405"/>
              <a:gd name="connsiteX3" fmla="*/ 39 w 2232908"/>
              <a:gd name="connsiteY3" fmla="*/ 973194 h 1433405"/>
              <a:gd name="connsiteX4" fmla="*/ 37737 w 2232908"/>
              <a:gd name="connsiteY4" fmla="*/ 0 h 1433405"/>
              <a:gd name="connsiteX0" fmla="*/ 37737 w 2230903"/>
              <a:gd name="connsiteY0" fmla="*/ 0 h 1443631"/>
              <a:gd name="connsiteX1" fmla="*/ 2228948 w 2230903"/>
              <a:gd name="connsiteY1" fmla="*/ 10745 h 1443631"/>
              <a:gd name="connsiteX2" fmla="*/ 2220903 w 2230903"/>
              <a:gd name="connsiteY2" fmla="*/ 1443631 h 1443631"/>
              <a:gd name="connsiteX3" fmla="*/ 39 w 2230903"/>
              <a:gd name="connsiteY3" fmla="*/ 973194 h 1443631"/>
              <a:gd name="connsiteX4" fmla="*/ 37737 w 2230903"/>
              <a:gd name="connsiteY4" fmla="*/ 0 h 1443631"/>
              <a:gd name="connsiteX0" fmla="*/ 33828 w 2226994"/>
              <a:gd name="connsiteY0" fmla="*/ 0 h 1443631"/>
              <a:gd name="connsiteX1" fmla="*/ 2225039 w 2226994"/>
              <a:gd name="connsiteY1" fmla="*/ 10745 h 1443631"/>
              <a:gd name="connsiteX2" fmla="*/ 2216994 w 2226994"/>
              <a:gd name="connsiteY2" fmla="*/ 1443631 h 1443631"/>
              <a:gd name="connsiteX3" fmla="*/ 44 w 2226994"/>
              <a:gd name="connsiteY3" fmla="*/ 986698 h 1443631"/>
              <a:gd name="connsiteX4" fmla="*/ 33828 w 2226994"/>
              <a:gd name="connsiteY4" fmla="*/ 0 h 1443631"/>
              <a:gd name="connsiteX0" fmla="*/ 31767 w 2224933"/>
              <a:gd name="connsiteY0" fmla="*/ 0 h 1443631"/>
              <a:gd name="connsiteX1" fmla="*/ 2222978 w 2224933"/>
              <a:gd name="connsiteY1" fmla="*/ 10745 h 1443631"/>
              <a:gd name="connsiteX2" fmla="*/ 2214933 w 2224933"/>
              <a:gd name="connsiteY2" fmla="*/ 1443631 h 1443631"/>
              <a:gd name="connsiteX3" fmla="*/ 47 w 2224933"/>
              <a:gd name="connsiteY3" fmla="*/ 992712 h 1443631"/>
              <a:gd name="connsiteX4" fmla="*/ 31767 w 2224933"/>
              <a:gd name="connsiteY4" fmla="*/ 0 h 1443631"/>
              <a:gd name="connsiteX0" fmla="*/ 36961 w 2230127"/>
              <a:gd name="connsiteY0" fmla="*/ 0 h 1443631"/>
              <a:gd name="connsiteX1" fmla="*/ 2228172 w 2230127"/>
              <a:gd name="connsiteY1" fmla="*/ 10745 h 1443631"/>
              <a:gd name="connsiteX2" fmla="*/ 2220127 w 2230127"/>
              <a:gd name="connsiteY2" fmla="*/ 1443631 h 1443631"/>
              <a:gd name="connsiteX3" fmla="*/ 40 w 2230127"/>
              <a:gd name="connsiteY3" fmla="*/ 988065 h 1443631"/>
              <a:gd name="connsiteX4" fmla="*/ 36961 w 2230127"/>
              <a:gd name="connsiteY4" fmla="*/ 0 h 144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0127" h="1443631">
                <a:moveTo>
                  <a:pt x="36961" y="0"/>
                </a:moveTo>
                <a:lnTo>
                  <a:pt x="2228172" y="10745"/>
                </a:lnTo>
                <a:cubicBezTo>
                  <a:pt x="2230850" y="439656"/>
                  <a:pt x="2232723" y="651647"/>
                  <a:pt x="2220127" y="1443631"/>
                </a:cubicBezTo>
                <a:lnTo>
                  <a:pt x="40" y="988065"/>
                </a:lnTo>
                <a:cubicBezTo>
                  <a:pt x="-1448" y="706509"/>
                  <a:pt x="38449" y="281556"/>
                  <a:pt x="36961" y="0"/>
                </a:cubicBezTo>
                <a:close/>
              </a:path>
            </a:pathLst>
          </a:custGeom>
          <a:solidFill>
            <a:srgbClr val="711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gray">
          <a:xfrm rot="21421882">
            <a:off x="760192" y="662755"/>
            <a:ext cx="10315949" cy="4083648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3" name="Picture 29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021882">
            <a:off x="7748902" y="-748427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6"/>
          <p:cNvSpPr>
            <a:spLocks noGrp="1"/>
          </p:cNvSpPr>
          <p:nvPr>
            <p:ph type="title" hasCustomPrompt="1"/>
          </p:nvPr>
        </p:nvSpPr>
        <p:spPr bwMode="gray">
          <a:xfrm rot="21404489">
            <a:off x="1094462" y="910746"/>
            <a:ext cx="9712062" cy="3570463"/>
          </a:xfrm>
          <a:prstGeom prst="rect">
            <a:avLst/>
          </a:prstGeom>
        </p:spPr>
        <p:txBody>
          <a:bodyPr lIns="121787" tIns="60893" rIns="121787" bIns="60893" anchor="ctr" anchorCtr="0"/>
          <a:lstStyle>
            <a:lvl1pPr marL="0" algn="l" defTabSz="1217923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55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grpSp>
        <p:nvGrpSpPr>
          <p:cNvPr id="94" name="Group 93"/>
          <p:cNvGrpSpPr/>
          <p:nvPr userDrawn="1"/>
        </p:nvGrpSpPr>
        <p:grpSpPr>
          <a:xfrm rot="21328392">
            <a:off x="10625462" y="5993075"/>
            <a:ext cx="521668" cy="279839"/>
            <a:chOff x="6196013" y="2970213"/>
            <a:chExt cx="787400" cy="422275"/>
          </a:xfrm>
        </p:grpSpPr>
        <p:sp>
          <p:nvSpPr>
            <p:cNvPr id="95" name="Freeform 24"/>
            <p:cNvSpPr>
              <a:spLocks noEditPoints="1"/>
            </p:cNvSpPr>
            <p:nvPr userDrawn="1"/>
          </p:nvSpPr>
          <p:spPr bwMode="gray">
            <a:xfrm>
              <a:off x="6559550" y="3033713"/>
              <a:ext cx="250825" cy="290513"/>
            </a:xfrm>
            <a:custGeom>
              <a:avLst/>
              <a:gdLst>
                <a:gd name="T0" fmla="*/ 41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1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1 w 51"/>
                <a:gd name="T33" fmla="*/ 2 h 59"/>
                <a:gd name="T34" fmla="*/ 40 w 51"/>
                <a:gd name="T35" fmla="*/ 44 h 59"/>
                <a:gd name="T36" fmla="*/ 39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1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1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39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1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1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6" name="Rectangle 25"/>
            <p:cNvSpPr>
              <a:spLocks noChangeArrowheads="1"/>
            </p:cNvSpPr>
            <p:nvPr userDrawn="1"/>
          </p:nvSpPr>
          <p:spPr bwMode="gray">
            <a:xfrm>
              <a:off x="6864350" y="3270250"/>
              <a:ext cx="60325" cy="53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7" name="Freeform 26"/>
            <p:cNvSpPr>
              <a:spLocks noEditPoints="1"/>
            </p:cNvSpPr>
            <p:nvPr userDrawn="1"/>
          </p:nvSpPr>
          <p:spPr bwMode="gray">
            <a:xfrm>
              <a:off x="6275388" y="3033713"/>
              <a:ext cx="220663" cy="290513"/>
            </a:xfrm>
            <a:custGeom>
              <a:avLst/>
              <a:gdLst>
                <a:gd name="T0" fmla="*/ 36 w 45"/>
                <a:gd name="T1" fmla="*/ 2 h 59"/>
                <a:gd name="T2" fmla="*/ 32 w 45"/>
                <a:gd name="T3" fmla="*/ 0 h 59"/>
                <a:gd name="T4" fmla="*/ 0 w 45"/>
                <a:gd name="T5" fmla="*/ 0 h 59"/>
                <a:gd name="T6" fmla="*/ 0 w 45"/>
                <a:gd name="T7" fmla="*/ 59 h 59"/>
                <a:gd name="T8" fmla="*/ 32 w 45"/>
                <a:gd name="T9" fmla="*/ 59 h 59"/>
                <a:gd name="T10" fmla="*/ 36 w 45"/>
                <a:gd name="T11" fmla="*/ 58 h 59"/>
                <a:gd name="T12" fmla="*/ 44 w 45"/>
                <a:gd name="T13" fmla="*/ 50 h 59"/>
                <a:gd name="T14" fmla="*/ 45 w 45"/>
                <a:gd name="T15" fmla="*/ 46 h 59"/>
                <a:gd name="T16" fmla="*/ 45 w 45"/>
                <a:gd name="T17" fmla="*/ 14 h 59"/>
                <a:gd name="T18" fmla="*/ 44 w 45"/>
                <a:gd name="T19" fmla="*/ 9 h 59"/>
                <a:gd name="T20" fmla="*/ 36 w 45"/>
                <a:gd name="T21" fmla="*/ 2 h 59"/>
                <a:gd name="T22" fmla="*/ 35 w 45"/>
                <a:gd name="T23" fmla="*/ 44 h 59"/>
                <a:gd name="T24" fmla="*/ 34 w 45"/>
                <a:gd name="T25" fmla="*/ 45 h 59"/>
                <a:gd name="T26" fmla="*/ 31 w 45"/>
                <a:gd name="T27" fmla="*/ 49 h 59"/>
                <a:gd name="T28" fmla="*/ 29 w 45"/>
                <a:gd name="T29" fmla="*/ 49 h 59"/>
                <a:gd name="T30" fmla="*/ 11 w 45"/>
                <a:gd name="T31" fmla="*/ 49 h 59"/>
                <a:gd name="T32" fmla="*/ 11 w 45"/>
                <a:gd name="T33" fmla="*/ 10 h 59"/>
                <a:gd name="T34" fmla="*/ 29 w 45"/>
                <a:gd name="T35" fmla="*/ 10 h 59"/>
                <a:gd name="T36" fmla="*/ 31 w 45"/>
                <a:gd name="T37" fmla="*/ 11 h 59"/>
                <a:gd name="T38" fmla="*/ 34 w 45"/>
                <a:gd name="T39" fmla="*/ 14 h 59"/>
                <a:gd name="T40" fmla="*/ 35 w 45"/>
                <a:gd name="T41" fmla="*/ 15 h 59"/>
                <a:gd name="T42" fmla="*/ 35 w 45"/>
                <a:gd name="T43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59">
                  <a:moveTo>
                    <a:pt x="36" y="2"/>
                  </a:moveTo>
                  <a:cubicBezTo>
                    <a:pt x="35" y="1"/>
                    <a:pt x="33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3" y="59"/>
                    <a:pt x="35" y="59"/>
                    <a:pt x="36" y="58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5" y="49"/>
                    <a:pt x="45" y="48"/>
                    <a:pt x="45" y="46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2"/>
                    <a:pt x="45" y="10"/>
                    <a:pt x="44" y="9"/>
                  </a:cubicBezTo>
                  <a:lnTo>
                    <a:pt x="36" y="2"/>
                  </a:lnTo>
                  <a:close/>
                  <a:moveTo>
                    <a:pt x="35" y="44"/>
                  </a:moveTo>
                  <a:cubicBezTo>
                    <a:pt x="35" y="45"/>
                    <a:pt x="35" y="45"/>
                    <a:pt x="34" y="45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0" y="49"/>
                    <a:pt x="30" y="49"/>
                    <a:pt x="29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0" y="10"/>
                    <a:pt x="30" y="10"/>
                    <a:pt x="31" y="11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5" y="15"/>
                    <a:pt x="35" y="15"/>
                    <a:pt x="35" y="15"/>
                  </a:cubicBezTo>
                  <a:lnTo>
                    <a:pt x="35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8" name="Freeform 27"/>
            <p:cNvSpPr>
              <a:spLocks noEditPoints="1"/>
            </p:cNvSpPr>
            <p:nvPr userDrawn="1"/>
          </p:nvSpPr>
          <p:spPr bwMode="gray">
            <a:xfrm>
              <a:off x="6196013" y="2970213"/>
              <a:ext cx="787400" cy="422275"/>
            </a:xfrm>
            <a:custGeom>
              <a:avLst/>
              <a:gdLst>
                <a:gd name="T0" fmla="*/ 0 w 160"/>
                <a:gd name="T1" fmla="*/ 86 h 86"/>
                <a:gd name="T2" fmla="*/ 160 w 160"/>
                <a:gd name="T3" fmla="*/ 86 h 86"/>
                <a:gd name="T4" fmla="*/ 160 w 160"/>
                <a:gd name="T5" fmla="*/ 0 h 86"/>
                <a:gd name="T6" fmla="*/ 0 w 160"/>
                <a:gd name="T7" fmla="*/ 0 h 86"/>
                <a:gd name="T8" fmla="*/ 0 w 160"/>
                <a:gd name="T9" fmla="*/ 86 h 86"/>
                <a:gd name="T10" fmla="*/ 61 w 160"/>
                <a:gd name="T11" fmla="*/ 59 h 86"/>
                <a:gd name="T12" fmla="*/ 60 w 160"/>
                <a:gd name="T13" fmla="*/ 63 h 86"/>
                <a:gd name="T14" fmla="*/ 52 w 160"/>
                <a:gd name="T15" fmla="*/ 71 h 86"/>
                <a:gd name="T16" fmla="*/ 48 w 160"/>
                <a:gd name="T17" fmla="*/ 72 h 86"/>
                <a:gd name="T18" fmla="*/ 16 w 160"/>
                <a:gd name="T19" fmla="*/ 72 h 86"/>
                <a:gd name="T20" fmla="*/ 16 w 160"/>
                <a:gd name="T21" fmla="*/ 13 h 86"/>
                <a:gd name="T22" fmla="*/ 48 w 160"/>
                <a:gd name="T23" fmla="*/ 13 h 86"/>
                <a:gd name="T24" fmla="*/ 52 w 160"/>
                <a:gd name="T25" fmla="*/ 15 h 86"/>
                <a:gd name="T26" fmla="*/ 60 w 160"/>
                <a:gd name="T27" fmla="*/ 22 h 86"/>
                <a:gd name="T28" fmla="*/ 61 w 160"/>
                <a:gd name="T29" fmla="*/ 27 h 86"/>
                <a:gd name="T30" fmla="*/ 61 w 160"/>
                <a:gd name="T31" fmla="*/ 59 h 86"/>
                <a:gd name="T32" fmla="*/ 125 w 160"/>
                <a:gd name="T33" fmla="*/ 59 h 86"/>
                <a:gd name="T34" fmla="*/ 123 w 160"/>
                <a:gd name="T35" fmla="*/ 63 h 86"/>
                <a:gd name="T36" fmla="*/ 115 w 160"/>
                <a:gd name="T37" fmla="*/ 71 h 86"/>
                <a:gd name="T38" fmla="*/ 111 w 160"/>
                <a:gd name="T39" fmla="*/ 72 h 86"/>
                <a:gd name="T40" fmla="*/ 88 w 160"/>
                <a:gd name="T41" fmla="*/ 72 h 86"/>
                <a:gd name="T42" fmla="*/ 83 w 160"/>
                <a:gd name="T43" fmla="*/ 71 h 86"/>
                <a:gd name="T44" fmla="*/ 76 w 160"/>
                <a:gd name="T45" fmla="*/ 63 h 86"/>
                <a:gd name="T46" fmla="*/ 74 w 160"/>
                <a:gd name="T47" fmla="*/ 59 h 86"/>
                <a:gd name="T48" fmla="*/ 74 w 160"/>
                <a:gd name="T49" fmla="*/ 27 h 86"/>
                <a:gd name="T50" fmla="*/ 76 w 160"/>
                <a:gd name="T51" fmla="*/ 22 h 86"/>
                <a:gd name="T52" fmla="*/ 83 w 160"/>
                <a:gd name="T53" fmla="*/ 15 h 86"/>
                <a:gd name="T54" fmla="*/ 88 w 160"/>
                <a:gd name="T55" fmla="*/ 13 h 86"/>
                <a:gd name="T56" fmla="*/ 111 w 160"/>
                <a:gd name="T57" fmla="*/ 13 h 86"/>
                <a:gd name="T58" fmla="*/ 115 w 160"/>
                <a:gd name="T59" fmla="*/ 15 h 86"/>
                <a:gd name="T60" fmla="*/ 123 w 160"/>
                <a:gd name="T61" fmla="*/ 22 h 86"/>
                <a:gd name="T62" fmla="*/ 125 w 160"/>
                <a:gd name="T63" fmla="*/ 27 h 86"/>
                <a:gd name="T64" fmla="*/ 125 w 160"/>
                <a:gd name="T65" fmla="*/ 59 h 86"/>
                <a:gd name="T66" fmla="*/ 148 w 160"/>
                <a:gd name="T67" fmla="*/ 72 h 86"/>
                <a:gd name="T68" fmla="*/ 136 w 160"/>
                <a:gd name="T69" fmla="*/ 72 h 86"/>
                <a:gd name="T70" fmla="*/ 136 w 160"/>
                <a:gd name="T71" fmla="*/ 61 h 86"/>
                <a:gd name="T72" fmla="*/ 148 w 160"/>
                <a:gd name="T73" fmla="*/ 61 h 86"/>
                <a:gd name="T74" fmla="*/ 148 w 160"/>
                <a:gd name="T75" fmla="*/ 7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0" h="86">
                  <a:moveTo>
                    <a:pt x="0" y="86"/>
                  </a:moveTo>
                  <a:cubicBezTo>
                    <a:pt x="160" y="86"/>
                    <a:pt x="160" y="86"/>
                    <a:pt x="160" y="86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61" y="59"/>
                  </a:moveTo>
                  <a:cubicBezTo>
                    <a:pt x="61" y="61"/>
                    <a:pt x="61" y="62"/>
                    <a:pt x="60" y="63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49" y="72"/>
                    <a:pt x="48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9" y="13"/>
                    <a:pt x="51" y="14"/>
                    <a:pt x="52" y="15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23"/>
                    <a:pt x="61" y="25"/>
                    <a:pt x="61" y="27"/>
                  </a:cubicBezTo>
                  <a:lnTo>
                    <a:pt x="61" y="59"/>
                  </a:lnTo>
                  <a:close/>
                  <a:moveTo>
                    <a:pt x="125" y="59"/>
                  </a:moveTo>
                  <a:cubicBezTo>
                    <a:pt x="125" y="61"/>
                    <a:pt x="124" y="62"/>
                    <a:pt x="123" y="63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14" y="72"/>
                    <a:pt x="113" y="72"/>
                    <a:pt x="111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6" y="72"/>
                    <a:pt x="85" y="72"/>
                    <a:pt x="83" y="71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5" y="62"/>
                    <a:pt x="74" y="61"/>
                    <a:pt x="74" y="5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74" y="25"/>
                    <a:pt x="75" y="23"/>
                    <a:pt x="76" y="22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5" y="14"/>
                    <a:pt x="86" y="13"/>
                    <a:pt x="88" y="13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3" y="13"/>
                    <a:pt x="114" y="14"/>
                    <a:pt x="115" y="15"/>
                  </a:cubicBezTo>
                  <a:cubicBezTo>
                    <a:pt x="123" y="22"/>
                    <a:pt x="123" y="22"/>
                    <a:pt x="123" y="22"/>
                  </a:cubicBezTo>
                  <a:cubicBezTo>
                    <a:pt x="124" y="23"/>
                    <a:pt x="125" y="25"/>
                    <a:pt x="125" y="27"/>
                  </a:cubicBezTo>
                  <a:lnTo>
                    <a:pt x="125" y="59"/>
                  </a:lnTo>
                  <a:close/>
                  <a:moveTo>
                    <a:pt x="148" y="72"/>
                  </a:moveTo>
                  <a:cubicBezTo>
                    <a:pt x="136" y="72"/>
                    <a:pt x="136" y="72"/>
                    <a:pt x="136" y="72"/>
                  </a:cubicBezTo>
                  <a:cubicBezTo>
                    <a:pt x="136" y="61"/>
                    <a:pt x="136" y="61"/>
                    <a:pt x="136" y="61"/>
                  </a:cubicBezTo>
                  <a:cubicBezTo>
                    <a:pt x="148" y="61"/>
                    <a:pt x="148" y="61"/>
                    <a:pt x="148" y="61"/>
                  </a:cubicBezTo>
                  <a:lnTo>
                    <a:pt x="148" y="72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9" name="Freeform 28"/>
            <p:cNvSpPr>
              <a:spLocks/>
            </p:cNvSpPr>
            <p:nvPr userDrawn="1"/>
          </p:nvSpPr>
          <p:spPr bwMode="gray">
            <a:xfrm>
              <a:off x="6329363" y="3082925"/>
              <a:ext cx="117475" cy="192088"/>
            </a:xfrm>
            <a:custGeom>
              <a:avLst/>
              <a:gdLst>
                <a:gd name="T0" fmla="*/ 20 w 24"/>
                <a:gd name="T1" fmla="*/ 1 h 39"/>
                <a:gd name="T2" fmla="*/ 18 w 24"/>
                <a:gd name="T3" fmla="*/ 0 h 39"/>
                <a:gd name="T4" fmla="*/ 0 w 24"/>
                <a:gd name="T5" fmla="*/ 0 h 39"/>
                <a:gd name="T6" fmla="*/ 0 w 24"/>
                <a:gd name="T7" fmla="*/ 39 h 39"/>
                <a:gd name="T8" fmla="*/ 18 w 24"/>
                <a:gd name="T9" fmla="*/ 39 h 39"/>
                <a:gd name="T10" fmla="*/ 20 w 24"/>
                <a:gd name="T11" fmla="*/ 39 h 39"/>
                <a:gd name="T12" fmla="*/ 23 w 24"/>
                <a:gd name="T13" fmla="*/ 35 h 39"/>
                <a:gd name="T14" fmla="*/ 24 w 24"/>
                <a:gd name="T15" fmla="*/ 34 h 39"/>
                <a:gd name="T16" fmla="*/ 24 w 24"/>
                <a:gd name="T17" fmla="*/ 5 h 39"/>
                <a:gd name="T18" fmla="*/ 23 w 24"/>
                <a:gd name="T19" fmla="*/ 4 h 39"/>
                <a:gd name="T20" fmla="*/ 20 w 24"/>
                <a:gd name="T2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39">
                  <a:moveTo>
                    <a:pt x="20" y="1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4" y="35"/>
                    <a:pt x="24" y="35"/>
                    <a:pt x="24" y="3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3" y="4"/>
                  </a:cubicBezTo>
                  <a:lnTo>
                    <a:pt x="20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0" name="Freeform 29"/>
            <p:cNvSpPr>
              <a:spLocks/>
            </p:cNvSpPr>
            <p:nvPr userDrawn="1"/>
          </p:nvSpPr>
          <p:spPr bwMode="gray">
            <a:xfrm>
              <a:off x="661352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8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96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1" name="Group 100"/>
          <p:cNvGrpSpPr/>
          <p:nvPr userDrawn="1"/>
        </p:nvGrpSpPr>
        <p:grpSpPr>
          <a:xfrm rot="21328392">
            <a:off x="9833508" y="6046671"/>
            <a:ext cx="752001" cy="279839"/>
            <a:chOff x="4997450" y="2970213"/>
            <a:chExt cx="1135063" cy="422275"/>
          </a:xfrm>
        </p:grpSpPr>
        <p:sp>
          <p:nvSpPr>
            <p:cNvPr id="102" name="Freeform 19"/>
            <p:cNvSpPr>
              <a:spLocks/>
            </p:cNvSpPr>
            <p:nvPr userDrawn="1"/>
          </p:nvSpPr>
          <p:spPr bwMode="gray">
            <a:xfrm>
              <a:off x="5499100" y="3033713"/>
              <a:ext cx="225425" cy="290513"/>
            </a:xfrm>
            <a:custGeom>
              <a:avLst/>
              <a:gdLst>
                <a:gd name="T0" fmla="*/ 108 w 142"/>
                <a:gd name="T1" fmla="*/ 77 h 183"/>
                <a:gd name="T2" fmla="*/ 34 w 142"/>
                <a:gd name="T3" fmla="*/ 77 h 183"/>
                <a:gd name="T4" fmla="*/ 34 w 142"/>
                <a:gd name="T5" fmla="*/ 0 h 183"/>
                <a:gd name="T6" fmla="*/ 0 w 142"/>
                <a:gd name="T7" fmla="*/ 0 h 183"/>
                <a:gd name="T8" fmla="*/ 0 w 142"/>
                <a:gd name="T9" fmla="*/ 183 h 183"/>
                <a:gd name="T10" fmla="*/ 34 w 142"/>
                <a:gd name="T11" fmla="*/ 183 h 183"/>
                <a:gd name="T12" fmla="*/ 34 w 142"/>
                <a:gd name="T13" fmla="*/ 108 h 183"/>
                <a:gd name="T14" fmla="*/ 108 w 142"/>
                <a:gd name="T15" fmla="*/ 108 h 183"/>
                <a:gd name="T16" fmla="*/ 108 w 142"/>
                <a:gd name="T17" fmla="*/ 183 h 183"/>
                <a:gd name="T18" fmla="*/ 142 w 142"/>
                <a:gd name="T19" fmla="*/ 183 h 183"/>
                <a:gd name="T20" fmla="*/ 142 w 142"/>
                <a:gd name="T21" fmla="*/ 0 h 183"/>
                <a:gd name="T22" fmla="*/ 108 w 142"/>
                <a:gd name="T23" fmla="*/ 0 h 183"/>
                <a:gd name="T24" fmla="*/ 108 w 142"/>
                <a:gd name="T25" fmla="*/ 7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183">
                  <a:moveTo>
                    <a:pt x="108" y="77"/>
                  </a:moveTo>
                  <a:lnTo>
                    <a:pt x="34" y="77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3"/>
                  </a:lnTo>
                  <a:lnTo>
                    <a:pt x="34" y="183"/>
                  </a:lnTo>
                  <a:lnTo>
                    <a:pt x="34" y="108"/>
                  </a:lnTo>
                  <a:lnTo>
                    <a:pt x="108" y="108"/>
                  </a:lnTo>
                  <a:lnTo>
                    <a:pt x="108" y="183"/>
                  </a:lnTo>
                  <a:lnTo>
                    <a:pt x="142" y="183"/>
                  </a:lnTo>
                  <a:lnTo>
                    <a:pt x="142" y="0"/>
                  </a:lnTo>
                  <a:lnTo>
                    <a:pt x="108" y="0"/>
                  </a:lnTo>
                  <a:lnTo>
                    <a:pt x="108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3" name="Freeform 20"/>
            <p:cNvSpPr>
              <a:spLocks/>
            </p:cNvSpPr>
            <p:nvPr userDrawn="1"/>
          </p:nvSpPr>
          <p:spPr bwMode="gray">
            <a:xfrm>
              <a:off x="5086350" y="3033713"/>
              <a:ext cx="358775" cy="290513"/>
            </a:xfrm>
            <a:custGeom>
              <a:avLst/>
              <a:gdLst>
                <a:gd name="T0" fmla="*/ 164 w 226"/>
                <a:gd name="T1" fmla="*/ 149 h 183"/>
                <a:gd name="T2" fmla="*/ 136 w 226"/>
                <a:gd name="T3" fmla="*/ 0 h 183"/>
                <a:gd name="T4" fmla="*/ 89 w 226"/>
                <a:gd name="T5" fmla="*/ 0 h 183"/>
                <a:gd name="T6" fmla="*/ 61 w 226"/>
                <a:gd name="T7" fmla="*/ 149 h 183"/>
                <a:gd name="T8" fmla="*/ 31 w 226"/>
                <a:gd name="T9" fmla="*/ 0 h 183"/>
                <a:gd name="T10" fmla="*/ 0 w 226"/>
                <a:gd name="T11" fmla="*/ 0 h 183"/>
                <a:gd name="T12" fmla="*/ 40 w 226"/>
                <a:gd name="T13" fmla="*/ 183 h 183"/>
                <a:gd name="T14" fmla="*/ 83 w 226"/>
                <a:gd name="T15" fmla="*/ 183 h 183"/>
                <a:gd name="T16" fmla="*/ 111 w 226"/>
                <a:gd name="T17" fmla="*/ 40 h 183"/>
                <a:gd name="T18" fmla="*/ 142 w 226"/>
                <a:gd name="T19" fmla="*/ 183 h 183"/>
                <a:gd name="T20" fmla="*/ 185 w 226"/>
                <a:gd name="T21" fmla="*/ 183 h 183"/>
                <a:gd name="T22" fmla="*/ 226 w 226"/>
                <a:gd name="T23" fmla="*/ 0 h 183"/>
                <a:gd name="T24" fmla="*/ 192 w 226"/>
                <a:gd name="T25" fmla="*/ 0 h 183"/>
                <a:gd name="T26" fmla="*/ 164 w 226"/>
                <a:gd name="T27" fmla="*/ 14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6" h="183">
                  <a:moveTo>
                    <a:pt x="164" y="149"/>
                  </a:moveTo>
                  <a:lnTo>
                    <a:pt x="136" y="0"/>
                  </a:lnTo>
                  <a:lnTo>
                    <a:pt x="89" y="0"/>
                  </a:lnTo>
                  <a:lnTo>
                    <a:pt x="61" y="149"/>
                  </a:lnTo>
                  <a:lnTo>
                    <a:pt x="31" y="0"/>
                  </a:lnTo>
                  <a:lnTo>
                    <a:pt x="0" y="0"/>
                  </a:lnTo>
                  <a:lnTo>
                    <a:pt x="40" y="183"/>
                  </a:lnTo>
                  <a:lnTo>
                    <a:pt x="83" y="183"/>
                  </a:lnTo>
                  <a:lnTo>
                    <a:pt x="111" y="40"/>
                  </a:lnTo>
                  <a:lnTo>
                    <a:pt x="142" y="183"/>
                  </a:lnTo>
                  <a:lnTo>
                    <a:pt x="185" y="183"/>
                  </a:lnTo>
                  <a:lnTo>
                    <a:pt x="226" y="0"/>
                  </a:lnTo>
                  <a:lnTo>
                    <a:pt x="192" y="0"/>
                  </a:lnTo>
                  <a:lnTo>
                    <a:pt x="164" y="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4" name="Freeform 21"/>
            <p:cNvSpPr>
              <a:spLocks noEditPoints="1"/>
            </p:cNvSpPr>
            <p:nvPr userDrawn="1"/>
          </p:nvSpPr>
          <p:spPr bwMode="gray">
            <a:xfrm>
              <a:off x="5778500" y="3033713"/>
              <a:ext cx="250825" cy="290513"/>
            </a:xfrm>
            <a:custGeom>
              <a:avLst/>
              <a:gdLst>
                <a:gd name="T0" fmla="*/ 42 w 51"/>
                <a:gd name="T1" fmla="*/ 2 h 59"/>
                <a:gd name="T2" fmla="*/ 37 w 51"/>
                <a:gd name="T3" fmla="*/ 0 h 59"/>
                <a:gd name="T4" fmla="*/ 14 w 51"/>
                <a:gd name="T5" fmla="*/ 0 h 59"/>
                <a:gd name="T6" fmla="*/ 9 w 51"/>
                <a:gd name="T7" fmla="*/ 2 h 59"/>
                <a:gd name="T8" fmla="*/ 2 w 51"/>
                <a:gd name="T9" fmla="*/ 9 h 59"/>
                <a:gd name="T10" fmla="*/ 0 w 51"/>
                <a:gd name="T11" fmla="*/ 14 h 59"/>
                <a:gd name="T12" fmla="*/ 0 w 51"/>
                <a:gd name="T13" fmla="*/ 46 h 59"/>
                <a:gd name="T14" fmla="*/ 2 w 51"/>
                <a:gd name="T15" fmla="*/ 50 h 59"/>
                <a:gd name="T16" fmla="*/ 9 w 51"/>
                <a:gd name="T17" fmla="*/ 58 h 59"/>
                <a:gd name="T18" fmla="*/ 14 w 51"/>
                <a:gd name="T19" fmla="*/ 59 h 59"/>
                <a:gd name="T20" fmla="*/ 37 w 51"/>
                <a:gd name="T21" fmla="*/ 59 h 59"/>
                <a:gd name="T22" fmla="*/ 42 w 51"/>
                <a:gd name="T23" fmla="*/ 58 h 59"/>
                <a:gd name="T24" fmla="*/ 49 w 51"/>
                <a:gd name="T25" fmla="*/ 50 h 59"/>
                <a:gd name="T26" fmla="*/ 51 w 51"/>
                <a:gd name="T27" fmla="*/ 46 h 59"/>
                <a:gd name="T28" fmla="*/ 51 w 51"/>
                <a:gd name="T29" fmla="*/ 14 h 59"/>
                <a:gd name="T30" fmla="*/ 49 w 51"/>
                <a:gd name="T31" fmla="*/ 9 h 59"/>
                <a:gd name="T32" fmla="*/ 42 w 51"/>
                <a:gd name="T33" fmla="*/ 2 h 59"/>
                <a:gd name="T34" fmla="*/ 40 w 51"/>
                <a:gd name="T35" fmla="*/ 44 h 59"/>
                <a:gd name="T36" fmla="*/ 40 w 51"/>
                <a:gd name="T37" fmla="*/ 45 h 59"/>
                <a:gd name="T38" fmla="*/ 36 w 51"/>
                <a:gd name="T39" fmla="*/ 49 h 59"/>
                <a:gd name="T40" fmla="*/ 35 w 51"/>
                <a:gd name="T41" fmla="*/ 49 h 59"/>
                <a:gd name="T42" fmla="*/ 16 w 51"/>
                <a:gd name="T43" fmla="*/ 49 h 59"/>
                <a:gd name="T44" fmla="*/ 15 w 51"/>
                <a:gd name="T45" fmla="*/ 49 h 59"/>
                <a:gd name="T46" fmla="*/ 12 w 51"/>
                <a:gd name="T47" fmla="*/ 45 h 59"/>
                <a:gd name="T48" fmla="*/ 11 w 51"/>
                <a:gd name="T49" fmla="*/ 44 h 59"/>
                <a:gd name="T50" fmla="*/ 11 w 51"/>
                <a:gd name="T51" fmla="*/ 15 h 59"/>
                <a:gd name="T52" fmla="*/ 12 w 51"/>
                <a:gd name="T53" fmla="*/ 14 h 59"/>
                <a:gd name="T54" fmla="*/ 15 w 51"/>
                <a:gd name="T55" fmla="*/ 11 h 59"/>
                <a:gd name="T56" fmla="*/ 16 w 51"/>
                <a:gd name="T57" fmla="*/ 10 h 59"/>
                <a:gd name="T58" fmla="*/ 35 w 51"/>
                <a:gd name="T59" fmla="*/ 10 h 59"/>
                <a:gd name="T60" fmla="*/ 36 w 51"/>
                <a:gd name="T61" fmla="*/ 11 h 59"/>
                <a:gd name="T62" fmla="*/ 40 w 51"/>
                <a:gd name="T63" fmla="*/ 14 h 59"/>
                <a:gd name="T64" fmla="*/ 40 w 51"/>
                <a:gd name="T65" fmla="*/ 15 h 59"/>
                <a:gd name="T66" fmla="*/ 40 w 51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59">
                  <a:moveTo>
                    <a:pt x="42" y="2"/>
                  </a:moveTo>
                  <a:cubicBezTo>
                    <a:pt x="40" y="1"/>
                    <a:pt x="39" y="0"/>
                    <a:pt x="3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1" y="1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1" y="59"/>
                    <a:pt x="12" y="59"/>
                    <a:pt x="14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0" y="59"/>
                    <a:pt x="42" y="58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49"/>
                    <a:pt x="51" y="48"/>
                    <a:pt x="51" y="4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2"/>
                    <a:pt x="50" y="10"/>
                    <a:pt x="49" y="9"/>
                  </a:cubicBezTo>
                  <a:lnTo>
                    <a:pt x="42" y="2"/>
                  </a:lnTo>
                  <a:close/>
                  <a:moveTo>
                    <a:pt x="40" y="44"/>
                  </a:moveTo>
                  <a:cubicBezTo>
                    <a:pt x="40" y="45"/>
                    <a:pt x="40" y="45"/>
                    <a:pt x="40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9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2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5" name="Freeform 22"/>
            <p:cNvSpPr>
              <a:spLocks noEditPoints="1"/>
            </p:cNvSpPr>
            <p:nvPr userDrawn="1"/>
          </p:nvSpPr>
          <p:spPr bwMode="gray">
            <a:xfrm>
              <a:off x="4997450" y="2970213"/>
              <a:ext cx="1135063" cy="422275"/>
            </a:xfrm>
            <a:custGeom>
              <a:avLst/>
              <a:gdLst>
                <a:gd name="T0" fmla="*/ 0 w 231"/>
                <a:gd name="T1" fmla="*/ 86 h 86"/>
                <a:gd name="T2" fmla="*/ 231 w 231"/>
                <a:gd name="T3" fmla="*/ 86 h 86"/>
                <a:gd name="T4" fmla="*/ 231 w 231"/>
                <a:gd name="T5" fmla="*/ 0 h 86"/>
                <a:gd name="T6" fmla="*/ 0 w 231"/>
                <a:gd name="T7" fmla="*/ 0 h 86"/>
                <a:gd name="T8" fmla="*/ 0 w 231"/>
                <a:gd name="T9" fmla="*/ 86 h 86"/>
                <a:gd name="T10" fmla="*/ 78 w 231"/>
                <a:gd name="T11" fmla="*/ 72 h 86"/>
                <a:gd name="T12" fmla="*/ 64 w 231"/>
                <a:gd name="T13" fmla="*/ 72 h 86"/>
                <a:gd name="T14" fmla="*/ 54 w 231"/>
                <a:gd name="T15" fmla="*/ 26 h 86"/>
                <a:gd name="T16" fmla="*/ 45 w 231"/>
                <a:gd name="T17" fmla="*/ 72 h 86"/>
                <a:gd name="T18" fmla="*/ 31 w 231"/>
                <a:gd name="T19" fmla="*/ 72 h 86"/>
                <a:gd name="T20" fmla="*/ 18 w 231"/>
                <a:gd name="T21" fmla="*/ 13 h 86"/>
                <a:gd name="T22" fmla="*/ 28 w 231"/>
                <a:gd name="T23" fmla="*/ 13 h 86"/>
                <a:gd name="T24" fmla="*/ 38 w 231"/>
                <a:gd name="T25" fmla="*/ 61 h 86"/>
                <a:gd name="T26" fmla="*/ 47 w 231"/>
                <a:gd name="T27" fmla="*/ 13 h 86"/>
                <a:gd name="T28" fmla="*/ 62 w 231"/>
                <a:gd name="T29" fmla="*/ 13 h 86"/>
                <a:gd name="T30" fmla="*/ 71 w 231"/>
                <a:gd name="T31" fmla="*/ 61 h 86"/>
                <a:gd name="T32" fmla="*/ 80 w 231"/>
                <a:gd name="T33" fmla="*/ 13 h 86"/>
                <a:gd name="T34" fmla="*/ 91 w 231"/>
                <a:gd name="T35" fmla="*/ 13 h 86"/>
                <a:gd name="T36" fmla="*/ 78 w 231"/>
                <a:gd name="T37" fmla="*/ 72 h 86"/>
                <a:gd name="T38" fmla="*/ 148 w 231"/>
                <a:gd name="T39" fmla="*/ 72 h 86"/>
                <a:gd name="T40" fmla="*/ 137 w 231"/>
                <a:gd name="T41" fmla="*/ 72 h 86"/>
                <a:gd name="T42" fmla="*/ 137 w 231"/>
                <a:gd name="T43" fmla="*/ 48 h 86"/>
                <a:gd name="T44" fmla="*/ 113 w 231"/>
                <a:gd name="T45" fmla="*/ 48 h 86"/>
                <a:gd name="T46" fmla="*/ 113 w 231"/>
                <a:gd name="T47" fmla="*/ 72 h 86"/>
                <a:gd name="T48" fmla="*/ 102 w 231"/>
                <a:gd name="T49" fmla="*/ 72 h 86"/>
                <a:gd name="T50" fmla="*/ 102 w 231"/>
                <a:gd name="T51" fmla="*/ 13 h 86"/>
                <a:gd name="T52" fmla="*/ 113 w 231"/>
                <a:gd name="T53" fmla="*/ 13 h 86"/>
                <a:gd name="T54" fmla="*/ 113 w 231"/>
                <a:gd name="T55" fmla="*/ 38 h 86"/>
                <a:gd name="T56" fmla="*/ 137 w 231"/>
                <a:gd name="T57" fmla="*/ 38 h 86"/>
                <a:gd name="T58" fmla="*/ 137 w 231"/>
                <a:gd name="T59" fmla="*/ 13 h 86"/>
                <a:gd name="T60" fmla="*/ 148 w 231"/>
                <a:gd name="T61" fmla="*/ 13 h 86"/>
                <a:gd name="T62" fmla="*/ 148 w 231"/>
                <a:gd name="T63" fmla="*/ 72 h 86"/>
                <a:gd name="T64" fmla="*/ 210 w 231"/>
                <a:gd name="T65" fmla="*/ 59 h 86"/>
                <a:gd name="T66" fmla="*/ 208 w 231"/>
                <a:gd name="T67" fmla="*/ 63 h 86"/>
                <a:gd name="T68" fmla="*/ 201 w 231"/>
                <a:gd name="T69" fmla="*/ 71 h 86"/>
                <a:gd name="T70" fmla="*/ 196 w 231"/>
                <a:gd name="T71" fmla="*/ 72 h 86"/>
                <a:gd name="T72" fmla="*/ 173 w 231"/>
                <a:gd name="T73" fmla="*/ 72 h 86"/>
                <a:gd name="T74" fmla="*/ 168 w 231"/>
                <a:gd name="T75" fmla="*/ 71 h 86"/>
                <a:gd name="T76" fmla="*/ 161 w 231"/>
                <a:gd name="T77" fmla="*/ 63 h 86"/>
                <a:gd name="T78" fmla="*/ 159 w 231"/>
                <a:gd name="T79" fmla="*/ 59 h 86"/>
                <a:gd name="T80" fmla="*/ 159 w 231"/>
                <a:gd name="T81" fmla="*/ 27 h 86"/>
                <a:gd name="T82" fmla="*/ 161 w 231"/>
                <a:gd name="T83" fmla="*/ 22 h 86"/>
                <a:gd name="T84" fmla="*/ 168 w 231"/>
                <a:gd name="T85" fmla="*/ 15 h 86"/>
                <a:gd name="T86" fmla="*/ 173 w 231"/>
                <a:gd name="T87" fmla="*/ 13 h 86"/>
                <a:gd name="T88" fmla="*/ 196 w 231"/>
                <a:gd name="T89" fmla="*/ 13 h 86"/>
                <a:gd name="T90" fmla="*/ 201 w 231"/>
                <a:gd name="T91" fmla="*/ 15 h 86"/>
                <a:gd name="T92" fmla="*/ 208 w 231"/>
                <a:gd name="T93" fmla="*/ 22 h 86"/>
                <a:gd name="T94" fmla="*/ 210 w 231"/>
                <a:gd name="T95" fmla="*/ 27 h 86"/>
                <a:gd name="T96" fmla="*/ 210 w 231"/>
                <a:gd name="T97" fmla="*/ 5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1" h="86">
                  <a:moveTo>
                    <a:pt x="0" y="86"/>
                  </a:moveTo>
                  <a:cubicBezTo>
                    <a:pt x="231" y="86"/>
                    <a:pt x="231" y="86"/>
                    <a:pt x="231" y="86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78" y="72"/>
                  </a:moveTo>
                  <a:cubicBezTo>
                    <a:pt x="64" y="72"/>
                    <a:pt x="64" y="72"/>
                    <a:pt x="64" y="72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91" y="13"/>
                    <a:pt x="91" y="13"/>
                    <a:pt x="91" y="13"/>
                  </a:cubicBezTo>
                  <a:lnTo>
                    <a:pt x="78" y="72"/>
                  </a:lnTo>
                  <a:close/>
                  <a:moveTo>
                    <a:pt x="148" y="72"/>
                  </a:moveTo>
                  <a:cubicBezTo>
                    <a:pt x="137" y="72"/>
                    <a:pt x="137" y="72"/>
                    <a:pt x="137" y="72"/>
                  </a:cubicBezTo>
                  <a:cubicBezTo>
                    <a:pt x="137" y="48"/>
                    <a:pt x="137" y="48"/>
                    <a:pt x="137" y="48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13" y="72"/>
                    <a:pt x="113" y="72"/>
                    <a:pt x="113" y="72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48" y="13"/>
                    <a:pt x="148" y="13"/>
                    <a:pt x="148" y="13"/>
                  </a:cubicBezTo>
                  <a:lnTo>
                    <a:pt x="148" y="72"/>
                  </a:lnTo>
                  <a:close/>
                  <a:moveTo>
                    <a:pt x="210" y="59"/>
                  </a:moveTo>
                  <a:cubicBezTo>
                    <a:pt x="210" y="61"/>
                    <a:pt x="209" y="62"/>
                    <a:pt x="208" y="63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199" y="72"/>
                    <a:pt x="198" y="72"/>
                    <a:pt x="196" y="72"/>
                  </a:cubicBezTo>
                  <a:cubicBezTo>
                    <a:pt x="173" y="72"/>
                    <a:pt x="173" y="72"/>
                    <a:pt x="173" y="72"/>
                  </a:cubicBezTo>
                  <a:cubicBezTo>
                    <a:pt x="171" y="72"/>
                    <a:pt x="170" y="72"/>
                    <a:pt x="168" y="71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0" y="62"/>
                    <a:pt x="159" y="61"/>
                    <a:pt x="159" y="59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159" y="25"/>
                    <a:pt x="160" y="23"/>
                    <a:pt x="161" y="22"/>
                  </a:cubicBezTo>
                  <a:cubicBezTo>
                    <a:pt x="168" y="15"/>
                    <a:pt x="168" y="15"/>
                    <a:pt x="168" y="15"/>
                  </a:cubicBezTo>
                  <a:cubicBezTo>
                    <a:pt x="170" y="14"/>
                    <a:pt x="171" y="13"/>
                    <a:pt x="173" y="13"/>
                  </a:cubicBezTo>
                  <a:cubicBezTo>
                    <a:pt x="196" y="13"/>
                    <a:pt x="196" y="13"/>
                    <a:pt x="196" y="13"/>
                  </a:cubicBezTo>
                  <a:cubicBezTo>
                    <a:pt x="198" y="13"/>
                    <a:pt x="199" y="14"/>
                    <a:pt x="201" y="15"/>
                  </a:cubicBezTo>
                  <a:cubicBezTo>
                    <a:pt x="208" y="22"/>
                    <a:pt x="208" y="22"/>
                    <a:pt x="208" y="22"/>
                  </a:cubicBezTo>
                  <a:cubicBezTo>
                    <a:pt x="209" y="23"/>
                    <a:pt x="210" y="25"/>
                    <a:pt x="210" y="27"/>
                  </a:cubicBezTo>
                  <a:lnTo>
                    <a:pt x="210" y="59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6" name="Freeform 23"/>
            <p:cNvSpPr>
              <a:spLocks/>
            </p:cNvSpPr>
            <p:nvPr userDrawn="1"/>
          </p:nvSpPr>
          <p:spPr bwMode="gray">
            <a:xfrm>
              <a:off x="5832475" y="3082925"/>
              <a:ext cx="142875" cy="192088"/>
            </a:xfrm>
            <a:custGeom>
              <a:avLst/>
              <a:gdLst>
                <a:gd name="T0" fmla="*/ 25 w 29"/>
                <a:gd name="T1" fmla="*/ 1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1 h 39"/>
                <a:gd name="T8" fmla="*/ 1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1 w 29"/>
                <a:gd name="T15" fmla="*/ 35 h 39"/>
                <a:gd name="T16" fmla="*/ 4 w 29"/>
                <a:gd name="T17" fmla="*/ 39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9 h 39"/>
                <a:gd name="T24" fmla="*/ 29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9 w 29"/>
                <a:gd name="T31" fmla="*/ 4 h 39"/>
                <a:gd name="T32" fmla="*/ 25 w 29"/>
                <a:gd name="T33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1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7" name="Group 106"/>
          <p:cNvGrpSpPr/>
          <p:nvPr userDrawn="1"/>
        </p:nvGrpSpPr>
        <p:grpSpPr>
          <a:xfrm rot="21328392">
            <a:off x="9680052" y="5716952"/>
            <a:ext cx="1006524" cy="284045"/>
            <a:chOff x="4791075" y="2478088"/>
            <a:chExt cx="1519238" cy="428625"/>
          </a:xfrm>
        </p:grpSpPr>
        <p:sp>
          <p:nvSpPr>
            <p:cNvPr id="108" name="Freeform 12"/>
            <p:cNvSpPr>
              <a:spLocks noEditPoints="1"/>
            </p:cNvSpPr>
            <p:nvPr userDrawn="1"/>
          </p:nvSpPr>
          <p:spPr bwMode="gray">
            <a:xfrm>
              <a:off x="5414963" y="2547938"/>
              <a:ext cx="246063" cy="288925"/>
            </a:xfrm>
            <a:custGeom>
              <a:avLst/>
              <a:gdLst>
                <a:gd name="T0" fmla="*/ 41 w 50"/>
                <a:gd name="T1" fmla="*/ 2 h 59"/>
                <a:gd name="T2" fmla="*/ 37 w 50"/>
                <a:gd name="T3" fmla="*/ 0 h 59"/>
                <a:gd name="T4" fmla="*/ 13 w 50"/>
                <a:gd name="T5" fmla="*/ 0 h 59"/>
                <a:gd name="T6" fmla="*/ 9 w 50"/>
                <a:gd name="T7" fmla="*/ 2 h 59"/>
                <a:gd name="T8" fmla="*/ 2 w 50"/>
                <a:gd name="T9" fmla="*/ 9 h 59"/>
                <a:gd name="T10" fmla="*/ 0 w 50"/>
                <a:gd name="T11" fmla="*/ 13 h 59"/>
                <a:gd name="T12" fmla="*/ 0 w 50"/>
                <a:gd name="T13" fmla="*/ 45 h 59"/>
                <a:gd name="T14" fmla="*/ 2 w 50"/>
                <a:gd name="T15" fmla="*/ 50 h 59"/>
                <a:gd name="T16" fmla="*/ 9 w 50"/>
                <a:gd name="T17" fmla="*/ 57 h 59"/>
                <a:gd name="T18" fmla="*/ 13 w 50"/>
                <a:gd name="T19" fmla="*/ 59 h 59"/>
                <a:gd name="T20" fmla="*/ 37 w 50"/>
                <a:gd name="T21" fmla="*/ 59 h 59"/>
                <a:gd name="T22" fmla="*/ 41 w 50"/>
                <a:gd name="T23" fmla="*/ 57 h 59"/>
                <a:gd name="T24" fmla="*/ 48 w 50"/>
                <a:gd name="T25" fmla="*/ 50 h 59"/>
                <a:gd name="T26" fmla="*/ 50 w 50"/>
                <a:gd name="T27" fmla="*/ 45 h 59"/>
                <a:gd name="T28" fmla="*/ 50 w 50"/>
                <a:gd name="T29" fmla="*/ 13 h 59"/>
                <a:gd name="T30" fmla="*/ 48 w 50"/>
                <a:gd name="T31" fmla="*/ 9 h 59"/>
                <a:gd name="T32" fmla="*/ 41 w 50"/>
                <a:gd name="T33" fmla="*/ 2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5 w 50"/>
                <a:gd name="T41" fmla="*/ 49 h 59"/>
                <a:gd name="T42" fmla="*/ 16 w 50"/>
                <a:gd name="T43" fmla="*/ 49 h 59"/>
                <a:gd name="T44" fmla="*/ 15 w 50"/>
                <a:gd name="T45" fmla="*/ 48 h 59"/>
                <a:gd name="T46" fmla="*/ 11 w 50"/>
                <a:gd name="T47" fmla="*/ 45 h 59"/>
                <a:gd name="T48" fmla="*/ 11 w 50"/>
                <a:gd name="T49" fmla="*/ 44 h 59"/>
                <a:gd name="T50" fmla="*/ 11 w 50"/>
                <a:gd name="T51" fmla="*/ 15 h 59"/>
                <a:gd name="T52" fmla="*/ 11 w 50"/>
                <a:gd name="T53" fmla="*/ 14 h 59"/>
                <a:gd name="T54" fmla="*/ 15 w 50"/>
                <a:gd name="T55" fmla="*/ 10 h 59"/>
                <a:gd name="T56" fmla="*/ 16 w 50"/>
                <a:gd name="T57" fmla="*/ 10 h 59"/>
                <a:gd name="T58" fmla="*/ 35 w 50"/>
                <a:gd name="T59" fmla="*/ 10 h 59"/>
                <a:gd name="T60" fmla="*/ 36 w 50"/>
                <a:gd name="T61" fmla="*/ 10 h 59"/>
                <a:gd name="T62" fmla="*/ 39 w 50"/>
                <a:gd name="T63" fmla="*/ 14 h 59"/>
                <a:gd name="T64" fmla="*/ 40 w 50"/>
                <a:gd name="T65" fmla="*/ 15 h 59"/>
                <a:gd name="T66" fmla="*/ 40 w 50"/>
                <a:gd name="T67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0" h="59">
                  <a:moveTo>
                    <a:pt x="41" y="2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7"/>
                    <a:pt x="0" y="49"/>
                    <a:pt x="2" y="50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0" y="58"/>
                    <a:pt x="12" y="59"/>
                    <a:pt x="13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2"/>
                    <a:pt x="50" y="10"/>
                    <a:pt x="48" y="9"/>
                  </a:cubicBezTo>
                  <a:lnTo>
                    <a:pt x="41" y="2"/>
                  </a:lnTo>
                  <a:close/>
                  <a:moveTo>
                    <a:pt x="40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9"/>
                    <a:pt x="35" y="49"/>
                    <a:pt x="3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9"/>
                    <a:pt x="15" y="48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1" y="44"/>
                    <a:pt x="11" y="4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0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5"/>
                    <a:pt x="40" y="15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9" name="Freeform 13"/>
            <p:cNvSpPr>
              <a:spLocks/>
            </p:cNvSpPr>
            <p:nvPr userDrawn="1"/>
          </p:nvSpPr>
          <p:spPr bwMode="gray">
            <a:xfrm>
              <a:off x="4864100" y="2547938"/>
              <a:ext cx="222250" cy="288925"/>
            </a:xfrm>
            <a:custGeom>
              <a:avLst/>
              <a:gdLst>
                <a:gd name="T0" fmla="*/ 0 w 140"/>
                <a:gd name="T1" fmla="*/ 31 h 182"/>
                <a:gd name="T2" fmla="*/ 53 w 140"/>
                <a:gd name="T3" fmla="*/ 31 h 182"/>
                <a:gd name="T4" fmla="*/ 53 w 140"/>
                <a:gd name="T5" fmla="*/ 182 h 182"/>
                <a:gd name="T6" fmla="*/ 84 w 140"/>
                <a:gd name="T7" fmla="*/ 182 h 182"/>
                <a:gd name="T8" fmla="*/ 84 w 140"/>
                <a:gd name="T9" fmla="*/ 31 h 182"/>
                <a:gd name="T10" fmla="*/ 140 w 140"/>
                <a:gd name="T11" fmla="*/ 31 h 182"/>
                <a:gd name="T12" fmla="*/ 140 w 140"/>
                <a:gd name="T13" fmla="*/ 0 h 182"/>
                <a:gd name="T14" fmla="*/ 0 w 140"/>
                <a:gd name="T15" fmla="*/ 0 h 182"/>
                <a:gd name="T16" fmla="*/ 0 w 140"/>
                <a:gd name="T17" fmla="*/ 3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2">
                  <a:moveTo>
                    <a:pt x="0" y="31"/>
                  </a:moveTo>
                  <a:lnTo>
                    <a:pt x="53" y="31"/>
                  </a:lnTo>
                  <a:lnTo>
                    <a:pt x="53" y="182"/>
                  </a:lnTo>
                  <a:lnTo>
                    <a:pt x="84" y="182"/>
                  </a:lnTo>
                  <a:lnTo>
                    <a:pt x="84" y="31"/>
                  </a:lnTo>
                  <a:lnTo>
                    <a:pt x="140" y="31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0" name="Freeform 14"/>
            <p:cNvSpPr>
              <a:spLocks/>
            </p:cNvSpPr>
            <p:nvPr userDrawn="1"/>
          </p:nvSpPr>
          <p:spPr bwMode="gray">
            <a:xfrm>
              <a:off x="5135563" y="2547938"/>
              <a:ext cx="220663" cy="288925"/>
            </a:xfrm>
            <a:custGeom>
              <a:avLst/>
              <a:gdLst>
                <a:gd name="T0" fmla="*/ 105 w 139"/>
                <a:gd name="T1" fmla="*/ 74 h 182"/>
                <a:gd name="T2" fmla="*/ 34 w 139"/>
                <a:gd name="T3" fmla="*/ 74 h 182"/>
                <a:gd name="T4" fmla="*/ 34 w 139"/>
                <a:gd name="T5" fmla="*/ 0 h 182"/>
                <a:gd name="T6" fmla="*/ 0 w 139"/>
                <a:gd name="T7" fmla="*/ 0 h 182"/>
                <a:gd name="T8" fmla="*/ 0 w 139"/>
                <a:gd name="T9" fmla="*/ 182 h 182"/>
                <a:gd name="T10" fmla="*/ 34 w 139"/>
                <a:gd name="T11" fmla="*/ 182 h 182"/>
                <a:gd name="T12" fmla="*/ 34 w 139"/>
                <a:gd name="T13" fmla="*/ 105 h 182"/>
                <a:gd name="T14" fmla="*/ 105 w 139"/>
                <a:gd name="T15" fmla="*/ 105 h 182"/>
                <a:gd name="T16" fmla="*/ 105 w 139"/>
                <a:gd name="T17" fmla="*/ 182 h 182"/>
                <a:gd name="T18" fmla="*/ 139 w 139"/>
                <a:gd name="T19" fmla="*/ 182 h 182"/>
                <a:gd name="T20" fmla="*/ 139 w 139"/>
                <a:gd name="T21" fmla="*/ 0 h 182"/>
                <a:gd name="T22" fmla="*/ 105 w 139"/>
                <a:gd name="T23" fmla="*/ 0 h 182"/>
                <a:gd name="T24" fmla="*/ 105 w 139"/>
                <a:gd name="T25" fmla="*/ 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82">
                  <a:moveTo>
                    <a:pt x="105" y="74"/>
                  </a:moveTo>
                  <a:lnTo>
                    <a:pt x="34" y="74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82"/>
                  </a:lnTo>
                  <a:lnTo>
                    <a:pt x="34" y="182"/>
                  </a:lnTo>
                  <a:lnTo>
                    <a:pt x="34" y="105"/>
                  </a:lnTo>
                  <a:lnTo>
                    <a:pt x="105" y="105"/>
                  </a:lnTo>
                  <a:lnTo>
                    <a:pt x="105" y="182"/>
                  </a:lnTo>
                  <a:lnTo>
                    <a:pt x="139" y="182"/>
                  </a:lnTo>
                  <a:lnTo>
                    <a:pt x="139" y="0"/>
                  </a:lnTo>
                  <a:lnTo>
                    <a:pt x="105" y="0"/>
                  </a:lnTo>
                  <a:lnTo>
                    <a:pt x="105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1" name="Freeform 15"/>
            <p:cNvSpPr>
              <a:spLocks/>
            </p:cNvSpPr>
            <p:nvPr userDrawn="1"/>
          </p:nvSpPr>
          <p:spPr bwMode="gray">
            <a:xfrm>
              <a:off x="6034088" y="2547938"/>
              <a:ext cx="196850" cy="288925"/>
            </a:xfrm>
            <a:custGeom>
              <a:avLst/>
              <a:gdLst>
                <a:gd name="T0" fmla="*/ 0 w 124"/>
                <a:gd name="T1" fmla="*/ 182 h 182"/>
                <a:gd name="T2" fmla="*/ 124 w 124"/>
                <a:gd name="T3" fmla="*/ 182 h 182"/>
                <a:gd name="T4" fmla="*/ 124 w 124"/>
                <a:gd name="T5" fmla="*/ 151 h 182"/>
                <a:gd name="T6" fmla="*/ 34 w 124"/>
                <a:gd name="T7" fmla="*/ 151 h 182"/>
                <a:gd name="T8" fmla="*/ 34 w 124"/>
                <a:gd name="T9" fmla="*/ 105 h 182"/>
                <a:gd name="T10" fmla="*/ 124 w 124"/>
                <a:gd name="T11" fmla="*/ 105 h 182"/>
                <a:gd name="T12" fmla="*/ 124 w 124"/>
                <a:gd name="T13" fmla="*/ 74 h 182"/>
                <a:gd name="T14" fmla="*/ 34 w 124"/>
                <a:gd name="T15" fmla="*/ 74 h 182"/>
                <a:gd name="T16" fmla="*/ 34 w 124"/>
                <a:gd name="T17" fmla="*/ 31 h 182"/>
                <a:gd name="T18" fmla="*/ 124 w 124"/>
                <a:gd name="T19" fmla="*/ 31 h 182"/>
                <a:gd name="T20" fmla="*/ 124 w 124"/>
                <a:gd name="T21" fmla="*/ 0 h 182"/>
                <a:gd name="T22" fmla="*/ 0 w 124"/>
                <a:gd name="T23" fmla="*/ 0 h 182"/>
                <a:gd name="T24" fmla="*/ 0 w 124"/>
                <a:gd name="T2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82">
                  <a:moveTo>
                    <a:pt x="0" y="182"/>
                  </a:moveTo>
                  <a:lnTo>
                    <a:pt x="124" y="182"/>
                  </a:lnTo>
                  <a:lnTo>
                    <a:pt x="124" y="151"/>
                  </a:lnTo>
                  <a:lnTo>
                    <a:pt x="34" y="151"/>
                  </a:lnTo>
                  <a:lnTo>
                    <a:pt x="34" y="105"/>
                  </a:lnTo>
                  <a:lnTo>
                    <a:pt x="124" y="105"/>
                  </a:lnTo>
                  <a:lnTo>
                    <a:pt x="124" y="74"/>
                  </a:lnTo>
                  <a:lnTo>
                    <a:pt x="34" y="74"/>
                  </a:lnTo>
                  <a:lnTo>
                    <a:pt x="34" y="31"/>
                  </a:lnTo>
                  <a:lnTo>
                    <a:pt x="124" y="31"/>
                  </a:lnTo>
                  <a:lnTo>
                    <a:pt x="124" y="0"/>
                  </a:lnTo>
                  <a:lnTo>
                    <a:pt x="0" y="0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2" name="Freeform 16"/>
            <p:cNvSpPr>
              <a:spLocks/>
            </p:cNvSpPr>
            <p:nvPr userDrawn="1"/>
          </p:nvSpPr>
          <p:spPr bwMode="gray">
            <a:xfrm>
              <a:off x="5719763" y="2547938"/>
              <a:ext cx="246063" cy="288925"/>
            </a:xfrm>
            <a:custGeom>
              <a:avLst/>
              <a:gdLst>
                <a:gd name="T0" fmla="*/ 11 w 50"/>
                <a:gd name="T1" fmla="*/ 14 h 59"/>
                <a:gd name="T2" fmla="*/ 14 w 50"/>
                <a:gd name="T3" fmla="*/ 10 h 59"/>
                <a:gd name="T4" fmla="*/ 16 w 50"/>
                <a:gd name="T5" fmla="*/ 10 h 59"/>
                <a:gd name="T6" fmla="*/ 36 w 50"/>
                <a:gd name="T7" fmla="*/ 10 h 59"/>
                <a:gd name="T8" fmla="*/ 37 w 50"/>
                <a:gd name="T9" fmla="*/ 10 h 59"/>
                <a:gd name="T10" fmla="*/ 43 w 50"/>
                <a:gd name="T11" fmla="*/ 16 h 59"/>
                <a:gd name="T12" fmla="*/ 50 w 50"/>
                <a:gd name="T13" fmla="*/ 9 h 59"/>
                <a:gd name="T14" fmla="*/ 43 w 50"/>
                <a:gd name="T15" fmla="*/ 2 h 59"/>
                <a:gd name="T16" fmla="*/ 38 w 50"/>
                <a:gd name="T17" fmla="*/ 0 h 59"/>
                <a:gd name="T18" fmla="*/ 13 w 50"/>
                <a:gd name="T19" fmla="*/ 0 h 59"/>
                <a:gd name="T20" fmla="*/ 9 w 50"/>
                <a:gd name="T21" fmla="*/ 2 h 59"/>
                <a:gd name="T22" fmla="*/ 2 w 50"/>
                <a:gd name="T23" fmla="*/ 9 h 59"/>
                <a:gd name="T24" fmla="*/ 0 w 50"/>
                <a:gd name="T25" fmla="*/ 13 h 59"/>
                <a:gd name="T26" fmla="*/ 0 w 50"/>
                <a:gd name="T27" fmla="*/ 25 h 59"/>
                <a:gd name="T28" fmla="*/ 6 w 50"/>
                <a:gd name="T29" fmla="*/ 32 h 59"/>
                <a:gd name="T30" fmla="*/ 38 w 50"/>
                <a:gd name="T31" fmla="*/ 36 h 59"/>
                <a:gd name="T32" fmla="*/ 40 w 50"/>
                <a:gd name="T33" fmla="*/ 38 h 59"/>
                <a:gd name="T34" fmla="*/ 40 w 50"/>
                <a:gd name="T35" fmla="*/ 44 h 59"/>
                <a:gd name="T36" fmla="*/ 39 w 50"/>
                <a:gd name="T37" fmla="*/ 45 h 59"/>
                <a:gd name="T38" fmla="*/ 36 w 50"/>
                <a:gd name="T39" fmla="*/ 48 h 59"/>
                <a:gd name="T40" fmla="*/ 34 w 50"/>
                <a:gd name="T41" fmla="*/ 49 h 59"/>
                <a:gd name="T42" fmla="*/ 14 w 50"/>
                <a:gd name="T43" fmla="*/ 49 h 59"/>
                <a:gd name="T44" fmla="*/ 13 w 50"/>
                <a:gd name="T45" fmla="*/ 48 h 59"/>
                <a:gd name="T46" fmla="*/ 7 w 50"/>
                <a:gd name="T47" fmla="*/ 42 h 59"/>
                <a:gd name="T48" fmla="*/ 0 w 50"/>
                <a:gd name="T49" fmla="*/ 50 h 59"/>
                <a:gd name="T50" fmla="*/ 7 w 50"/>
                <a:gd name="T51" fmla="*/ 57 h 59"/>
                <a:gd name="T52" fmla="*/ 12 w 50"/>
                <a:gd name="T53" fmla="*/ 59 h 59"/>
                <a:gd name="T54" fmla="*/ 37 w 50"/>
                <a:gd name="T55" fmla="*/ 59 h 59"/>
                <a:gd name="T56" fmla="*/ 41 w 50"/>
                <a:gd name="T57" fmla="*/ 57 h 59"/>
                <a:gd name="T58" fmla="*/ 48 w 50"/>
                <a:gd name="T59" fmla="*/ 50 h 59"/>
                <a:gd name="T60" fmla="*/ 50 w 50"/>
                <a:gd name="T61" fmla="*/ 45 h 59"/>
                <a:gd name="T62" fmla="*/ 50 w 50"/>
                <a:gd name="T63" fmla="*/ 34 h 59"/>
                <a:gd name="T64" fmla="*/ 44 w 50"/>
                <a:gd name="T65" fmla="*/ 27 h 59"/>
                <a:gd name="T66" fmla="*/ 12 w 50"/>
                <a:gd name="T67" fmla="*/ 23 h 59"/>
                <a:gd name="T68" fmla="*/ 10 w 50"/>
                <a:gd name="T69" fmla="*/ 21 h 59"/>
                <a:gd name="T70" fmla="*/ 10 w 50"/>
                <a:gd name="T71" fmla="*/ 15 h 59"/>
                <a:gd name="T72" fmla="*/ 11 w 50"/>
                <a:gd name="T73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" h="59">
                  <a:moveTo>
                    <a:pt x="11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5" y="10"/>
                    <a:pt x="16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7" y="10"/>
                    <a:pt x="37" y="10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1" y="0"/>
                    <a:pt x="40" y="0"/>
                    <a:pt x="38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2" y="31"/>
                    <a:pt x="6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6"/>
                    <a:pt x="40" y="37"/>
                    <a:pt x="40" y="38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39" y="45"/>
                    <a:pt x="39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49"/>
                    <a:pt x="13" y="49"/>
                    <a:pt x="13" y="48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9" y="58"/>
                    <a:pt x="10" y="59"/>
                    <a:pt x="12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8" y="59"/>
                    <a:pt x="40" y="58"/>
                    <a:pt x="41" y="5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7"/>
                    <a:pt x="50" y="45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0"/>
                    <a:pt x="48" y="27"/>
                    <a:pt x="44" y="27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2"/>
                    <a:pt x="10" y="22"/>
                    <a:pt x="10" y="2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1" y="14"/>
                    <a:pt x="11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3" name="Freeform 17"/>
            <p:cNvSpPr>
              <a:spLocks noEditPoints="1"/>
            </p:cNvSpPr>
            <p:nvPr userDrawn="1"/>
          </p:nvSpPr>
          <p:spPr bwMode="gray">
            <a:xfrm>
              <a:off x="4791075" y="2478088"/>
              <a:ext cx="1519238" cy="428625"/>
            </a:xfrm>
            <a:custGeom>
              <a:avLst/>
              <a:gdLst>
                <a:gd name="T0" fmla="*/ 309 w 309"/>
                <a:gd name="T1" fmla="*/ 87 h 87"/>
                <a:gd name="T2" fmla="*/ 0 w 309"/>
                <a:gd name="T3" fmla="*/ 0 h 87"/>
                <a:gd name="T4" fmla="*/ 60 w 309"/>
                <a:gd name="T5" fmla="*/ 24 h 87"/>
                <a:gd name="T6" fmla="*/ 42 w 309"/>
                <a:gd name="T7" fmla="*/ 73 h 87"/>
                <a:gd name="T8" fmla="*/ 32 w 309"/>
                <a:gd name="T9" fmla="*/ 24 h 87"/>
                <a:gd name="T10" fmla="*/ 15 w 309"/>
                <a:gd name="T11" fmla="*/ 14 h 87"/>
                <a:gd name="T12" fmla="*/ 60 w 309"/>
                <a:gd name="T13" fmla="*/ 24 h 87"/>
                <a:gd name="T14" fmla="*/ 104 w 309"/>
                <a:gd name="T15" fmla="*/ 73 h 87"/>
                <a:gd name="T16" fmla="*/ 81 w 309"/>
                <a:gd name="T17" fmla="*/ 48 h 87"/>
                <a:gd name="T18" fmla="*/ 70 w 309"/>
                <a:gd name="T19" fmla="*/ 73 h 87"/>
                <a:gd name="T20" fmla="*/ 81 w 309"/>
                <a:gd name="T21" fmla="*/ 14 h 87"/>
                <a:gd name="T22" fmla="*/ 104 w 309"/>
                <a:gd name="T23" fmla="*/ 38 h 87"/>
                <a:gd name="T24" fmla="*/ 115 w 309"/>
                <a:gd name="T25" fmla="*/ 14 h 87"/>
                <a:gd name="T26" fmla="*/ 177 w 309"/>
                <a:gd name="T27" fmla="*/ 59 h 87"/>
                <a:gd name="T28" fmla="*/ 168 w 309"/>
                <a:gd name="T29" fmla="*/ 71 h 87"/>
                <a:gd name="T30" fmla="*/ 140 w 309"/>
                <a:gd name="T31" fmla="*/ 73 h 87"/>
                <a:gd name="T32" fmla="*/ 129 w 309"/>
                <a:gd name="T33" fmla="*/ 64 h 87"/>
                <a:gd name="T34" fmla="*/ 127 w 309"/>
                <a:gd name="T35" fmla="*/ 27 h 87"/>
                <a:gd name="T36" fmla="*/ 136 w 309"/>
                <a:gd name="T37" fmla="*/ 16 h 87"/>
                <a:gd name="T38" fmla="*/ 164 w 309"/>
                <a:gd name="T39" fmla="*/ 14 h 87"/>
                <a:gd name="T40" fmla="*/ 175 w 309"/>
                <a:gd name="T41" fmla="*/ 23 h 87"/>
                <a:gd name="T42" fmla="*/ 177 w 309"/>
                <a:gd name="T43" fmla="*/ 59 h 87"/>
                <a:gd name="T44" fmla="*/ 233 w 309"/>
                <a:gd name="T45" fmla="*/ 41 h 87"/>
                <a:gd name="T46" fmla="*/ 239 w 309"/>
                <a:gd name="T47" fmla="*/ 59 h 87"/>
                <a:gd name="T48" fmla="*/ 230 w 309"/>
                <a:gd name="T49" fmla="*/ 71 h 87"/>
                <a:gd name="T50" fmla="*/ 201 w 309"/>
                <a:gd name="T51" fmla="*/ 73 h 87"/>
                <a:gd name="T52" fmla="*/ 189 w 309"/>
                <a:gd name="T53" fmla="*/ 64 h 87"/>
                <a:gd name="T54" fmla="*/ 202 w 309"/>
                <a:gd name="T55" fmla="*/ 62 h 87"/>
                <a:gd name="T56" fmla="*/ 223 w 309"/>
                <a:gd name="T57" fmla="*/ 63 h 87"/>
                <a:gd name="T58" fmla="*/ 228 w 309"/>
                <a:gd name="T59" fmla="*/ 59 h 87"/>
                <a:gd name="T60" fmla="*/ 229 w 309"/>
                <a:gd name="T61" fmla="*/ 52 h 87"/>
                <a:gd name="T62" fmla="*/ 195 w 309"/>
                <a:gd name="T63" fmla="*/ 46 h 87"/>
                <a:gd name="T64" fmla="*/ 189 w 309"/>
                <a:gd name="T65" fmla="*/ 27 h 87"/>
                <a:gd name="T66" fmla="*/ 198 w 309"/>
                <a:gd name="T67" fmla="*/ 16 h 87"/>
                <a:gd name="T68" fmla="*/ 227 w 309"/>
                <a:gd name="T69" fmla="*/ 14 h 87"/>
                <a:gd name="T70" fmla="*/ 239 w 309"/>
                <a:gd name="T71" fmla="*/ 23 h 87"/>
                <a:gd name="T72" fmla="*/ 226 w 309"/>
                <a:gd name="T73" fmla="*/ 24 h 87"/>
                <a:gd name="T74" fmla="*/ 205 w 309"/>
                <a:gd name="T75" fmla="*/ 24 h 87"/>
                <a:gd name="T76" fmla="*/ 200 w 309"/>
                <a:gd name="T77" fmla="*/ 28 h 87"/>
                <a:gd name="T78" fmla="*/ 199 w 309"/>
                <a:gd name="T79" fmla="*/ 35 h 87"/>
                <a:gd name="T80" fmla="*/ 293 w 309"/>
                <a:gd name="T81" fmla="*/ 24 h 87"/>
                <a:gd name="T82" fmla="*/ 264 w 309"/>
                <a:gd name="T83" fmla="*/ 38 h 87"/>
                <a:gd name="T84" fmla="*/ 293 w 309"/>
                <a:gd name="T85" fmla="*/ 48 h 87"/>
                <a:gd name="T86" fmla="*/ 264 w 309"/>
                <a:gd name="T87" fmla="*/ 63 h 87"/>
                <a:gd name="T88" fmla="*/ 293 w 309"/>
                <a:gd name="T89" fmla="*/ 73 h 87"/>
                <a:gd name="T90" fmla="*/ 253 w 309"/>
                <a:gd name="T91" fmla="*/ 14 h 87"/>
                <a:gd name="T92" fmla="*/ 293 w 309"/>
                <a:gd name="T93" fmla="*/ 2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9" h="87">
                  <a:moveTo>
                    <a:pt x="0" y="87"/>
                  </a:moveTo>
                  <a:cubicBezTo>
                    <a:pt x="309" y="87"/>
                    <a:pt x="309" y="87"/>
                    <a:pt x="309" y="87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7"/>
                  </a:lnTo>
                  <a:close/>
                  <a:moveTo>
                    <a:pt x="60" y="24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60" y="14"/>
                    <a:pt x="60" y="14"/>
                    <a:pt x="60" y="14"/>
                  </a:cubicBezTo>
                  <a:lnTo>
                    <a:pt x="60" y="24"/>
                  </a:lnTo>
                  <a:close/>
                  <a:moveTo>
                    <a:pt x="115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4" y="48"/>
                    <a:pt x="104" y="48"/>
                    <a:pt x="104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15" y="14"/>
                    <a:pt x="115" y="14"/>
                    <a:pt x="115" y="14"/>
                  </a:cubicBezTo>
                  <a:lnTo>
                    <a:pt x="115" y="73"/>
                  </a:lnTo>
                  <a:close/>
                  <a:moveTo>
                    <a:pt x="177" y="59"/>
                  </a:moveTo>
                  <a:cubicBezTo>
                    <a:pt x="177" y="61"/>
                    <a:pt x="177" y="63"/>
                    <a:pt x="175" y="64"/>
                  </a:cubicBezTo>
                  <a:cubicBezTo>
                    <a:pt x="168" y="71"/>
                    <a:pt x="168" y="71"/>
                    <a:pt x="168" y="71"/>
                  </a:cubicBezTo>
                  <a:cubicBezTo>
                    <a:pt x="167" y="72"/>
                    <a:pt x="165" y="73"/>
                    <a:pt x="164" y="73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39" y="73"/>
                    <a:pt x="137" y="72"/>
                    <a:pt x="136" y="71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7" y="63"/>
                    <a:pt x="127" y="61"/>
                    <a:pt x="127" y="59"/>
                  </a:cubicBezTo>
                  <a:cubicBezTo>
                    <a:pt x="127" y="27"/>
                    <a:pt x="127" y="27"/>
                    <a:pt x="127" y="27"/>
                  </a:cubicBezTo>
                  <a:cubicBezTo>
                    <a:pt x="127" y="26"/>
                    <a:pt x="127" y="24"/>
                    <a:pt x="129" y="23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7" y="14"/>
                    <a:pt x="139" y="14"/>
                    <a:pt x="140" y="14"/>
                  </a:cubicBezTo>
                  <a:cubicBezTo>
                    <a:pt x="164" y="14"/>
                    <a:pt x="164" y="14"/>
                    <a:pt x="164" y="14"/>
                  </a:cubicBezTo>
                  <a:cubicBezTo>
                    <a:pt x="165" y="14"/>
                    <a:pt x="167" y="14"/>
                    <a:pt x="168" y="16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7" y="24"/>
                    <a:pt x="177" y="26"/>
                    <a:pt x="177" y="27"/>
                  </a:cubicBezTo>
                  <a:lnTo>
                    <a:pt x="177" y="59"/>
                  </a:lnTo>
                  <a:close/>
                  <a:moveTo>
                    <a:pt x="201" y="37"/>
                  </a:moveTo>
                  <a:cubicBezTo>
                    <a:pt x="233" y="41"/>
                    <a:pt x="233" y="41"/>
                    <a:pt x="233" y="41"/>
                  </a:cubicBezTo>
                  <a:cubicBezTo>
                    <a:pt x="237" y="41"/>
                    <a:pt x="239" y="44"/>
                    <a:pt x="239" y="48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239" y="61"/>
                    <a:pt x="239" y="63"/>
                    <a:pt x="237" y="64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29" y="72"/>
                    <a:pt x="227" y="73"/>
                    <a:pt x="226" y="73"/>
                  </a:cubicBezTo>
                  <a:cubicBezTo>
                    <a:pt x="201" y="73"/>
                    <a:pt x="201" y="73"/>
                    <a:pt x="201" y="73"/>
                  </a:cubicBezTo>
                  <a:cubicBezTo>
                    <a:pt x="199" y="73"/>
                    <a:pt x="198" y="72"/>
                    <a:pt x="196" y="71"/>
                  </a:cubicBezTo>
                  <a:cubicBezTo>
                    <a:pt x="189" y="64"/>
                    <a:pt x="189" y="64"/>
                    <a:pt x="189" y="64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202" y="62"/>
                    <a:pt x="202" y="62"/>
                    <a:pt x="202" y="62"/>
                  </a:cubicBezTo>
                  <a:cubicBezTo>
                    <a:pt x="202" y="63"/>
                    <a:pt x="203" y="63"/>
                    <a:pt x="203" y="63"/>
                  </a:cubicBezTo>
                  <a:cubicBezTo>
                    <a:pt x="223" y="63"/>
                    <a:pt x="223" y="63"/>
                    <a:pt x="223" y="63"/>
                  </a:cubicBezTo>
                  <a:cubicBezTo>
                    <a:pt x="224" y="63"/>
                    <a:pt x="224" y="63"/>
                    <a:pt x="225" y="62"/>
                  </a:cubicBezTo>
                  <a:cubicBezTo>
                    <a:pt x="228" y="59"/>
                    <a:pt x="228" y="59"/>
                    <a:pt x="228" y="59"/>
                  </a:cubicBezTo>
                  <a:cubicBezTo>
                    <a:pt x="228" y="59"/>
                    <a:pt x="229" y="58"/>
                    <a:pt x="229" y="58"/>
                  </a:cubicBezTo>
                  <a:cubicBezTo>
                    <a:pt x="229" y="52"/>
                    <a:pt x="229" y="52"/>
                    <a:pt x="229" y="52"/>
                  </a:cubicBezTo>
                  <a:cubicBezTo>
                    <a:pt x="229" y="51"/>
                    <a:pt x="228" y="50"/>
                    <a:pt x="227" y="50"/>
                  </a:cubicBezTo>
                  <a:cubicBezTo>
                    <a:pt x="195" y="46"/>
                    <a:pt x="195" y="46"/>
                    <a:pt x="195" y="46"/>
                  </a:cubicBezTo>
                  <a:cubicBezTo>
                    <a:pt x="191" y="45"/>
                    <a:pt x="189" y="42"/>
                    <a:pt x="189" y="39"/>
                  </a:cubicBezTo>
                  <a:cubicBezTo>
                    <a:pt x="189" y="27"/>
                    <a:pt x="189" y="27"/>
                    <a:pt x="189" y="27"/>
                  </a:cubicBezTo>
                  <a:cubicBezTo>
                    <a:pt x="189" y="26"/>
                    <a:pt x="189" y="24"/>
                    <a:pt x="191" y="23"/>
                  </a:cubicBezTo>
                  <a:cubicBezTo>
                    <a:pt x="198" y="16"/>
                    <a:pt x="198" y="16"/>
                    <a:pt x="198" y="16"/>
                  </a:cubicBezTo>
                  <a:cubicBezTo>
                    <a:pt x="199" y="14"/>
                    <a:pt x="201" y="14"/>
                    <a:pt x="202" y="14"/>
                  </a:cubicBezTo>
                  <a:cubicBezTo>
                    <a:pt x="227" y="14"/>
                    <a:pt x="227" y="14"/>
                    <a:pt x="227" y="14"/>
                  </a:cubicBezTo>
                  <a:cubicBezTo>
                    <a:pt x="229" y="14"/>
                    <a:pt x="230" y="14"/>
                    <a:pt x="232" y="16"/>
                  </a:cubicBezTo>
                  <a:cubicBezTo>
                    <a:pt x="239" y="23"/>
                    <a:pt x="239" y="23"/>
                    <a:pt x="239" y="23"/>
                  </a:cubicBezTo>
                  <a:cubicBezTo>
                    <a:pt x="232" y="30"/>
                    <a:pt x="232" y="30"/>
                    <a:pt x="232" y="30"/>
                  </a:cubicBezTo>
                  <a:cubicBezTo>
                    <a:pt x="226" y="24"/>
                    <a:pt x="226" y="24"/>
                    <a:pt x="226" y="24"/>
                  </a:cubicBezTo>
                  <a:cubicBezTo>
                    <a:pt x="226" y="24"/>
                    <a:pt x="225" y="24"/>
                    <a:pt x="225" y="24"/>
                  </a:cubicBezTo>
                  <a:cubicBezTo>
                    <a:pt x="205" y="24"/>
                    <a:pt x="205" y="24"/>
                    <a:pt x="205" y="24"/>
                  </a:cubicBezTo>
                  <a:cubicBezTo>
                    <a:pt x="204" y="24"/>
                    <a:pt x="204" y="24"/>
                    <a:pt x="203" y="24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8"/>
                    <a:pt x="199" y="29"/>
                    <a:pt x="199" y="29"/>
                  </a:cubicBezTo>
                  <a:cubicBezTo>
                    <a:pt x="199" y="35"/>
                    <a:pt x="199" y="35"/>
                    <a:pt x="199" y="35"/>
                  </a:cubicBezTo>
                  <a:cubicBezTo>
                    <a:pt x="199" y="36"/>
                    <a:pt x="200" y="36"/>
                    <a:pt x="201" y="37"/>
                  </a:cubicBezTo>
                  <a:moveTo>
                    <a:pt x="293" y="24"/>
                  </a:moveTo>
                  <a:cubicBezTo>
                    <a:pt x="264" y="24"/>
                    <a:pt x="264" y="24"/>
                    <a:pt x="264" y="24"/>
                  </a:cubicBezTo>
                  <a:cubicBezTo>
                    <a:pt x="264" y="38"/>
                    <a:pt x="264" y="38"/>
                    <a:pt x="264" y="38"/>
                  </a:cubicBezTo>
                  <a:cubicBezTo>
                    <a:pt x="293" y="38"/>
                    <a:pt x="293" y="38"/>
                    <a:pt x="293" y="38"/>
                  </a:cubicBezTo>
                  <a:cubicBezTo>
                    <a:pt x="293" y="48"/>
                    <a:pt x="293" y="48"/>
                    <a:pt x="293" y="48"/>
                  </a:cubicBezTo>
                  <a:cubicBezTo>
                    <a:pt x="264" y="48"/>
                    <a:pt x="264" y="48"/>
                    <a:pt x="264" y="48"/>
                  </a:cubicBezTo>
                  <a:cubicBezTo>
                    <a:pt x="264" y="63"/>
                    <a:pt x="264" y="63"/>
                    <a:pt x="264" y="63"/>
                  </a:cubicBezTo>
                  <a:cubicBezTo>
                    <a:pt x="293" y="63"/>
                    <a:pt x="293" y="63"/>
                    <a:pt x="293" y="63"/>
                  </a:cubicBezTo>
                  <a:cubicBezTo>
                    <a:pt x="293" y="73"/>
                    <a:pt x="293" y="73"/>
                    <a:pt x="293" y="73"/>
                  </a:cubicBezTo>
                  <a:cubicBezTo>
                    <a:pt x="253" y="73"/>
                    <a:pt x="253" y="73"/>
                    <a:pt x="253" y="73"/>
                  </a:cubicBezTo>
                  <a:cubicBezTo>
                    <a:pt x="253" y="14"/>
                    <a:pt x="253" y="14"/>
                    <a:pt x="253" y="14"/>
                  </a:cubicBezTo>
                  <a:cubicBezTo>
                    <a:pt x="293" y="14"/>
                    <a:pt x="293" y="14"/>
                    <a:pt x="293" y="14"/>
                  </a:cubicBezTo>
                  <a:lnTo>
                    <a:pt x="293" y="2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4" name="Freeform 18"/>
            <p:cNvSpPr>
              <a:spLocks/>
            </p:cNvSpPr>
            <p:nvPr userDrawn="1"/>
          </p:nvSpPr>
          <p:spPr bwMode="gray">
            <a:xfrm>
              <a:off x="5468938" y="2597150"/>
              <a:ext cx="142875" cy="190500"/>
            </a:xfrm>
            <a:custGeom>
              <a:avLst/>
              <a:gdLst>
                <a:gd name="T0" fmla="*/ 25 w 29"/>
                <a:gd name="T1" fmla="*/ 0 h 39"/>
                <a:gd name="T2" fmla="*/ 24 w 29"/>
                <a:gd name="T3" fmla="*/ 0 h 39"/>
                <a:gd name="T4" fmla="*/ 5 w 29"/>
                <a:gd name="T5" fmla="*/ 0 h 39"/>
                <a:gd name="T6" fmla="*/ 4 w 29"/>
                <a:gd name="T7" fmla="*/ 0 h 39"/>
                <a:gd name="T8" fmla="*/ 0 w 29"/>
                <a:gd name="T9" fmla="*/ 4 h 39"/>
                <a:gd name="T10" fmla="*/ 0 w 29"/>
                <a:gd name="T11" fmla="*/ 5 h 39"/>
                <a:gd name="T12" fmla="*/ 0 w 29"/>
                <a:gd name="T13" fmla="*/ 34 h 39"/>
                <a:gd name="T14" fmla="*/ 0 w 29"/>
                <a:gd name="T15" fmla="*/ 35 h 39"/>
                <a:gd name="T16" fmla="*/ 4 w 29"/>
                <a:gd name="T17" fmla="*/ 38 h 39"/>
                <a:gd name="T18" fmla="*/ 5 w 29"/>
                <a:gd name="T19" fmla="*/ 39 h 39"/>
                <a:gd name="T20" fmla="*/ 24 w 29"/>
                <a:gd name="T21" fmla="*/ 39 h 39"/>
                <a:gd name="T22" fmla="*/ 25 w 29"/>
                <a:gd name="T23" fmla="*/ 38 h 39"/>
                <a:gd name="T24" fmla="*/ 28 w 29"/>
                <a:gd name="T25" fmla="*/ 35 h 39"/>
                <a:gd name="T26" fmla="*/ 29 w 29"/>
                <a:gd name="T27" fmla="*/ 34 h 39"/>
                <a:gd name="T28" fmla="*/ 29 w 29"/>
                <a:gd name="T29" fmla="*/ 5 h 39"/>
                <a:gd name="T30" fmla="*/ 28 w 29"/>
                <a:gd name="T31" fmla="*/ 4 h 39"/>
                <a:gd name="T32" fmla="*/ 25 w 29"/>
                <a:gd name="T3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9"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5" y="39"/>
                    <a:pt x="25" y="38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5"/>
                    <a:pt x="29" y="34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4"/>
                    <a:pt x="28" y="4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5" name="Group 114"/>
          <p:cNvGrpSpPr/>
          <p:nvPr userDrawn="1"/>
        </p:nvGrpSpPr>
        <p:grpSpPr>
          <a:xfrm rot="21328392">
            <a:off x="10473496" y="5350539"/>
            <a:ext cx="635256" cy="279839"/>
            <a:chOff x="6043613" y="1992313"/>
            <a:chExt cx="958850" cy="422275"/>
          </a:xfrm>
        </p:grpSpPr>
        <p:sp>
          <p:nvSpPr>
            <p:cNvPr id="116" name="Freeform 30"/>
            <p:cNvSpPr>
              <a:spLocks noEditPoints="1"/>
            </p:cNvSpPr>
            <p:nvPr userDrawn="1"/>
          </p:nvSpPr>
          <p:spPr bwMode="gray">
            <a:xfrm>
              <a:off x="6043613" y="1992313"/>
              <a:ext cx="958850" cy="422275"/>
            </a:xfrm>
            <a:custGeom>
              <a:avLst/>
              <a:gdLst>
                <a:gd name="T0" fmla="*/ 0 w 195"/>
                <a:gd name="T1" fmla="*/ 86 h 86"/>
                <a:gd name="T2" fmla="*/ 195 w 195"/>
                <a:gd name="T3" fmla="*/ 86 h 86"/>
                <a:gd name="T4" fmla="*/ 195 w 195"/>
                <a:gd name="T5" fmla="*/ 0 h 86"/>
                <a:gd name="T6" fmla="*/ 0 w 195"/>
                <a:gd name="T7" fmla="*/ 0 h 86"/>
                <a:gd name="T8" fmla="*/ 0 w 195"/>
                <a:gd name="T9" fmla="*/ 86 h 86"/>
                <a:gd name="T10" fmla="*/ 56 w 195"/>
                <a:gd name="T11" fmla="*/ 23 h 86"/>
                <a:gd name="T12" fmla="*/ 27 w 195"/>
                <a:gd name="T13" fmla="*/ 23 h 86"/>
                <a:gd name="T14" fmla="*/ 27 w 195"/>
                <a:gd name="T15" fmla="*/ 38 h 86"/>
                <a:gd name="T16" fmla="*/ 56 w 195"/>
                <a:gd name="T17" fmla="*/ 38 h 86"/>
                <a:gd name="T18" fmla="*/ 56 w 195"/>
                <a:gd name="T19" fmla="*/ 38 h 86"/>
                <a:gd name="T20" fmla="*/ 56 w 195"/>
                <a:gd name="T21" fmla="*/ 48 h 86"/>
                <a:gd name="T22" fmla="*/ 56 w 195"/>
                <a:gd name="T23" fmla="*/ 48 h 86"/>
                <a:gd name="T24" fmla="*/ 27 w 195"/>
                <a:gd name="T25" fmla="*/ 48 h 86"/>
                <a:gd name="T26" fmla="*/ 27 w 195"/>
                <a:gd name="T27" fmla="*/ 73 h 86"/>
                <a:gd name="T28" fmla="*/ 27 w 195"/>
                <a:gd name="T29" fmla="*/ 73 h 86"/>
                <a:gd name="T30" fmla="*/ 17 w 195"/>
                <a:gd name="T31" fmla="*/ 73 h 86"/>
                <a:gd name="T32" fmla="*/ 17 w 195"/>
                <a:gd name="T33" fmla="*/ 73 h 86"/>
                <a:gd name="T34" fmla="*/ 17 w 195"/>
                <a:gd name="T35" fmla="*/ 13 h 86"/>
                <a:gd name="T36" fmla="*/ 56 w 195"/>
                <a:gd name="T37" fmla="*/ 13 h 86"/>
                <a:gd name="T38" fmla="*/ 56 w 195"/>
                <a:gd name="T39" fmla="*/ 13 h 86"/>
                <a:gd name="T40" fmla="*/ 56 w 195"/>
                <a:gd name="T41" fmla="*/ 23 h 86"/>
                <a:gd name="T42" fmla="*/ 117 w 195"/>
                <a:gd name="T43" fmla="*/ 59 h 86"/>
                <a:gd name="T44" fmla="*/ 115 w 195"/>
                <a:gd name="T45" fmla="*/ 63 h 86"/>
                <a:gd name="T46" fmla="*/ 108 w 195"/>
                <a:gd name="T47" fmla="*/ 71 h 86"/>
                <a:gd name="T48" fmla="*/ 104 w 195"/>
                <a:gd name="T49" fmla="*/ 73 h 86"/>
                <a:gd name="T50" fmla="*/ 80 w 195"/>
                <a:gd name="T51" fmla="*/ 73 h 86"/>
                <a:gd name="T52" fmla="*/ 77 w 195"/>
                <a:gd name="T53" fmla="*/ 71 h 86"/>
                <a:gd name="T54" fmla="*/ 76 w 195"/>
                <a:gd name="T55" fmla="*/ 71 h 86"/>
                <a:gd name="T56" fmla="*/ 69 w 195"/>
                <a:gd name="T57" fmla="*/ 63 h 86"/>
                <a:gd name="T58" fmla="*/ 67 w 195"/>
                <a:gd name="T59" fmla="*/ 61 h 86"/>
                <a:gd name="T60" fmla="*/ 67 w 195"/>
                <a:gd name="T61" fmla="*/ 59 h 86"/>
                <a:gd name="T62" fmla="*/ 67 w 195"/>
                <a:gd name="T63" fmla="*/ 27 h 86"/>
                <a:gd name="T64" fmla="*/ 67 w 195"/>
                <a:gd name="T65" fmla="*/ 25 h 86"/>
                <a:gd name="T66" fmla="*/ 69 w 195"/>
                <a:gd name="T67" fmla="*/ 22 h 86"/>
                <a:gd name="T68" fmla="*/ 76 w 195"/>
                <a:gd name="T69" fmla="*/ 15 h 86"/>
                <a:gd name="T70" fmla="*/ 78 w 195"/>
                <a:gd name="T71" fmla="*/ 14 h 86"/>
                <a:gd name="T72" fmla="*/ 80 w 195"/>
                <a:gd name="T73" fmla="*/ 13 h 86"/>
                <a:gd name="T74" fmla="*/ 80 w 195"/>
                <a:gd name="T75" fmla="*/ 13 h 86"/>
                <a:gd name="T76" fmla="*/ 104 w 195"/>
                <a:gd name="T77" fmla="*/ 13 h 86"/>
                <a:gd name="T78" fmla="*/ 104 w 195"/>
                <a:gd name="T79" fmla="*/ 13 h 86"/>
                <a:gd name="T80" fmla="*/ 106 w 195"/>
                <a:gd name="T81" fmla="*/ 14 h 86"/>
                <a:gd name="T82" fmla="*/ 108 w 195"/>
                <a:gd name="T83" fmla="*/ 15 h 86"/>
                <a:gd name="T84" fmla="*/ 115 w 195"/>
                <a:gd name="T85" fmla="*/ 22 h 86"/>
                <a:gd name="T86" fmla="*/ 117 w 195"/>
                <a:gd name="T87" fmla="*/ 27 h 86"/>
                <a:gd name="T88" fmla="*/ 117 w 195"/>
                <a:gd name="T89" fmla="*/ 59 h 86"/>
                <a:gd name="T90" fmla="*/ 165 w 195"/>
                <a:gd name="T91" fmla="*/ 73 h 86"/>
                <a:gd name="T92" fmla="*/ 148 w 195"/>
                <a:gd name="T93" fmla="*/ 50 h 86"/>
                <a:gd name="T94" fmla="*/ 146 w 195"/>
                <a:gd name="T95" fmla="*/ 49 h 86"/>
                <a:gd name="T96" fmla="*/ 140 w 195"/>
                <a:gd name="T97" fmla="*/ 49 h 86"/>
                <a:gd name="T98" fmla="*/ 140 w 195"/>
                <a:gd name="T99" fmla="*/ 73 h 86"/>
                <a:gd name="T100" fmla="*/ 129 w 195"/>
                <a:gd name="T101" fmla="*/ 73 h 86"/>
                <a:gd name="T102" fmla="*/ 129 w 195"/>
                <a:gd name="T103" fmla="*/ 13 h 86"/>
                <a:gd name="T104" fmla="*/ 162 w 195"/>
                <a:gd name="T105" fmla="*/ 13 h 86"/>
                <a:gd name="T106" fmla="*/ 166 w 195"/>
                <a:gd name="T107" fmla="*/ 15 h 86"/>
                <a:gd name="T108" fmla="*/ 172 w 195"/>
                <a:gd name="T109" fmla="*/ 21 h 86"/>
                <a:gd name="T110" fmla="*/ 174 w 195"/>
                <a:gd name="T111" fmla="*/ 25 h 86"/>
                <a:gd name="T112" fmla="*/ 174 w 195"/>
                <a:gd name="T113" fmla="*/ 37 h 86"/>
                <a:gd name="T114" fmla="*/ 172 w 195"/>
                <a:gd name="T115" fmla="*/ 42 h 86"/>
                <a:gd name="T116" fmla="*/ 166 w 195"/>
                <a:gd name="T117" fmla="*/ 47 h 86"/>
                <a:gd name="T118" fmla="*/ 162 w 195"/>
                <a:gd name="T119" fmla="*/ 49 h 86"/>
                <a:gd name="T120" fmla="*/ 160 w 195"/>
                <a:gd name="T121" fmla="*/ 49 h 86"/>
                <a:gd name="T122" fmla="*/ 178 w 195"/>
                <a:gd name="T123" fmla="*/ 73 h 86"/>
                <a:gd name="T124" fmla="*/ 165 w 195"/>
                <a:gd name="T125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5" h="86">
                  <a:moveTo>
                    <a:pt x="0" y="86"/>
                  </a:moveTo>
                  <a:cubicBezTo>
                    <a:pt x="195" y="86"/>
                    <a:pt x="195" y="86"/>
                    <a:pt x="195" y="86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"/>
                  </a:lnTo>
                  <a:close/>
                  <a:moveTo>
                    <a:pt x="56" y="2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13"/>
                    <a:pt x="56" y="13"/>
                    <a:pt x="56" y="13"/>
                  </a:cubicBezTo>
                  <a:lnTo>
                    <a:pt x="56" y="23"/>
                  </a:lnTo>
                  <a:close/>
                  <a:moveTo>
                    <a:pt x="117" y="59"/>
                  </a:moveTo>
                  <a:cubicBezTo>
                    <a:pt x="117" y="61"/>
                    <a:pt x="117" y="62"/>
                    <a:pt x="115" y="63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7" y="72"/>
                    <a:pt x="105" y="73"/>
                    <a:pt x="104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9" y="73"/>
                    <a:pt x="78" y="72"/>
                    <a:pt x="77" y="71"/>
                  </a:cubicBezTo>
                  <a:cubicBezTo>
                    <a:pt x="77" y="71"/>
                    <a:pt x="76" y="71"/>
                    <a:pt x="76" y="71"/>
                  </a:cubicBezTo>
                  <a:cubicBezTo>
                    <a:pt x="69" y="63"/>
                    <a:pt x="69" y="63"/>
                    <a:pt x="69" y="63"/>
                  </a:cubicBezTo>
                  <a:cubicBezTo>
                    <a:pt x="68" y="63"/>
                    <a:pt x="67" y="62"/>
                    <a:pt x="67" y="61"/>
                  </a:cubicBezTo>
                  <a:cubicBezTo>
                    <a:pt x="67" y="60"/>
                    <a:pt x="67" y="60"/>
                    <a:pt x="67" y="59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7" y="26"/>
                    <a:pt x="67" y="26"/>
                    <a:pt x="67" y="25"/>
                  </a:cubicBezTo>
                  <a:cubicBezTo>
                    <a:pt x="67" y="24"/>
                    <a:pt x="68" y="23"/>
                    <a:pt x="69" y="22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7" y="14"/>
                    <a:pt x="78" y="14"/>
                  </a:cubicBezTo>
                  <a:cubicBezTo>
                    <a:pt x="79" y="13"/>
                    <a:pt x="79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4" y="13"/>
                    <a:pt x="105" y="13"/>
                    <a:pt x="106" y="14"/>
                  </a:cubicBezTo>
                  <a:cubicBezTo>
                    <a:pt x="107" y="14"/>
                    <a:pt x="107" y="14"/>
                    <a:pt x="108" y="15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7" y="24"/>
                    <a:pt x="117" y="25"/>
                    <a:pt x="117" y="27"/>
                  </a:cubicBezTo>
                  <a:lnTo>
                    <a:pt x="117" y="59"/>
                  </a:lnTo>
                  <a:close/>
                  <a:moveTo>
                    <a:pt x="165" y="73"/>
                  </a:moveTo>
                  <a:cubicBezTo>
                    <a:pt x="148" y="50"/>
                    <a:pt x="148" y="50"/>
                    <a:pt x="148" y="50"/>
                  </a:cubicBezTo>
                  <a:cubicBezTo>
                    <a:pt x="147" y="49"/>
                    <a:pt x="147" y="49"/>
                    <a:pt x="146" y="49"/>
                  </a:cubicBezTo>
                  <a:cubicBezTo>
                    <a:pt x="140" y="49"/>
                    <a:pt x="140" y="49"/>
                    <a:pt x="140" y="49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29" y="73"/>
                    <a:pt x="129" y="73"/>
                    <a:pt x="129" y="73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4" y="13"/>
                    <a:pt x="165" y="14"/>
                    <a:pt x="166" y="15"/>
                  </a:cubicBezTo>
                  <a:cubicBezTo>
                    <a:pt x="172" y="21"/>
                    <a:pt x="172" y="21"/>
                    <a:pt x="172" y="21"/>
                  </a:cubicBezTo>
                  <a:cubicBezTo>
                    <a:pt x="173" y="22"/>
                    <a:pt x="174" y="24"/>
                    <a:pt x="174" y="25"/>
                  </a:cubicBezTo>
                  <a:cubicBezTo>
                    <a:pt x="174" y="37"/>
                    <a:pt x="174" y="37"/>
                    <a:pt x="174" y="37"/>
                  </a:cubicBezTo>
                  <a:cubicBezTo>
                    <a:pt x="174" y="39"/>
                    <a:pt x="173" y="40"/>
                    <a:pt x="172" y="42"/>
                  </a:cubicBezTo>
                  <a:cubicBezTo>
                    <a:pt x="166" y="47"/>
                    <a:pt x="166" y="47"/>
                    <a:pt x="166" y="47"/>
                  </a:cubicBezTo>
                  <a:cubicBezTo>
                    <a:pt x="165" y="49"/>
                    <a:pt x="164" y="49"/>
                    <a:pt x="162" y="49"/>
                  </a:cubicBezTo>
                  <a:cubicBezTo>
                    <a:pt x="160" y="49"/>
                    <a:pt x="160" y="49"/>
                    <a:pt x="160" y="49"/>
                  </a:cubicBezTo>
                  <a:cubicBezTo>
                    <a:pt x="178" y="73"/>
                    <a:pt x="178" y="73"/>
                    <a:pt x="178" y="73"/>
                  </a:cubicBezTo>
                  <a:lnTo>
                    <a:pt x="165" y="73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7" name="Freeform 31"/>
            <p:cNvSpPr>
              <a:spLocks/>
            </p:cNvSpPr>
            <p:nvPr userDrawn="1"/>
          </p:nvSpPr>
          <p:spPr bwMode="gray">
            <a:xfrm>
              <a:off x="6127750" y="2055813"/>
              <a:ext cx="192088" cy="295275"/>
            </a:xfrm>
            <a:custGeom>
              <a:avLst/>
              <a:gdLst>
                <a:gd name="T0" fmla="*/ 121 w 121"/>
                <a:gd name="T1" fmla="*/ 31 h 186"/>
                <a:gd name="T2" fmla="*/ 121 w 121"/>
                <a:gd name="T3" fmla="*/ 0 h 186"/>
                <a:gd name="T4" fmla="*/ 0 w 121"/>
                <a:gd name="T5" fmla="*/ 0 h 186"/>
                <a:gd name="T6" fmla="*/ 0 w 121"/>
                <a:gd name="T7" fmla="*/ 186 h 186"/>
                <a:gd name="T8" fmla="*/ 31 w 121"/>
                <a:gd name="T9" fmla="*/ 186 h 186"/>
                <a:gd name="T10" fmla="*/ 31 w 121"/>
                <a:gd name="T11" fmla="*/ 108 h 186"/>
                <a:gd name="T12" fmla="*/ 121 w 121"/>
                <a:gd name="T13" fmla="*/ 108 h 186"/>
                <a:gd name="T14" fmla="*/ 121 w 121"/>
                <a:gd name="T15" fmla="*/ 77 h 186"/>
                <a:gd name="T16" fmla="*/ 31 w 121"/>
                <a:gd name="T17" fmla="*/ 77 h 186"/>
                <a:gd name="T18" fmla="*/ 31 w 121"/>
                <a:gd name="T19" fmla="*/ 31 h 186"/>
                <a:gd name="T20" fmla="*/ 31 w 121"/>
                <a:gd name="T21" fmla="*/ 31 h 186"/>
                <a:gd name="T22" fmla="*/ 121 w 121"/>
                <a:gd name="T23" fmla="*/ 3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" h="186">
                  <a:moveTo>
                    <a:pt x="121" y="31"/>
                  </a:moveTo>
                  <a:lnTo>
                    <a:pt x="121" y="0"/>
                  </a:lnTo>
                  <a:lnTo>
                    <a:pt x="0" y="0"/>
                  </a:lnTo>
                  <a:lnTo>
                    <a:pt x="0" y="186"/>
                  </a:lnTo>
                  <a:lnTo>
                    <a:pt x="31" y="186"/>
                  </a:lnTo>
                  <a:lnTo>
                    <a:pt x="31" y="108"/>
                  </a:lnTo>
                  <a:lnTo>
                    <a:pt x="121" y="108"/>
                  </a:lnTo>
                  <a:lnTo>
                    <a:pt x="121" y="77"/>
                  </a:lnTo>
                  <a:lnTo>
                    <a:pt x="31" y="77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121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8" name="Freeform 32"/>
            <p:cNvSpPr>
              <a:spLocks noEditPoints="1"/>
            </p:cNvSpPr>
            <p:nvPr userDrawn="1"/>
          </p:nvSpPr>
          <p:spPr bwMode="gray">
            <a:xfrm>
              <a:off x="6373813" y="2055813"/>
              <a:ext cx="246063" cy="295275"/>
            </a:xfrm>
            <a:custGeom>
              <a:avLst/>
              <a:gdLst>
                <a:gd name="T0" fmla="*/ 50 w 50"/>
                <a:gd name="T1" fmla="*/ 14 h 60"/>
                <a:gd name="T2" fmla="*/ 48 w 50"/>
                <a:gd name="T3" fmla="*/ 9 h 60"/>
                <a:gd name="T4" fmla="*/ 41 w 50"/>
                <a:gd name="T5" fmla="*/ 2 h 60"/>
                <a:gd name="T6" fmla="*/ 39 w 50"/>
                <a:gd name="T7" fmla="*/ 1 h 60"/>
                <a:gd name="T8" fmla="*/ 37 w 50"/>
                <a:gd name="T9" fmla="*/ 0 h 60"/>
                <a:gd name="T10" fmla="*/ 13 w 50"/>
                <a:gd name="T11" fmla="*/ 0 h 60"/>
                <a:gd name="T12" fmla="*/ 11 w 50"/>
                <a:gd name="T13" fmla="*/ 1 h 60"/>
                <a:gd name="T14" fmla="*/ 11 w 50"/>
                <a:gd name="T15" fmla="*/ 1 h 60"/>
                <a:gd name="T16" fmla="*/ 9 w 50"/>
                <a:gd name="T17" fmla="*/ 2 h 60"/>
                <a:gd name="T18" fmla="*/ 2 w 50"/>
                <a:gd name="T19" fmla="*/ 9 h 60"/>
                <a:gd name="T20" fmla="*/ 0 w 50"/>
                <a:gd name="T21" fmla="*/ 14 h 60"/>
                <a:gd name="T22" fmla="*/ 0 w 50"/>
                <a:gd name="T23" fmla="*/ 46 h 60"/>
                <a:gd name="T24" fmla="*/ 2 w 50"/>
                <a:gd name="T25" fmla="*/ 50 h 60"/>
                <a:gd name="T26" fmla="*/ 9 w 50"/>
                <a:gd name="T27" fmla="*/ 58 h 60"/>
                <a:gd name="T28" fmla="*/ 10 w 50"/>
                <a:gd name="T29" fmla="*/ 58 h 60"/>
                <a:gd name="T30" fmla="*/ 11 w 50"/>
                <a:gd name="T31" fmla="*/ 59 h 60"/>
                <a:gd name="T32" fmla="*/ 13 w 50"/>
                <a:gd name="T33" fmla="*/ 60 h 60"/>
                <a:gd name="T34" fmla="*/ 37 w 50"/>
                <a:gd name="T35" fmla="*/ 60 h 60"/>
                <a:gd name="T36" fmla="*/ 39 w 50"/>
                <a:gd name="T37" fmla="*/ 59 h 60"/>
                <a:gd name="T38" fmla="*/ 41 w 50"/>
                <a:gd name="T39" fmla="*/ 58 h 60"/>
                <a:gd name="T40" fmla="*/ 48 w 50"/>
                <a:gd name="T41" fmla="*/ 50 h 60"/>
                <a:gd name="T42" fmla="*/ 50 w 50"/>
                <a:gd name="T43" fmla="*/ 46 h 60"/>
                <a:gd name="T44" fmla="*/ 50 w 50"/>
                <a:gd name="T45" fmla="*/ 14 h 60"/>
                <a:gd name="T46" fmla="*/ 40 w 50"/>
                <a:gd name="T47" fmla="*/ 44 h 60"/>
                <a:gd name="T48" fmla="*/ 40 w 50"/>
                <a:gd name="T49" fmla="*/ 44 h 60"/>
                <a:gd name="T50" fmla="*/ 39 w 50"/>
                <a:gd name="T51" fmla="*/ 45 h 60"/>
                <a:gd name="T52" fmla="*/ 36 w 50"/>
                <a:gd name="T53" fmla="*/ 49 h 60"/>
                <a:gd name="T54" fmla="*/ 34 w 50"/>
                <a:gd name="T55" fmla="*/ 49 h 60"/>
                <a:gd name="T56" fmla="*/ 16 w 50"/>
                <a:gd name="T57" fmla="*/ 49 h 60"/>
                <a:gd name="T58" fmla="*/ 14 w 50"/>
                <a:gd name="T59" fmla="*/ 49 h 60"/>
                <a:gd name="T60" fmla="*/ 11 w 50"/>
                <a:gd name="T61" fmla="*/ 45 h 60"/>
                <a:gd name="T62" fmla="*/ 10 w 50"/>
                <a:gd name="T63" fmla="*/ 44 h 60"/>
                <a:gd name="T64" fmla="*/ 10 w 50"/>
                <a:gd name="T65" fmla="*/ 16 h 60"/>
                <a:gd name="T66" fmla="*/ 11 w 50"/>
                <a:gd name="T67" fmla="*/ 15 h 60"/>
                <a:gd name="T68" fmla="*/ 11 w 50"/>
                <a:gd name="T69" fmla="*/ 14 h 60"/>
                <a:gd name="T70" fmla="*/ 14 w 50"/>
                <a:gd name="T71" fmla="*/ 11 h 60"/>
                <a:gd name="T72" fmla="*/ 16 w 50"/>
                <a:gd name="T73" fmla="*/ 10 h 60"/>
                <a:gd name="T74" fmla="*/ 34 w 50"/>
                <a:gd name="T75" fmla="*/ 10 h 60"/>
                <a:gd name="T76" fmla="*/ 36 w 50"/>
                <a:gd name="T77" fmla="*/ 11 h 60"/>
                <a:gd name="T78" fmla="*/ 39 w 50"/>
                <a:gd name="T79" fmla="*/ 14 h 60"/>
                <a:gd name="T80" fmla="*/ 40 w 50"/>
                <a:gd name="T81" fmla="*/ 16 h 60"/>
                <a:gd name="T82" fmla="*/ 40 w 50"/>
                <a:gd name="T83" fmla="*/ 4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60">
                  <a:moveTo>
                    <a:pt x="50" y="14"/>
                  </a:moveTo>
                  <a:cubicBezTo>
                    <a:pt x="50" y="12"/>
                    <a:pt x="50" y="11"/>
                    <a:pt x="48" y="9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8" y="0"/>
                    <a:pt x="38" y="0"/>
                    <a:pt x="3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1"/>
                    <a:pt x="9" y="2"/>
                    <a:pt x="9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0" y="49"/>
                    <a:pt x="2" y="5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8"/>
                    <a:pt x="10" y="58"/>
                    <a:pt x="10" y="58"/>
                  </a:cubicBezTo>
                  <a:cubicBezTo>
                    <a:pt x="10" y="59"/>
                    <a:pt x="11" y="59"/>
                    <a:pt x="11" y="59"/>
                  </a:cubicBezTo>
                  <a:cubicBezTo>
                    <a:pt x="12" y="59"/>
                    <a:pt x="13" y="60"/>
                    <a:pt x="1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8" y="60"/>
                    <a:pt x="38" y="59"/>
                    <a:pt x="39" y="59"/>
                  </a:cubicBezTo>
                  <a:cubicBezTo>
                    <a:pt x="40" y="59"/>
                    <a:pt x="41" y="58"/>
                    <a:pt x="41" y="5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50" y="49"/>
                    <a:pt x="50" y="48"/>
                    <a:pt x="50" y="46"/>
                  </a:cubicBezTo>
                  <a:lnTo>
                    <a:pt x="50" y="14"/>
                  </a:lnTo>
                  <a:close/>
                  <a:moveTo>
                    <a:pt x="40" y="44"/>
                  </a:moveTo>
                  <a:cubicBezTo>
                    <a:pt x="40" y="44"/>
                    <a:pt x="40" y="44"/>
                    <a:pt x="40" y="44"/>
                  </a:cubicBezTo>
                  <a:cubicBezTo>
                    <a:pt x="40" y="45"/>
                    <a:pt x="39" y="45"/>
                    <a:pt x="39" y="45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49"/>
                    <a:pt x="15" y="49"/>
                    <a:pt x="14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0" y="45"/>
                    <a:pt x="10" y="44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1"/>
                    <a:pt x="15" y="10"/>
                    <a:pt x="16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10"/>
                    <a:pt x="35" y="11"/>
                    <a:pt x="36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40" y="15"/>
                    <a:pt x="40" y="16"/>
                  </a:cubicBezTo>
                  <a:lnTo>
                    <a:pt x="4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9" name="Freeform 33"/>
            <p:cNvSpPr>
              <a:spLocks noEditPoints="1"/>
            </p:cNvSpPr>
            <p:nvPr userDrawn="1"/>
          </p:nvSpPr>
          <p:spPr bwMode="gray">
            <a:xfrm>
              <a:off x="6678613" y="2055813"/>
              <a:ext cx="239713" cy="295275"/>
            </a:xfrm>
            <a:custGeom>
              <a:avLst/>
              <a:gdLst>
                <a:gd name="T0" fmla="*/ 33 w 49"/>
                <a:gd name="T1" fmla="*/ 36 h 60"/>
                <a:gd name="T2" fmla="*/ 37 w 49"/>
                <a:gd name="T3" fmla="*/ 34 h 60"/>
                <a:gd name="T4" fmla="*/ 43 w 49"/>
                <a:gd name="T5" fmla="*/ 29 h 60"/>
                <a:gd name="T6" fmla="*/ 45 w 49"/>
                <a:gd name="T7" fmla="*/ 24 h 60"/>
                <a:gd name="T8" fmla="*/ 45 w 49"/>
                <a:gd name="T9" fmla="*/ 12 h 60"/>
                <a:gd name="T10" fmla="*/ 43 w 49"/>
                <a:gd name="T11" fmla="*/ 8 h 60"/>
                <a:gd name="T12" fmla="*/ 37 w 49"/>
                <a:gd name="T13" fmla="*/ 2 h 60"/>
                <a:gd name="T14" fmla="*/ 33 w 49"/>
                <a:gd name="T15" fmla="*/ 0 h 60"/>
                <a:gd name="T16" fmla="*/ 0 w 49"/>
                <a:gd name="T17" fmla="*/ 0 h 60"/>
                <a:gd name="T18" fmla="*/ 0 w 49"/>
                <a:gd name="T19" fmla="*/ 60 h 60"/>
                <a:gd name="T20" fmla="*/ 11 w 49"/>
                <a:gd name="T21" fmla="*/ 60 h 60"/>
                <a:gd name="T22" fmla="*/ 11 w 49"/>
                <a:gd name="T23" fmla="*/ 36 h 60"/>
                <a:gd name="T24" fmla="*/ 17 w 49"/>
                <a:gd name="T25" fmla="*/ 36 h 60"/>
                <a:gd name="T26" fmla="*/ 19 w 49"/>
                <a:gd name="T27" fmla="*/ 37 h 60"/>
                <a:gd name="T28" fmla="*/ 36 w 49"/>
                <a:gd name="T29" fmla="*/ 60 h 60"/>
                <a:gd name="T30" fmla="*/ 49 w 49"/>
                <a:gd name="T31" fmla="*/ 60 h 60"/>
                <a:gd name="T32" fmla="*/ 31 w 49"/>
                <a:gd name="T33" fmla="*/ 36 h 60"/>
                <a:gd name="T34" fmla="*/ 33 w 49"/>
                <a:gd name="T35" fmla="*/ 36 h 60"/>
                <a:gd name="T36" fmla="*/ 11 w 49"/>
                <a:gd name="T37" fmla="*/ 26 h 60"/>
                <a:gd name="T38" fmla="*/ 11 w 49"/>
                <a:gd name="T39" fmla="*/ 10 h 60"/>
                <a:gd name="T40" fmla="*/ 31 w 49"/>
                <a:gd name="T41" fmla="*/ 10 h 60"/>
                <a:gd name="T42" fmla="*/ 32 w 49"/>
                <a:gd name="T43" fmla="*/ 11 h 60"/>
                <a:gd name="T44" fmla="*/ 34 w 49"/>
                <a:gd name="T45" fmla="*/ 13 h 60"/>
                <a:gd name="T46" fmla="*/ 34 w 49"/>
                <a:gd name="T47" fmla="*/ 14 h 60"/>
                <a:gd name="T48" fmla="*/ 34 w 49"/>
                <a:gd name="T49" fmla="*/ 22 h 60"/>
                <a:gd name="T50" fmla="*/ 34 w 49"/>
                <a:gd name="T51" fmla="*/ 24 h 60"/>
                <a:gd name="T52" fmla="*/ 32 w 49"/>
                <a:gd name="T53" fmla="*/ 25 h 60"/>
                <a:gd name="T54" fmla="*/ 31 w 49"/>
                <a:gd name="T55" fmla="*/ 26 h 60"/>
                <a:gd name="T56" fmla="*/ 11 w 49"/>
                <a:gd name="T57" fmla="*/ 2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9" h="60">
                  <a:moveTo>
                    <a:pt x="33" y="36"/>
                  </a:moveTo>
                  <a:cubicBezTo>
                    <a:pt x="35" y="36"/>
                    <a:pt x="36" y="36"/>
                    <a:pt x="37" y="34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4" y="27"/>
                    <a:pt x="45" y="26"/>
                    <a:pt x="45" y="24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1"/>
                    <a:pt x="44" y="9"/>
                    <a:pt x="43" y="8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0"/>
                    <a:pt x="3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6"/>
                    <a:pt x="18" y="36"/>
                    <a:pt x="19" y="37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31" y="36"/>
                    <a:pt x="31" y="36"/>
                    <a:pt x="31" y="36"/>
                  </a:cubicBezTo>
                  <a:lnTo>
                    <a:pt x="33" y="36"/>
                  </a:lnTo>
                  <a:close/>
                  <a:moveTo>
                    <a:pt x="11" y="26"/>
                  </a:moveTo>
                  <a:cubicBezTo>
                    <a:pt x="11" y="10"/>
                    <a:pt x="11" y="10"/>
                    <a:pt x="1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2" y="11"/>
                    <a:pt x="32" y="11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3"/>
                    <a:pt x="34" y="23"/>
                    <a:pt x="34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1" y="26"/>
                    <a:pt x="31" y="26"/>
                  </a:cubicBezTo>
                  <a:lnTo>
                    <a:pt x="11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0" name="Freeform 34"/>
            <p:cNvSpPr>
              <a:spLocks/>
            </p:cNvSpPr>
            <p:nvPr userDrawn="1"/>
          </p:nvSpPr>
          <p:spPr bwMode="gray">
            <a:xfrm>
              <a:off x="6732588" y="2105025"/>
              <a:ext cx="112713" cy="79375"/>
            </a:xfrm>
            <a:custGeom>
              <a:avLst/>
              <a:gdLst>
                <a:gd name="T0" fmla="*/ 23 w 23"/>
                <a:gd name="T1" fmla="*/ 14 h 16"/>
                <a:gd name="T2" fmla="*/ 23 w 23"/>
                <a:gd name="T3" fmla="*/ 12 h 16"/>
                <a:gd name="T4" fmla="*/ 23 w 23"/>
                <a:gd name="T5" fmla="*/ 4 h 16"/>
                <a:gd name="T6" fmla="*/ 23 w 23"/>
                <a:gd name="T7" fmla="*/ 3 h 16"/>
                <a:gd name="T8" fmla="*/ 21 w 23"/>
                <a:gd name="T9" fmla="*/ 1 h 16"/>
                <a:gd name="T10" fmla="*/ 20 w 23"/>
                <a:gd name="T11" fmla="*/ 0 h 16"/>
                <a:gd name="T12" fmla="*/ 0 w 23"/>
                <a:gd name="T13" fmla="*/ 0 h 16"/>
                <a:gd name="T14" fmla="*/ 0 w 23"/>
                <a:gd name="T15" fmla="*/ 16 h 16"/>
                <a:gd name="T16" fmla="*/ 20 w 23"/>
                <a:gd name="T17" fmla="*/ 16 h 16"/>
                <a:gd name="T18" fmla="*/ 21 w 23"/>
                <a:gd name="T19" fmla="*/ 15 h 16"/>
                <a:gd name="T20" fmla="*/ 23 w 23"/>
                <a:gd name="T2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6">
                  <a:moveTo>
                    <a:pt x="23" y="14"/>
                  </a:moveTo>
                  <a:cubicBezTo>
                    <a:pt x="23" y="13"/>
                    <a:pt x="23" y="13"/>
                    <a:pt x="23" y="12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3"/>
                    <a:pt x="23" y="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1" y="16"/>
                    <a:pt x="21" y="15"/>
                  </a:cubicBezTo>
                  <a:lnTo>
                    <a:pt x="23" y="14"/>
                  </a:lnTo>
                  <a:close/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1" name="Freeform 35"/>
            <p:cNvSpPr>
              <a:spLocks/>
            </p:cNvSpPr>
            <p:nvPr userDrawn="1"/>
          </p:nvSpPr>
          <p:spPr bwMode="gray">
            <a:xfrm>
              <a:off x="6423025" y="2105025"/>
              <a:ext cx="147638" cy="192088"/>
            </a:xfrm>
            <a:custGeom>
              <a:avLst/>
              <a:gdLst>
                <a:gd name="T0" fmla="*/ 29 w 30"/>
                <a:gd name="T1" fmla="*/ 4 h 39"/>
                <a:gd name="T2" fmla="*/ 26 w 30"/>
                <a:gd name="T3" fmla="*/ 1 h 39"/>
                <a:gd name="T4" fmla="*/ 24 w 30"/>
                <a:gd name="T5" fmla="*/ 0 h 39"/>
                <a:gd name="T6" fmla="*/ 6 w 30"/>
                <a:gd name="T7" fmla="*/ 0 h 39"/>
                <a:gd name="T8" fmla="*/ 4 w 30"/>
                <a:gd name="T9" fmla="*/ 1 h 39"/>
                <a:gd name="T10" fmla="*/ 1 w 30"/>
                <a:gd name="T11" fmla="*/ 4 h 39"/>
                <a:gd name="T12" fmla="*/ 1 w 30"/>
                <a:gd name="T13" fmla="*/ 5 h 39"/>
                <a:gd name="T14" fmla="*/ 0 w 30"/>
                <a:gd name="T15" fmla="*/ 6 h 39"/>
                <a:gd name="T16" fmla="*/ 0 w 30"/>
                <a:gd name="T17" fmla="*/ 34 h 39"/>
                <a:gd name="T18" fmla="*/ 1 w 30"/>
                <a:gd name="T19" fmla="*/ 35 h 39"/>
                <a:gd name="T20" fmla="*/ 4 w 30"/>
                <a:gd name="T21" fmla="*/ 39 h 39"/>
                <a:gd name="T22" fmla="*/ 6 w 30"/>
                <a:gd name="T23" fmla="*/ 39 h 39"/>
                <a:gd name="T24" fmla="*/ 24 w 30"/>
                <a:gd name="T25" fmla="*/ 39 h 39"/>
                <a:gd name="T26" fmla="*/ 26 w 30"/>
                <a:gd name="T27" fmla="*/ 39 h 39"/>
                <a:gd name="T28" fmla="*/ 29 w 30"/>
                <a:gd name="T29" fmla="*/ 35 h 39"/>
                <a:gd name="T30" fmla="*/ 30 w 30"/>
                <a:gd name="T31" fmla="*/ 34 h 39"/>
                <a:gd name="T32" fmla="*/ 30 w 30"/>
                <a:gd name="T33" fmla="*/ 6 h 39"/>
                <a:gd name="T34" fmla="*/ 29 w 30"/>
                <a:gd name="T35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9">
                  <a:moveTo>
                    <a:pt x="29" y="4"/>
                  </a:move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5" y="0"/>
                    <a:pt x="2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1" y="35"/>
                    <a:pt x="1" y="3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5" y="39"/>
                    <a:pt x="5" y="39"/>
                    <a:pt x="6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5" y="39"/>
                    <a:pt x="25" y="39"/>
                    <a:pt x="26" y="3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30" y="35"/>
                    <a:pt x="30" y="34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5"/>
                    <a:pt x="29" y="5"/>
                    <a:pt x="29" y="4"/>
                  </a:cubicBezTo>
                </a:path>
              </a:pathLst>
            </a:custGeom>
            <a:solidFill>
              <a:srgbClr val="EC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2" name="Group 121"/>
          <p:cNvGrpSpPr/>
          <p:nvPr userDrawn="1"/>
        </p:nvGrpSpPr>
        <p:grpSpPr>
          <a:xfrm rot="21328392">
            <a:off x="7824042" y="5321067"/>
            <a:ext cx="2551543" cy="416600"/>
            <a:chOff x="2047875" y="1746250"/>
            <a:chExt cx="3851275" cy="628650"/>
          </a:xfrm>
        </p:grpSpPr>
        <p:sp>
          <p:nvSpPr>
            <p:cNvPr id="123" name="Freeform 5"/>
            <p:cNvSpPr>
              <a:spLocks/>
            </p:cNvSpPr>
            <p:nvPr userDrawn="1"/>
          </p:nvSpPr>
          <p:spPr bwMode="gray">
            <a:xfrm>
              <a:off x="2047875" y="1746250"/>
              <a:ext cx="422275" cy="604838"/>
            </a:xfrm>
            <a:custGeom>
              <a:avLst/>
              <a:gdLst>
                <a:gd name="T0" fmla="*/ 35 w 86"/>
                <a:gd name="T1" fmla="*/ 0 h 123"/>
                <a:gd name="T2" fmla="*/ 86 w 86"/>
                <a:gd name="T3" fmla="*/ 0 h 123"/>
                <a:gd name="T4" fmla="*/ 50 w 86"/>
                <a:gd name="T5" fmla="*/ 123 h 123"/>
                <a:gd name="T6" fmla="*/ 0 w 86"/>
                <a:gd name="T7" fmla="*/ 123 h 123"/>
                <a:gd name="T8" fmla="*/ 35 w 86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23">
                  <a:moveTo>
                    <a:pt x="35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6" y="0"/>
                    <a:pt x="59" y="91"/>
                    <a:pt x="50" y="123"/>
                  </a:cubicBezTo>
                  <a:cubicBezTo>
                    <a:pt x="0" y="123"/>
                    <a:pt x="0" y="123"/>
                    <a:pt x="0" y="123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4" name="Freeform 6"/>
            <p:cNvSpPr>
              <a:spLocks noEditPoints="1"/>
            </p:cNvSpPr>
            <p:nvPr userDrawn="1"/>
          </p:nvSpPr>
          <p:spPr bwMode="gray">
            <a:xfrm>
              <a:off x="2333625" y="1874838"/>
              <a:ext cx="776288" cy="495300"/>
            </a:xfrm>
            <a:custGeom>
              <a:avLst/>
              <a:gdLst>
                <a:gd name="T0" fmla="*/ 145 w 158"/>
                <a:gd name="T1" fmla="*/ 51 h 101"/>
                <a:gd name="T2" fmla="*/ 123 w 158"/>
                <a:gd name="T3" fmla="*/ 14 h 101"/>
                <a:gd name="T4" fmla="*/ 29 w 158"/>
                <a:gd name="T5" fmla="*/ 32 h 101"/>
                <a:gd name="T6" fmla="*/ 18 w 158"/>
                <a:gd name="T7" fmla="*/ 86 h 101"/>
                <a:gd name="T8" fmla="*/ 74 w 158"/>
                <a:gd name="T9" fmla="*/ 99 h 101"/>
                <a:gd name="T10" fmla="*/ 120 w 158"/>
                <a:gd name="T11" fmla="*/ 91 h 101"/>
                <a:gd name="T12" fmla="*/ 129 w 158"/>
                <a:gd name="T13" fmla="*/ 68 h 101"/>
                <a:gd name="T14" fmla="*/ 80 w 158"/>
                <a:gd name="T15" fmla="*/ 83 h 101"/>
                <a:gd name="T16" fmla="*/ 58 w 158"/>
                <a:gd name="T17" fmla="*/ 71 h 101"/>
                <a:gd name="T18" fmla="*/ 145 w 158"/>
                <a:gd name="T19" fmla="*/ 51 h 101"/>
                <a:gd name="T20" fmla="*/ 64 w 158"/>
                <a:gd name="T21" fmla="*/ 45 h 101"/>
                <a:gd name="T22" fmla="*/ 90 w 158"/>
                <a:gd name="T23" fmla="*/ 25 h 101"/>
                <a:gd name="T24" fmla="*/ 105 w 158"/>
                <a:gd name="T25" fmla="*/ 42 h 101"/>
                <a:gd name="T26" fmla="*/ 59 w 158"/>
                <a:gd name="T27" fmla="*/ 65 h 101"/>
                <a:gd name="T28" fmla="*/ 64 w 158"/>
                <a:gd name="T29" fmla="*/ 4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8" h="101">
                  <a:moveTo>
                    <a:pt x="145" y="51"/>
                  </a:moveTo>
                  <a:cubicBezTo>
                    <a:pt x="145" y="51"/>
                    <a:pt x="158" y="24"/>
                    <a:pt x="123" y="14"/>
                  </a:cubicBezTo>
                  <a:cubicBezTo>
                    <a:pt x="123" y="14"/>
                    <a:pt x="66" y="0"/>
                    <a:pt x="29" y="32"/>
                  </a:cubicBezTo>
                  <a:cubicBezTo>
                    <a:pt x="29" y="32"/>
                    <a:pt x="0" y="62"/>
                    <a:pt x="18" y="86"/>
                  </a:cubicBezTo>
                  <a:cubicBezTo>
                    <a:pt x="18" y="86"/>
                    <a:pt x="29" y="101"/>
                    <a:pt x="74" y="99"/>
                  </a:cubicBezTo>
                  <a:cubicBezTo>
                    <a:pt x="74" y="99"/>
                    <a:pt x="110" y="97"/>
                    <a:pt x="120" y="91"/>
                  </a:cubicBezTo>
                  <a:cubicBezTo>
                    <a:pt x="129" y="68"/>
                    <a:pt x="129" y="68"/>
                    <a:pt x="129" y="68"/>
                  </a:cubicBezTo>
                  <a:cubicBezTo>
                    <a:pt x="129" y="68"/>
                    <a:pt x="105" y="82"/>
                    <a:pt x="80" y="83"/>
                  </a:cubicBezTo>
                  <a:cubicBezTo>
                    <a:pt x="80" y="83"/>
                    <a:pt x="54" y="85"/>
                    <a:pt x="58" y="71"/>
                  </a:cubicBezTo>
                  <a:lnTo>
                    <a:pt x="145" y="51"/>
                  </a:lnTo>
                  <a:close/>
                  <a:moveTo>
                    <a:pt x="64" y="45"/>
                  </a:moveTo>
                  <a:cubicBezTo>
                    <a:pt x="70" y="23"/>
                    <a:pt x="90" y="25"/>
                    <a:pt x="90" y="25"/>
                  </a:cubicBezTo>
                  <a:cubicBezTo>
                    <a:pt x="109" y="25"/>
                    <a:pt x="105" y="42"/>
                    <a:pt x="105" y="42"/>
                  </a:cubicBezTo>
                  <a:cubicBezTo>
                    <a:pt x="59" y="65"/>
                    <a:pt x="59" y="65"/>
                    <a:pt x="59" y="65"/>
                  </a:cubicBezTo>
                  <a:lnTo>
                    <a:pt x="64" y="4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5" name="Freeform 7"/>
            <p:cNvSpPr>
              <a:spLocks/>
            </p:cNvSpPr>
            <p:nvPr userDrawn="1"/>
          </p:nvSpPr>
          <p:spPr bwMode="gray">
            <a:xfrm>
              <a:off x="3030538" y="1898650"/>
              <a:ext cx="762000" cy="452438"/>
            </a:xfrm>
            <a:custGeom>
              <a:avLst/>
              <a:gdLst>
                <a:gd name="T0" fmla="*/ 23 w 155"/>
                <a:gd name="T1" fmla="*/ 13 h 92"/>
                <a:gd name="T2" fmla="*/ 0 w 155"/>
                <a:gd name="T3" fmla="*/ 92 h 92"/>
                <a:gd name="T4" fmla="*/ 51 w 155"/>
                <a:gd name="T5" fmla="*/ 92 h 92"/>
                <a:gd name="T6" fmla="*/ 71 w 155"/>
                <a:gd name="T7" fmla="*/ 22 h 92"/>
                <a:gd name="T8" fmla="*/ 92 w 155"/>
                <a:gd name="T9" fmla="*/ 23 h 92"/>
                <a:gd name="T10" fmla="*/ 97 w 155"/>
                <a:gd name="T11" fmla="*/ 36 h 92"/>
                <a:gd name="T12" fmla="*/ 89 w 155"/>
                <a:gd name="T13" fmla="*/ 65 h 92"/>
                <a:gd name="T14" fmla="*/ 81 w 155"/>
                <a:gd name="T15" fmla="*/ 92 h 92"/>
                <a:gd name="T16" fmla="*/ 130 w 155"/>
                <a:gd name="T17" fmla="*/ 92 h 92"/>
                <a:gd name="T18" fmla="*/ 147 w 155"/>
                <a:gd name="T19" fmla="*/ 36 h 92"/>
                <a:gd name="T20" fmla="*/ 133 w 155"/>
                <a:gd name="T21" fmla="*/ 11 h 92"/>
                <a:gd name="T22" fmla="*/ 23 w 155"/>
                <a:gd name="T23" fmla="*/ 1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5" h="92">
                  <a:moveTo>
                    <a:pt x="23" y="13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22"/>
                    <a:pt x="82" y="20"/>
                    <a:pt x="92" y="23"/>
                  </a:cubicBezTo>
                  <a:cubicBezTo>
                    <a:pt x="92" y="23"/>
                    <a:pt x="101" y="25"/>
                    <a:pt x="97" y="36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130" y="92"/>
                    <a:pt x="130" y="92"/>
                    <a:pt x="130" y="92"/>
                  </a:cubicBezTo>
                  <a:cubicBezTo>
                    <a:pt x="147" y="36"/>
                    <a:pt x="147" y="36"/>
                    <a:pt x="147" y="36"/>
                  </a:cubicBezTo>
                  <a:cubicBezTo>
                    <a:pt x="147" y="36"/>
                    <a:pt x="155" y="16"/>
                    <a:pt x="133" y="11"/>
                  </a:cubicBezTo>
                  <a:cubicBezTo>
                    <a:pt x="133" y="11"/>
                    <a:pt x="95" y="0"/>
                    <a:pt x="23" y="13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6" name="Freeform 8"/>
            <p:cNvSpPr>
              <a:spLocks noEditPoints="1"/>
            </p:cNvSpPr>
            <p:nvPr userDrawn="1"/>
          </p:nvSpPr>
          <p:spPr bwMode="gray">
            <a:xfrm>
              <a:off x="3689350" y="1917700"/>
              <a:ext cx="836613" cy="457200"/>
            </a:xfrm>
            <a:custGeom>
              <a:avLst/>
              <a:gdLst>
                <a:gd name="T0" fmla="*/ 99 w 170"/>
                <a:gd name="T1" fmla="*/ 3 h 93"/>
                <a:gd name="T2" fmla="*/ 17 w 170"/>
                <a:gd name="T3" fmla="*/ 46 h 93"/>
                <a:gd name="T4" fmla="*/ 71 w 170"/>
                <a:gd name="T5" fmla="*/ 90 h 93"/>
                <a:gd name="T6" fmla="*/ 158 w 170"/>
                <a:gd name="T7" fmla="*/ 44 h 93"/>
                <a:gd name="T8" fmla="*/ 99 w 170"/>
                <a:gd name="T9" fmla="*/ 3 h 93"/>
                <a:gd name="T10" fmla="*/ 106 w 170"/>
                <a:gd name="T11" fmla="*/ 50 h 93"/>
                <a:gd name="T12" fmla="*/ 73 w 170"/>
                <a:gd name="T13" fmla="*/ 73 h 93"/>
                <a:gd name="T14" fmla="*/ 70 w 170"/>
                <a:gd name="T15" fmla="*/ 41 h 93"/>
                <a:gd name="T16" fmla="*/ 95 w 170"/>
                <a:gd name="T17" fmla="*/ 18 h 93"/>
                <a:gd name="T18" fmla="*/ 106 w 170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93">
                  <a:moveTo>
                    <a:pt x="99" y="3"/>
                  </a:moveTo>
                  <a:cubicBezTo>
                    <a:pt x="28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1" y="91"/>
                    <a:pt x="147" y="89"/>
                    <a:pt x="158" y="44"/>
                  </a:cubicBezTo>
                  <a:cubicBezTo>
                    <a:pt x="170" y="0"/>
                    <a:pt x="99" y="3"/>
                    <a:pt x="99" y="3"/>
                  </a:cubicBezTo>
                  <a:moveTo>
                    <a:pt x="106" y="50"/>
                  </a:moveTo>
                  <a:cubicBezTo>
                    <a:pt x="106" y="50"/>
                    <a:pt x="95" y="82"/>
                    <a:pt x="73" y="73"/>
                  </a:cubicBezTo>
                  <a:cubicBezTo>
                    <a:pt x="68" y="71"/>
                    <a:pt x="62" y="60"/>
                    <a:pt x="70" y="41"/>
                  </a:cubicBezTo>
                  <a:cubicBezTo>
                    <a:pt x="70" y="41"/>
                    <a:pt x="79" y="17"/>
                    <a:pt x="95" y="18"/>
                  </a:cubicBezTo>
                  <a:cubicBezTo>
                    <a:pt x="95" y="18"/>
                    <a:pt x="117" y="16"/>
                    <a:pt x="106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7" name="Freeform 9"/>
            <p:cNvSpPr>
              <a:spLocks noEditPoints="1"/>
            </p:cNvSpPr>
            <p:nvPr userDrawn="1"/>
          </p:nvSpPr>
          <p:spPr bwMode="gray">
            <a:xfrm>
              <a:off x="5026025" y="1917700"/>
              <a:ext cx="831850" cy="457200"/>
            </a:xfrm>
            <a:custGeom>
              <a:avLst/>
              <a:gdLst>
                <a:gd name="T0" fmla="*/ 98 w 169"/>
                <a:gd name="T1" fmla="*/ 3 h 93"/>
                <a:gd name="T2" fmla="*/ 17 w 169"/>
                <a:gd name="T3" fmla="*/ 46 h 93"/>
                <a:gd name="T4" fmla="*/ 71 w 169"/>
                <a:gd name="T5" fmla="*/ 90 h 93"/>
                <a:gd name="T6" fmla="*/ 158 w 169"/>
                <a:gd name="T7" fmla="*/ 44 h 93"/>
                <a:gd name="T8" fmla="*/ 98 w 169"/>
                <a:gd name="T9" fmla="*/ 3 h 93"/>
                <a:gd name="T10" fmla="*/ 105 w 169"/>
                <a:gd name="T11" fmla="*/ 50 h 93"/>
                <a:gd name="T12" fmla="*/ 73 w 169"/>
                <a:gd name="T13" fmla="*/ 73 h 93"/>
                <a:gd name="T14" fmla="*/ 70 w 169"/>
                <a:gd name="T15" fmla="*/ 41 h 93"/>
                <a:gd name="T16" fmla="*/ 95 w 169"/>
                <a:gd name="T17" fmla="*/ 18 h 93"/>
                <a:gd name="T18" fmla="*/ 105 w 169"/>
                <a:gd name="T19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93">
                  <a:moveTo>
                    <a:pt x="98" y="3"/>
                  </a:moveTo>
                  <a:cubicBezTo>
                    <a:pt x="27" y="2"/>
                    <a:pt x="17" y="46"/>
                    <a:pt x="17" y="46"/>
                  </a:cubicBezTo>
                  <a:cubicBezTo>
                    <a:pt x="0" y="93"/>
                    <a:pt x="71" y="90"/>
                    <a:pt x="71" y="90"/>
                  </a:cubicBezTo>
                  <a:cubicBezTo>
                    <a:pt x="80" y="91"/>
                    <a:pt x="146" y="89"/>
                    <a:pt x="158" y="44"/>
                  </a:cubicBezTo>
                  <a:cubicBezTo>
                    <a:pt x="169" y="0"/>
                    <a:pt x="98" y="3"/>
                    <a:pt x="98" y="3"/>
                  </a:cubicBezTo>
                  <a:moveTo>
                    <a:pt x="105" y="50"/>
                  </a:moveTo>
                  <a:cubicBezTo>
                    <a:pt x="105" y="50"/>
                    <a:pt x="95" y="82"/>
                    <a:pt x="73" y="73"/>
                  </a:cubicBezTo>
                  <a:cubicBezTo>
                    <a:pt x="67" y="71"/>
                    <a:pt x="62" y="60"/>
                    <a:pt x="70" y="41"/>
                  </a:cubicBezTo>
                  <a:cubicBezTo>
                    <a:pt x="70" y="41"/>
                    <a:pt x="78" y="17"/>
                    <a:pt x="95" y="18"/>
                  </a:cubicBezTo>
                  <a:cubicBezTo>
                    <a:pt x="95" y="18"/>
                    <a:pt x="117" y="16"/>
                    <a:pt x="105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8" name="Freeform 10"/>
            <p:cNvSpPr>
              <a:spLocks/>
            </p:cNvSpPr>
            <p:nvPr userDrawn="1"/>
          </p:nvSpPr>
          <p:spPr bwMode="gray">
            <a:xfrm>
              <a:off x="4495800" y="1943100"/>
              <a:ext cx="687388" cy="407988"/>
            </a:xfrm>
            <a:custGeom>
              <a:avLst/>
              <a:gdLst>
                <a:gd name="T0" fmla="*/ 0 w 433"/>
                <a:gd name="T1" fmla="*/ 0 h 257"/>
                <a:gd name="T2" fmla="*/ 139 w 433"/>
                <a:gd name="T3" fmla="*/ 0 h 257"/>
                <a:gd name="T4" fmla="*/ 164 w 433"/>
                <a:gd name="T5" fmla="*/ 176 h 257"/>
                <a:gd name="T6" fmla="*/ 285 w 433"/>
                <a:gd name="T7" fmla="*/ 0 h 257"/>
                <a:gd name="T8" fmla="*/ 433 w 433"/>
                <a:gd name="T9" fmla="*/ 0 h 257"/>
                <a:gd name="T10" fmla="*/ 260 w 433"/>
                <a:gd name="T11" fmla="*/ 257 h 257"/>
                <a:gd name="T12" fmla="*/ 31 w 433"/>
                <a:gd name="T13" fmla="*/ 257 h 257"/>
                <a:gd name="T14" fmla="*/ 0 w 433"/>
                <a:gd name="T15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3" h="257">
                  <a:moveTo>
                    <a:pt x="0" y="0"/>
                  </a:moveTo>
                  <a:lnTo>
                    <a:pt x="139" y="0"/>
                  </a:lnTo>
                  <a:lnTo>
                    <a:pt x="164" y="176"/>
                  </a:lnTo>
                  <a:lnTo>
                    <a:pt x="285" y="0"/>
                  </a:lnTo>
                  <a:lnTo>
                    <a:pt x="433" y="0"/>
                  </a:lnTo>
                  <a:lnTo>
                    <a:pt x="260" y="257"/>
                  </a:lnTo>
                  <a:lnTo>
                    <a:pt x="31" y="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7923"/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29" name="Picture 37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786437" y="2238375"/>
              <a:ext cx="112713" cy="112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523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84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7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95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21787" tIns="60893" rIns="121787" bIns="60893" anchor="ctr" anchorCtr="0"/>
          <a:lstStyle>
            <a:lvl1pPr marL="0" algn="l" defTabSz="1217923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7923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48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95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7" y="1335055"/>
            <a:ext cx="11723382" cy="5039399"/>
          </a:xfrm>
          <a:prstGeom prst="rect">
            <a:avLst/>
          </a:prstGeom>
        </p:spPr>
        <p:txBody>
          <a:bodyPr lIns="121787" tIns="60893" rIns="121787" bIns="60893"/>
          <a:lstStyle>
            <a:lvl1pPr marL="226248" indent="-22624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961" indent="-22836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10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025" indent="-15646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171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21787" tIns="60893" rIns="121787" bIns="60893" anchor="ctr" anchorCtr="0"/>
          <a:lstStyle>
            <a:lvl1pPr marL="0" algn="l" defTabSz="1217923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7923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7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08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95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7" y="1974787"/>
            <a:ext cx="11723382" cy="4399636"/>
          </a:xfrm>
          <a:prstGeom prst="rect">
            <a:avLst/>
          </a:prstGeom>
        </p:spPr>
        <p:txBody>
          <a:bodyPr lIns="121787" tIns="60893" rIns="121787" bIns="60893"/>
          <a:lstStyle>
            <a:lvl1pPr marL="226248" indent="-22624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961" indent="-22836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10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025" indent="-15646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171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1335049"/>
            <a:ext cx="11723382" cy="639763"/>
          </a:xfrm>
          <a:prstGeom prst="rect">
            <a:avLst/>
          </a:prstGeom>
        </p:spPr>
        <p:txBody>
          <a:bodyPr lIns="121787" tIns="60893" rIns="121787" bIns="60893" anchor="t" anchorCtr="0">
            <a:normAutofit/>
          </a:bodyPr>
          <a:lstStyle>
            <a:lvl1pPr marL="0" indent="0">
              <a:buNone/>
              <a:defRPr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608961" indent="0">
              <a:buNone/>
              <a:defRPr sz="2700" b="1"/>
            </a:lvl2pPr>
            <a:lvl3pPr marL="1217923" indent="0">
              <a:buNone/>
              <a:defRPr sz="2400" b="1"/>
            </a:lvl3pPr>
            <a:lvl4pPr marL="1826884" indent="0">
              <a:buNone/>
              <a:defRPr sz="2100" b="1"/>
            </a:lvl4pPr>
            <a:lvl5pPr marL="2435840" indent="0">
              <a:buNone/>
              <a:defRPr sz="2100" b="1"/>
            </a:lvl5pPr>
            <a:lvl6pPr marL="3044795" indent="0">
              <a:buNone/>
              <a:defRPr sz="2100" b="1"/>
            </a:lvl6pPr>
            <a:lvl7pPr marL="3653767" indent="0">
              <a:buNone/>
              <a:defRPr sz="2100" b="1"/>
            </a:lvl7pPr>
            <a:lvl8pPr marL="4262717" indent="0">
              <a:buNone/>
              <a:defRPr sz="2100" b="1"/>
            </a:lvl8pPr>
            <a:lvl9pPr marL="4871671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21787" tIns="60893" rIns="121787" bIns="60893" anchor="ctr" anchorCtr="0"/>
          <a:lstStyle>
            <a:lvl1pPr marL="0" algn="l" defTabSz="1217923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7923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7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8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1"/>
          <p:cNvSpPr>
            <a:spLocks noChangeArrowheads="1"/>
          </p:cNvSpPr>
          <p:nvPr userDrawn="1"/>
        </p:nvSpPr>
        <p:spPr bwMode="gray">
          <a:xfrm flipH="1">
            <a:off x="205495" y="255907"/>
            <a:ext cx="5676981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6" tIns="45679" rIns="91356" bIns="456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5" y="1335058"/>
            <a:ext cx="5605289" cy="5048191"/>
          </a:xfrm>
          <a:prstGeom prst="rect">
            <a:avLst/>
          </a:prstGeom>
        </p:spPr>
        <p:txBody>
          <a:bodyPr lIns="121787" tIns="60893" rIns="121787" bIns="60893"/>
          <a:lstStyle>
            <a:lvl1pPr marL="226248" indent="-22624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961" indent="-22836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10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025" indent="-15646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171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 userDrawn="1">
            <p:ph type="body" idx="10" hasCustomPrompt="1"/>
          </p:nvPr>
        </p:nvSpPr>
        <p:spPr bwMode="gray">
          <a:xfrm>
            <a:off x="283464" y="255907"/>
            <a:ext cx="5598968" cy="597132"/>
          </a:xfrm>
          <a:prstGeom prst="rect">
            <a:avLst/>
          </a:prstGeom>
        </p:spPr>
        <p:txBody>
          <a:bodyPr lIns="121787" tIns="60893" rIns="121787" bIns="60893" anchor="ctr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8961" indent="0">
              <a:buNone/>
              <a:defRPr sz="2700" b="1"/>
            </a:lvl2pPr>
            <a:lvl3pPr marL="1217923" indent="0">
              <a:buNone/>
              <a:defRPr sz="2400" b="1"/>
            </a:lvl3pPr>
            <a:lvl4pPr marL="1826884" indent="0">
              <a:buNone/>
              <a:defRPr sz="2100" b="1"/>
            </a:lvl4pPr>
            <a:lvl5pPr marL="2435840" indent="0">
              <a:buNone/>
              <a:defRPr sz="2100" b="1"/>
            </a:lvl5pPr>
            <a:lvl6pPr marL="3044795" indent="0">
              <a:buNone/>
              <a:defRPr sz="2100" b="1"/>
            </a:lvl6pPr>
            <a:lvl7pPr marL="3653767" indent="0">
              <a:buNone/>
              <a:defRPr sz="2100" b="1"/>
            </a:lvl7pPr>
            <a:lvl8pPr marL="4262717" indent="0">
              <a:buNone/>
              <a:defRPr sz="2100" b="1"/>
            </a:lvl8pPr>
            <a:lvl9pPr marL="4871671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914" y="1335058"/>
            <a:ext cx="5735513" cy="5048191"/>
          </a:xfrm>
          <a:prstGeom prst="rect">
            <a:avLst/>
          </a:prstGeom>
        </p:spPr>
        <p:txBody>
          <a:bodyPr lIns="121787" tIns="60893" rIns="121787" bIns="60893"/>
          <a:lstStyle>
            <a:lvl1pPr marL="226248" indent="-22624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961" indent="-22836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10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025" indent="-15646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171" indent="-150132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Rectangle 11"/>
          <p:cNvSpPr>
            <a:spLocks noChangeArrowheads="1"/>
          </p:cNvSpPr>
          <p:nvPr userDrawn="1"/>
        </p:nvSpPr>
        <p:spPr bwMode="gray">
          <a:xfrm rot="10800000" flipH="1">
            <a:off x="6247914" y="255907"/>
            <a:ext cx="573551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7" name="Text Placeholder 2"/>
          <p:cNvSpPr>
            <a:spLocks noGrp="1"/>
          </p:cNvSpPr>
          <p:nvPr userDrawn="1">
            <p:ph type="body" idx="11" hasCustomPrompt="1"/>
          </p:nvPr>
        </p:nvSpPr>
        <p:spPr bwMode="gray">
          <a:xfrm>
            <a:off x="6247914" y="255907"/>
            <a:ext cx="5735513" cy="597132"/>
          </a:xfrm>
          <a:prstGeom prst="rect">
            <a:avLst/>
          </a:prstGeom>
        </p:spPr>
        <p:txBody>
          <a:bodyPr lIns="121787" tIns="60893" rIns="121787" bIns="60893" anchor="ctr">
            <a:norm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8961" indent="0">
              <a:buNone/>
              <a:defRPr sz="2700" b="1"/>
            </a:lvl2pPr>
            <a:lvl3pPr marL="1217923" indent="0">
              <a:buNone/>
              <a:defRPr sz="2400" b="1"/>
            </a:lvl3pPr>
            <a:lvl4pPr marL="1826884" indent="0">
              <a:buNone/>
              <a:defRPr sz="2100" b="1"/>
            </a:lvl4pPr>
            <a:lvl5pPr marL="2435840" indent="0">
              <a:buNone/>
              <a:defRPr sz="2100" b="1"/>
            </a:lvl5pPr>
            <a:lvl6pPr marL="3044795" indent="0">
              <a:buNone/>
              <a:defRPr sz="2100" b="1"/>
            </a:lvl6pPr>
            <a:lvl7pPr marL="3653767" indent="0">
              <a:buNone/>
              <a:defRPr sz="2100" b="1"/>
            </a:lvl7pPr>
            <a:lvl8pPr marL="4262717" indent="0">
              <a:buNone/>
              <a:defRPr sz="2100" b="1"/>
            </a:lvl8pPr>
            <a:lvl9pPr marL="4871671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7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5" name="Freeform 12"/>
          <p:cNvSpPr>
            <a:spLocks/>
          </p:cNvSpPr>
          <p:nvPr userDrawn="1"/>
        </p:nvSpPr>
        <p:spPr bwMode="gray">
          <a:xfrm>
            <a:off x="11983383" y="60350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54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 bwMode="black">
          <a:xfrm>
            <a:off x="512886" y="6450883"/>
            <a:ext cx="4021025" cy="292252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923"/>
            <a:r>
              <a:rPr lang="en-US" dirty="0" smtClean="0"/>
              <a:t>2012 LENOVO CONFIDENTIAL. All rights reserved.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84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Freeform 8"/>
          <p:cNvSpPr>
            <a:spLocks/>
          </p:cNvSpPr>
          <p:nvPr userDrawn="1"/>
        </p:nvSpPr>
        <p:spPr bwMode="invGray">
          <a:xfrm flipH="1">
            <a:off x="-36987" y="6501817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Rectangle 13"/>
          <p:cNvSpPr/>
          <p:nvPr userDrawn="1"/>
        </p:nvSpPr>
        <p:spPr bwMode="invGray">
          <a:xfrm>
            <a:off x="92253" y="6445163"/>
            <a:ext cx="417473" cy="292252"/>
          </a:xfrm>
          <a:prstGeom prst="rect">
            <a:avLst/>
          </a:prstGeom>
        </p:spPr>
        <p:txBody>
          <a:bodyPr wrap="none" lIns="121787" tIns="60893" rIns="121787" bIns="60893">
            <a:spAutoFit/>
          </a:bodyPr>
          <a:lstStyle/>
          <a:p>
            <a:pPr algn="ctr" defTabSz="1217923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923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50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7"/>
          <p:cNvSpPr>
            <a:spLocks noChangeArrowheads="1"/>
          </p:cNvSpPr>
          <p:nvPr userDrawn="1"/>
        </p:nvSpPr>
        <p:spPr bwMode="gray">
          <a:xfrm rot="21422542">
            <a:off x="-98511" y="2461991"/>
            <a:ext cx="3323186" cy="3732692"/>
          </a:xfrm>
          <a:custGeom>
            <a:avLst/>
            <a:gdLst>
              <a:gd name="connsiteX0" fmla="*/ 0 w 3383749"/>
              <a:gd name="connsiteY0" fmla="*/ 0 h 3725641"/>
              <a:gd name="connsiteX1" fmla="*/ 3383749 w 3383749"/>
              <a:gd name="connsiteY1" fmla="*/ 0 h 3725641"/>
              <a:gd name="connsiteX2" fmla="*/ 3383749 w 3383749"/>
              <a:gd name="connsiteY2" fmla="*/ 3725641 h 3725641"/>
              <a:gd name="connsiteX3" fmla="*/ 0 w 3383749"/>
              <a:gd name="connsiteY3" fmla="*/ 3725641 h 3725641"/>
              <a:gd name="connsiteX4" fmla="*/ 0 w 3383749"/>
              <a:gd name="connsiteY4" fmla="*/ 0 h 3725641"/>
              <a:gd name="connsiteX0" fmla="*/ 253417 w 3383749"/>
              <a:gd name="connsiteY0" fmla="*/ 0 h 3729563"/>
              <a:gd name="connsiteX1" fmla="*/ 3383749 w 3383749"/>
              <a:gd name="connsiteY1" fmla="*/ 3922 h 3729563"/>
              <a:gd name="connsiteX2" fmla="*/ 3383749 w 3383749"/>
              <a:gd name="connsiteY2" fmla="*/ 3729563 h 3729563"/>
              <a:gd name="connsiteX3" fmla="*/ 0 w 3383749"/>
              <a:gd name="connsiteY3" fmla="*/ 3729563 h 3729563"/>
              <a:gd name="connsiteX4" fmla="*/ 253417 w 3383749"/>
              <a:gd name="connsiteY4" fmla="*/ 0 h 3729563"/>
              <a:gd name="connsiteX0" fmla="*/ 192855 w 3323187"/>
              <a:gd name="connsiteY0" fmla="*/ 0 h 3732692"/>
              <a:gd name="connsiteX1" fmla="*/ 3323187 w 3323187"/>
              <a:gd name="connsiteY1" fmla="*/ 3922 h 3732692"/>
              <a:gd name="connsiteX2" fmla="*/ 3323187 w 3323187"/>
              <a:gd name="connsiteY2" fmla="*/ 3729563 h 3732692"/>
              <a:gd name="connsiteX3" fmla="*/ 0 w 3323187"/>
              <a:gd name="connsiteY3" fmla="*/ 3732692 h 3732692"/>
              <a:gd name="connsiteX4" fmla="*/ 192855 w 3323187"/>
              <a:gd name="connsiteY4" fmla="*/ 0 h 373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3187" h="3732692">
                <a:moveTo>
                  <a:pt x="192855" y="0"/>
                </a:moveTo>
                <a:lnTo>
                  <a:pt x="3323187" y="3922"/>
                </a:lnTo>
                <a:lnTo>
                  <a:pt x="3323187" y="3729563"/>
                </a:lnTo>
                <a:lnTo>
                  <a:pt x="0" y="3732692"/>
                </a:lnTo>
                <a:lnTo>
                  <a:pt x="192855" y="0"/>
                </a:lnTo>
                <a:close/>
              </a:path>
            </a:pathLst>
          </a:cu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1" tIns="60891" rIns="121781" bIns="608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87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gray">
          <a:xfrm rot="21422542">
            <a:off x="1110800" y="4671699"/>
            <a:ext cx="2175444" cy="1488559"/>
          </a:xfrm>
          <a:custGeom>
            <a:avLst/>
            <a:gdLst>
              <a:gd name="connsiteX0" fmla="*/ 0 w 1685260"/>
              <a:gd name="connsiteY0" fmla="*/ 0 h 1116419"/>
              <a:gd name="connsiteX1" fmla="*/ 1685260 w 1685260"/>
              <a:gd name="connsiteY1" fmla="*/ 0 h 1116419"/>
              <a:gd name="connsiteX2" fmla="*/ 1685260 w 1685260"/>
              <a:gd name="connsiteY2" fmla="*/ 1116419 h 1116419"/>
              <a:gd name="connsiteX3" fmla="*/ 0 w 1685260"/>
              <a:gd name="connsiteY3" fmla="*/ 1116419 h 1116419"/>
              <a:gd name="connsiteX4" fmla="*/ 0 w 1685260"/>
              <a:gd name="connsiteY4" fmla="*/ 0 h 1116419"/>
              <a:gd name="connsiteX0" fmla="*/ 0 w 1685260"/>
              <a:gd name="connsiteY0" fmla="*/ 0 h 1116419"/>
              <a:gd name="connsiteX1" fmla="*/ 1685260 w 1685260"/>
              <a:gd name="connsiteY1" fmla="*/ 0 h 1116419"/>
              <a:gd name="connsiteX2" fmla="*/ 1685260 w 1685260"/>
              <a:gd name="connsiteY2" fmla="*/ 1116419 h 1116419"/>
              <a:gd name="connsiteX3" fmla="*/ 31897 w 1685260"/>
              <a:gd name="connsiteY3" fmla="*/ 393405 h 1116419"/>
              <a:gd name="connsiteX4" fmla="*/ 0 w 1685260"/>
              <a:gd name="connsiteY4" fmla="*/ 0 h 1116419"/>
              <a:gd name="connsiteX0" fmla="*/ 54251 w 1653364"/>
              <a:gd name="connsiteY0" fmla="*/ 0 h 1116419"/>
              <a:gd name="connsiteX1" fmla="*/ 1653364 w 1653364"/>
              <a:gd name="connsiteY1" fmla="*/ 0 h 1116419"/>
              <a:gd name="connsiteX2" fmla="*/ 1653364 w 1653364"/>
              <a:gd name="connsiteY2" fmla="*/ 1116419 h 1116419"/>
              <a:gd name="connsiteX3" fmla="*/ 1 w 1653364"/>
              <a:gd name="connsiteY3" fmla="*/ 393405 h 1116419"/>
              <a:gd name="connsiteX4" fmla="*/ 54251 w 1653364"/>
              <a:gd name="connsiteY4" fmla="*/ 0 h 1116419"/>
              <a:gd name="connsiteX0" fmla="*/ 53753 w 1652866"/>
              <a:gd name="connsiteY0" fmla="*/ 0 h 1116419"/>
              <a:gd name="connsiteX1" fmla="*/ 1652866 w 1652866"/>
              <a:gd name="connsiteY1" fmla="*/ 0 h 1116419"/>
              <a:gd name="connsiteX2" fmla="*/ 1652866 w 1652866"/>
              <a:gd name="connsiteY2" fmla="*/ 1116419 h 1116419"/>
              <a:gd name="connsiteX3" fmla="*/ 0 w 1652866"/>
              <a:gd name="connsiteY3" fmla="*/ 383893 h 1116419"/>
              <a:gd name="connsiteX4" fmla="*/ 53753 w 1652866"/>
              <a:gd name="connsiteY4" fmla="*/ 0 h 111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2866" h="1116419">
                <a:moveTo>
                  <a:pt x="53753" y="0"/>
                </a:moveTo>
                <a:lnTo>
                  <a:pt x="1652866" y="0"/>
                </a:lnTo>
                <a:lnTo>
                  <a:pt x="1652866" y="1116419"/>
                </a:lnTo>
                <a:lnTo>
                  <a:pt x="0" y="383893"/>
                </a:lnTo>
                <a:lnTo>
                  <a:pt x="53753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1" tIns="60891" rIns="121781" bIns="608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87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7"/>
          <p:cNvSpPr>
            <a:spLocks noChangeArrowheads="1"/>
          </p:cNvSpPr>
          <p:nvPr userDrawn="1"/>
        </p:nvSpPr>
        <p:spPr bwMode="gray">
          <a:xfrm rot="21422542">
            <a:off x="980389" y="622408"/>
            <a:ext cx="9531966" cy="4373045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1" tIns="60891" rIns="121781" bIns="608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872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9" name="Picture 29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022542">
            <a:off x="7183176" y="-767347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Placeholder 2"/>
          <p:cNvSpPr>
            <a:spLocks noGrp="1"/>
          </p:cNvSpPr>
          <p:nvPr>
            <p:ph type="body" idx="10"/>
          </p:nvPr>
        </p:nvSpPr>
        <p:spPr bwMode="gray">
          <a:xfrm rot="21420000">
            <a:off x="1265114" y="972757"/>
            <a:ext cx="8948182" cy="323101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lvl1pPr marL="154344" indent="-154344">
              <a:lnSpc>
                <a:spcPct val="100000"/>
              </a:lnSpc>
              <a:spcBef>
                <a:spcPts val="0"/>
              </a:spcBef>
              <a:buFontTx/>
              <a:buNone/>
              <a:defRPr lang="en-US" sz="3200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1"/>
          </p:nvPr>
        </p:nvSpPr>
        <p:spPr bwMode="gray">
          <a:xfrm rot="21420000">
            <a:off x="1564888" y="4340557"/>
            <a:ext cx="8734121" cy="3880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2000" b="1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89366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 userDrawn="1"/>
        </p:nvSpPr>
        <p:spPr bwMode="gray">
          <a:xfrm flipH="1">
            <a:off x="9918049" y="2340369"/>
            <a:ext cx="2270776" cy="2926915"/>
          </a:xfrm>
          <a:prstGeom prst="rect">
            <a:avLst/>
          </a:prstGeom>
          <a:solidFill>
            <a:srgbClr val="D9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gray">
          <a:xfrm flipH="1">
            <a:off x="9914419" y="4097853"/>
            <a:ext cx="1709573" cy="1169432"/>
          </a:xfrm>
          <a:custGeom>
            <a:avLst/>
            <a:gdLst>
              <a:gd name="connsiteX0" fmla="*/ 0 w 1685260"/>
              <a:gd name="connsiteY0" fmla="*/ 0 h 1116419"/>
              <a:gd name="connsiteX1" fmla="*/ 1685260 w 1685260"/>
              <a:gd name="connsiteY1" fmla="*/ 0 h 1116419"/>
              <a:gd name="connsiteX2" fmla="*/ 1685260 w 1685260"/>
              <a:gd name="connsiteY2" fmla="*/ 1116419 h 1116419"/>
              <a:gd name="connsiteX3" fmla="*/ 0 w 1685260"/>
              <a:gd name="connsiteY3" fmla="*/ 1116419 h 1116419"/>
              <a:gd name="connsiteX4" fmla="*/ 0 w 1685260"/>
              <a:gd name="connsiteY4" fmla="*/ 0 h 1116419"/>
              <a:gd name="connsiteX0" fmla="*/ 0 w 1685260"/>
              <a:gd name="connsiteY0" fmla="*/ 0 h 1116419"/>
              <a:gd name="connsiteX1" fmla="*/ 1685260 w 1685260"/>
              <a:gd name="connsiteY1" fmla="*/ 0 h 1116419"/>
              <a:gd name="connsiteX2" fmla="*/ 1685260 w 1685260"/>
              <a:gd name="connsiteY2" fmla="*/ 1116419 h 1116419"/>
              <a:gd name="connsiteX3" fmla="*/ 31897 w 1685260"/>
              <a:gd name="connsiteY3" fmla="*/ 393405 h 1116419"/>
              <a:gd name="connsiteX4" fmla="*/ 0 w 1685260"/>
              <a:gd name="connsiteY4" fmla="*/ 0 h 1116419"/>
              <a:gd name="connsiteX0" fmla="*/ 54251 w 1653364"/>
              <a:gd name="connsiteY0" fmla="*/ 0 h 1116419"/>
              <a:gd name="connsiteX1" fmla="*/ 1653364 w 1653364"/>
              <a:gd name="connsiteY1" fmla="*/ 0 h 1116419"/>
              <a:gd name="connsiteX2" fmla="*/ 1653364 w 1653364"/>
              <a:gd name="connsiteY2" fmla="*/ 1116419 h 1116419"/>
              <a:gd name="connsiteX3" fmla="*/ 1 w 1653364"/>
              <a:gd name="connsiteY3" fmla="*/ 393405 h 1116419"/>
              <a:gd name="connsiteX4" fmla="*/ 54251 w 1653364"/>
              <a:gd name="connsiteY4" fmla="*/ 0 h 111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3364" h="1116419">
                <a:moveTo>
                  <a:pt x="54251" y="0"/>
                </a:moveTo>
                <a:lnTo>
                  <a:pt x="1653364" y="0"/>
                </a:lnTo>
                <a:lnTo>
                  <a:pt x="1653364" y="1116419"/>
                </a:lnTo>
                <a:lnTo>
                  <a:pt x="1" y="393405"/>
                </a:lnTo>
                <a:lnTo>
                  <a:pt x="54251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gray">
          <a:xfrm flipH="1">
            <a:off x="6218557" y="584425"/>
            <a:ext cx="5405432" cy="3914431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423905" y="673038"/>
            <a:ext cx="5794697" cy="5541527"/>
          </a:xfrm>
          <a:prstGeom prst="rect">
            <a:avLst/>
          </a:prstGeom>
        </p:spPr>
        <p:txBody>
          <a:bodyPr lIns="121787" tIns="60893" rIns="121787" bIns="60893"/>
          <a:lstStyle>
            <a:lvl1pPr marL="226248" indent="-226248"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8961" indent="-228364"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210" indent="-150132">
              <a:buClr>
                <a:schemeClr val="accent1"/>
              </a:buClr>
              <a:buFont typeface="Arial" pitchFamily="34" charset="0"/>
              <a:buChar char="–"/>
              <a:defRPr sz="19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025" indent="-156466"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4171" indent="-150132"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 bwMode="black">
          <a:xfrm>
            <a:off x="512886" y="6450883"/>
            <a:ext cx="4021025" cy="292252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923"/>
            <a:r>
              <a:rPr lang="en-US" dirty="0" smtClean="0"/>
              <a:t>2012 LENOVO CONFIDENTIAL. All rights reserved.</a:t>
            </a:r>
            <a:endParaRPr lang="en-US" dirty="0"/>
          </a:p>
        </p:txBody>
      </p:sp>
      <p:sp>
        <p:nvSpPr>
          <p:cNvPr id="14" name="Rectangle 7"/>
          <p:cNvSpPr>
            <a:spLocks noChangeArrowheads="1"/>
          </p:cNvSpPr>
          <p:nvPr userDrawn="1"/>
        </p:nvSpPr>
        <p:spPr bwMode="invGray">
          <a:xfrm flipH="1">
            <a:off x="82805" y="650184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7" name="Freeform 8"/>
          <p:cNvSpPr>
            <a:spLocks/>
          </p:cNvSpPr>
          <p:nvPr userDrawn="1"/>
        </p:nvSpPr>
        <p:spPr bwMode="invGray">
          <a:xfrm flipH="1">
            <a:off x="-36987" y="6501817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8" name="Rectangle 17"/>
          <p:cNvSpPr/>
          <p:nvPr userDrawn="1"/>
        </p:nvSpPr>
        <p:spPr bwMode="invGray">
          <a:xfrm>
            <a:off x="92253" y="6445163"/>
            <a:ext cx="417473" cy="292252"/>
          </a:xfrm>
          <a:prstGeom prst="rect">
            <a:avLst/>
          </a:prstGeom>
        </p:spPr>
        <p:txBody>
          <a:bodyPr wrap="none" lIns="121787" tIns="60893" rIns="121787" bIns="60893">
            <a:spAutoFit/>
          </a:bodyPr>
          <a:lstStyle/>
          <a:p>
            <a:pPr algn="ctr" defTabSz="1217923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923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50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Placeholder 2"/>
          <p:cNvSpPr>
            <a:spLocks noGrp="1"/>
          </p:cNvSpPr>
          <p:nvPr userDrawn="1">
            <p:ph type="body" idx="11"/>
          </p:nvPr>
        </p:nvSpPr>
        <p:spPr bwMode="gray">
          <a:xfrm>
            <a:off x="6566431" y="3937009"/>
            <a:ext cx="4672383" cy="3880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2000" b="1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</a:t>
            </a:r>
          </a:p>
        </p:txBody>
      </p:sp>
      <p:pic>
        <p:nvPicPr>
          <p:cNvPr id="15" name="Picture 29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16200000">
            <a:off x="8359979" y="-686803"/>
            <a:ext cx="1975252" cy="45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Placeholder 2"/>
          <p:cNvSpPr>
            <a:spLocks noGrp="1"/>
          </p:cNvSpPr>
          <p:nvPr userDrawn="1">
            <p:ph type="body" idx="10"/>
          </p:nvPr>
        </p:nvSpPr>
        <p:spPr bwMode="gray">
          <a:xfrm>
            <a:off x="6425689" y="795690"/>
            <a:ext cx="4848974" cy="20002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lvl1pPr marL="154350" indent="-154350">
              <a:lnSpc>
                <a:spcPct val="95000"/>
              </a:lnSpc>
              <a:spcBef>
                <a:spcPts val="400"/>
              </a:spcBef>
              <a:buFontTx/>
              <a:buNone/>
              <a:defRPr lang="en-US" sz="2800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980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 userDrawn="1"/>
        </p:nvSpPr>
        <p:spPr bwMode="invGray">
          <a:xfrm flipH="1">
            <a:off x="82805" y="650184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4" name="Freeform 8"/>
          <p:cNvSpPr>
            <a:spLocks/>
          </p:cNvSpPr>
          <p:nvPr userDrawn="1"/>
        </p:nvSpPr>
        <p:spPr bwMode="invGray">
          <a:xfrm flipH="1">
            <a:off x="-36987" y="6501817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5" name="Rectangle 4"/>
          <p:cNvSpPr/>
          <p:nvPr userDrawn="1"/>
        </p:nvSpPr>
        <p:spPr bwMode="invGray">
          <a:xfrm>
            <a:off x="92253" y="6445163"/>
            <a:ext cx="417473" cy="292252"/>
          </a:xfrm>
          <a:prstGeom prst="rect">
            <a:avLst/>
          </a:prstGeom>
        </p:spPr>
        <p:txBody>
          <a:bodyPr wrap="none" lIns="121787" tIns="60893" rIns="121787" bIns="60893">
            <a:spAutoFit/>
          </a:bodyPr>
          <a:lstStyle/>
          <a:p>
            <a:pPr algn="ctr" defTabSz="1217923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923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50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 userDrawn="1"/>
        </p:nvSpPr>
        <p:spPr bwMode="black">
          <a:xfrm>
            <a:off x="512886" y="6450883"/>
            <a:ext cx="4021025" cy="292252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923"/>
            <a:r>
              <a:rPr lang="en-US" dirty="0" smtClean="0"/>
              <a:t>2012 LENOVO CONFIDENTIAL.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20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95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787" tIns="852536" rIns="121787" bIns="60893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7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121787" tIns="60893" rIns="121787" bIns="60893" anchor="ctr" anchorCtr="0"/>
          <a:lstStyle>
            <a:lvl1pPr marL="0" algn="l" defTabSz="1217923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7923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00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1"/>
          <p:cNvSpPr>
            <a:spLocks noChangeArrowheads="1"/>
          </p:cNvSpPr>
          <p:nvPr userDrawn="1"/>
        </p:nvSpPr>
        <p:spPr bwMode="gray">
          <a:xfrm>
            <a:off x="9196194" y="3483267"/>
            <a:ext cx="2992630" cy="1685028"/>
          </a:xfrm>
          <a:prstGeom prst="rect">
            <a:avLst/>
          </a:prstGeom>
          <a:solidFill>
            <a:srgbClr val="711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gray">
          <a:xfrm>
            <a:off x="9196195" y="3483506"/>
            <a:ext cx="2743029" cy="1466135"/>
          </a:xfrm>
          <a:custGeom>
            <a:avLst/>
            <a:gdLst>
              <a:gd name="connsiteX0" fmla="*/ 0 w 4746418"/>
              <a:gd name="connsiteY0" fmla="*/ 0 h 1263771"/>
              <a:gd name="connsiteX1" fmla="*/ 4746418 w 4746418"/>
              <a:gd name="connsiteY1" fmla="*/ 0 h 1263771"/>
              <a:gd name="connsiteX2" fmla="*/ 4746418 w 4746418"/>
              <a:gd name="connsiteY2" fmla="*/ 1263771 h 1263771"/>
              <a:gd name="connsiteX3" fmla="*/ 0 w 4746418"/>
              <a:gd name="connsiteY3" fmla="*/ 1263771 h 1263771"/>
              <a:gd name="connsiteX4" fmla="*/ 0 w 4746418"/>
              <a:gd name="connsiteY4" fmla="*/ 0 h 1263771"/>
              <a:gd name="connsiteX0" fmla="*/ 0 w 4746418"/>
              <a:gd name="connsiteY0" fmla="*/ 0 h 1891568"/>
              <a:gd name="connsiteX1" fmla="*/ 4746418 w 4746418"/>
              <a:gd name="connsiteY1" fmla="*/ 627797 h 1891568"/>
              <a:gd name="connsiteX2" fmla="*/ 4746418 w 4746418"/>
              <a:gd name="connsiteY2" fmla="*/ 1891568 h 1891568"/>
              <a:gd name="connsiteX3" fmla="*/ 0 w 4746418"/>
              <a:gd name="connsiteY3" fmla="*/ 1891568 h 1891568"/>
              <a:gd name="connsiteX4" fmla="*/ 0 w 4746418"/>
              <a:gd name="connsiteY4" fmla="*/ 0 h 189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6418" h="1891568">
                <a:moveTo>
                  <a:pt x="0" y="0"/>
                </a:moveTo>
                <a:lnTo>
                  <a:pt x="4746418" y="627797"/>
                </a:lnTo>
                <a:lnTo>
                  <a:pt x="4746418" y="1891568"/>
                </a:lnTo>
                <a:lnTo>
                  <a:pt x="0" y="1891568"/>
                </a:lnTo>
                <a:lnTo>
                  <a:pt x="0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 userDrawn="1"/>
        </p:nvSpPr>
        <p:spPr bwMode="gray">
          <a:xfrm>
            <a:off x="0" y="3966367"/>
            <a:ext cx="11939226" cy="1685028"/>
          </a:xfrm>
          <a:prstGeom prst="rect">
            <a:avLst/>
          </a:prstGeom>
          <a:solidFill>
            <a:srgbClr val="EC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 bwMode="gray">
          <a:xfrm>
            <a:off x="609441" y="5698899"/>
            <a:ext cx="10969943" cy="638756"/>
          </a:xfrm>
          <a:prstGeom prst="rect">
            <a:avLst/>
          </a:prstGeom>
        </p:spPr>
        <p:txBody>
          <a:bodyPr lIns="121787" tIns="60893" rIns="121787" bIns="60893" anchor="ctr">
            <a:normAutofit/>
          </a:bodyPr>
          <a:lstStyle>
            <a:lvl1pPr marL="0" indent="0" algn="r" defTabSz="1217923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400" kern="1200" cap="none" spc="0" dirty="0" smtClean="0">
                <a:solidFill>
                  <a:srgbClr val="961E1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896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92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8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8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47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37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271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16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>
          <a:xfrm>
            <a:off x="609441" y="4141177"/>
            <a:ext cx="10969943" cy="1321448"/>
          </a:xfrm>
          <a:prstGeom prst="rect">
            <a:avLst/>
          </a:prstGeom>
        </p:spPr>
        <p:txBody>
          <a:bodyPr lIns="121787" tIns="60893" rIns="121787" bIns="60893" anchor="ctr" anchorCtr="0"/>
          <a:lstStyle>
            <a:lvl1pPr marL="0" algn="r" defTabSz="121792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4800" b="1" kern="1200" cap="all" spc="-20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45" name="Rectangle 7"/>
          <p:cNvSpPr>
            <a:spLocks noChangeArrowheads="1"/>
          </p:cNvSpPr>
          <p:nvPr userDrawn="1"/>
        </p:nvSpPr>
        <p:spPr bwMode="invGray">
          <a:xfrm flipH="1">
            <a:off x="82805" y="650184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46" name="Freeform 8"/>
          <p:cNvSpPr>
            <a:spLocks/>
          </p:cNvSpPr>
          <p:nvPr userDrawn="1"/>
        </p:nvSpPr>
        <p:spPr bwMode="invGray">
          <a:xfrm flipH="1">
            <a:off x="-36987" y="6501817"/>
            <a:ext cx="119837" cy="305419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744">
                <a:moveTo>
                  <a:pt x="0" y="0"/>
                </a:moveTo>
                <a:lnTo>
                  <a:pt x="219" y="314"/>
                </a:lnTo>
                <a:lnTo>
                  <a:pt x="219" y="74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Rectangle 20"/>
          <p:cNvSpPr/>
          <p:nvPr userDrawn="1"/>
        </p:nvSpPr>
        <p:spPr bwMode="invGray">
          <a:xfrm>
            <a:off x="92253" y="6445163"/>
            <a:ext cx="417473" cy="292252"/>
          </a:xfrm>
          <a:prstGeom prst="rect">
            <a:avLst/>
          </a:prstGeom>
        </p:spPr>
        <p:txBody>
          <a:bodyPr wrap="none" lIns="121787" tIns="60893" rIns="121787" bIns="60893">
            <a:spAutoFit/>
          </a:bodyPr>
          <a:lstStyle/>
          <a:p>
            <a:pPr algn="ctr" defTabSz="1217923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923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3" name="Picture 29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5400000">
            <a:off x="1058577" y="2949895"/>
            <a:ext cx="1633535" cy="375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50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 userDrawn="1"/>
        </p:nvSpPr>
        <p:spPr bwMode="black">
          <a:xfrm>
            <a:off x="512886" y="6450883"/>
            <a:ext cx="4021025" cy="292252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>
            <a:defPPr>
              <a:defRPr lang="en-US"/>
            </a:defPPr>
            <a:lvl1pPr>
              <a:defRPr sz="11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7923"/>
            <a:r>
              <a:rPr lang="en-US" dirty="0" smtClean="0"/>
              <a:t>2012 LENOVO CONFIDENTIAL. All rights reserved.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5180252" y="621991"/>
            <a:ext cx="6083125" cy="270823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lvl1pPr marL="0" indent="0">
              <a:buFontTx/>
              <a:buNone/>
              <a:defRPr lang="en-US" sz="2400" dirty="0" smtClean="0">
                <a:solidFill>
                  <a:srgbClr val="414042"/>
                </a:solidFill>
              </a:defRPr>
            </a:lvl1pPr>
          </a:lstStyle>
          <a:p>
            <a:pPr marL="0" lvl="0"/>
            <a:r>
              <a:rPr lang="en-US" dirty="0" smtClean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66448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graphy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gray">
          <a:xfrm>
            <a:off x="0" y="916"/>
            <a:ext cx="12188825" cy="6856215"/>
          </a:xfrm>
          <a:prstGeom prst="rect">
            <a:avLst/>
          </a:prstGeom>
        </p:spPr>
      </p:pic>
      <p:sp>
        <p:nvSpPr>
          <p:cNvPr id="4" name="Rectangle 11"/>
          <p:cNvSpPr>
            <a:spLocks noChangeArrowheads="1"/>
          </p:cNvSpPr>
          <p:nvPr userDrawn="1"/>
        </p:nvSpPr>
        <p:spPr bwMode="gray">
          <a:xfrm>
            <a:off x="10851692" y="4137011"/>
            <a:ext cx="1337132" cy="1685028"/>
          </a:xfrm>
          <a:prstGeom prst="rect">
            <a:avLst/>
          </a:prstGeom>
          <a:solidFill>
            <a:srgbClr val="711617"/>
          </a:solidFill>
          <a:ln>
            <a:noFill/>
          </a:ln>
          <a:effectLst>
            <a:outerShdw blurRad="50800" dist="38100" dir="8100000" algn="tr" rotWithShape="0">
              <a:prstClr val="black">
                <a:alpha val="5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 userDrawn="1"/>
        </p:nvSpPr>
        <p:spPr bwMode="gray">
          <a:xfrm>
            <a:off x="10851737" y="4137250"/>
            <a:ext cx="1087531" cy="1466135"/>
          </a:xfrm>
          <a:custGeom>
            <a:avLst/>
            <a:gdLst>
              <a:gd name="connsiteX0" fmla="*/ 0 w 4746418"/>
              <a:gd name="connsiteY0" fmla="*/ 0 h 1263771"/>
              <a:gd name="connsiteX1" fmla="*/ 4746418 w 4746418"/>
              <a:gd name="connsiteY1" fmla="*/ 0 h 1263771"/>
              <a:gd name="connsiteX2" fmla="*/ 4746418 w 4746418"/>
              <a:gd name="connsiteY2" fmla="*/ 1263771 h 1263771"/>
              <a:gd name="connsiteX3" fmla="*/ 0 w 4746418"/>
              <a:gd name="connsiteY3" fmla="*/ 1263771 h 1263771"/>
              <a:gd name="connsiteX4" fmla="*/ 0 w 4746418"/>
              <a:gd name="connsiteY4" fmla="*/ 0 h 1263771"/>
              <a:gd name="connsiteX0" fmla="*/ 0 w 4746418"/>
              <a:gd name="connsiteY0" fmla="*/ 0 h 1891568"/>
              <a:gd name="connsiteX1" fmla="*/ 4746418 w 4746418"/>
              <a:gd name="connsiteY1" fmla="*/ 627797 h 1891568"/>
              <a:gd name="connsiteX2" fmla="*/ 4746418 w 4746418"/>
              <a:gd name="connsiteY2" fmla="*/ 1891568 h 1891568"/>
              <a:gd name="connsiteX3" fmla="*/ 0 w 4746418"/>
              <a:gd name="connsiteY3" fmla="*/ 1891568 h 1891568"/>
              <a:gd name="connsiteX4" fmla="*/ 0 w 4746418"/>
              <a:gd name="connsiteY4" fmla="*/ 0 h 189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6418" h="1891568">
                <a:moveTo>
                  <a:pt x="0" y="0"/>
                </a:moveTo>
                <a:lnTo>
                  <a:pt x="4746418" y="627797"/>
                </a:lnTo>
                <a:lnTo>
                  <a:pt x="4746418" y="1891568"/>
                </a:lnTo>
                <a:lnTo>
                  <a:pt x="0" y="1891568"/>
                </a:lnTo>
                <a:lnTo>
                  <a:pt x="0" y="0"/>
                </a:lnTo>
                <a:close/>
              </a:path>
            </a:pathLst>
          </a:custGeom>
          <a:solidFill>
            <a:srgbClr val="961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 userDrawn="1"/>
        </p:nvSpPr>
        <p:spPr bwMode="gray">
          <a:xfrm>
            <a:off x="2142829" y="4620111"/>
            <a:ext cx="9796396" cy="1685028"/>
          </a:xfrm>
          <a:prstGeom prst="rect">
            <a:avLst/>
          </a:prstGeom>
          <a:solidFill>
            <a:srgbClr val="EC2225"/>
          </a:solidFill>
          <a:ln>
            <a:noFill/>
          </a:ln>
          <a:effectLst>
            <a:outerShdw blurRad="76200" dist="50800" dir="8400000" algn="tr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Title 16"/>
          <p:cNvSpPr>
            <a:spLocks noGrp="1"/>
          </p:cNvSpPr>
          <p:nvPr>
            <p:ph type="title"/>
          </p:nvPr>
        </p:nvSpPr>
        <p:spPr bwMode="gray">
          <a:xfrm>
            <a:off x="2601496" y="4905633"/>
            <a:ext cx="8977888" cy="1143000"/>
          </a:xfrm>
          <a:prstGeom prst="rect">
            <a:avLst/>
          </a:prstGeom>
        </p:spPr>
        <p:txBody>
          <a:bodyPr lIns="121787" tIns="60893" rIns="121787" bIns="60893" anchor="ctr" anchorCtr="0"/>
          <a:lstStyle>
            <a:lvl1pPr marL="0" algn="r" defTabSz="1217923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pic>
        <p:nvPicPr>
          <p:cNvPr id="8" name="Picture 29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" r="69861" b="39550"/>
          <a:stretch/>
        </p:blipFill>
        <p:spPr bwMode="ltGray">
          <a:xfrm rot="5400000">
            <a:off x="3210198" y="3604331"/>
            <a:ext cx="1633535" cy="375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18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25" name="Picture 24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93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thy\Documents\Corporate PPT Template\FINAL\ppt-images\NoTexture_Closing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990988"/>
            <a:ext cx="12188826" cy="8760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614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897"/>
            <a:ext cx="12188822" cy="6856213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9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36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80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2" y="6501793"/>
            <a:ext cx="82806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1" y="6445136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46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>
          <a:xfrm>
            <a:off x="541585" y="6514726"/>
            <a:ext cx="3860800" cy="153888"/>
          </a:xfrm>
          <a:prstGeom prst="rect">
            <a:avLst/>
          </a:prstGeom>
        </p:spPr>
        <p:txBody>
          <a:bodyPr/>
          <a:lstStyle/>
          <a:p>
            <a:pPr defTabSz="1217923"/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05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45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41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3" name="Picture 12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58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11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24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95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893"/>
            <a:ext cx="12188824" cy="6856214"/>
          </a:xfrm>
          <a:prstGeom prst="rect">
            <a:avLst/>
          </a:prstGeom>
        </p:spPr>
      </p:pic>
      <p:pic>
        <p:nvPicPr>
          <p:cNvPr id="4" name="Picture 2" descr="C:\Users\Kathy\Documents\Corporate PPT Template\FINAL\ppt-images\NoTexture_Closing.png"/>
          <p:cNvPicPr>
            <a:picLocks noChangeAspect="1" noChangeArrowheads="1"/>
          </p:cNvPicPr>
          <p:nvPr userDrawn="1"/>
        </p:nvPicPr>
        <p:blipFill>
          <a:blip r:embed="rId3" cstate="email"/>
          <a:stretch>
            <a:fillRect/>
          </a:stretch>
        </p:blipFill>
        <p:spPr bwMode="auto">
          <a:xfrm rot="-1260000">
            <a:off x="1019492" y="3186973"/>
            <a:ext cx="10149840" cy="762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115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 userDrawn="1"/>
        </p:nvSpPr>
        <p:spPr>
          <a:xfrm>
            <a:off x="0" y="0"/>
            <a:ext cx="12188823" cy="6857107"/>
          </a:xfrm>
          <a:prstGeom prst="rect">
            <a:avLst/>
          </a:prstGeom>
          <a:solidFill>
            <a:srgbClr val="7F7F7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" name="Picture 60" descr="title-back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3"/>
          </a:xfrm>
          <a:prstGeom prst="rect">
            <a:avLst/>
          </a:prstGeom>
        </p:spPr>
      </p:pic>
      <p:sp>
        <p:nvSpPr>
          <p:cNvPr id="51" name="Freeform 50"/>
          <p:cNvSpPr/>
          <p:nvPr userDrawn="1"/>
        </p:nvSpPr>
        <p:spPr>
          <a:xfrm rot="-1260000">
            <a:off x="-937469" y="1197704"/>
            <a:ext cx="13624074" cy="2723194"/>
          </a:xfrm>
          <a:custGeom>
            <a:avLst/>
            <a:gdLst>
              <a:gd name="connsiteX0" fmla="*/ 0 w 12200027"/>
              <a:gd name="connsiteY0" fmla="*/ 0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0 w 12200027"/>
              <a:gd name="connsiteY4" fmla="*/ 0 h 2717800"/>
              <a:gd name="connsiteX0" fmla="*/ 167130 w 12200027"/>
              <a:gd name="connsiteY0" fmla="*/ 23345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167130 w 12200027"/>
              <a:gd name="connsiteY4" fmla="*/ 23345 h 2717800"/>
              <a:gd name="connsiteX0" fmla="*/ 1025170 w 13058067"/>
              <a:gd name="connsiteY0" fmla="*/ 23345 h 2717800"/>
              <a:gd name="connsiteX1" fmla="*/ 13058067 w 13058067"/>
              <a:gd name="connsiteY1" fmla="*/ 0 h 2717800"/>
              <a:gd name="connsiteX2" fmla="*/ 13058067 w 13058067"/>
              <a:gd name="connsiteY2" fmla="*/ 2717800 h 2717800"/>
              <a:gd name="connsiteX3" fmla="*/ 0 w 13058067"/>
              <a:gd name="connsiteY3" fmla="*/ 2694004 h 2717800"/>
              <a:gd name="connsiteX4" fmla="*/ 1025170 w 13058067"/>
              <a:gd name="connsiteY4" fmla="*/ 23345 h 2717800"/>
              <a:gd name="connsiteX0" fmla="*/ 1025170 w 13058067"/>
              <a:gd name="connsiteY0" fmla="*/ 0 h 2694455"/>
              <a:gd name="connsiteX1" fmla="*/ 12001451 w 13058067"/>
              <a:gd name="connsiteY1" fmla="*/ 992749 h 2694455"/>
              <a:gd name="connsiteX2" fmla="*/ 13058067 w 13058067"/>
              <a:gd name="connsiteY2" fmla="*/ 2694455 h 2694455"/>
              <a:gd name="connsiteX3" fmla="*/ 0 w 13058067"/>
              <a:gd name="connsiteY3" fmla="*/ 2670659 h 2694455"/>
              <a:gd name="connsiteX4" fmla="*/ 1025170 w 13058067"/>
              <a:gd name="connsiteY4" fmla="*/ 0 h 2694455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3058067 w 13058067"/>
              <a:gd name="connsiteY2" fmla="*/ 2739044 h 2739044"/>
              <a:gd name="connsiteX3" fmla="*/ 0 w 13058067"/>
              <a:gd name="connsiteY3" fmla="*/ 2715248 h 2739044"/>
              <a:gd name="connsiteX4" fmla="*/ 1025170 w 13058067"/>
              <a:gd name="connsiteY4" fmla="*/ 44589 h 2739044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1594561 w 13058067"/>
              <a:gd name="connsiteY2" fmla="*/ 1357272 h 2739044"/>
              <a:gd name="connsiteX3" fmla="*/ 13058067 w 13058067"/>
              <a:gd name="connsiteY3" fmla="*/ 2739044 h 2739044"/>
              <a:gd name="connsiteX4" fmla="*/ 0 w 13058067"/>
              <a:gd name="connsiteY4" fmla="*/ 2715248 h 2739044"/>
              <a:gd name="connsiteX5" fmla="*/ 1025170 w 13058067"/>
              <a:gd name="connsiteY5" fmla="*/ 44589 h 2739044"/>
              <a:gd name="connsiteX0" fmla="*/ 1025170 w 13595398"/>
              <a:gd name="connsiteY0" fmla="*/ 44589 h 2739044"/>
              <a:gd name="connsiteX1" fmla="*/ 10185052 w 13595398"/>
              <a:gd name="connsiteY1" fmla="*/ 0 h 2739044"/>
              <a:gd name="connsiteX2" fmla="*/ 13595398 w 13595398"/>
              <a:gd name="connsiteY2" fmla="*/ 1310066 h 2739044"/>
              <a:gd name="connsiteX3" fmla="*/ 13058067 w 13595398"/>
              <a:gd name="connsiteY3" fmla="*/ 2739044 h 2739044"/>
              <a:gd name="connsiteX4" fmla="*/ 0 w 13595398"/>
              <a:gd name="connsiteY4" fmla="*/ 2715248 h 2739044"/>
              <a:gd name="connsiteX5" fmla="*/ 1025170 w 13595398"/>
              <a:gd name="connsiteY5" fmla="*/ 44589 h 273904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112020 w 13595398"/>
              <a:gd name="connsiteY3" fmla="*/ 256930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47154"/>
              <a:gd name="connsiteX1" fmla="*/ 10185052 w 13595398"/>
              <a:gd name="connsiteY1" fmla="*/ 0 h 2747154"/>
              <a:gd name="connsiteX2" fmla="*/ 13595398 w 13595398"/>
              <a:gd name="connsiteY2" fmla="*/ 1310066 h 2747154"/>
              <a:gd name="connsiteX3" fmla="*/ 13043751 w 13595398"/>
              <a:gd name="connsiteY3" fmla="*/ 2747154 h 2747154"/>
              <a:gd name="connsiteX4" fmla="*/ 0 w 13595398"/>
              <a:gd name="connsiteY4" fmla="*/ 2715248 h 2747154"/>
              <a:gd name="connsiteX5" fmla="*/ 1025170 w 13595398"/>
              <a:gd name="connsiteY5" fmla="*/ 44589 h 274715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098366 w 13595398"/>
              <a:gd name="connsiteY3" fmla="*/ 260487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23442"/>
              <a:gd name="connsiteX1" fmla="*/ 10185052 w 13595398"/>
              <a:gd name="connsiteY1" fmla="*/ 0 h 2723442"/>
              <a:gd name="connsiteX2" fmla="*/ 13595398 w 13595398"/>
              <a:gd name="connsiteY2" fmla="*/ 1310066 h 2723442"/>
              <a:gd name="connsiteX3" fmla="*/ 13052853 w 13595398"/>
              <a:gd name="connsiteY3" fmla="*/ 2723442 h 2723442"/>
              <a:gd name="connsiteX4" fmla="*/ 0 w 13595398"/>
              <a:gd name="connsiteY4" fmla="*/ 2715248 h 2723442"/>
              <a:gd name="connsiteX5" fmla="*/ 1025170 w 13595398"/>
              <a:gd name="connsiteY5" fmla="*/ 44589 h 2723442"/>
              <a:gd name="connsiteX0" fmla="*/ 1025170 w 13595398"/>
              <a:gd name="connsiteY0" fmla="*/ 44341 h 2723194"/>
              <a:gd name="connsiteX1" fmla="*/ 10406499 w 13595398"/>
              <a:gd name="connsiteY1" fmla="*/ 0 h 2723194"/>
              <a:gd name="connsiteX2" fmla="*/ 13595398 w 13595398"/>
              <a:gd name="connsiteY2" fmla="*/ 1309818 h 2723194"/>
              <a:gd name="connsiteX3" fmla="*/ 13052853 w 13595398"/>
              <a:gd name="connsiteY3" fmla="*/ 2723194 h 2723194"/>
              <a:gd name="connsiteX4" fmla="*/ 0 w 13595398"/>
              <a:gd name="connsiteY4" fmla="*/ 2715000 h 2723194"/>
              <a:gd name="connsiteX5" fmla="*/ 1025170 w 13595398"/>
              <a:gd name="connsiteY5" fmla="*/ 44341 h 2723194"/>
              <a:gd name="connsiteX0" fmla="*/ 1025170 w 13624074"/>
              <a:gd name="connsiteY0" fmla="*/ 44341 h 2723194"/>
              <a:gd name="connsiteX1" fmla="*/ 10406499 w 13624074"/>
              <a:gd name="connsiteY1" fmla="*/ 0 h 2723194"/>
              <a:gd name="connsiteX2" fmla="*/ 13624074 w 13624074"/>
              <a:gd name="connsiteY2" fmla="*/ 1235111 h 2723194"/>
              <a:gd name="connsiteX3" fmla="*/ 13052853 w 13624074"/>
              <a:gd name="connsiteY3" fmla="*/ 2723194 h 2723194"/>
              <a:gd name="connsiteX4" fmla="*/ 0 w 13624074"/>
              <a:gd name="connsiteY4" fmla="*/ 2715000 h 2723194"/>
              <a:gd name="connsiteX5" fmla="*/ 1025170 w 13624074"/>
              <a:gd name="connsiteY5" fmla="*/ 44341 h 272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24074" h="2723194">
                <a:moveTo>
                  <a:pt x="1025170" y="44341"/>
                </a:moveTo>
                <a:lnTo>
                  <a:pt x="10406499" y="0"/>
                </a:lnTo>
                <a:lnTo>
                  <a:pt x="13624074" y="1235111"/>
                </a:lnTo>
                <a:lnTo>
                  <a:pt x="13052853" y="2723194"/>
                </a:lnTo>
                <a:lnTo>
                  <a:pt x="0" y="2715000"/>
                </a:lnTo>
                <a:lnTo>
                  <a:pt x="1025170" y="44341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Freeform 52"/>
          <p:cNvSpPr/>
          <p:nvPr userDrawn="1"/>
        </p:nvSpPr>
        <p:spPr>
          <a:xfrm rot="-1260000">
            <a:off x="2658988" y="3340387"/>
            <a:ext cx="9999997" cy="770511"/>
          </a:xfrm>
          <a:custGeom>
            <a:avLst/>
            <a:gdLst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10017679 w 10017679"/>
              <a:gd name="connsiteY2" fmla="*/ 763723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26277 w 10017679"/>
              <a:gd name="connsiteY2" fmla="*/ 706279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08073 w 10017679"/>
              <a:gd name="connsiteY2" fmla="*/ 753704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9999997"/>
              <a:gd name="connsiteY0" fmla="*/ 6788 h 770511"/>
              <a:gd name="connsiteX1" fmla="*/ 9999997 w 9999997"/>
              <a:gd name="connsiteY1" fmla="*/ 0 h 770511"/>
              <a:gd name="connsiteX2" fmla="*/ 9708073 w 9999997"/>
              <a:gd name="connsiteY2" fmla="*/ 760492 h 770511"/>
              <a:gd name="connsiteX3" fmla="*/ 0 w 9999997"/>
              <a:gd name="connsiteY3" fmla="*/ 770511 h 770511"/>
              <a:gd name="connsiteX4" fmla="*/ 0 w 9999997"/>
              <a:gd name="connsiteY4" fmla="*/ 6788 h 77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9997" h="770511">
                <a:moveTo>
                  <a:pt x="0" y="6788"/>
                </a:moveTo>
                <a:lnTo>
                  <a:pt x="9999997" y="0"/>
                </a:lnTo>
                <a:lnTo>
                  <a:pt x="9708073" y="760492"/>
                </a:lnTo>
                <a:lnTo>
                  <a:pt x="0" y="770511"/>
                </a:lnTo>
                <a:lnTo>
                  <a:pt x="0" y="6788"/>
                </a:lnTo>
                <a:close/>
              </a:path>
            </a:pathLst>
          </a:custGeom>
          <a:solidFill>
            <a:srgbClr val="414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4" name="Picture 53" descr="LenovoLockup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-1260000">
            <a:off x="565953" y="715838"/>
            <a:ext cx="3245295" cy="1365846"/>
          </a:xfrm>
          <a:prstGeom prst="rect">
            <a:avLst/>
          </a:prstGeom>
        </p:spPr>
      </p:pic>
      <p:sp>
        <p:nvSpPr>
          <p:cNvPr id="55" name="Subtitle 2"/>
          <p:cNvSpPr>
            <a:spLocks noGrp="1"/>
          </p:cNvSpPr>
          <p:nvPr>
            <p:ph type="subTitle" idx="1"/>
          </p:nvPr>
        </p:nvSpPr>
        <p:spPr bwMode="gray">
          <a:xfrm rot="-1260000">
            <a:off x="2702615" y="3447160"/>
            <a:ext cx="9513216" cy="713913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206968" y="1899200"/>
            <a:ext cx="9792873" cy="1972279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pic>
        <p:nvPicPr>
          <p:cNvPr id="58" name="Picture 57" descr="Kickoff2013-POS-Color.png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  <p:sp>
        <p:nvSpPr>
          <p:cNvPr id="62" name="Footer Placeholder 6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75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8" name="Picture 47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4"/>
          </a:xfrm>
          <a:prstGeom prst="rect">
            <a:avLst/>
          </a:prstGeom>
        </p:spPr>
      </p:pic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125964" y="3113242"/>
            <a:ext cx="12251916" cy="737846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z="1000" cap="all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prstClr val="white">
                  <a:lumMod val="75000"/>
                </a:prstClr>
              </a:solidFill>
              <a:cs typeface="Arial" pitchFamily="34" charset="0"/>
            </a:endParaRPr>
          </a:p>
        </p:txBody>
      </p:sp>
      <p:pic>
        <p:nvPicPr>
          <p:cNvPr id="7" name="Picture 6" descr="Kickoff2013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2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9" name="Picture 8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99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88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13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41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62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99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43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25" name="Picture 24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35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49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3" name="Picture 12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21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14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04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19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893"/>
            <a:ext cx="12188824" cy="6856214"/>
          </a:xfrm>
          <a:prstGeom prst="rect">
            <a:avLst/>
          </a:prstGeom>
        </p:spPr>
      </p:pic>
      <p:pic>
        <p:nvPicPr>
          <p:cNvPr id="4" name="Picture 2" descr="C:\Users\Kathy\Documents\Corporate PPT Template\FINAL\ppt-images\NoTexture_Closing.png"/>
          <p:cNvPicPr>
            <a:picLocks noChangeAspect="1" noChangeArrowheads="1"/>
          </p:cNvPicPr>
          <p:nvPr userDrawn="1"/>
        </p:nvPicPr>
        <p:blipFill>
          <a:blip r:embed="rId3" cstate="email"/>
          <a:stretch>
            <a:fillRect/>
          </a:stretch>
        </p:blipFill>
        <p:spPr bwMode="auto">
          <a:xfrm rot="-1260000">
            <a:off x="1019492" y="3186973"/>
            <a:ext cx="10149840" cy="762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819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47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 userDrawn="1"/>
        </p:nvSpPr>
        <p:spPr>
          <a:xfrm>
            <a:off x="0" y="0"/>
            <a:ext cx="12188823" cy="6857107"/>
          </a:xfrm>
          <a:prstGeom prst="rect">
            <a:avLst/>
          </a:prstGeom>
          <a:solidFill>
            <a:srgbClr val="7F7F7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" name="Picture 60" descr="title-back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3"/>
          </a:xfrm>
          <a:prstGeom prst="rect">
            <a:avLst/>
          </a:prstGeom>
        </p:spPr>
      </p:pic>
      <p:sp>
        <p:nvSpPr>
          <p:cNvPr id="51" name="Freeform 50"/>
          <p:cNvSpPr/>
          <p:nvPr userDrawn="1"/>
        </p:nvSpPr>
        <p:spPr>
          <a:xfrm rot="-1260000">
            <a:off x="-937469" y="1197704"/>
            <a:ext cx="13624074" cy="2723194"/>
          </a:xfrm>
          <a:custGeom>
            <a:avLst/>
            <a:gdLst>
              <a:gd name="connsiteX0" fmla="*/ 0 w 12200027"/>
              <a:gd name="connsiteY0" fmla="*/ 0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0 w 12200027"/>
              <a:gd name="connsiteY4" fmla="*/ 0 h 2717800"/>
              <a:gd name="connsiteX0" fmla="*/ 167130 w 12200027"/>
              <a:gd name="connsiteY0" fmla="*/ 23345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167130 w 12200027"/>
              <a:gd name="connsiteY4" fmla="*/ 23345 h 2717800"/>
              <a:gd name="connsiteX0" fmla="*/ 1025170 w 13058067"/>
              <a:gd name="connsiteY0" fmla="*/ 23345 h 2717800"/>
              <a:gd name="connsiteX1" fmla="*/ 13058067 w 13058067"/>
              <a:gd name="connsiteY1" fmla="*/ 0 h 2717800"/>
              <a:gd name="connsiteX2" fmla="*/ 13058067 w 13058067"/>
              <a:gd name="connsiteY2" fmla="*/ 2717800 h 2717800"/>
              <a:gd name="connsiteX3" fmla="*/ 0 w 13058067"/>
              <a:gd name="connsiteY3" fmla="*/ 2694004 h 2717800"/>
              <a:gd name="connsiteX4" fmla="*/ 1025170 w 13058067"/>
              <a:gd name="connsiteY4" fmla="*/ 23345 h 2717800"/>
              <a:gd name="connsiteX0" fmla="*/ 1025170 w 13058067"/>
              <a:gd name="connsiteY0" fmla="*/ 0 h 2694455"/>
              <a:gd name="connsiteX1" fmla="*/ 12001451 w 13058067"/>
              <a:gd name="connsiteY1" fmla="*/ 992749 h 2694455"/>
              <a:gd name="connsiteX2" fmla="*/ 13058067 w 13058067"/>
              <a:gd name="connsiteY2" fmla="*/ 2694455 h 2694455"/>
              <a:gd name="connsiteX3" fmla="*/ 0 w 13058067"/>
              <a:gd name="connsiteY3" fmla="*/ 2670659 h 2694455"/>
              <a:gd name="connsiteX4" fmla="*/ 1025170 w 13058067"/>
              <a:gd name="connsiteY4" fmla="*/ 0 h 2694455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3058067 w 13058067"/>
              <a:gd name="connsiteY2" fmla="*/ 2739044 h 2739044"/>
              <a:gd name="connsiteX3" fmla="*/ 0 w 13058067"/>
              <a:gd name="connsiteY3" fmla="*/ 2715248 h 2739044"/>
              <a:gd name="connsiteX4" fmla="*/ 1025170 w 13058067"/>
              <a:gd name="connsiteY4" fmla="*/ 44589 h 2739044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1594561 w 13058067"/>
              <a:gd name="connsiteY2" fmla="*/ 1357272 h 2739044"/>
              <a:gd name="connsiteX3" fmla="*/ 13058067 w 13058067"/>
              <a:gd name="connsiteY3" fmla="*/ 2739044 h 2739044"/>
              <a:gd name="connsiteX4" fmla="*/ 0 w 13058067"/>
              <a:gd name="connsiteY4" fmla="*/ 2715248 h 2739044"/>
              <a:gd name="connsiteX5" fmla="*/ 1025170 w 13058067"/>
              <a:gd name="connsiteY5" fmla="*/ 44589 h 2739044"/>
              <a:gd name="connsiteX0" fmla="*/ 1025170 w 13595398"/>
              <a:gd name="connsiteY0" fmla="*/ 44589 h 2739044"/>
              <a:gd name="connsiteX1" fmla="*/ 10185052 w 13595398"/>
              <a:gd name="connsiteY1" fmla="*/ 0 h 2739044"/>
              <a:gd name="connsiteX2" fmla="*/ 13595398 w 13595398"/>
              <a:gd name="connsiteY2" fmla="*/ 1310066 h 2739044"/>
              <a:gd name="connsiteX3" fmla="*/ 13058067 w 13595398"/>
              <a:gd name="connsiteY3" fmla="*/ 2739044 h 2739044"/>
              <a:gd name="connsiteX4" fmla="*/ 0 w 13595398"/>
              <a:gd name="connsiteY4" fmla="*/ 2715248 h 2739044"/>
              <a:gd name="connsiteX5" fmla="*/ 1025170 w 13595398"/>
              <a:gd name="connsiteY5" fmla="*/ 44589 h 273904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112020 w 13595398"/>
              <a:gd name="connsiteY3" fmla="*/ 256930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47154"/>
              <a:gd name="connsiteX1" fmla="*/ 10185052 w 13595398"/>
              <a:gd name="connsiteY1" fmla="*/ 0 h 2747154"/>
              <a:gd name="connsiteX2" fmla="*/ 13595398 w 13595398"/>
              <a:gd name="connsiteY2" fmla="*/ 1310066 h 2747154"/>
              <a:gd name="connsiteX3" fmla="*/ 13043751 w 13595398"/>
              <a:gd name="connsiteY3" fmla="*/ 2747154 h 2747154"/>
              <a:gd name="connsiteX4" fmla="*/ 0 w 13595398"/>
              <a:gd name="connsiteY4" fmla="*/ 2715248 h 2747154"/>
              <a:gd name="connsiteX5" fmla="*/ 1025170 w 13595398"/>
              <a:gd name="connsiteY5" fmla="*/ 44589 h 274715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098366 w 13595398"/>
              <a:gd name="connsiteY3" fmla="*/ 260487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23442"/>
              <a:gd name="connsiteX1" fmla="*/ 10185052 w 13595398"/>
              <a:gd name="connsiteY1" fmla="*/ 0 h 2723442"/>
              <a:gd name="connsiteX2" fmla="*/ 13595398 w 13595398"/>
              <a:gd name="connsiteY2" fmla="*/ 1310066 h 2723442"/>
              <a:gd name="connsiteX3" fmla="*/ 13052853 w 13595398"/>
              <a:gd name="connsiteY3" fmla="*/ 2723442 h 2723442"/>
              <a:gd name="connsiteX4" fmla="*/ 0 w 13595398"/>
              <a:gd name="connsiteY4" fmla="*/ 2715248 h 2723442"/>
              <a:gd name="connsiteX5" fmla="*/ 1025170 w 13595398"/>
              <a:gd name="connsiteY5" fmla="*/ 44589 h 2723442"/>
              <a:gd name="connsiteX0" fmla="*/ 1025170 w 13595398"/>
              <a:gd name="connsiteY0" fmla="*/ 44341 h 2723194"/>
              <a:gd name="connsiteX1" fmla="*/ 10406499 w 13595398"/>
              <a:gd name="connsiteY1" fmla="*/ 0 h 2723194"/>
              <a:gd name="connsiteX2" fmla="*/ 13595398 w 13595398"/>
              <a:gd name="connsiteY2" fmla="*/ 1309818 h 2723194"/>
              <a:gd name="connsiteX3" fmla="*/ 13052853 w 13595398"/>
              <a:gd name="connsiteY3" fmla="*/ 2723194 h 2723194"/>
              <a:gd name="connsiteX4" fmla="*/ 0 w 13595398"/>
              <a:gd name="connsiteY4" fmla="*/ 2715000 h 2723194"/>
              <a:gd name="connsiteX5" fmla="*/ 1025170 w 13595398"/>
              <a:gd name="connsiteY5" fmla="*/ 44341 h 2723194"/>
              <a:gd name="connsiteX0" fmla="*/ 1025170 w 13624074"/>
              <a:gd name="connsiteY0" fmla="*/ 44341 h 2723194"/>
              <a:gd name="connsiteX1" fmla="*/ 10406499 w 13624074"/>
              <a:gd name="connsiteY1" fmla="*/ 0 h 2723194"/>
              <a:gd name="connsiteX2" fmla="*/ 13624074 w 13624074"/>
              <a:gd name="connsiteY2" fmla="*/ 1235111 h 2723194"/>
              <a:gd name="connsiteX3" fmla="*/ 13052853 w 13624074"/>
              <a:gd name="connsiteY3" fmla="*/ 2723194 h 2723194"/>
              <a:gd name="connsiteX4" fmla="*/ 0 w 13624074"/>
              <a:gd name="connsiteY4" fmla="*/ 2715000 h 2723194"/>
              <a:gd name="connsiteX5" fmla="*/ 1025170 w 13624074"/>
              <a:gd name="connsiteY5" fmla="*/ 44341 h 272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24074" h="2723194">
                <a:moveTo>
                  <a:pt x="1025170" y="44341"/>
                </a:moveTo>
                <a:lnTo>
                  <a:pt x="10406499" y="0"/>
                </a:lnTo>
                <a:lnTo>
                  <a:pt x="13624074" y="1235111"/>
                </a:lnTo>
                <a:lnTo>
                  <a:pt x="13052853" y="2723194"/>
                </a:lnTo>
                <a:lnTo>
                  <a:pt x="0" y="2715000"/>
                </a:lnTo>
                <a:lnTo>
                  <a:pt x="1025170" y="44341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Freeform 52"/>
          <p:cNvSpPr/>
          <p:nvPr userDrawn="1"/>
        </p:nvSpPr>
        <p:spPr>
          <a:xfrm rot="-1260000">
            <a:off x="2658988" y="3340387"/>
            <a:ext cx="9999997" cy="770511"/>
          </a:xfrm>
          <a:custGeom>
            <a:avLst/>
            <a:gdLst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10017679 w 10017679"/>
              <a:gd name="connsiteY2" fmla="*/ 763723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26277 w 10017679"/>
              <a:gd name="connsiteY2" fmla="*/ 706279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08073 w 10017679"/>
              <a:gd name="connsiteY2" fmla="*/ 753704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9999997"/>
              <a:gd name="connsiteY0" fmla="*/ 6788 h 770511"/>
              <a:gd name="connsiteX1" fmla="*/ 9999997 w 9999997"/>
              <a:gd name="connsiteY1" fmla="*/ 0 h 770511"/>
              <a:gd name="connsiteX2" fmla="*/ 9708073 w 9999997"/>
              <a:gd name="connsiteY2" fmla="*/ 760492 h 770511"/>
              <a:gd name="connsiteX3" fmla="*/ 0 w 9999997"/>
              <a:gd name="connsiteY3" fmla="*/ 770511 h 770511"/>
              <a:gd name="connsiteX4" fmla="*/ 0 w 9999997"/>
              <a:gd name="connsiteY4" fmla="*/ 6788 h 77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9997" h="770511">
                <a:moveTo>
                  <a:pt x="0" y="6788"/>
                </a:moveTo>
                <a:lnTo>
                  <a:pt x="9999997" y="0"/>
                </a:lnTo>
                <a:lnTo>
                  <a:pt x="9708073" y="760492"/>
                </a:lnTo>
                <a:lnTo>
                  <a:pt x="0" y="770511"/>
                </a:lnTo>
                <a:lnTo>
                  <a:pt x="0" y="6788"/>
                </a:lnTo>
                <a:close/>
              </a:path>
            </a:pathLst>
          </a:custGeom>
          <a:solidFill>
            <a:srgbClr val="414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4" name="Picture 53" descr="LenovoLockup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-1260000">
            <a:off x="565953" y="715838"/>
            <a:ext cx="3245295" cy="1365846"/>
          </a:xfrm>
          <a:prstGeom prst="rect">
            <a:avLst/>
          </a:prstGeom>
        </p:spPr>
      </p:pic>
      <p:sp>
        <p:nvSpPr>
          <p:cNvPr id="55" name="Subtitle 2"/>
          <p:cNvSpPr>
            <a:spLocks noGrp="1"/>
          </p:cNvSpPr>
          <p:nvPr>
            <p:ph type="subTitle" idx="1"/>
          </p:nvPr>
        </p:nvSpPr>
        <p:spPr bwMode="gray">
          <a:xfrm rot="-1260000">
            <a:off x="2702615" y="3447160"/>
            <a:ext cx="9513216" cy="713913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206968" y="1899200"/>
            <a:ext cx="9792873" cy="1972279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pic>
        <p:nvPicPr>
          <p:cNvPr id="58" name="Picture 57" descr="Kickoff2013-POS-Color.png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  <p:sp>
        <p:nvSpPr>
          <p:cNvPr id="62" name="Footer Placeholder 6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17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8" name="Picture 47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4"/>
          </a:xfrm>
          <a:prstGeom prst="rect">
            <a:avLst/>
          </a:prstGeom>
        </p:spPr>
      </p:pic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125964" y="3113242"/>
            <a:ext cx="12251916" cy="737846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z="1000" cap="all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prstClr val="white">
                  <a:lumMod val="75000"/>
                </a:prstClr>
              </a:solidFill>
              <a:cs typeface="Arial" pitchFamily="34" charset="0"/>
            </a:endParaRPr>
          </a:p>
        </p:txBody>
      </p:sp>
      <p:pic>
        <p:nvPicPr>
          <p:cNvPr id="7" name="Picture 6" descr="Kickoff2013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2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9" name="Picture 8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65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83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47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20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20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64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25" name="Picture 24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18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20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47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3" name="Picture 12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08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13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68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7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893"/>
            <a:ext cx="12188824" cy="6856214"/>
          </a:xfrm>
          <a:prstGeom prst="rect">
            <a:avLst/>
          </a:prstGeom>
        </p:spPr>
      </p:pic>
      <p:pic>
        <p:nvPicPr>
          <p:cNvPr id="4" name="Picture 2" descr="C:\Users\Kathy\Documents\Corporate PPT Template\FINAL\ppt-images\NoTexture_Closing.png"/>
          <p:cNvPicPr>
            <a:picLocks noChangeAspect="1" noChangeArrowheads="1"/>
          </p:cNvPicPr>
          <p:nvPr userDrawn="1"/>
        </p:nvPicPr>
        <p:blipFill>
          <a:blip r:embed="rId3" cstate="email"/>
          <a:stretch>
            <a:fillRect/>
          </a:stretch>
        </p:blipFill>
        <p:spPr bwMode="auto">
          <a:xfrm rot="-1260000">
            <a:off x="1019492" y="3186973"/>
            <a:ext cx="10149840" cy="762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616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 userDrawn="1"/>
        </p:nvSpPr>
        <p:spPr>
          <a:xfrm>
            <a:off x="0" y="0"/>
            <a:ext cx="12188823" cy="6857107"/>
          </a:xfrm>
          <a:prstGeom prst="rect">
            <a:avLst/>
          </a:prstGeom>
          <a:solidFill>
            <a:srgbClr val="7F7F7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" name="Picture 60" descr="title-back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3"/>
          </a:xfrm>
          <a:prstGeom prst="rect">
            <a:avLst/>
          </a:prstGeom>
        </p:spPr>
      </p:pic>
      <p:sp>
        <p:nvSpPr>
          <p:cNvPr id="51" name="Freeform 50"/>
          <p:cNvSpPr/>
          <p:nvPr userDrawn="1"/>
        </p:nvSpPr>
        <p:spPr>
          <a:xfrm rot="-1260000">
            <a:off x="-937469" y="1197704"/>
            <a:ext cx="13624074" cy="2723194"/>
          </a:xfrm>
          <a:custGeom>
            <a:avLst/>
            <a:gdLst>
              <a:gd name="connsiteX0" fmla="*/ 0 w 12200027"/>
              <a:gd name="connsiteY0" fmla="*/ 0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0 w 12200027"/>
              <a:gd name="connsiteY4" fmla="*/ 0 h 2717800"/>
              <a:gd name="connsiteX0" fmla="*/ 167130 w 12200027"/>
              <a:gd name="connsiteY0" fmla="*/ 23345 h 2717800"/>
              <a:gd name="connsiteX1" fmla="*/ 12200027 w 12200027"/>
              <a:gd name="connsiteY1" fmla="*/ 0 h 2717800"/>
              <a:gd name="connsiteX2" fmla="*/ 12200027 w 12200027"/>
              <a:gd name="connsiteY2" fmla="*/ 2717800 h 2717800"/>
              <a:gd name="connsiteX3" fmla="*/ 0 w 12200027"/>
              <a:gd name="connsiteY3" fmla="*/ 2717800 h 2717800"/>
              <a:gd name="connsiteX4" fmla="*/ 167130 w 12200027"/>
              <a:gd name="connsiteY4" fmla="*/ 23345 h 2717800"/>
              <a:gd name="connsiteX0" fmla="*/ 1025170 w 13058067"/>
              <a:gd name="connsiteY0" fmla="*/ 23345 h 2717800"/>
              <a:gd name="connsiteX1" fmla="*/ 13058067 w 13058067"/>
              <a:gd name="connsiteY1" fmla="*/ 0 h 2717800"/>
              <a:gd name="connsiteX2" fmla="*/ 13058067 w 13058067"/>
              <a:gd name="connsiteY2" fmla="*/ 2717800 h 2717800"/>
              <a:gd name="connsiteX3" fmla="*/ 0 w 13058067"/>
              <a:gd name="connsiteY3" fmla="*/ 2694004 h 2717800"/>
              <a:gd name="connsiteX4" fmla="*/ 1025170 w 13058067"/>
              <a:gd name="connsiteY4" fmla="*/ 23345 h 2717800"/>
              <a:gd name="connsiteX0" fmla="*/ 1025170 w 13058067"/>
              <a:gd name="connsiteY0" fmla="*/ 0 h 2694455"/>
              <a:gd name="connsiteX1" fmla="*/ 12001451 w 13058067"/>
              <a:gd name="connsiteY1" fmla="*/ 992749 h 2694455"/>
              <a:gd name="connsiteX2" fmla="*/ 13058067 w 13058067"/>
              <a:gd name="connsiteY2" fmla="*/ 2694455 h 2694455"/>
              <a:gd name="connsiteX3" fmla="*/ 0 w 13058067"/>
              <a:gd name="connsiteY3" fmla="*/ 2670659 h 2694455"/>
              <a:gd name="connsiteX4" fmla="*/ 1025170 w 13058067"/>
              <a:gd name="connsiteY4" fmla="*/ 0 h 2694455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3058067 w 13058067"/>
              <a:gd name="connsiteY2" fmla="*/ 2739044 h 2739044"/>
              <a:gd name="connsiteX3" fmla="*/ 0 w 13058067"/>
              <a:gd name="connsiteY3" fmla="*/ 2715248 h 2739044"/>
              <a:gd name="connsiteX4" fmla="*/ 1025170 w 13058067"/>
              <a:gd name="connsiteY4" fmla="*/ 44589 h 2739044"/>
              <a:gd name="connsiteX0" fmla="*/ 1025170 w 13058067"/>
              <a:gd name="connsiteY0" fmla="*/ 44589 h 2739044"/>
              <a:gd name="connsiteX1" fmla="*/ 10185052 w 13058067"/>
              <a:gd name="connsiteY1" fmla="*/ 0 h 2739044"/>
              <a:gd name="connsiteX2" fmla="*/ 11594561 w 13058067"/>
              <a:gd name="connsiteY2" fmla="*/ 1357272 h 2739044"/>
              <a:gd name="connsiteX3" fmla="*/ 13058067 w 13058067"/>
              <a:gd name="connsiteY3" fmla="*/ 2739044 h 2739044"/>
              <a:gd name="connsiteX4" fmla="*/ 0 w 13058067"/>
              <a:gd name="connsiteY4" fmla="*/ 2715248 h 2739044"/>
              <a:gd name="connsiteX5" fmla="*/ 1025170 w 13058067"/>
              <a:gd name="connsiteY5" fmla="*/ 44589 h 2739044"/>
              <a:gd name="connsiteX0" fmla="*/ 1025170 w 13595398"/>
              <a:gd name="connsiteY0" fmla="*/ 44589 h 2739044"/>
              <a:gd name="connsiteX1" fmla="*/ 10185052 w 13595398"/>
              <a:gd name="connsiteY1" fmla="*/ 0 h 2739044"/>
              <a:gd name="connsiteX2" fmla="*/ 13595398 w 13595398"/>
              <a:gd name="connsiteY2" fmla="*/ 1310066 h 2739044"/>
              <a:gd name="connsiteX3" fmla="*/ 13058067 w 13595398"/>
              <a:gd name="connsiteY3" fmla="*/ 2739044 h 2739044"/>
              <a:gd name="connsiteX4" fmla="*/ 0 w 13595398"/>
              <a:gd name="connsiteY4" fmla="*/ 2715248 h 2739044"/>
              <a:gd name="connsiteX5" fmla="*/ 1025170 w 13595398"/>
              <a:gd name="connsiteY5" fmla="*/ 44589 h 273904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112020 w 13595398"/>
              <a:gd name="connsiteY3" fmla="*/ 256930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47154"/>
              <a:gd name="connsiteX1" fmla="*/ 10185052 w 13595398"/>
              <a:gd name="connsiteY1" fmla="*/ 0 h 2747154"/>
              <a:gd name="connsiteX2" fmla="*/ 13595398 w 13595398"/>
              <a:gd name="connsiteY2" fmla="*/ 1310066 h 2747154"/>
              <a:gd name="connsiteX3" fmla="*/ 13043751 w 13595398"/>
              <a:gd name="connsiteY3" fmla="*/ 2747154 h 2747154"/>
              <a:gd name="connsiteX4" fmla="*/ 0 w 13595398"/>
              <a:gd name="connsiteY4" fmla="*/ 2715248 h 2747154"/>
              <a:gd name="connsiteX5" fmla="*/ 1025170 w 13595398"/>
              <a:gd name="connsiteY5" fmla="*/ 44589 h 2747154"/>
              <a:gd name="connsiteX0" fmla="*/ 1025170 w 13595398"/>
              <a:gd name="connsiteY0" fmla="*/ 44589 h 2715248"/>
              <a:gd name="connsiteX1" fmla="*/ 10185052 w 13595398"/>
              <a:gd name="connsiteY1" fmla="*/ 0 h 2715248"/>
              <a:gd name="connsiteX2" fmla="*/ 13595398 w 13595398"/>
              <a:gd name="connsiteY2" fmla="*/ 1310066 h 2715248"/>
              <a:gd name="connsiteX3" fmla="*/ 13098366 w 13595398"/>
              <a:gd name="connsiteY3" fmla="*/ 2604877 h 2715248"/>
              <a:gd name="connsiteX4" fmla="*/ 0 w 13595398"/>
              <a:gd name="connsiteY4" fmla="*/ 2715248 h 2715248"/>
              <a:gd name="connsiteX5" fmla="*/ 1025170 w 13595398"/>
              <a:gd name="connsiteY5" fmla="*/ 44589 h 2715248"/>
              <a:gd name="connsiteX0" fmla="*/ 1025170 w 13595398"/>
              <a:gd name="connsiteY0" fmla="*/ 44589 h 2723442"/>
              <a:gd name="connsiteX1" fmla="*/ 10185052 w 13595398"/>
              <a:gd name="connsiteY1" fmla="*/ 0 h 2723442"/>
              <a:gd name="connsiteX2" fmla="*/ 13595398 w 13595398"/>
              <a:gd name="connsiteY2" fmla="*/ 1310066 h 2723442"/>
              <a:gd name="connsiteX3" fmla="*/ 13052853 w 13595398"/>
              <a:gd name="connsiteY3" fmla="*/ 2723442 h 2723442"/>
              <a:gd name="connsiteX4" fmla="*/ 0 w 13595398"/>
              <a:gd name="connsiteY4" fmla="*/ 2715248 h 2723442"/>
              <a:gd name="connsiteX5" fmla="*/ 1025170 w 13595398"/>
              <a:gd name="connsiteY5" fmla="*/ 44589 h 2723442"/>
              <a:gd name="connsiteX0" fmla="*/ 1025170 w 13595398"/>
              <a:gd name="connsiteY0" fmla="*/ 44341 h 2723194"/>
              <a:gd name="connsiteX1" fmla="*/ 10406499 w 13595398"/>
              <a:gd name="connsiteY1" fmla="*/ 0 h 2723194"/>
              <a:gd name="connsiteX2" fmla="*/ 13595398 w 13595398"/>
              <a:gd name="connsiteY2" fmla="*/ 1309818 h 2723194"/>
              <a:gd name="connsiteX3" fmla="*/ 13052853 w 13595398"/>
              <a:gd name="connsiteY3" fmla="*/ 2723194 h 2723194"/>
              <a:gd name="connsiteX4" fmla="*/ 0 w 13595398"/>
              <a:gd name="connsiteY4" fmla="*/ 2715000 h 2723194"/>
              <a:gd name="connsiteX5" fmla="*/ 1025170 w 13595398"/>
              <a:gd name="connsiteY5" fmla="*/ 44341 h 2723194"/>
              <a:gd name="connsiteX0" fmla="*/ 1025170 w 13624074"/>
              <a:gd name="connsiteY0" fmla="*/ 44341 h 2723194"/>
              <a:gd name="connsiteX1" fmla="*/ 10406499 w 13624074"/>
              <a:gd name="connsiteY1" fmla="*/ 0 h 2723194"/>
              <a:gd name="connsiteX2" fmla="*/ 13624074 w 13624074"/>
              <a:gd name="connsiteY2" fmla="*/ 1235111 h 2723194"/>
              <a:gd name="connsiteX3" fmla="*/ 13052853 w 13624074"/>
              <a:gd name="connsiteY3" fmla="*/ 2723194 h 2723194"/>
              <a:gd name="connsiteX4" fmla="*/ 0 w 13624074"/>
              <a:gd name="connsiteY4" fmla="*/ 2715000 h 2723194"/>
              <a:gd name="connsiteX5" fmla="*/ 1025170 w 13624074"/>
              <a:gd name="connsiteY5" fmla="*/ 44341 h 272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24074" h="2723194">
                <a:moveTo>
                  <a:pt x="1025170" y="44341"/>
                </a:moveTo>
                <a:lnTo>
                  <a:pt x="10406499" y="0"/>
                </a:lnTo>
                <a:lnTo>
                  <a:pt x="13624074" y="1235111"/>
                </a:lnTo>
                <a:lnTo>
                  <a:pt x="13052853" y="2723194"/>
                </a:lnTo>
                <a:lnTo>
                  <a:pt x="0" y="2715000"/>
                </a:lnTo>
                <a:lnTo>
                  <a:pt x="1025170" y="44341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Freeform 52"/>
          <p:cNvSpPr/>
          <p:nvPr userDrawn="1"/>
        </p:nvSpPr>
        <p:spPr>
          <a:xfrm rot="-1260000">
            <a:off x="2658988" y="3340387"/>
            <a:ext cx="9999997" cy="770511"/>
          </a:xfrm>
          <a:custGeom>
            <a:avLst/>
            <a:gdLst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10017679 w 10017679"/>
              <a:gd name="connsiteY2" fmla="*/ 763723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26277 w 10017679"/>
              <a:gd name="connsiteY2" fmla="*/ 706279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10017679"/>
              <a:gd name="connsiteY0" fmla="*/ 0 h 763723"/>
              <a:gd name="connsiteX1" fmla="*/ 10017679 w 10017679"/>
              <a:gd name="connsiteY1" fmla="*/ 0 h 763723"/>
              <a:gd name="connsiteX2" fmla="*/ 9708073 w 10017679"/>
              <a:gd name="connsiteY2" fmla="*/ 753704 h 763723"/>
              <a:gd name="connsiteX3" fmla="*/ 0 w 10017679"/>
              <a:gd name="connsiteY3" fmla="*/ 763723 h 763723"/>
              <a:gd name="connsiteX4" fmla="*/ 0 w 10017679"/>
              <a:gd name="connsiteY4" fmla="*/ 0 h 763723"/>
              <a:gd name="connsiteX0" fmla="*/ 0 w 9999997"/>
              <a:gd name="connsiteY0" fmla="*/ 6788 h 770511"/>
              <a:gd name="connsiteX1" fmla="*/ 9999997 w 9999997"/>
              <a:gd name="connsiteY1" fmla="*/ 0 h 770511"/>
              <a:gd name="connsiteX2" fmla="*/ 9708073 w 9999997"/>
              <a:gd name="connsiteY2" fmla="*/ 760492 h 770511"/>
              <a:gd name="connsiteX3" fmla="*/ 0 w 9999997"/>
              <a:gd name="connsiteY3" fmla="*/ 770511 h 770511"/>
              <a:gd name="connsiteX4" fmla="*/ 0 w 9999997"/>
              <a:gd name="connsiteY4" fmla="*/ 6788 h 77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9997" h="770511">
                <a:moveTo>
                  <a:pt x="0" y="6788"/>
                </a:moveTo>
                <a:lnTo>
                  <a:pt x="9999997" y="0"/>
                </a:lnTo>
                <a:lnTo>
                  <a:pt x="9708073" y="760492"/>
                </a:lnTo>
                <a:lnTo>
                  <a:pt x="0" y="770511"/>
                </a:lnTo>
                <a:lnTo>
                  <a:pt x="0" y="6788"/>
                </a:lnTo>
                <a:close/>
              </a:path>
            </a:pathLst>
          </a:custGeom>
          <a:solidFill>
            <a:srgbClr val="414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4" name="Picture 53" descr="LenovoLockup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-1260000">
            <a:off x="565953" y="715838"/>
            <a:ext cx="3245295" cy="1365846"/>
          </a:xfrm>
          <a:prstGeom prst="rect">
            <a:avLst/>
          </a:prstGeom>
        </p:spPr>
      </p:pic>
      <p:sp>
        <p:nvSpPr>
          <p:cNvPr id="55" name="Subtitle 2"/>
          <p:cNvSpPr>
            <a:spLocks noGrp="1"/>
          </p:cNvSpPr>
          <p:nvPr>
            <p:ph type="subTitle" idx="1"/>
          </p:nvPr>
        </p:nvSpPr>
        <p:spPr bwMode="gray">
          <a:xfrm rot="-1260000">
            <a:off x="2702615" y="3447160"/>
            <a:ext cx="9513216" cy="713913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206968" y="1899200"/>
            <a:ext cx="9792873" cy="1972279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pic>
        <p:nvPicPr>
          <p:cNvPr id="58" name="Picture 57" descr="Kickoff2013-POS-Color.png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  <p:sp>
        <p:nvSpPr>
          <p:cNvPr id="62" name="Footer Placeholder 6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79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8" name="Picture 47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4" cy="6856214"/>
          </a:xfrm>
          <a:prstGeom prst="rect">
            <a:avLst/>
          </a:prstGeom>
        </p:spPr>
      </p:pic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 rot="-1260000">
            <a:off x="125964" y="3113242"/>
            <a:ext cx="12251916" cy="737846"/>
          </a:xfrm>
          <a:prstGeom prst="rect">
            <a:avLst/>
          </a:prstGeom>
        </p:spPr>
        <p:txBody>
          <a:bodyPr lIns="121899" tIns="60949" rIns="121899" bIns="60949" anchor="ctr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5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z="1000" cap="all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prstClr val="white">
                  <a:lumMod val="75000"/>
                </a:prstClr>
              </a:solidFill>
              <a:cs typeface="Arial" pitchFamily="34" charset="0"/>
            </a:endParaRPr>
          </a:p>
        </p:txBody>
      </p:sp>
      <p:pic>
        <p:nvPicPr>
          <p:cNvPr id="7" name="Picture 6" descr="Kickoff2013-POS-Colo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8498531" y="4155122"/>
            <a:ext cx="3324786" cy="248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2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9" name="Picture 8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78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6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45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6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pic>
        <p:nvPicPr>
          <p:cNvPr id="25" name="Picture 24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  <a:latin typeface="Foundry Gridnik Medium" pitchFamily="50" charset="0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35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335024"/>
            <a:ext cx="11723382" cy="503939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2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60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8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45" y="1795884"/>
            <a:ext cx="11723382" cy="4649239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270421" y="853038"/>
            <a:ext cx="11723382" cy="639763"/>
          </a:xfrm>
          <a:prstGeom prst="rect">
            <a:avLst/>
          </a:prstGeom>
        </p:spPr>
        <p:txBody>
          <a:bodyPr lIns="121899" tIns="60949" rIns="121899" bIns="60949" anchor="ctr" anchorCtr="0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0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Rectangle 11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02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25" name="Picture 24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81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 userDrawn="1">
            <p:ph sz="half" idx="1"/>
          </p:nvPr>
        </p:nvSpPr>
        <p:spPr bwMode="gray">
          <a:xfrm>
            <a:off x="283464" y="1335024"/>
            <a:ext cx="5605289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 userDrawn="1">
            <p:ph sz="half" idx="12"/>
          </p:nvPr>
        </p:nvSpPr>
        <p:spPr bwMode="gray">
          <a:xfrm>
            <a:off x="6247870" y="1335024"/>
            <a:ext cx="5735513" cy="5048191"/>
          </a:xfrm>
          <a:prstGeom prst="rect">
            <a:avLst/>
          </a:prstGeom>
        </p:spPr>
        <p:txBody>
          <a:bodyPr lIns="121899" tIns="60949" rIns="121899" bIns="60949"/>
          <a:lstStyle>
            <a:lvl1pPr marL="226444" indent="-226444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400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4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32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3" name="Picture 12" descr="content-back-withText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205460" y="253524"/>
            <a:ext cx="11983364" cy="599514"/>
          </a:xfrm>
          <a:prstGeom prst="rect">
            <a:avLst/>
          </a:prstGeom>
        </p:spPr>
      </p:pic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74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gray">
          <a:xfrm flipH="1">
            <a:off x="205452" y="255906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222365" y="1456767"/>
            <a:ext cx="11744096" cy="488188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create chart</a:t>
            </a:r>
            <a:endParaRPr lang="en-US" dirty="0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gray">
          <a:xfrm>
            <a:off x="18" y="253524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5" y="255906"/>
            <a:ext cx="11905100" cy="597132"/>
          </a:xfrm>
          <a:prstGeom prst="rect">
            <a:avLst/>
          </a:prstGeom>
        </p:spPr>
        <p:txBody>
          <a:bodyPr wrap="square" lIns="121899" tIns="60949" rIns="121899" bIns="60949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7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42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tent-back-withText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 userDrawn="1"/>
        </p:nvSpPr>
        <p:spPr bwMode="invGray">
          <a:xfrm flipH="1">
            <a:off x="82805" y="6501794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invGray">
          <a:xfrm flipH="1">
            <a:off x="-1" y="6501793"/>
            <a:ext cx="82807" cy="260950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99340" y="6445124"/>
            <a:ext cx="403273" cy="27697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pPr algn="ctr"/>
            <a:fld id="{259F4B34-A25D-4DEF-97BC-C4D92417BF9B}" type="slidenum">
              <a:rPr lang="en-US" sz="1000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68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893"/>
            <a:ext cx="121888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segue-back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893"/>
            <a:ext cx="12188824" cy="6856214"/>
          </a:xfrm>
          <a:prstGeom prst="rect">
            <a:avLst/>
          </a:prstGeom>
        </p:spPr>
      </p:pic>
      <p:pic>
        <p:nvPicPr>
          <p:cNvPr id="4" name="Picture 2" descr="C:\Users\Kathy\Documents\Corporate PPT Template\FINAL\ppt-images\NoTexture_Closing.png"/>
          <p:cNvPicPr>
            <a:picLocks noChangeAspect="1" noChangeArrowheads="1"/>
          </p:cNvPicPr>
          <p:nvPr userDrawn="1"/>
        </p:nvPicPr>
        <p:blipFill>
          <a:blip r:embed="rId3" cstate="email"/>
          <a:stretch>
            <a:fillRect/>
          </a:stretch>
        </p:blipFill>
        <p:spPr bwMode="auto">
          <a:xfrm rot="-1260000">
            <a:off x="1019492" y="3186973"/>
            <a:ext cx="10149840" cy="762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61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76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2.xml"/><Relationship Id="rId18" Type="http://schemas.openxmlformats.org/officeDocument/2006/relationships/image" Target="../media/image6.emf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17" Type="http://schemas.openxmlformats.org/officeDocument/2006/relationships/image" Target="../media/image21.gif"/><Relationship Id="rId2" Type="http://schemas.openxmlformats.org/officeDocument/2006/relationships/slideLayout" Target="../slideLayouts/slideLayout191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slideLayout" Target="../slideLayouts/slideLayout20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6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slideLayout" Target="../slideLayouts/slideLayout21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1.xml"/><Relationship Id="rId2" Type="http://schemas.openxmlformats.org/officeDocument/2006/relationships/slideLayout" Target="../slideLayouts/slideLayout221.xml"/><Relationship Id="rId16" Type="http://schemas.openxmlformats.org/officeDocument/2006/relationships/image" Target="../media/image6.emf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5" Type="http://schemas.openxmlformats.org/officeDocument/2006/relationships/image" Target="../media/image21.gif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slideLayout" Target="../slideLayouts/slideLayout245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4.xml"/><Relationship Id="rId17" Type="http://schemas.openxmlformats.org/officeDocument/2006/relationships/theme" Target="../theme/theme16.xml"/><Relationship Id="rId2" Type="http://schemas.openxmlformats.org/officeDocument/2006/relationships/slideLayout" Target="../slideLayouts/slideLayout234.xml"/><Relationship Id="rId16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4" Type="http://schemas.openxmlformats.org/officeDocument/2006/relationships/slideLayout" Target="../slideLayouts/slideLayout24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13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5.xml"/><Relationship Id="rId12" Type="http://schemas.openxmlformats.org/officeDocument/2006/relationships/slideLayout" Target="../slideLayouts/slideLayout260.xml"/><Relationship Id="rId2" Type="http://schemas.openxmlformats.org/officeDocument/2006/relationships/slideLayout" Target="../slideLayouts/slideLayout250.xml"/><Relationship Id="rId16" Type="http://schemas.openxmlformats.org/officeDocument/2006/relationships/theme" Target="../theme/theme17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3.xml"/><Relationship Id="rId1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Relationship Id="rId14" Type="http://schemas.openxmlformats.org/officeDocument/2006/relationships/slideLayout" Target="../slideLayouts/slideLayout26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1.xml"/><Relationship Id="rId13" Type="http://schemas.openxmlformats.org/officeDocument/2006/relationships/slideLayout" Target="../slideLayouts/slideLayout276.xml"/><Relationship Id="rId3" Type="http://schemas.openxmlformats.org/officeDocument/2006/relationships/slideLayout" Target="../slideLayouts/slideLayout266.xml"/><Relationship Id="rId7" Type="http://schemas.openxmlformats.org/officeDocument/2006/relationships/slideLayout" Target="../slideLayouts/slideLayout270.xml"/><Relationship Id="rId12" Type="http://schemas.openxmlformats.org/officeDocument/2006/relationships/slideLayout" Target="../slideLayouts/slideLayout275.xml"/><Relationship Id="rId2" Type="http://schemas.openxmlformats.org/officeDocument/2006/relationships/slideLayout" Target="../slideLayouts/slideLayout265.xml"/><Relationship Id="rId16" Type="http://schemas.openxmlformats.org/officeDocument/2006/relationships/theme" Target="../theme/theme18.xml"/><Relationship Id="rId1" Type="http://schemas.openxmlformats.org/officeDocument/2006/relationships/slideLayout" Target="../slideLayouts/slideLayout264.xml"/><Relationship Id="rId6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74.xml"/><Relationship Id="rId5" Type="http://schemas.openxmlformats.org/officeDocument/2006/relationships/slideLayout" Target="../slideLayouts/slideLayout268.xml"/><Relationship Id="rId15" Type="http://schemas.openxmlformats.org/officeDocument/2006/relationships/slideLayout" Target="../slideLayouts/slideLayout278.xml"/><Relationship Id="rId10" Type="http://schemas.openxmlformats.org/officeDocument/2006/relationships/slideLayout" Target="../slideLayouts/slideLayout273.xml"/><Relationship Id="rId4" Type="http://schemas.openxmlformats.org/officeDocument/2006/relationships/slideLayout" Target="../slideLayouts/slideLayout267.xml"/><Relationship Id="rId9" Type="http://schemas.openxmlformats.org/officeDocument/2006/relationships/slideLayout" Target="../slideLayouts/slideLayout272.xml"/><Relationship Id="rId14" Type="http://schemas.openxmlformats.org/officeDocument/2006/relationships/slideLayout" Target="../slideLayouts/slideLayout27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6.xml"/><Relationship Id="rId13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5.xml"/><Relationship Id="rId12" Type="http://schemas.openxmlformats.org/officeDocument/2006/relationships/slideLayout" Target="../slideLayouts/slideLayout290.xml"/><Relationship Id="rId2" Type="http://schemas.openxmlformats.org/officeDocument/2006/relationships/slideLayout" Target="../slideLayouts/slideLayout280.xml"/><Relationship Id="rId16" Type="http://schemas.openxmlformats.org/officeDocument/2006/relationships/theme" Target="../theme/theme19.xml"/><Relationship Id="rId1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4.xml"/><Relationship Id="rId11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83.xml"/><Relationship Id="rId1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88.xml"/><Relationship Id="rId4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7.xml"/><Relationship Id="rId14" Type="http://schemas.openxmlformats.org/officeDocument/2006/relationships/slideLayout" Target="../slideLayouts/slideLayout29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1.xml"/><Relationship Id="rId13" Type="http://schemas.openxmlformats.org/officeDocument/2006/relationships/slideLayout" Target="../slideLayouts/slideLayout306.xml"/><Relationship Id="rId3" Type="http://schemas.openxmlformats.org/officeDocument/2006/relationships/slideLayout" Target="../slideLayouts/slideLayout296.xml"/><Relationship Id="rId7" Type="http://schemas.openxmlformats.org/officeDocument/2006/relationships/slideLayout" Target="../slideLayouts/slideLayout300.xml"/><Relationship Id="rId12" Type="http://schemas.openxmlformats.org/officeDocument/2006/relationships/slideLayout" Target="../slideLayouts/slideLayout305.xml"/><Relationship Id="rId17" Type="http://schemas.openxmlformats.org/officeDocument/2006/relationships/theme" Target="../theme/theme20.xml"/><Relationship Id="rId2" Type="http://schemas.openxmlformats.org/officeDocument/2006/relationships/slideLayout" Target="../slideLayouts/slideLayout295.xml"/><Relationship Id="rId16" Type="http://schemas.openxmlformats.org/officeDocument/2006/relationships/slideLayout" Target="../slideLayouts/slideLayout309.xml"/><Relationship Id="rId1" Type="http://schemas.openxmlformats.org/officeDocument/2006/relationships/slideLayout" Target="../slideLayouts/slideLayout294.xml"/><Relationship Id="rId6" Type="http://schemas.openxmlformats.org/officeDocument/2006/relationships/slideLayout" Target="../slideLayouts/slideLayout299.xml"/><Relationship Id="rId11" Type="http://schemas.openxmlformats.org/officeDocument/2006/relationships/slideLayout" Target="../slideLayouts/slideLayout304.xml"/><Relationship Id="rId5" Type="http://schemas.openxmlformats.org/officeDocument/2006/relationships/slideLayout" Target="../slideLayouts/slideLayout298.xml"/><Relationship Id="rId15" Type="http://schemas.openxmlformats.org/officeDocument/2006/relationships/slideLayout" Target="../slideLayouts/slideLayout308.xml"/><Relationship Id="rId10" Type="http://schemas.openxmlformats.org/officeDocument/2006/relationships/slideLayout" Target="../slideLayouts/slideLayout303.xml"/><Relationship Id="rId4" Type="http://schemas.openxmlformats.org/officeDocument/2006/relationships/slideLayout" Target="../slideLayouts/slideLayout297.xml"/><Relationship Id="rId9" Type="http://schemas.openxmlformats.org/officeDocument/2006/relationships/slideLayout" Target="../slideLayouts/slideLayout302.xml"/><Relationship Id="rId14" Type="http://schemas.openxmlformats.org/officeDocument/2006/relationships/slideLayout" Target="../slideLayouts/slideLayout30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7.xml"/><Relationship Id="rId13" Type="http://schemas.openxmlformats.org/officeDocument/2006/relationships/slideLayout" Target="../slideLayouts/slideLayout322.xml"/><Relationship Id="rId3" Type="http://schemas.openxmlformats.org/officeDocument/2006/relationships/slideLayout" Target="../slideLayouts/slideLayout312.xml"/><Relationship Id="rId7" Type="http://schemas.openxmlformats.org/officeDocument/2006/relationships/slideLayout" Target="../slideLayouts/slideLayout316.xml"/><Relationship Id="rId12" Type="http://schemas.openxmlformats.org/officeDocument/2006/relationships/slideLayout" Target="../slideLayouts/slideLayout321.xml"/><Relationship Id="rId17" Type="http://schemas.openxmlformats.org/officeDocument/2006/relationships/theme" Target="../theme/theme21.xml"/><Relationship Id="rId2" Type="http://schemas.openxmlformats.org/officeDocument/2006/relationships/slideLayout" Target="../slideLayouts/slideLayout311.xml"/><Relationship Id="rId16" Type="http://schemas.openxmlformats.org/officeDocument/2006/relationships/slideLayout" Target="../slideLayouts/slideLayout325.xml"/><Relationship Id="rId1" Type="http://schemas.openxmlformats.org/officeDocument/2006/relationships/slideLayout" Target="../slideLayouts/slideLayout310.xml"/><Relationship Id="rId6" Type="http://schemas.openxmlformats.org/officeDocument/2006/relationships/slideLayout" Target="../slideLayouts/slideLayout315.xml"/><Relationship Id="rId11" Type="http://schemas.openxmlformats.org/officeDocument/2006/relationships/slideLayout" Target="../slideLayouts/slideLayout320.xml"/><Relationship Id="rId5" Type="http://schemas.openxmlformats.org/officeDocument/2006/relationships/slideLayout" Target="../slideLayouts/slideLayout314.xml"/><Relationship Id="rId1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19.xml"/><Relationship Id="rId4" Type="http://schemas.openxmlformats.org/officeDocument/2006/relationships/slideLayout" Target="../slideLayouts/slideLayout313.xml"/><Relationship Id="rId9" Type="http://schemas.openxmlformats.org/officeDocument/2006/relationships/slideLayout" Target="../slideLayouts/slideLayout318.xml"/><Relationship Id="rId14" Type="http://schemas.openxmlformats.org/officeDocument/2006/relationships/slideLayout" Target="../slideLayouts/slideLayout32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3.xml"/><Relationship Id="rId13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28.xml"/><Relationship Id="rId7" Type="http://schemas.openxmlformats.org/officeDocument/2006/relationships/slideLayout" Target="../slideLayouts/slideLayout332.xml"/><Relationship Id="rId12" Type="http://schemas.openxmlformats.org/officeDocument/2006/relationships/slideLayout" Target="../slideLayouts/slideLayout337.xml"/><Relationship Id="rId17" Type="http://schemas.openxmlformats.org/officeDocument/2006/relationships/theme" Target="../theme/theme22.xml"/><Relationship Id="rId2" Type="http://schemas.openxmlformats.org/officeDocument/2006/relationships/slideLayout" Target="../slideLayouts/slideLayout327.xml"/><Relationship Id="rId16" Type="http://schemas.openxmlformats.org/officeDocument/2006/relationships/slideLayout" Target="../slideLayouts/slideLayout341.xml"/><Relationship Id="rId1" Type="http://schemas.openxmlformats.org/officeDocument/2006/relationships/slideLayout" Target="../slideLayouts/slideLayout326.xml"/><Relationship Id="rId6" Type="http://schemas.openxmlformats.org/officeDocument/2006/relationships/slideLayout" Target="../slideLayouts/slideLayout331.xml"/><Relationship Id="rId11" Type="http://schemas.openxmlformats.org/officeDocument/2006/relationships/slideLayout" Target="../slideLayouts/slideLayout336.xml"/><Relationship Id="rId5" Type="http://schemas.openxmlformats.org/officeDocument/2006/relationships/slideLayout" Target="../slideLayouts/slideLayout330.xml"/><Relationship Id="rId15" Type="http://schemas.openxmlformats.org/officeDocument/2006/relationships/slideLayout" Target="../slideLayouts/slideLayout340.xml"/><Relationship Id="rId10" Type="http://schemas.openxmlformats.org/officeDocument/2006/relationships/slideLayout" Target="../slideLayouts/slideLayout335.xml"/><Relationship Id="rId4" Type="http://schemas.openxmlformats.org/officeDocument/2006/relationships/slideLayout" Target="../slideLayouts/slideLayout329.xml"/><Relationship Id="rId9" Type="http://schemas.openxmlformats.org/officeDocument/2006/relationships/slideLayout" Target="../slideLayouts/slideLayout334.xml"/><Relationship Id="rId14" Type="http://schemas.openxmlformats.org/officeDocument/2006/relationships/slideLayout" Target="../slideLayouts/slideLayout339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13" Type="http://schemas.openxmlformats.org/officeDocument/2006/relationships/slideLayout" Target="../slideLayouts/slideLayout354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slideLayout" Target="../slideLayouts/slideLayout353.xml"/><Relationship Id="rId2" Type="http://schemas.openxmlformats.org/officeDocument/2006/relationships/slideLayout" Target="../slideLayouts/slideLayout343.xml"/><Relationship Id="rId16" Type="http://schemas.openxmlformats.org/officeDocument/2006/relationships/theme" Target="../theme/theme2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5" Type="http://schemas.openxmlformats.org/officeDocument/2006/relationships/slideLayout" Target="../slideLayouts/slideLayout35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Relationship Id="rId14" Type="http://schemas.openxmlformats.org/officeDocument/2006/relationships/slideLayout" Target="../slideLayouts/slideLayout355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4.xml"/><Relationship Id="rId13" Type="http://schemas.openxmlformats.org/officeDocument/2006/relationships/slideLayout" Target="../slideLayouts/slideLayout369.xml"/><Relationship Id="rId3" Type="http://schemas.openxmlformats.org/officeDocument/2006/relationships/slideLayout" Target="../slideLayouts/slideLayout359.xml"/><Relationship Id="rId7" Type="http://schemas.openxmlformats.org/officeDocument/2006/relationships/slideLayout" Target="../slideLayouts/slideLayout363.xml"/><Relationship Id="rId12" Type="http://schemas.openxmlformats.org/officeDocument/2006/relationships/slideLayout" Target="../slideLayouts/slideLayout368.xml"/><Relationship Id="rId2" Type="http://schemas.openxmlformats.org/officeDocument/2006/relationships/slideLayout" Target="../slideLayouts/slideLayout358.xml"/><Relationship Id="rId16" Type="http://schemas.openxmlformats.org/officeDocument/2006/relationships/theme" Target="../theme/theme24.xml"/><Relationship Id="rId1" Type="http://schemas.openxmlformats.org/officeDocument/2006/relationships/slideLayout" Target="../slideLayouts/slideLayout357.xml"/><Relationship Id="rId6" Type="http://schemas.openxmlformats.org/officeDocument/2006/relationships/slideLayout" Target="../slideLayouts/slideLayout362.xml"/><Relationship Id="rId11" Type="http://schemas.openxmlformats.org/officeDocument/2006/relationships/slideLayout" Target="../slideLayouts/slideLayout367.xml"/><Relationship Id="rId5" Type="http://schemas.openxmlformats.org/officeDocument/2006/relationships/slideLayout" Target="../slideLayouts/slideLayout361.xml"/><Relationship Id="rId15" Type="http://schemas.openxmlformats.org/officeDocument/2006/relationships/slideLayout" Target="../slideLayouts/slideLayout371.xml"/><Relationship Id="rId10" Type="http://schemas.openxmlformats.org/officeDocument/2006/relationships/slideLayout" Target="../slideLayouts/slideLayout366.xml"/><Relationship Id="rId4" Type="http://schemas.openxmlformats.org/officeDocument/2006/relationships/slideLayout" Target="../slideLayouts/slideLayout360.xml"/><Relationship Id="rId9" Type="http://schemas.openxmlformats.org/officeDocument/2006/relationships/slideLayout" Target="../slideLayouts/slideLayout365.xml"/><Relationship Id="rId14" Type="http://schemas.openxmlformats.org/officeDocument/2006/relationships/slideLayout" Target="../slideLayouts/slideLayout370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9.xml"/><Relationship Id="rId13" Type="http://schemas.openxmlformats.org/officeDocument/2006/relationships/slideLayout" Target="../slideLayouts/slideLayout384.xml"/><Relationship Id="rId3" Type="http://schemas.openxmlformats.org/officeDocument/2006/relationships/slideLayout" Target="../slideLayouts/slideLayout374.xml"/><Relationship Id="rId7" Type="http://schemas.openxmlformats.org/officeDocument/2006/relationships/slideLayout" Target="../slideLayouts/slideLayout378.xml"/><Relationship Id="rId12" Type="http://schemas.openxmlformats.org/officeDocument/2006/relationships/slideLayout" Target="../slideLayouts/slideLayout383.xml"/><Relationship Id="rId2" Type="http://schemas.openxmlformats.org/officeDocument/2006/relationships/slideLayout" Target="../slideLayouts/slideLayout373.xml"/><Relationship Id="rId16" Type="http://schemas.openxmlformats.org/officeDocument/2006/relationships/theme" Target="../theme/theme25.xml"/><Relationship Id="rId1" Type="http://schemas.openxmlformats.org/officeDocument/2006/relationships/slideLayout" Target="../slideLayouts/slideLayout372.xml"/><Relationship Id="rId6" Type="http://schemas.openxmlformats.org/officeDocument/2006/relationships/slideLayout" Target="../slideLayouts/slideLayout377.xml"/><Relationship Id="rId11" Type="http://schemas.openxmlformats.org/officeDocument/2006/relationships/slideLayout" Target="../slideLayouts/slideLayout382.xml"/><Relationship Id="rId5" Type="http://schemas.openxmlformats.org/officeDocument/2006/relationships/slideLayout" Target="../slideLayouts/slideLayout376.xml"/><Relationship Id="rId15" Type="http://schemas.openxmlformats.org/officeDocument/2006/relationships/slideLayout" Target="../slideLayouts/slideLayout386.xml"/><Relationship Id="rId10" Type="http://schemas.openxmlformats.org/officeDocument/2006/relationships/slideLayout" Target="../slideLayouts/slideLayout381.xml"/><Relationship Id="rId4" Type="http://schemas.openxmlformats.org/officeDocument/2006/relationships/slideLayout" Target="../slideLayouts/slideLayout375.xml"/><Relationship Id="rId9" Type="http://schemas.openxmlformats.org/officeDocument/2006/relationships/slideLayout" Target="../slideLayouts/slideLayout380.xml"/><Relationship Id="rId14" Type="http://schemas.openxmlformats.org/officeDocument/2006/relationships/slideLayout" Target="../slideLayouts/slideLayout38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4.xml"/><Relationship Id="rId13" Type="http://schemas.openxmlformats.org/officeDocument/2006/relationships/slideLayout" Target="../slideLayouts/slideLayout399.xml"/><Relationship Id="rId3" Type="http://schemas.openxmlformats.org/officeDocument/2006/relationships/slideLayout" Target="../slideLayouts/slideLayout389.xml"/><Relationship Id="rId7" Type="http://schemas.openxmlformats.org/officeDocument/2006/relationships/slideLayout" Target="../slideLayouts/slideLayout393.xml"/><Relationship Id="rId12" Type="http://schemas.openxmlformats.org/officeDocument/2006/relationships/slideLayout" Target="../slideLayouts/slideLayout398.xml"/><Relationship Id="rId2" Type="http://schemas.openxmlformats.org/officeDocument/2006/relationships/slideLayout" Target="../slideLayouts/slideLayout388.xml"/><Relationship Id="rId16" Type="http://schemas.openxmlformats.org/officeDocument/2006/relationships/image" Target="../media/image6.emf"/><Relationship Id="rId1" Type="http://schemas.openxmlformats.org/officeDocument/2006/relationships/slideLayout" Target="../slideLayouts/slideLayout387.xml"/><Relationship Id="rId6" Type="http://schemas.openxmlformats.org/officeDocument/2006/relationships/slideLayout" Target="../slideLayouts/slideLayout392.xml"/><Relationship Id="rId11" Type="http://schemas.openxmlformats.org/officeDocument/2006/relationships/slideLayout" Target="../slideLayouts/slideLayout397.xml"/><Relationship Id="rId5" Type="http://schemas.openxmlformats.org/officeDocument/2006/relationships/slideLayout" Target="../slideLayouts/slideLayout391.xml"/><Relationship Id="rId15" Type="http://schemas.openxmlformats.org/officeDocument/2006/relationships/image" Target="../media/image21.gif"/><Relationship Id="rId10" Type="http://schemas.openxmlformats.org/officeDocument/2006/relationships/slideLayout" Target="../slideLayouts/slideLayout396.xml"/><Relationship Id="rId4" Type="http://schemas.openxmlformats.org/officeDocument/2006/relationships/slideLayout" Target="../slideLayouts/slideLayout390.xml"/><Relationship Id="rId9" Type="http://schemas.openxmlformats.org/officeDocument/2006/relationships/slideLayout" Target="../slideLayouts/slideLayout395.xml"/><Relationship Id="rId14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7.xml"/><Relationship Id="rId13" Type="http://schemas.openxmlformats.org/officeDocument/2006/relationships/slideLayout" Target="../slideLayouts/slideLayout412.xml"/><Relationship Id="rId3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406.xml"/><Relationship Id="rId12" Type="http://schemas.openxmlformats.org/officeDocument/2006/relationships/slideLayout" Target="../slideLayouts/slideLayout411.xml"/><Relationship Id="rId2" Type="http://schemas.openxmlformats.org/officeDocument/2006/relationships/slideLayout" Target="../slideLayouts/slideLayout401.xml"/><Relationship Id="rId16" Type="http://schemas.openxmlformats.org/officeDocument/2006/relationships/image" Target="../media/image6.emf"/><Relationship Id="rId1" Type="http://schemas.openxmlformats.org/officeDocument/2006/relationships/slideLayout" Target="../slideLayouts/slideLayout400.xml"/><Relationship Id="rId6" Type="http://schemas.openxmlformats.org/officeDocument/2006/relationships/slideLayout" Target="../slideLayouts/slideLayout405.xml"/><Relationship Id="rId11" Type="http://schemas.openxmlformats.org/officeDocument/2006/relationships/slideLayout" Target="../slideLayouts/slideLayout410.xml"/><Relationship Id="rId5" Type="http://schemas.openxmlformats.org/officeDocument/2006/relationships/slideLayout" Target="../slideLayouts/slideLayout404.xml"/><Relationship Id="rId15" Type="http://schemas.openxmlformats.org/officeDocument/2006/relationships/image" Target="../media/image21.gif"/><Relationship Id="rId10" Type="http://schemas.openxmlformats.org/officeDocument/2006/relationships/slideLayout" Target="../slideLayouts/slideLayout409.xml"/><Relationship Id="rId4" Type="http://schemas.openxmlformats.org/officeDocument/2006/relationships/slideLayout" Target="../slideLayouts/slideLayout403.xml"/><Relationship Id="rId9" Type="http://schemas.openxmlformats.org/officeDocument/2006/relationships/slideLayout" Target="../slideLayouts/slideLayout408.xml"/><Relationship Id="rId14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0.xml"/><Relationship Id="rId13" Type="http://schemas.openxmlformats.org/officeDocument/2006/relationships/slideLayout" Target="../slideLayouts/slideLayout425.xml"/><Relationship Id="rId3" Type="http://schemas.openxmlformats.org/officeDocument/2006/relationships/slideLayout" Target="../slideLayouts/slideLayout415.xml"/><Relationship Id="rId7" Type="http://schemas.openxmlformats.org/officeDocument/2006/relationships/slideLayout" Target="../slideLayouts/slideLayout419.xml"/><Relationship Id="rId12" Type="http://schemas.openxmlformats.org/officeDocument/2006/relationships/slideLayout" Target="../slideLayouts/slideLayout424.xml"/><Relationship Id="rId2" Type="http://schemas.openxmlformats.org/officeDocument/2006/relationships/slideLayout" Target="../slideLayouts/slideLayout414.xml"/><Relationship Id="rId16" Type="http://schemas.openxmlformats.org/officeDocument/2006/relationships/image" Target="../media/image6.emf"/><Relationship Id="rId1" Type="http://schemas.openxmlformats.org/officeDocument/2006/relationships/slideLayout" Target="../slideLayouts/slideLayout413.xml"/><Relationship Id="rId6" Type="http://schemas.openxmlformats.org/officeDocument/2006/relationships/slideLayout" Target="../slideLayouts/slideLayout418.xml"/><Relationship Id="rId11" Type="http://schemas.openxmlformats.org/officeDocument/2006/relationships/slideLayout" Target="../slideLayouts/slideLayout423.xml"/><Relationship Id="rId5" Type="http://schemas.openxmlformats.org/officeDocument/2006/relationships/slideLayout" Target="../slideLayouts/slideLayout417.xml"/><Relationship Id="rId15" Type="http://schemas.openxmlformats.org/officeDocument/2006/relationships/image" Target="../media/image21.gif"/><Relationship Id="rId10" Type="http://schemas.openxmlformats.org/officeDocument/2006/relationships/slideLayout" Target="../slideLayouts/slideLayout422.xml"/><Relationship Id="rId4" Type="http://schemas.openxmlformats.org/officeDocument/2006/relationships/slideLayout" Target="../slideLayouts/slideLayout416.xml"/><Relationship Id="rId9" Type="http://schemas.openxmlformats.org/officeDocument/2006/relationships/slideLayout" Target="../slideLayouts/slideLayout421.xml"/><Relationship Id="rId14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3.xml"/><Relationship Id="rId13" Type="http://schemas.openxmlformats.org/officeDocument/2006/relationships/slideLayout" Target="../slideLayouts/slideLayout438.xml"/><Relationship Id="rId3" Type="http://schemas.openxmlformats.org/officeDocument/2006/relationships/slideLayout" Target="../slideLayouts/slideLayout428.xml"/><Relationship Id="rId7" Type="http://schemas.openxmlformats.org/officeDocument/2006/relationships/slideLayout" Target="../slideLayouts/slideLayout432.xml"/><Relationship Id="rId12" Type="http://schemas.openxmlformats.org/officeDocument/2006/relationships/slideLayout" Target="../slideLayouts/slideLayout437.xml"/><Relationship Id="rId2" Type="http://schemas.openxmlformats.org/officeDocument/2006/relationships/slideLayout" Target="../slideLayouts/slideLayout427.xml"/><Relationship Id="rId16" Type="http://schemas.openxmlformats.org/officeDocument/2006/relationships/image" Target="../media/image6.emf"/><Relationship Id="rId1" Type="http://schemas.openxmlformats.org/officeDocument/2006/relationships/slideLayout" Target="../slideLayouts/slideLayout426.xml"/><Relationship Id="rId6" Type="http://schemas.openxmlformats.org/officeDocument/2006/relationships/slideLayout" Target="../slideLayouts/slideLayout431.xml"/><Relationship Id="rId11" Type="http://schemas.openxmlformats.org/officeDocument/2006/relationships/slideLayout" Target="../slideLayouts/slideLayout436.xml"/><Relationship Id="rId5" Type="http://schemas.openxmlformats.org/officeDocument/2006/relationships/slideLayout" Target="../slideLayouts/slideLayout430.xml"/><Relationship Id="rId15" Type="http://schemas.openxmlformats.org/officeDocument/2006/relationships/image" Target="../media/image21.gif"/><Relationship Id="rId10" Type="http://schemas.openxmlformats.org/officeDocument/2006/relationships/slideLayout" Target="../slideLayouts/slideLayout435.xml"/><Relationship Id="rId4" Type="http://schemas.openxmlformats.org/officeDocument/2006/relationships/slideLayout" Target="../slideLayouts/slideLayout429.xml"/><Relationship Id="rId9" Type="http://schemas.openxmlformats.org/officeDocument/2006/relationships/slideLayout" Target="../slideLayouts/slideLayout434.xml"/><Relationship Id="rId14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6.xml"/><Relationship Id="rId13" Type="http://schemas.openxmlformats.org/officeDocument/2006/relationships/slideLayout" Target="../slideLayouts/slideLayout451.xml"/><Relationship Id="rId3" Type="http://schemas.openxmlformats.org/officeDocument/2006/relationships/slideLayout" Target="../slideLayouts/slideLayout441.xml"/><Relationship Id="rId7" Type="http://schemas.openxmlformats.org/officeDocument/2006/relationships/slideLayout" Target="../slideLayouts/slideLayout445.xml"/><Relationship Id="rId12" Type="http://schemas.openxmlformats.org/officeDocument/2006/relationships/slideLayout" Target="../slideLayouts/slideLayout450.xml"/><Relationship Id="rId2" Type="http://schemas.openxmlformats.org/officeDocument/2006/relationships/slideLayout" Target="../slideLayouts/slideLayout440.xml"/><Relationship Id="rId16" Type="http://schemas.openxmlformats.org/officeDocument/2006/relationships/image" Target="../media/image6.emf"/><Relationship Id="rId1" Type="http://schemas.openxmlformats.org/officeDocument/2006/relationships/slideLayout" Target="../slideLayouts/slideLayout439.xml"/><Relationship Id="rId6" Type="http://schemas.openxmlformats.org/officeDocument/2006/relationships/slideLayout" Target="../slideLayouts/slideLayout444.xml"/><Relationship Id="rId11" Type="http://schemas.openxmlformats.org/officeDocument/2006/relationships/slideLayout" Target="../slideLayouts/slideLayout449.xml"/><Relationship Id="rId5" Type="http://schemas.openxmlformats.org/officeDocument/2006/relationships/slideLayout" Target="../slideLayouts/slideLayout443.xml"/><Relationship Id="rId15" Type="http://schemas.openxmlformats.org/officeDocument/2006/relationships/image" Target="../media/image21.gif"/><Relationship Id="rId10" Type="http://schemas.openxmlformats.org/officeDocument/2006/relationships/slideLayout" Target="../slideLayouts/slideLayout448.xml"/><Relationship Id="rId4" Type="http://schemas.openxmlformats.org/officeDocument/2006/relationships/slideLayout" Target="../slideLayouts/slideLayout442.xml"/><Relationship Id="rId9" Type="http://schemas.openxmlformats.org/officeDocument/2006/relationships/slideLayout" Target="../slideLayouts/slideLayout447.xml"/><Relationship Id="rId14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9.xml"/><Relationship Id="rId13" Type="http://schemas.openxmlformats.org/officeDocument/2006/relationships/slideLayout" Target="../slideLayouts/slideLayout464.xml"/><Relationship Id="rId3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8.xml"/><Relationship Id="rId12" Type="http://schemas.openxmlformats.org/officeDocument/2006/relationships/slideLayout" Target="../slideLayouts/slideLayout463.xml"/><Relationship Id="rId17" Type="http://schemas.openxmlformats.org/officeDocument/2006/relationships/theme" Target="../theme/theme31.xml"/><Relationship Id="rId2" Type="http://schemas.openxmlformats.org/officeDocument/2006/relationships/slideLayout" Target="../slideLayouts/slideLayout453.xml"/><Relationship Id="rId16" Type="http://schemas.openxmlformats.org/officeDocument/2006/relationships/slideLayout" Target="../slideLayouts/slideLayout467.xml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1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56.xml"/><Relationship Id="rId15" Type="http://schemas.openxmlformats.org/officeDocument/2006/relationships/slideLayout" Target="../slideLayouts/slideLayout466.xml"/><Relationship Id="rId10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Relationship Id="rId14" Type="http://schemas.openxmlformats.org/officeDocument/2006/relationships/slideLayout" Target="../slideLayouts/slideLayout465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5.xml"/><Relationship Id="rId13" Type="http://schemas.openxmlformats.org/officeDocument/2006/relationships/slideLayout" Target="../slideLayouts/slideLayout480.xml"/><Relationship Id="rId3" Type="http://schemas.openxmlformats.org/officeDocument/2006/relationships/slideLayout" Target="../slideLayouts/slideLayout470.xml"/><Relationship Id="rId7" Type="http://schemas.openxmlformats.org/officeDocument/2006/relationships/slideLayout" Target="../slideLayouts/slideLayout474.xml"/><Relationship Id="rId12" Type="http://schemas.openxmlformats.org/officeDocument/2006/relationships/slideLayout" Target="../slideLayouts/slideLayout479.xml"/><Relationship Id="rId17" Type="http://schemas.openxmlformats.org/officeDocument/2006/relationships/image" Target="../media/image6.emf"/><Relationship Id="rId2" Type="http://schemas.openxmlformats.org/officeDocument/2006/relationships/slideLayout" Target="../slideLayouts/slideLayout469.xml"/><Relationship Id="rId16" Type="http://schemas.openxmlformats.org/officeDocument/2006/relationships/image" Target="../media/image21.gif"/><Relationship Id="rId1" Type="http://schemas.openxmlformats.org/officeDocument/2006/relationships/slideLayout" Target="../slideLayouts/slideLayout468.xml"/><Relationship Id="rId6" Type="http://schemas.openxmlformats.org/officeDocument/2006/relationships/slideLayout" Target="../slideLayouts/slideLayout473.xml"/><Relationship Id="rId11" Type="http://schemas.openxmlformats.org/officeDocument/2006/relationships/slideLayout" Target="../slideLayouts/slideLayout478.xml"/><Relationship Id="rId5" Type="http://schemas.openxmlformats.org/officeDocument/2006/relationships/slideLayout" Target="../slideLayouts/slideLayout472.xml"/><Relationship Id="rId15" Type="http://schemas.openxmlformats.org/officeDocument/2006/relationships/theme" Target="../theme/theme32.xml"/><Relationship Id="rId10" Type="http://schemas.openxmlformats.org/officeDocument/2006/relationships/slideLayout" Target="../slideLayouts/slideLayout477.xml"/><Relationship Id="rId4" Type="http://schemas.openxmlformats.org/officeDocument/2006/relationships/slideLayout" Target="../slideLayouts/slideLayout471.xml"/><Relationship Id="rId9" Type="http://schemas.openxmlformats.org/officeDocument/2006/relationships/slideLayout" Target="../slideLayouts/slideLayout476.xml"/><Relationship Id="rId14" Type="http://schemas.openxmlformats.org/officeDocument/2006/relationships/slideLayout" Target="../slideLayouts/slideLayout48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1586" y="6514720"/>
            <a:ext cx="3860800" cy="153888"/>
          </a:xfrm>
          <a:prstGeom prst="rect">
            <a:avLst/>
          </a:prstGeom>
        </p:spPr>
        <p:txBody>
          <a:bodyPr vert="horz" lIns="9144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 cap="all" dirty="0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02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54" r:id="rId3"/>
    <p:sldLayoutId id="2147483672" r:id="rId4"/>
    <p:sldLayoutId id="2147483661" r:id="rId5"/>
    <p:sldLayoutId id="2147483671" r:id="rId6"/>
    <p:sldLayoutId id="2147483650" r:id="rId7"/>
    <p:sldLayoutId id="2147483673" r:id="rId8"/>
    <p:sldLayoutId id="2147483662" r:id="rId9"/>
    <p:sldLayoutId id="2147483674" r:id="rId10"/>
    <p:sldLayoutId id="2147483657" r:id="rId11"/>
    <p:sldLayoutId id="2147483676" r:id="rId12"/>
    <p:sldLayoutId id="2147483659" r:id="rId13"/>
    <p:sldLayoutId id="2147483675" r:id="rId14"/>
    <p:sldLayoutId id="2147483668" r:id="rId15"/>
    <p:sldLayoutId id="2147484190" r:id="rId16"/>
    <p:sldLayoutId id="2147484203" r:id="rId17"/>
    <p:sldLayoutId id="2147484209" r:id="rId18"/>
    <p:sldLayoutId id="2147484213" r:id="rId19"/>
    <p:sldLayoutId id="2147484214" r:id="rId20"/>
    <p:sldLayoutId id="2147484218" r:id="rId21"/>
    <p:sldLayoutId id="2147484219" r:id="rId22"/>
    <p:sldLayoutId id="2147484220" r:id="rId23"/>
    <p:sldLayoutId id="2147484221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1586" y="6514720"/>
            <a:ext cx="3860800" cy="153888"/>
          </a:xfrm>
          <a:prstGeom prst="rect">
            <a:avLst/>
          </a:prstGeom>
        </p:spPr>
        <p:txBody>
          <a:bodyPr vert="horz" lIns="9144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 cap="all" dirty="0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7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1586" y="6514720"/>
            <a:ext cx="3860800" cy="153888"/>
          </a:xfrm>
          <a:prstGeom prst="rect">
            <a:avLst/>
          </a:prstGeom>
        </p:spPr>
        <p:txBody>
          <a:bodyPr vert="horz" lIns="9144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 cap="all" dirty="0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82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1586" y="6514720"/>
            <a:ext cx="3860800" cy="153888"/>
          </a:xfrm>
          <a:prstGeom prst="rect">
            <a:avLst/>
          </a:prstGeom>
        </p:spPr>
        <p:txBody>
          <a:bodyPr vert="horz" lIns="9144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 cap="all" dirty="0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27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P-corner.gif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7416427" y="336215"/>
            <a:ext cx="4772400" cy="2779328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 bwMode="black">
          <a:xfrm>
            <a:off x="512877" y="6450868"/>
            <a:ext cx="4021239" cy="292361"/>
          </a:xfrm>
          <a:prstGeom prst="rect">
            <a:avLst/>
          </a:prstGeom>
          <a:noFill/>
        </p:spPr>
        <p:txBody>
          <a:bodyPr wrap="none" lIns="121728" tIns="60863" rIns="121728" bIns="60863" rtlCol="0">
            <a:spAutoFit/>
          </a:bodyPr>
          <a:lstStyle/>
          <a:p>
            <a:pPr defTabSz="1217311"/>
            <a:r>
              <a:rPr lang="en-US" sz="1100" cap="all" dirty="0" smtClean="0">
                <a:solidFill>
                  <a:srgbClr val="939598"/>
                </a:solidFill>
                <a:cs typeface="Arial" pitchFamily="34" charset="0"/>
              </a:rPr>
              <a:t>2012 LENOVO CONFIDENTIAL. All rights reserved.</a:t>
            </a:r>
            <a:endParaRPr lang="en-US" sz="1100" cap="all" dirty="0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invGray">
          <a:xfrm flipH="1">
            <a:off x="82812" y="6501820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8" name="Freeform 8"/>
          <p:cNvSpPr>
            <a:spLocks/>
          </p:cNvSpPr>
          <p:nvPr userDrawn="1"/>
        </p:nvSpPr>
        <p:spPr bwMode="invGray">
          <a:xfrm flipH="1">
            <a:off x="2" y="6501818"/>
            <a:ext cx="82806" cy="260951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28" tIns="60863" rIns="121728" bIns="60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311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9" name="Rectangle 18"/>
          <p:cNvSpPr/>
          <p:nvPr userDrawn="1"/>
        </p:nvSpPr>
        <p:spPr bwMode="invGray">
          <a:xfrm>
            <a:off x="92144" y="6445148"/>
            <a:ext cx="417689" cy="292361"/>
          </a:xfrm>
          <a:prstGeom prst="rect">
            <a:avLst/>
          </a:prstGeom>
        </p:spPr>
        <p:txBody>
          <a:bodyPr wrap="none" lIns="121728" tIns="60863" rIns="121728" bIns="60863">
            <a:spAutoFit/>
          </a:bodyPr>
          <a:lstStyle/>
          <a:p>
            <a:pPr algn="ctr" defTabSz="1217311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311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476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08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70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7311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6480" indent="-456480" algn="l" defTabSz="1217311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89063" indent="-380408" algn="l" defTabSz="1217311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1629" indent="-304336" algn="l" defTabSz="1217311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0296" indent="-304336" algn="l" defTabSz="1217311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38942" indent="-304336" algn="l" defTabSz="1217311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47597" indent="-304336" algn="l" defTabSz="121731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251" indent="-304336" algn="l" defTabSz="121731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906" indent="-304336" algn="l" defTabSz="121731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561" indent="-304336" algn="l" defTabSz="121731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3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56" algn="l" defTabSz="12173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311" algn="l" defTabSz="12173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967" algn="l" defTabSz="12173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617" algn="l" defTabSz="12173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266" algn="l" defTabSz="12173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931" algn="l" defTabSz="12173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578" algn="l" defTabSz="12173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231" algn="l" defTabSz="12173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1586" y="6514720"/>
            <a:ext cx="3860800" cy="153888"/>
          </a:xfrm>
          <a:prstGeom prst="rect">
            <a:avLst/>
          </a:prstGeom>
        </p:spPr>
        <p:txBody>
          <a:bodyPr vert="horz" lIns="9144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 cap="all" dirty="0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26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  <p:sldLayoutId id="2147483892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P-corner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416427" y="336215"/>
            <a:ext cx="4772400" cy="27793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 bwMode="black">
          <a:xfrm>
            <a:off x="512884" y="6450868"/>
            <a:ext cx="4021175" cy="292329"/>
          </a:xfrm>
          <a:prstGeom prst="rect">
            <a:avLst/>
          </a:prstGeom>
          <a:noFill/>
        </p:spPr>
        <p:txBody>
          <a:bodyPr wrap="none" lIns="121765" tIns="60882" rIns="121765" bIns="60882" rtlCol="0">
            <a:spAutoFit/>
          </a:bodyPr>
          <a:lstStyle/>
          <a:p>
            <a:pPr defTabSz="1217665"/>
            <a:r>
              <a:rPr lang="en-US" sz="1100" cap="all" dirty="0" smtClean="0">
                <a:solidFill>
                  <a:srgbClr val="939598"/>
                </a:solidFill>
                <a:cs typeface="Arial" pitchFamily="34" charset="0"/>
              </a:rPr>
              <a:t>2012 LENOVO CONFIDENTIAL. All rights reserved.</a:t>
            </a:r>
            <a:endParaRPr lang="en-US" sz="1100" cap="all" dirty="0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invGray">
          <a:xfrm flipH="1">
            <a:off x="82812" y="650182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8" name="Freeform 8"/>
          <p:cNvSpPr>
            <a:spLocks/>
          </p:cNvSpPr>
          <p:nvPr/>
        </p:nvSpPr>
        <p:spPr bwMode="invGray">
          <a:xfrm flipH="1">
            <a:off x="2" y="6501825"/>
            <a:ext cx="82806" cy="260951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65" tIns="60882" rIns="121765" bIns="60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665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9" name="Rectangle 18"/>
          <p:cNvSpPr/>
          <p:nvPr/>
        </p:nvSpPr>
        <p:spPr bwMode="invGray">
          <a:xfrm>
            <a:off x="92188" y="6445148"/>
            <a:ext cx="417623" cy="292329"/>
          </a:xfrm>
          <a:prstGeom prst="rect">
            <a:avLst/>
          </a:prstGeom>
        </p:spPr>
        <p:txBody>
          <a:bodyPr wrap="none" lIns="121765" tIns="60882" rIns="121765" bIns="60882">
            <a:spAutoFit/>
          </a:bodyPr>
          <a:lstStyle/>
          <a:p>
            <a:pPr algn="ctr" defTabSz="1217665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665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48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38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7665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6620" indent="-456620" algn="l" defTabSz="1217665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89350" indent="-380520" algn="l" defTabSz="1217665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2077" indent="-304421" algn="l" defTabSz="1217665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0917" indent="-304421" algn="l" defTabSz="1217665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39743" indent="-304421" algn="l" defTabSz="1217665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48575" indent="-304421" algn="l" defTabSz="12176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7407" indent="-304421" algn="l" defTabSz="12176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6239" indent="-304421" algn="l" defTabSz="12176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5072" indent="-304421" algn="l" defTabSz="12176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6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833" algn="l" defTabSz="12176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665" algn="l" defTabSz="12176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498" algn="l" defTabSz="12176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331" algn="l" defTabSz="12176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158" algn="l" defTabSz="12176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994" algn="l" defTabSz="12176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1821" algn="l" defTabSz="12176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0653" algn="l" defTabSz="12176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1586" y="6514720"/>
            <a:ext cx="3860800" cy="153888"/>
          </a:xfrm>
          <a:prstGeom prst="rect">
            <a:avLst/>
          </a:prstGeom>
        </p:spPr>
        <p:txBody>
          <a:bodyPr vert="horz" lIns="91369" tIns="0" rIns="0" bIns="0" rtlCol="0" anchor="ctr">
            <a:spAutoFit/>
          </a:bodyPr>
          <a:lstStyle>
            <a:lvl1pPr marL="0" marR="0" indent="0" algn="l" defTabSz="1218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 cap="all" dirty="0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22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  <p:sldLayoutId id="2147483922" r:id="rId15"/>
    <p:sldLayoutId id="2147483923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1218021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6758" indent="-456758" algn="l" defTabSz="1218021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89639" indent="-380632" algn="l" defTabSz="1218021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2523" indent="-304502" algn="l" defTabSz="1218021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1533" indent="-304502" algn="l" defTabSz="1218021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0543" indent="-304502" algn="l" defTabSz="1218021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49554" indent="-304502" algn="l" defTabSz="121802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564" indent="-304502" algn="l" defTabSz="121802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574" indent="-304502" algn="l" defTabSz="121802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582" indent="-304502" algn="l" defTabSz="121802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0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008" algn="l" defTabSz="12180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021" algn="l" defTabSz="12180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030" algn="l" defTabSz="12180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039" algn="l" defTabSz="12180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051" algn="l" defTabSz="12180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057" algn="l" defTabSz="12180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066" algn="l" defTabSz="12180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079" algn="l" defTabSz="12180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1586" y="6514720"/>
            <a:ext cx="3860800" cy="153888"/>
          </a:xfrm>
          <a:prstGeom prst="rect">
            <a:avLst/>
          </a:prstGeom>
        </p:spPr>
        <p:txBody>
          <a:bodyPr vert="horz" lIns="9144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 cap="all" dirty="0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19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1586" y="6514720"/>
            <a:ext cx="3860800" cy="153888"/>
          </a:xfrm>
          <a:prstGeom prst="rect">
            <a:avLst/>
          </a:prstGeom>
        </p:spPr>
        <p:txBody>
          <a:bodyPr vert="horz" lIns="9144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 cap="all" dirty="0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6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  <p:sldLayoutId id="214748395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1586" y="6514720"/>
            <a:ext cx="3860800" cy="153888"/>
          </a:xfrm>
          <a:prstGeom prst="rect">
            <a:avLst/>
          </a:prstGeom>
        </p:spPr>
        <p:txBody>
          <a:bodyPr vert="horz" lIns="9144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 cap="all" dirty="0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28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1586" y="6514720"/>
            <a:ext cx="3860800" cy="153888"/>
          </a:xfrm>
          <a:prstGeom prst="rect">
            <a:avLst/>
          </a:prstGeom>
        </p:spPr>
        <p:txBody>
          <a:bodyPr vert="horz" lIns="9144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 cap="all" dirty="0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56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1586" y="6514720"/>
            <a:ext cx="3860800" cy="153888"/>
          </a:xfrm>
          <a:prstGeom prst="rect">
            <a:avLst/>
          </a:prstGeom>
        </p:spPr>
        <p:txBody>
          <a:bodyPr vert="horz" lIns="9144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 cap="all" dirty="0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36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  <p:sldLayoutId id="2147483985" r:id="rId13"/>
    <p:sldLayoutId id="2147483986" r:id="rId14"/>
    <p:sldLayoutId id="2147483987" r:id="rId15"/>
    <p:sldLayoutId id="2147483988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1586" y="6514720"/>
            <a:ext cx="3860800" cy="153888"/>
          </a:xfrm>
          <a:prstGeom prst="rect">
            <a:avLst/>
          </a:prstGeom>
        </p:spPr>
        <p:txBody>
          <a:bodyPr vert="horz" lIns="9144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 cap="all" dirty="0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  <p:sldLayoutId id="2147484002" r:id="rId13"/>
    <p:sldLayoutId id="2147484003" r:id="rId14"/>
    <p:sldLayoutId id="2147484004" r:id="rId15"/>
    <p:sldLayoutId id="2147484005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1586" y="6514720"/>
            <a:ext cx="3860800" cy="153888"/>
          </a:xfrm>
          <a:prstGeom prst="rect">
            <a:avLst/>
          </a:prstGeom>
        </p:spPr>
        <p:txBody>
          <a:bodyPr vert="horz" lIns="9144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 cap="all" dirty="0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65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  <p:sldLayoutId id="2147484018" r:id="rId12"/>
    <p:sldLayoutId id="2147484019" r:id="rId13"/>
    <p:sldLayoutId id="2147484020" r:id="rId14"/>
    <p:sldLayoutId id="2147484021" r:id="rId15"/>
    <p:sldLayoutId id="214748402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1586" y="6514720"/>
            <a:ext cx="3860800" cy="153888"/>
          </a:xfrm>
          <a:prstGeom prst="rect">
            <a:avLst/>
          </a:prstGeom>
        </p:spPr>
        <p:txBody>
          <a:bodyPr vert="horz" lIns="9144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 cap="all" dirty="0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760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  <p:sldLayoutId id="2147484036" r:id="rId13"/>
    <p:sldLayoutId id="2147484037" r:id="rId14"/>
    <p:sldLayoutId id="214748403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1586" y="6514720"/>
            <a:ext cx="3860800" cy="153888"/>
          </a:xfrm>
          <a:prstGeom prst="rect">
            <a:avLst/>
          </a:prstGeom>
        </p:spPr>
        <p:txBody>
          <a:bodyPr vert="horz" lIns="9144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 cap="all" dirty="0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537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  <p:sldLayoutId id="2147484051" r:id="rId12"/>
    <p:sldLayoutId id="2147484052" r:id="rId13"/>
    <p:sldLayoutId id="2147484053" r:id="rId14"/>
    <p:sldLayoutId id="2147484054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1586" y="6514720"/>
            <a:ext cx="3860800" cy="153888"/>
          </a:xfrm>
          <a:prstGeom prst="rect">
            <a:avLst/>
          </a:prstGeom>
        </p:spPr>
        <p:txBody>
          <a:bodyPr vert="horz" lIns="9144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 cap="all" dirty="0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39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  <p:sldLayoutId id="2147484067" r:id="rId12"/>
    <p:sldLayoutId id="2147484068" r:id="rId13"/>
    <p:sldLayoutId id="2147484069" r:id="rId14"/>
    <p:sldLayoutId id="2147484070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P-corner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416427" y="336215"/>
            <a:ext cx="4772400" cy="27793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 bwMode="black">
          <a:xfrm>
            <a:off x="512886" y="6450883"/>
            <a:ext cx="4021025" cy="292252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/>
          <a:p>
            <a:pPr defTabSz="1217923"/>
            <a:r>
              <a:rPr lang="en-US" sz="1100" cap="all" dirty="0" smtClean="0">
                <a:solidFill>
                  <a:srgbClr val="939598"/>
                </a:solidFill>
                <a:cs typeface="Arial" pitchFamily="34" charset="0"/>
              </a:rPr>
              <a:t>2012 LENOVO CONFIDENTIAL. All rights reserved.</a:t>
            </a:r>
            <a:endParaRPr lang="en-US" sz="1100" cap="all" dirty="0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invGray">
          <a:xfrm flipH="1">
            <a:off x="82805" y="650184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8" name="Freeform 8"/>
          <p:cNvSpPr>
            <a:spLocks/>
          </p:cNvSpPr>
          <p:nvPr/>
        </p:nvSpPr>
        <p:spPr bwMode="invGray">
          <a:xfrm flipH="1">
            <a:off x="2" y="6501845"/>
            <a:ext cx="82806" cy="260951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9" name="Rectangle 18"/>
          <p:cNvSpPr/>
          <p:nvPr/>
        </p:nvSpPr>
        <p:spPr bwMode="invGray">
          <a:xfrm>
            <a:off x="92253" y="6445163"/>
            <a:ext cx="417473" cy="292252"/>
          </a:xfrm>
          <a:prstGeom prst="rect">
            <a:avLst/>
          </a:prstGeom>
        </p:spPr>
        <p:txBody>
          <a:bodyPr wrap="none" lIns="121787" tIns="60893" rIns="121787" bIns="60893">
            <a:spAutoFit/>
          </a:bodyPr>
          <a:lstStyle/>
          <a:p>
            <a:pPr algn="ctr" defTabSz="1217923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923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50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771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  <p:sldLayoutId id="2147484084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7923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6701" indent="-456701" algn="l" defTabSz="1217923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89559" indent="-380597" algn="l" defTabSz="1217923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2392" indent="-304495" algn="l" defTabSz="1217923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1370" indent="-304495" algn="l" defTabSz="1217923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0318" indent="-304495" algn="l" defTabSz="1217923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49275" indent="-304495" algn="l" defTabSz="121792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237" indent="-304495" algn="l" defTabSz="121792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198" indent="-304495" algn="l" defTabSz="121792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158" indent="-304495" algn="l" defTabSz="121792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61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923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84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840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795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767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717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671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P-corner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416427" y="336215"/>
            <a:ext cx="4772400" cy="27793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 bwMode="black">
          <a:xfrm>
            <a:off x="512867" y="6450894"/>
            <a:ext cx="4764171" cy="363893"/>
          </a:xfrm>
          <a:prstGeom prst="rect">
            <a:avLst/>
          </a:prstGeom>
          <a:noFill/>
        </p:spPr>
        <p:txBody>
          <a:bodyPr wrap="none" lIns="162297" tIns="81127" rIns="162297" bIns="81127" rtlCol="0">
            <a:spAutoFit/>
          </a:bodyPr>
          <a:lstStyle/>
          <a:p>
            <a:pPr defTabSz="1217416"/>
            <a:r>
              <a:rPr lang="en-US" sz="1300" cap="all" dirty="0" smtClean="0">
                <a:solidFill>
                  <a:srgbClr val="939598"/>
                </a:solidFill>
                <a:cs typeface="Arial" pitchFamily="34" charset="0"/>
              </a:rPr>
              <a:t>2012 LENOVO CONFIDENTIAL. All rights reserved.</a:t>
            </a:r>
            <a:endParaRPr lang="en-US" sz="1300" cap="all" dirty="0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invGray">
          <a:xfrm flipH="1">
            <a:off x="82805" y="6501862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8" name="Freeform 8"/>
          <p:cNvSpPr>
            <a:spLocks/>
          </p:cNvSpPr>
          <p:nvPr/>
        </p:nvSpPr>
        <p:spPr bwMode="invGray">
          <a:xfrm flipH="1">
            <a:off x="2" y="6501859"/>
            <a:ext cx="82806" cy="260951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297" tIns="81127" rIns="162297" bIns="811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9" name="Rectangle 18"/>
          <p:cNvSpPr/>
          <p:nvPr/>
        </p:nvSpPr>
        <p:spPr bwMode="invGray">
          <a:xfrm>
            <a:off x="34546" y="6445174"/>
            <a:ext cx="532948" cy="363893"/>
          </a:xfrm>
          <a:prstGeom prst="rect">
            <a:avLst/>
          </a:prstGeom>
        </p:spPr>
        <p:txBody>
          <a:bodyPr wrap="none" lIns="162297" tIns="81127" rIns="162297" bIns="81127">
            <a:spAutoFit/>
          </a:bodyPr>
          <a:lstStyle/>
          <a:p>
            <a:pPr algn="ctr" defTabSz="1217416"/>
            <a:fld id="{259F4B34-A25D-4DEF-97BC-C4D92417BF9B}" type="slidenum">
              <a:rPr lang="en-US" sz="1300" smtClean="0">
                <a:solidFill>
                  <a:prstClr val="white"/>
                </a:solidFill>
                <a:cs typeface="Arial" pitchFamily="34" charset="0"/>
              </a:rPr>
              <a:pPr algn="ctr" defTabSz="1217416"/>
              <a:t>‹#›</a:t>
            </a:fld>
            <a:endParaRPr lang="en-US" sz="13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518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00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  <p:sldLayoutId id="214748409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622925" rtl="0" eaLnBrk="1" latinLnBrk="0" hangingPunct="1">
        <a:spcBef>
          <a:spcPct val="0"/>
        </a:spcBef>
        <a:buNone/>
        <a:defRPr sz="57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608601" indent="-608601" algn="l" defTabSz="1622925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5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318619" indent="-507161" algn="l" defTabSz="1622925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2028681" indent="-405760" algn="l" defTabSz="1622925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840128" indent="-405760" algn="l" defTabSz="1622925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3651606" indent="-405760" algn="l" defTabSz="1622925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4463067" indent="-405760" algn="l" defTabSz="162292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74533" indent="-405760" algn="l" defTabSz="162292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85997" indent="-405760" algn="l" defTabSz="162292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897455" indent="-405760" algn="l" defTabSz="162292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292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1463" algn="l" defTabSz="162292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2925" algn="l" defTabSz="162292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4401" algn="l" defTabSz="162292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45852" algn="l" defTabSz="162292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57330" algn="l" defTabSz="162292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68782" algn="l" defTabSz="162292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0266" algn="l" defTabSz="162292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91728" algn="l" defTabSz="162292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P-corner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416427" y="336215"/>
            <a:ext cx="4772400" cy="27793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 bwMode="black">
          <a:xfrm>
            <a:off x="512886" y="6450883"/>
            <a:ext cx="4021025" cy="292252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/>
          <a:p>
            <a:pPr defTabSz="1217923"/>
            <a:r>
              <a:rPr lang="en-US" sz="1100" cap="all" dirty="0" smtClean="0">
                <a:solidFill>
                  <a:srgbClr val="939598"/>
                </a:solidFill>
                <a:cs typeface="Arial" pitchFamily="34" charset="0"/>
              </a:rPr>
              <a:t>2012 LENOVO CONFIDENTIAL. All rights reserved.</a:t>
            </a:r>
            <a:endParaRPr lang="en-US" sz="1100" cap="all" dirty="0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invGray">
          <a:xfrm flipH="1">
            <a:off x="82805" y="650184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8" name="Freeform 8"/>
          <p:cNvSpPr>
            <a:spLocks/>
          </p:cNvSpPr>
          <p:nvPr/>
        </p:nvSpPr>
        <p:spPr bwMode="invGray">
          <a:xfrm flipH="1">
            <a:off x="2" y="6501845"/>
            <a:ext cx="82806" cy="260951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9" name="Rectangle 18"/>
          <p:cNvSpPr/>
          <p:nvPr/>
        </p:nvSpPr>
        <p:spPr bwMode="invGray">
          <a:xfrm>
            <a:off x="92253" y="6445163"/>
            <a:ext cx="417473" cy="292252"/>
          </a:xfrm>
          <a:prstGeom prst="rect">
            <a:avLst/>
          </a:prstGeom>
        </p:spPr>
        <p:txBody>
          <a:bodyPr wrap="none" lIns="121787" tIns="60893" rIns="121787" bIns="60893">
            <a:spAutoFit/>
          </a:bodyPr>
          <a:lstStyle/>
          <a:p>
            <a:pPr algn="ctr" defTabSz="1217923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923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50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720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  <p:sldLayoutId id="2147484113" r:id="rId12"/>
    <p:sldLayoutId id="2147484114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7923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6701" indent="-456701" algn="l" defTabSz="1217923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89559" indent="-380597" algn="l" defTabSz="1217923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2392" indent="-304495" algn="l" defTabSz="1217923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1370" indent="-304495" algn="l" defTabSz="1217923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0318" indent="-304495" algn="l" defTabSz="1217923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49275" indent="-304495" algn="l" defTabSz="121792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237" indent="-304495" algn="l" defTabSz="121792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198" indent="-304495" algn="l" defTabSz="121792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158" indent="-304495" algn="l" defTabSz="121792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61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923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84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840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795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767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717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671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P-corner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416427" y="336215"/>
            <a:ext cx="4772400" cy="27793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 bwMode="black">
          <a:xfrm>
            <a:off x="512886" y="6450883"/>
            <a:ext cx="4021025" cy="292252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/>
          <a:p>
            <a:pPr defTabSz="1217923"/>
            <a:r>
              <a:rPr lang="en-US" sz="1100" cap="all" dirty="0" smtClean="0">
                <a:solidFill>
                  <a:srgbClr val="939598"/>
                </a:solidFill>
                <a:cs typeface="Arial" pitchFamily="34" charset="0"/>
              </a:rPr>
              <a:t>2012 LENOVO CONFIDENTIAL. All rights reserved.</a:t>
            </a:r>
            <a:endParaRPr lang="en-US" sz="1100" cap="all" dirty="0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invGray">
          <a:xfrm flipH="1">
            <a:off x="82805" y="650184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8" name="Freeform 8"/>
          <p:cNvSpPr>
            <a:spLocks/>
          </p:cNvSpPr>
          <p:nvPr/>
        </p:nvSpPr>
        <p:spPr bwMode="invGray">
          <a:xfrm flipH="1">
            <a:off x="2" y="6501845"/>
            <a:ext cx="82806" cy="260951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9" name="Rectangle 18"/>
          <p:cNvSpPr/>
          <p:nvPr/>
        </p:nvSpPr>
        <p:spPr bwMode="invGray">
          <a:xfrm>
            <a:off x="92253" y="6445163"/>
            <a:ext cx="417473" cy="292252"/>
          </a:xfrm>
          <a:prstGeom prst="rect">
            <a:avLst/>
          </a:prstGeom>
        </p:spPr>
        <p:txBody>
          <a:bodyPr wrap="none" lIns="121787" tIns="60893" rIns="121787" bIns="60893">
            <a:spAutoFit/>
          </a:bodyPr>
          <a:lstStyle/>
          <a:p>
            <a:pPr algn="ctr" defTabSz="1217923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923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50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87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7923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6701" indent="-456701" algn="l" defTabSz="1217923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89559" indent="-380597" algn="l" defTabSz="1217923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2392" indent="-304495" algn="l" defTabSz="1217923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1370" indent="-304495" algn="l" defTabSz="1217923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0318" indent="-304495" algn="l" defTabSz="1217923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49275" indent="-304495" algn="l" defTabSz="121792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237" indent="-304495" algn="l" defTabSz="121792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198" indent="-304495" algn="l" defTabSz="121792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158" indent="-304495" algn="l" defTabSz="121792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61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923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84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840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795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767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717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671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1586" y="6514720"/>
            <a:ext cx="3860800" cy="153888"/>
          </a:xfrm>
          <a:prstGeom prst="rect">
            <a:avLst/>
          </a:prstGeom>
        </p:spPr>
        <p:txBody>
          <a:bodyPr vert="horz" lIns="9144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 cap="all" dirty="0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75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P-corner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416427" y="336215"/>
            <a:ext cx="4772400" cy="27793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 bwMode="black">
          <a:xfrm>
            <a:off x="512886" y="6450883"/>
            <a:ext cx="4021025" cy="292252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/>
          <a:p>
            <a:pPr defTabSz="1217923"/>
            <a:r>
              <a:rPr lang="en-US" sz="1100" cap="all" dirty="0" smtClean="0">
                <a:solidFill>
                  <a:srgbClr val="939598"/>
                </a:solidFill>
                <a:cs typeface="Arial" pitchFamily="34" charset="0"/>
              </a:rPr>
              <a:t>2012 LENOVO CONFIDENTIAL. All rights reserved.</a:t>
            </a:r>
            <a:endParaRPr lang="en-US" sz="1100" cap="all" dirty="0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invGray">
          <a:xfrm flipH="1">
            <a:off x="82805" y="650184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8" name="Freeform 8"/>
          <p:cNvSpPr>
            <a:spLocks/>
          </p:cNvSpPr>
          <p:nvPr/>
        </p:nvSpPr>
        <p:spPr bwMode="invGray">
          <a:xfrm flipH="1">
            <a:off x="2" y="6501845"/>
            <a:ext cx="82806" cy="260951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9" name="Rectangle 18"/>
          <p:cNvSpPr/>
          <p:nvPr/>
        </p:nvSpPr>
        <p:spPr bwMode="invGray">
          <a:xfrm>
            <a:off x="92253" y="6445163"/>
            <a:ext cx="417473" cy="292252"/>
          </a:xfrm>
          <a:prstGeom prst="rect">
            <a:avLst/>
          </a:prstGeom>
        </p:spPr>
        <p:txBody>
          <a:bodyPr wrap="none" lIns="121787" tIns="60893" rIns="121787" bIns="60893">
            <a:spAutoFit/>
          </a:bodyPr>
          <a:lstStyle/>
          <a:p>
            <a:pPr algn="ctr" defTabSz="1217923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923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50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94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  <p:sldLayoutId id="2147484143" r:id="rId12"/>
    <p:sldLayoutId id="2147484144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7923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6701" indent="-456701" algn="l" defTabSz="1217923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89559" indent="-380597" algn="l" defTabSz="1217923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2392" indent="-304495" algn="l" defTabSz="1217923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1370" indent="-304495" algn="l" defTabSz="1217923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0318" indent="-304495" algn="l" defTabSz="1217923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49275" indent="-304495" algn="l" defTabSz="121792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237" indent="-304495" algn="l" defTabSz="121792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198" indent="-304495" algn="l" defTabSz="121792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158" indent="-304495" algn="l" defTabSz="121792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61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923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84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840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795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767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717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671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1585" y="6514726"/>
            <a:ext cx="3860800" cy="153888"/>
          </a:xfrm>
          <a:prstGeom prst="rect">
            <a:avLst/>
          </a:prstGeom>
        </p:spPr>
        <p:txBody>
          <a:bodyPr vert="horz" lIns="9144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 cap="all" dirty="0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41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  <p:sldLayoutId id="2147484158" r:id="rId12"/>
    <p:sldLayoutId id="2147484159" r:id="rId13"/>
    <p:sldLayoutId id="2147484160" r:id="rId14"/>
    <p:sldLayoutId id="2147484161" r:id="rId15"/>
    <p:sldLayoutId id="214748416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P-corner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416427" y="336215"/>
            <a:ext cx="4772400" cy="27793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 bwMode="black">
          <a:xfrm>
            <a:off x="512886" y="6450883"/>
            <a:ext cx="4021025" cy="292252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/>
          <a:p>
            <a:pPr defTabSz="1217923"/>
            <a:r>
              <a:rPr lang="en-US" sz="1100" cap="all" dirty="0" smtClean="0">
                <a:solidFill>
                  <a:srgbClr val="939598"/>
                </a:solidFill>
                <a:cs typeface="Arial" pitchFamily="34" charset="0"/>
              </a:rPr>
              <a:t>2012 LENOVO CONFIDENTIAL. All rights reserved.</a:t>
            </a:r>
            <a:endParaRPr lang="en-US" sz="1100" cap="all" dirty="0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invGray">
          <a:xfrm flipH="1">
            <a:off x="82805" y="6501846"/>
            <a:ext cx="427913" cy="176519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8" name="Freeform 8"/>
          <p:cNvSpPr>
            <a:spLocks/>
          </p:cNvSpPr>
          <p:nvPr/>
        </p:nvSpPr>
        <p:spPr bwMode="invGray">
          <a:xfrm flipH="1">
            <a:off x="2" y="6501845"/>
            <a:ext cx="82806" cy="260951"/>
          </a:xfrm>
          <a:custGeom>
            <a:avLst/>
            <a:gdLst>
              <a:gd name="T0" fmla="*/ 0 w 219"/>
              <a:gd name="T1" fmla="*/ 0 h 744"/>
              <a:gd name="T2" fmla="*/ 219 w 219"/>
              <a:gd name="T3" fmla="*/ 314 h 744"/>
              <a:gd name="T4" fmla="*/ 219 w 219"/>
              <a:gd name="T5" fmla="*/ 744 h 744"/>
              <a:gd name="T6" fmla="*/ 0 w 219"/>
              <a:gd name="T7" fmla="*/ 430 h 744"/>
              <a:gd name="T8" fmla="*/ 0 w 219"/>
              <a:gd name="T9" fmla="*/ 0 h 744"/>
              <a:gd name="connsiteX0" fmla="*/ 0 w 10000"/>
              <a:gd name="connsiteY0" fmla="*/ 0 h 10000"/>
              <a:gd name="connsiteX1" fmla="*/ 6910 w 10000"/>
              <a:gd name="connsiteY1" fmla="*/ 2903 h 10000"/>
              <a:gd name="connsiteX2" fmla="*/ 10000 w 10000"/>
              <a:gd name="connsiteY2" fmla="*/ 10000 h 10000"/>
              <a:gd name="connsiteX3" fmla="*/ 0 w 10000"/>
              <a:gd name="connsiteY3" fmla="*/ 5780 h 10000"/>
              <a:gd name="connsiteX4" fmla="*/ 0 w 10000"/>
              <a:gd name="connsiteY4" fmla="*/ 0 h 10000"/>
              <a:gd name="connsiteX0" fmla="*/ 0 w 6910"/>
              <a:gd name="connsiteY0" fmla="*/ 0 h 8544"/>
              <a:gd name="connsiteX1" fmla="*/ 6910 w 6910"/>
              <a:gd name="connsiteY1" fmla="*/ 2903 h 8544"/>
              <a:gd name="connsiteX2" fmla="*/ 6910 w 6910"/>
              <a:gd name="connsiteY2" fmla="*/ 8544 h 8544"/>
              <a:gd name="connsiteX3" fmla="*/ 0 w 6910"/>
              <a:gd name="connsiteY3" fmla="*/ 5780 h 8544"/>
              <a:gd name="connsiteX4" fmla="*/ 0 w 6910"/>
              <a:gd name="connsiteY4" fmla="*/ 0 h 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" h="8544">
                <a:moveTo>
                  <a:pt x="0" y="0"/>
                </a:moveTo>
                <a:lnTo>
                  <a:pt x="6910" y="2903"/>
                </a:lnTo>
                <a:lnTo>
                  <a:pt x="6910" y="8544"/>
                </a:lnTo>
                <a:lnTo>
                  <a:pt x="0" y="578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7" tIns="60893" rIns="121787" bIns="608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923"/>
            <a:endParaRPr lang="en-US" dirty="0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19" name="Rectangle 18"/>
          <p:cNvSpPr/>
          <p:nvPr/>
        </p:nvSpPr>
        <p:spPr bwMode="invGray">
          <a:xfrm>
            <a:off x="92253" y="6445163"/>
            <a:ext cx="417473" cy="292252"/>
          </a:xfrm>
          <a:prstGeom prst="rect">
            <a:avLst/>
          </a:prstGeom>
        </p:spPr>
        <p:txBody>
          <a:bodyPr wrap="none" lIns="121787" tIns="60893" rIns="121787" bIns="60893">
            <a:spAutoFit/>
          </a:bodyPr>
          <a:lstStyle/>
          <a:p>
            <a:pPr algn="ctr" defTabSz="1217923"/>
            <a:fld id="{259F4B34-A25D-4DEF-97BC-C4D92417BF9B}" type="slidenum">
              <a:rPr lang="en-US" sz="1100" smtClean="0">
                <a:solidFill>
                  <a:prstClr val="white"/>
                </a:solidFill>
                <a:cs typeface="Arial" pitchFamily="34" charset="0"/>
              </a:rPr>
              <a:pPr algn="ctr" defTabSz="1217923"/>
              <a:t>‹#›</a:t>
            </a:fld>
            <a:endParaRPr 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8" y="6531502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91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  <p:sldLayoutId id="2147484175" r:id="rId12"/>
    <p:sldLayoutId id="2147484176" r:id="rId13"/>
    <p:sldLayoutId id="214748417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7923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6701" indent="-456701" algn="l" defTabSz="1217923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89559" indent="-380597" algn="l" defTabSz="1217923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2392" indent="-304495" algn="l" defTabSz="1217923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1370" indent="-304495" algn="l" defTabSz="1217923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0318" indent="-304495" algn="l" defTabSz="1217923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49275" indent="-304495" algn="l" defTabSz="121792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237" indent="-304495" algn="l" defTabSz="121792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198" indent="-304495" algn="l" defTabSz="121792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158" indent="-304495" algn="l" defTabSz="121792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61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923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84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840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795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767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717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671" algn="l" defTabSz="1217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1586" y="6514720"/>
            <a:ext cx="3860800" cy="153888"/>
          </a:xfrm>
          <a:prstGeom prst="rect">
            <a:avLst/>
          </a:prstGeom>
        </p:spPr>
        <p:txBody>
          <a:bodyPr vert="horz" lIns="9144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 cap="all" dirty="0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86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1586" y="6514720"/>
            <a:ext cx="3860800" cy="153888"/>
          </a:xfrm>
          <a:prstGeom prst="rect">
            <a:avLst/>
          </a:prstGeom>
        </p:spPr>
        <p:txBody>
          <a:bodyPr vert="horz" lIns="9144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 cap="all" dirty="0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54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1586" y="6514720"/>
            <a:ext cx="3860800" cy="153888"/>
          </a:xfrm>
          <a:prstGeom prst="rect">
            <a:avLst/>
          </a:prstGeom>
        </p:spPr>
        <p:txBody>
          <a:bodyPr vert="horz" lIns="9144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 cap="all" dirty="0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1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1586" y="6514720"/>
            <a:ext cx="3860800" cy="153888"/>
          </a:xfrm>
          <a:prstGeom prst="rect">
            <a:avLst/>
          </a:prstGeom>
        </p:spPr>
        <p:txBody>
          <a:bodyPr vert="horz" lIns="9144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 cap="all" dirty="0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85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1586" y="6514720"/>
            <a:ext cx="3860800" cy="153888"/>
          </a:xfrm>
          <a:prstGeom prst="rect">
            <a:avLst/>
          </a:prstGeom>
        </p:spPr>
        <p:txBody>
          <a:bodyPr vert="horz" lIns="9144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 cap="all" dirty="0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511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1586" y="6514720"/>
            <a:ext cx="3860800" cy="153888"/>
          </a:xfrm>
          <a:prstGeom prst="rect">
            <a:avLst/>
          </a:prstGeom>
        </p:spPr>
        <p:txBody>
          <a:bodyPr vert="horz" lIns="9144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 cap="all" dirty="0" smtClean="0">
                <a:solidFill>
                  <a:srgbClr val="939598"/>
                </a:solidFill>
                <a:cs typeface="Arial" pitchFamily="34" charset="0"/>
              </a:rPr>
              <a:t>2013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970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gif"/><Relationship Id="rId3" Type="http://schemas.openxmlformats.org/officeDocument/2006/relationships/image" Target="../media/image122.jpeg"/><Relationship Id="rId7" Type="http://schemas.openxmlformats.org/officeDocument/2006/relationships/image" Target="../media/image12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5.gif"/><Relationship Id="rId5" Type="http://schemas.openxmlformats.org/officeDocument/2006/relationships/image" Target="../media/image124.gif"/><Relationship Id="rId10" Type="http://schemas.openxmlformats.org/officeDocument/2006/relationships/image" Target="../media/image129.gif"/><Relationship Id="rId4" Type="http://schemas.openxmlformats.org/officeDocument/2006/relationships/image" Target="../media/image123.gif"/><Relationship Id="rId9" Type="http://schemas.openxmlformats.org/officeDocument/2006/relationships/image" Target="../media/image128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69.jpeg"/><Relationship Id="rId39" Type="http://schemas.openxmlformats.org/officeDocument/2006/relationships/image" Target="../media/image82.jpeg"/><Relationship Id="rId21" Type="http://schemas.openxmlformats.org/officeDocument/2006/relationships/image" Target="../media/image64.png"/><Relationship Id="rId34" Type="http://schemas.openxmlformats.org/officeDocument/2006/relationships/image" Target="../media/image77.jpeg"/><Relationship Id="rId42" Type="http://schemas.openxmlformats.org/officeDocument/2006/relationships/image" Target="../media/image85.jpe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6" Type="http://schemas.openxmlformats.org/officeDocument/2006/relationships/image" Target="../media/image59.gif"/><Relationship Id="rId20" Type="http://schemas.openxmlformats.org/officeDocument/2006/relationships/image" Target="../media/image63.jpeg"/><Relationship Id="rId29" Type="http://schemas.openxmlformats.org/officeDocument/2006/relationships/image" Target="../media/image72.jpeg"/><Relationship Id="rId41" Type="http://schemas.openxmlformats.org/officeDocument/2006/relationships/image" Target="../media/image8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32" Type="http://schemas.openxmlformats.org/officeDocument/2006/relationships/image" Target="../media/image75.jpeg"/><Relationship Id="rId37" Type="http://schemas.openxmlformats.org/officeDocument/2006/relationships/image" Target="../media/image80.jpeg"/><Relationship Id="rId40" Type="http://schemas.openxmlformats.org/officeDocument/2006/relationships/image" Target="../media/image83.jpeg"/><Relationship Id="rId5" Type="http://schemas.openxmlformats.org/officeDocument/2006/relationships/image" Target="../media/image48.png"/><Relationship Id="rId15" Type="http://schemas.openxmlformats.org/officeDocument/2006/relationships/image" Target="../media/image58.jpeg"/><Relationship Id="rId23" Type="http://schemas.openxmlformats.org/officeDocument/2006/relationships/image" Target="../media/image66.jpeg"/><Relationship Id="rId28" Type="http://schemas.openxmlformats.org/officeDocument/2006/relationships/image" Target="../media/image71.png"/><Relationship Id="rId36" Type="http://schemas.openxmlformats.org/officeDocument/2006/relationships/image" Target="../media/image79.jpeg"/><Relationship Id="rId10" Type="http://schemas.openxmlformats.org/officeDocument/2006/relationships/image" Target="../media/image53.png"/><Relationship Id="rId19" Type="http://schemas.openxmlformats.org/officeDocument/2006/relationships/image" Target="../media/image62.jpeg"/><Relationship Id="rId31" Type="http://schemas.openxmlformats.org/officeDocument/2006/relationships/image" Target="../media/image74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70.png"/><Relationship Id="rId30" Type="http://schemas.openxmlformats.org/officeDocument/2006/relationships/image" Target="../media/image73.gif"/><Relationship Id="rId35" Type="http://schemas.openxmlformats.org/officeDocument/2006/relationships/image" Target="../media/image78.jpeg"/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12" Type="http://schemas.openxmlformats.org/officeDocument/2006/relationships/image" Target="../media/image55.png"/><Relationship Id="rId17" Type="http://schemas.openxmlformats.org/officeDocument/2006/relationships/image" Target="../media/image60.jpeg"/><Relationship Id="rId25" Type="http://schemas.openxmlformats.org/officeDocument/2006/relationships/image" Target="../media/image68.png"/><Relationship Id="rId33" Type="http://schemas.openxmlformats.org/officeDocument/2006/relationships/image" Target="../media/image76.png"/><Relationship Id="rId38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jpeg"/><Relationship Id="rId11" Type="http://schemas.openxmlformats.org/officeDocument/2006/relationships/image" Target="../media/image95.gif"/><Relationship Id="rId5" Type="http://schemas.openxmlformats.org/officeDocument/2006/relationships/image" Target="../media/image89.png"/><Relationship Id="rId10" Type="http://schemas.openxmlformats.org/officeDocument/2006/relationships/image" Target="../media/image94.jpe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Сагим Жусупов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-1260000">
            <a:off x="160532" y="1648656"/>
            <a:ext cx="11191122" cy="1972279"/>
          </a:xfrm>
        </p:spPr>
        <p:txBody>
          <a:bodyPr/>
          <a:lstStyle/>
          <a:p>
            <a:r>
              <a:rPr lang="ru-RU" sz="4800" dirty="0" smtClean="0"/>
              <a:t>Решения </a:t>
            </a:r>
            <a:r>
              <a:rPr lang="en-US" sz="4800" b="1" dirty="0" smtClean="0"/>
              <a:t>Lenovo</a:t>
            </a:r>
            <a:r>
              <a:rPr lang="en-US" sz="4800" dirty="0" smtClean="0"/>
              <a:t> </a:t>
            </a:r>
            <a:r>
              <a:rPr lang="ru-RU" sz="4800" dirty="0" smtClean="0"/>
              <a:t>для корпоративного бизнеса и государственных органов</a:t>
            </a:r>
            <a:endParaRPr lang="ru-RU" sz="4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dirty="0" smtClean="0">
                <a:solidFill>
                  <a:srgbClr val="939598"/>
                </a:solidFill>
                <a:cs typeface="Arial" pitchFamily="34" charset="0"/>
              </a:rPr>
              <a:t>201</a:t>
            </a:r>
            <a:r>
              <a:rPr lang="ru-RU" sz="1000" cap="all" dirty="0" smtClean="0">
                <a:solidFill>
                  <a:srgbClr val="939598"/>
                </a:solidFill>
                <a:cs typeface="Arial" pitchFamily="34" charset="0"/>
              </a:rPr>
              <a:t>5</a:t>
            </a:r>
            <a:r>
              <a:rPr lang="en-US" sz="1000" cap="all" dirty="0" smtClean="0">
                <a:solidFill>
                  <a:srgbClr val="939598"/>
                </a:solidFill>
                <a:cs typeface="Arial" pitchFamily="34" charset="0"/>
              </a:rPr>
              <a:t> LENOVO INTERNAL. All rights reserved.</a:t>
            </a:r>
            <a:endParaRPr lang="en-US" sz="1000" cap="all" dirty="0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53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Mil-Spec </a:t>
            </a:r>
            <a:r>
              <a:rPr lang="ru-RU" dirty="0" smtClean="0"/>
              <a:t>методы</a:t>
            </a:r>
            <a:r>
              <a:rPr lang="en-US" dirty="0" smtClean="0"/>
              <a:t> </a:t>
            </a:r>
            <a:r>
              <a:rPr lang="ru-RU" dirty="0" smtClean="0"/>
              <a:t>для</a:t>
            </a:r>
            <a:r>
              <a:rPr lang="en-US" dirty="0" smtClean="0"/>
              <a:t> ThinkPad</a:t>
            </a:r>
            <a:endParaRPr lang="en-AU" dirty="0"/>
          </a:p>
        </p:txBody>
      </p:sp>
      <p:sp>
        <p:nvSpPr>
          <p:cNvPr id="39" name="Slide Number Placeholder 2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F36213-2572-4BB5-8CBA-3981687557D0}" type="slidenum">
              <a:rPr lang="en-AU" smtClean="0"/>
              <a:pPr/>
              <a:t>10</a:t>
            </a:fld>
            <a:endParaRPr lang="en-AU" dirty="0"/>
          </a:p>
        </p:txBody>
      </p:sp>
      <p:sp>
        <p:nvSpPr>
          <p:cNvPr id="8" name="TextBox 31"/>
          <p:cNvSpPr txBox="1"/>
          <p:nvPr/>
        </p:nvSpPr>
        <p:spPr>
          <a:xfrm>
            <a:off x="497528" y="1273871"/>
            <a:ext cx="2627316" cy="397201"/>
          </a:xfrm>
          <a:prstGeom prst="rect">
            <a:avLst/>
          </a:prstGeom>
          <a:solidFill>
            <a:schemeClr val="accent1"/>
          </a:solidFill>
        </p:spPr>
        <p:txBody>
          <a:bodyPr wrap="square" tIns="90000" bIns="9000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/>
            <a:r>
              <a:rPr lang="ru-RU" sz="1400" cap="all" dirty="0" smtClean="0">
                <a:solidFill>
                  <a:schemeClr val="bg1"/>
                </a:solidFill>
                <a:latin typeface="+mj-lt"/>
              </a:rPr>
              <a:t>влажность</a:t>
            </a:r>
            <a:endParaRPr lang="en-AU" sz="1400" cap="all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33"/>
          <p:cNvSpPr txBox="1"/>
          <p:nvPr/>
        </p:nvSpPr>
        <p:spPr>
          <a:xfrm>
            <a:off x="497528" y="3650134"/>
            <a:ext cx="2627316" cy="397201"/>
          </a:xfrm>
          <a:prstGeom prst="rect">
            <a:avLst/>
          </a:prstGeom>
          <a:solidFill>
            <a:schemeClr val="accent1"/>
          </a:solidFill>
        </p:spPr>
        <p:txBody>
          <a:bodyPr wrap="square" tIns="90000" bIns="9000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/>
            <a:r>
              <a:rPr lang="ru-RU" sz="1400" cap="all" dirty="0" smtClean="0">
                <a:solidFill>
                  <a:srgbClr val="FFFFFF"/>
                </a:solidFill>
                <a:latin typeface="+mj-lt"/>
              </a:rPr>
              <a:t>вибрация</a:t>
            </a:r>
            <a:endParaRPr lang="en-US" sz="1400" cap="all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0" name="TextBox 39"/>
          <p:cNvSpPr txBox="1"/>
          <p:nvPr/>
        </p:nvSpPr>
        <p:spPr>
          <a:xfrm>
            <a:off x="3221043" y="1273871"/>
            <a:ext cx="2627316" cy="397201"/>
          </a:xfrm>
          <a:prstGeom prst="rect">
            <a:avLst/>
          </a:prstGeom>
          <a:solidFill>
            <a:schemeClr val="accent1"/>
          </a:solidFill>
        </p:spPr>
        <p:txBody>
          <a:bodyPr wrap="square" tIns="90000" bIns="9000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/>
            <a:r>
              <a:rPr lang="ru-RU" sz="1400" cap="all" dirty="0" smtClean="0">
                <a:solidFill>
                  <a:schemeClr val="bg1"/>
                </a:solidFill>
                <a:latin typeface="+mj-lt"/>
              </a:rPr>
              <a:t>Низкие температуры</a:t>
            </a:r>
            <a:endParaRPr lang="en-AU" sz="1400" cap="all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40"/>
          <p:cNvSpPr txBox="1"/>
          <p:nvPr/>
        </p:nvSpPr>
        <p:spPr>
          <a:xfrm>
            <a:off x="3221043" y="3650134"/>
            <a:ext cx="2627316" cy="351035"/>
          </a:xfrm>
          <a:prstGeom prst="rect">
            <a:avLst/>
          </a:prstGeom>
          <a:solidFill>
            <a:schemeClr val="accent1"/>
          </a:solidFill>
        </p:spPr>
        <p:txBody>
          <a:bodyPr wrap="square" tIns="90000" bIns="9000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/>
            <a:r>
              <a:rPr lang="ru-RU" sz="1100" cap="all" dirty="0" smtClean="0">
                <a:solidFill>
                  <a:srgbClr val="FFFFFF"/>
                </a:solidFill>
                <a:latin typeface="+mj-lt"/>
              </a:rPr>
              <a:t>Механические воздействия</a:t>
            </a:r>
            <a:endParaRPr lang="en-US" sz="1100" cap="all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2" name="TextBox 41"/>
          <p:cNvSpPr txBox="1"/>
          <p:nvPr/>
        </p:nvSpPr>
        <p:spPr>
          <a:xfrm>
            <a:off x="5944557" y="1273871"/>
            <a:ext cx="2627316" cy="397201"/>
          </a:xfrm>
          <a:prstGeom prst="rect">
            <a:avLst/>
          </a:prstGeom>
          <a:solidFill>
            <a:schemeClr val="accent1"/>
          </a:solidFill>
        </p:spPr>
        <p:txBody>
          <a:bodyPr wrap="square" tIns="90000" bIns="9000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/>
            <a:r>
              <a:rPr lang="ru-RU" sz="1400" cap="all" dirty="0" smtClean="0">
                <a:solidFill>
                  <a:schemeClr val="bg1"/>
                </a:solidFill>
                <a:latin typeface="+mj-lt"/>
              </a:rPr>
              <a:t>Высокие температуры</a:t>
            </a:r>
            <a:endParaRPr lang="en-AU" sz="1400" cap="all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42"/>
          <p:cNvSpPr txBox="1"/>
          <p:nvPr/>
        </p:nvSpPr>
        <p:spPr>
          <a:xfrm>
            <a:off x="5944557" y="3650134"/>
            <a:ext cx="2627316" cy="397201"/>
          </a:xfrm>
          <a:prstGeom prst="rect">
            <a:avLst/>
          </a:prstGeom>
          <a:solidFill>
            <a:schemeClr val="accent1"/>
          </a:solidFill>
        </p:spPr>
        <p:txBody>
          <a:bodyPr wrap="square" tIns="90000" bIns="9000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/>
            <a:r>
              <a:rPr lang="ru-RU" sz="1400" cap="all" dirty="0" smtClean="0">
                <a:solidFill>
                  <a:srgbClr val="FFFFFF"/>
                </a:solidFill>
                <a:latin typeface="+mj-lt"/>
              </a:rPr>
              <a:t>высота</a:t>
            </a:r>
            <a:endParaRPr lang="en-US" sz="1400" cap="all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4" name="TextBox 43"/>
          <p:cNvSpPr txBox="1"/>
          <p:nvPr/>
        </p:nvSpPr>
        <p:spPr>
          <a:xfrm>
            <a:off x="8668072" y="1273871"/>
            <a:ext cx="2627316" cy="397201"/>
          </a:xfrm>
          <a:prstGeom prst="rect">
            <a:avLst/>
          </a:prstGeom>
          <a:solidFill>
            <a:schemeClr val="accent1"/>
          </a:solidFill>
        </p:spPr>
        <p:txBody>
          <a:bodyPr wrap="square" tIns="90000" bIns="9000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/>
            <a:r>
              <a:rPr lang="ru-RU" sz="1400" cap="all" dirty="0" smtClean="0">
                <a:solidFill>
                  <a:schemeClr val="bg1"/>
                </a:solidFill>
                <a:latin typeface="+mj-lt"/>
              </a:rPr>
              <a:t>песок</a:t>
            </a:r>
            <a:endParaRPr lang="en-AU" sz="1400" cap="all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44"/>
          <p:cNvSpPr txBox="1"/>
          <p:nvPr/>
        </p:nvSpPr>
        <p:spPr>
          <a:xfrm>
            <a:off x="8668072" y="3650134"/>
            <a:ext cx="2627316" cy="389507"/>
          </a:xfrm>
          <a:prstGeom prst="rect">
            <a:avLst/>
          </a:prstGeom>
          <a:solidFill>
            <a:schemeClr val="accent1"/>
          </a:solidFill>
        </p:spPr>
        <p:txBody>
          <a:bodyPr wrap="square" tIns="90000" bIns="9000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/>
            <a:r>
              <a:rPr lang="ru-RU" sz="1350" cap="all" dirty="0" smtClean="0">
                <a:solidFill>
                  <a:srgbClr val="FFFFFF"/>
                </a:solidFill>
                <a:latin typeface="+mj-lt"/>
              </a:rPr>
              <a:t>Экстремальные условия</a:t>
            </a:r>
            <a:endParaRPr lang="en-US" sz="1350" cap="all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6" name="TextBox 47"/>
          <p:cNvSpPr txBox="1"/>
          <p:nvPr/>
        </p:nvSpPr>
        <p:spPr>
          <a:xfrm>
            <a:off x="497000" y="3005479"/>
            <a:ext cx="26273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400" kern="0" dirty="0" smtClean="0">
                <a:latin typeface="+mn-lt"/>
                <a:ea typeface="宋体" pitchFamily="2" charset="-122"/>
                <a:cs typeface="Arial"/>
              </a:rPr>
              <a:t>Relative humidity of </a:t>
            </a:r>
            <a:br>
              <a:rPr lang="en-US" altLang="zh-CN" sz="1400" kern="0" dirty="0" smtClean="0">
                <a:latin typeface="+mn-lt"/>
                <a:ea typeface="宋体" pitchFamily="2" charset="-122"/>
                <a:cs typeface="Arial"/>
              </a:rPr>
            </a:br>
            <a:r>
              <a:rPr lang="en-US" altLang="zh-CN" sz="1400" kern="0" dirty="0" smtClean="0">
                <a:latin typeface="+mn-lt"/>
                <a:ea typeface="宋体" pitchFamily="2" charset="-122"/>
                <a:cs typeface="Arial"/>
              </a:rPr>
              <a:t>91-98% at 20 to 60°C</a:t>
            </a:r>
            <a:endParaRPr lang="en-US" sz="1400" kern="0" dirty="0">
              <a:latin typeface="+mn-lt"/>
              <a:cs typeface="Arial"/>
            </a:endParaRPr>
          </a:p>
        </p:txBody>
      </p:sp>
      <p:sp>
        <p:nvSpPr>
          <p:cNvPr id="17" name="TextBox 48"/>
          <p:cNvSpPr txBox="1"/>
          <p:nvPr/>
        </p:nvSpPr>
        <p:spPr>
          <a:xfrm>
            <a:off x="3220691" y="3005478"/>
            <a:ext cx="262731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400" kern="0" dirty="0" smtClean="0">
                <a:latin typeface="+mn-lt"/>
                <a:ea typeface="宋体" pitchFamily="2" charset="-122"/>
                <a:cs typeface="Arial"/>
              </a:rPr>
              <a:t>-20℃ for over 72 hours</a:t>
            </a:r>
          </a:p>
        </p:txBody>
      </p:sp>
      <p:sp>
        <p:nvSpPr>
          <p:cNvPr id="18" name="TextBox 49"/>
          <p:cNvSpPr txBox="1"/>
          <p:nvPr/>
        </p:nvSpPr>
        <p:spPr>
          <a:xfrm>
            <a:off x="5944381" y="3005479"/>
            <a:ext cx="26273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>
              <a:defRPr/>
            </a:pPr>
            <a:r>
              <a:rPr lang="en-AU" altLang="zh-CN" sz="1400" kern="0" dirty="0" smtClean="0">
                <a:latin typeface="+mn-lt"/>
                <a:ea typeface="宋体" pitchFamily="2" charset="-122"/>
                <a:cs typeface="Arial"/>
              </a:rPr>
              <a:t>+30 to +60°C over </a:t>
            </a:r>
            <a:br>
              <a:rPr lang="en-AU" altLang="zh-CN" sz="1400" kern="0" dirty="0" smtClean="0">
                <a:latin typeface="+mn-lt"/>
                <a:ea typeface="宋体" pitchFamily="2" charset="-122"/>
                <a:cs typeface="Arial"/>
              </a:rPr>
            </a:br>
            <a:r>
              <a:rPr lang="en-AU" altLang="zh-CN" sz="1400" kern="0" dirty="0" smtClean="0">
                <a:latin typeface="+mn-lt"/>
                <a:ea typeface="宋体" pitchFamily="2" charset="-122"/>
                <a:cs typeface="Arial"/>
              </a:rPr>
              <a:t>7 x 24 hour cycles</a:t>
            </a:r>
          </a:p>
        </p:txBody>
      </p:sp>
      <p:sp>
        <p:nvSpPr>
          <p:cNvPr id="19" name="TextBox 50"/>
          <p:cNvSpPr txBox="1"/>
          <p:nvPr/>
        </p:nvSpPr>
        <p:spPr>
          <a:xfrm>
            <a:off x="8668072" y="3005479"/>
            <a:ext cx="26273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>
              <a:defRPr/>
            </a:pPr>
            <a:r>
              <a:rPr lang="en-AU" altLang="zh-CN" sz="1400" kern="0" dirty="0" smtClean="0">
                <a:latin typeface="+mn-lt"/>
                <a:ea typeface="宋体" pitchFamily="2" charset="-122"/>
                <a:cs typeface="Arial"/>
              </a:rPr>
              <a:t>140 mesh silica dust for </a:t>
            </a:r>
            <a:br>
              <a:rPr lang="en-AU" altLang="zh-CN" sz="1400" kern="0" dirty="0" smtClean="0">
                <a:latin typeface="+mn-lt"/>
                <a:ea typeface="宋体" pitchFamily="2" charset="-122"/>
                <a:cs typeface="Arial"/>
              </a:rPr>
            </a:br>
            <a:r>
              <a:rPr lang="en-AU" altLang="zh-CN" sz="1400" kern="0" dirty="0" smtClean="0">
                <a:latin typeface="+mn-lt"/>
                <a:ea typeface="宋体" pitchFamily="2" charset="-122"/>
                <a:cs typeface="Arial"/>
              </a:rPr>
              <a:t>6 hour cycles</a:t>
            </a:r>
          </a:p>
        </p:txBody>
      </p:sp>
      <p:pic>
        <p:nvPicPr>
          <p:cNvPr id="20" name="Picture 19" descr="Mil-Spec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97000" y="1705918"/>
            <a:ext cx="2627316" cy="1262172"/>
          </a:xfrm>
          <a:prstGeom prst="rect">
            <a:avLst/>
          </a:prstGeom>
        </p:spPr>
      </p:pic>
      <p:pic>
        <p:nvPicPr>
          <p:cNvPr id="21" name="Picture 20" descr="Mil-Spec2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220691" y="1705918"/>
            <a:ext cx="2627316" cy="1262172"/>
          </a:xfrm>
          <a:prstGeom prst="rect">
            <a:avLst/>
          </a:prstGeom>
        </p:spPr>
      </p:pic>
      <p:pic>
        <p:nvPicPr>
          <p:cNvPr id="22" name="Picture 21" descr="Mil-Spec3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944381" y="1705918"/>
            <a:ext cx="2627316" cy="1262172"/>
          </a:xfrm>
          <a:prstGeom prst="rect">
            <a:avLst/>
          </a:prstGeom>
        </p:spPr>
      </p:pic>
      <p:pic>
        <p:nvPicPr>
          <p:cNvPr id="23" name="Picture 22" descr="Mil-Spec4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668072" y="1705918"/>
            <a:ext cx="2627316" cy="1262172"/>
          </a:xfrm>
          <a:prstGeom prst="rect">
            <a:avLst/>
          </a:prstGeom>
        </p:spPr>
      </p:pic>
      <p:pic>
        <p:nvPicPr>
          <p:cNvPr id="24" name="Picture 23" descr="Mil-Spec5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497528" y="4077133"/>
            <a:ext cx="2627316" cy="1262175"/>
          </a:xfrm>
          <a:prstGeom prst="rect">
            <a:avLst/>
          </a:prstGeom>
        </p:spPr>
      </p:pic>
      <p:sp>
        <p:nvSpPr>
          <p:cNvPr id="25" name="TextBox 56"/>
          <p:cNvSpPr txBox="1"/>
          <p:nvPr/>
        </p:nvSpPr>
        <p:spPr>
          <a:xfrm>
            <a:off x="497000" y="5371026"/>
            <a:ext cx="26273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>
              <a:defRPr/>
            </a:pPr>
            <a:r>
              <a:rPr lang="en-AU" altLang="zh-CN" sz="1400" kern="0" dirty="0" smtClean="0">
                <a:latin typeface="+mn-lt"/>
                <a:ea typeface="宋体" pitchFamily="2" charset="-122"/>
                <a:cs typeface="Arial"/>
              </a:rPr>
              <a:t>Multiple tests while running </a:t>
            </a:r>
            <a:br>
              <a:rPr lang="en-AU" altLang="zh-CN" sz="1400" kern="0" dirty="0" smtClean="0">
                <a:latin typeface="+mn-lt"/>
                <a:ea typeface="宋体" pitchFamily="2" charset="-122"/>
                <a:cs typeface="Arial"/>
              </a:rPr>
            </a:br>
            <a:r>
              <a:rPr lang="en-AU" altLang="zh-CN" sz="1400" kern="0" dirty="0" smtClean="0">
                <a:latin typeface="+mn-lt"/>
                <a:ea typeface="宋体" pitchFamily="2" charset="-122"/>
                <a:cs typeface="Arial"/>
              </a:rPr>
              <a:t>and turned off</a:t>
            </a:r>
          </a:p>
        </p:txBody>
      </p:sp>
      <p:sp>
        <p:nvSpPr>
          <p:cNvPr id="26" name="TextBox 57"/>
          <p:cNvSpPr txBox="1"/>
          <p:nvPr/>
        </p:nvSpPr>
        <p:spPr>
          <a:xfrm>
            <a:off x="3220691" y="5371026"/>
            <a:ext cx="26273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>
              <a:defRPr/>
            </a:pPr>
            <a:r>
              <a:rPr lang="en-AU" altLang="zh-CN" sz="1400" kern="0" dirty="0" smtClean="0">
                <a:latin typeface="+mn-lt"/>
                <a:ea typeface="宋体" pitchFamily="2" charset="-122"/>
                <a:cs typeface="Arial"/>
              </a:rPr>
              <a:t>High acceleration and repeated shock pulses over 18 times</a:t>
            </a:r>
          </a:p>
        </p:txBody>
      </p:sp>
      <p:sp>
        <p:nvSpPr>
          <p:cNvPr id="27" name="TextBox 58"/>
          <p:cNvSpPr txBox="1"/>
          <p:nvPr/>
        </p:nvSpPr>
        <p:spPr>
          <a:xfrm>
            <a:off x="5944381" y="5371026"/>
            <a:ext cx="26273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>
              <a:defRPr/>
            </a:pPr>
            <a:r>
              <a:rPr lang="en-AU" altLang="zh-CN" sz="1400" kern="0" dirty="0" smtClean="0">
                <a:latin typeface="+mn-lt"/>
                <a:ea typeface="宋体" pitchFamily="2" charset="-122"/>
                <a:cs typeface="Arial"/>
              </a:rPr>
              <a:t>Tests operation at 15,000 feet</a:t>
            </a:r>
            <a:br>
              <a:rPr lang="en-AU" altLang="zh-CN" sz="1400" kern="0" dirty="0" smtClean="0">
                <a:latin typeface="+mn-lt"/>
                <a:ea typeface="宋体" pitchFamily="2" charset="-122"/>
                <a:cs typeface="Arial"/>
              </a:rPr>
            </a:br>
            <a:r>
              <a:rPr lang="en-AU" altLang="zh-CN" sz="1400" kern="0" dirty="0" smtClean="0">
                <a:latin typeface="+mn-lt"/>
                <a:ea typeface="宋体" pitchFamily="2" charset="-122"/>
                <a:cs typeface="Arial"/>
              </a:rPr>
              <a:t>while running</a:t>
            </a:r>
          </a:p>
        </p:txBody>
      </p:sp>
      <p:sp>
        <p:nvSpPr>
          <p:cNvPr id="28" name="TextBox 59"/>
          <p:cNvSpPr txBox="1"/>
          <p:nvPr/>
        </p:nvSpPr>
        <p:spPr>
          <a:xfrm>
            <a:off x="8668072" y="5371026"/>
            <a:ext cx="26273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>
              <a:defRPr/>
            </a:pPr>
            <a:r>
              <a:rPr lang="en-AU" altLang="zh-CN" sz="1400" kern="0" dirty="0" smtClean="0">
                <a:latin typeface="+mn-lt"/>
                <a:ea typeface="宋体" pitchFamily="2" charset="-122"/>
                <a:cs typeface="Arial"/>
              </a:rPr>
              <a:t>-20°C to 60°C over 3 cycles</a:t>
            </a:r>
            <a:br>
              <a:rPr lang="en-AU" altLang="zh-CN" sz="1400" kern="0" dirty="0" smtClean="0">
                <a:latin typeface="+mn-lt"/>
                <a:ea typeface="宋体" pitchFamily="2" charset="-122"/>
                <a:cs typeface="Arial"/>
              </a:rPr>
            </a:br>
            <a:r>
              <a:rPr lang="en-AU" altLang="zh-CN" sz="1400" kern="0" dirty="0" smtClean="0">
                <a:latin typeface="+mn-lt"/>
                <a:ea typeface="宋体" pitchFamily="2" charset="-122"/>
                <a:cs typeface="Arial"/>
              </a:rPr>
              <a:t>of 2 hour duration </a:t>
            </a:r>
          </a:p>
        </p:txBody>
      </p:sp>
      <p:pic>
        <p:nvPicPr>
          <p:cNvPr id="29" name="Picture 28" descr="Mil-Spec2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221043" y="4077133"/>
            <a:ext cx="2627316" cy="1262171"/>
          </a:xfrm>
          <a:prstGeom prst="rect">
            <a:avLst/>
          </a:prstGeom>
        </p:spPr>
      </p:pic>
      <p:pic>
        <p:nvPicPr>
          <p:cNvPr id="30" name="Picture 29" descr="Mil-Spec3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5944557" y="4077133"/>
            <a:ext cx="2627316" cy="1262171"/>
          </a:xfrm>
          <a:prstGeom prst="rect">
            <a:avLst/>
          </a:prstGeom>
        </p:spPr>
      </p:pic>
      <p:pic>
        <p:nvPicPr>
          <p:cNvPr id="31" name="Picture 30" descr="Mil-Spec4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8668072" y="4077133"/>
            <a:ext cx="2627316" cy="126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6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dirty="0">
                <a:solidFill>
                  <a:srgbClr val="939598"/>
                </a:solidFill>
                <a:cs typeface="Arial" pitchFamily="34" charset="0"/>
              </a:rPr>
              <a:t>2014 LENOVO INTERNAL. All rights reserved.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878" y="-14630"/>
            <a:ext cx="1219411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5563" y="102019"/>
            <a:ext cx="2733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Visit www.thisisthinkpad.com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18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Notebook and Convertible Portfolio</a:t>
            </a:r>
            <a:endParaRPr lang="en-AU" dirty="0"/>
          </a:p>
        </p:txBody>
      </p:sp>
      <p:sp>
        <p:nvSpPr>
          <p:cNvPr id="42" name="Slide Number Placeholder 2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F36213-2572-4BB5-8CBA-3981687557D0}" type="slidenum">
              <a:rPr lang="en-AU" smtClean="0"/>
              <a:pPr/>
              <a:t>12</a:t>
            </a:fld>
            <a:endParaRPr lang="en-AU" dirty="0"/>
          </a:p>
        </p:txBody>
      </p:sp>
      <p:sp>
        <p:nvSpPr>
          <p:cNvPr id="5" name="Rectangle 4"/>
          <p:cNvSpPr/>
          <p:nvPr/>
        </p:nvSpPr>
        <p:spPr>
          <a:xfrm>
            <a:off x="2939781" y="5042593"/>
            <a:ext cx="3076243" cy="949347"/>
          </a:xfrm>
          <a:prstGeom prst="rect">
            <a:avLst/>
          </a:prstGeom>
          <a:gradFill flip="none" rotWithShape="1">
            <a:gsLst>
              <a:gs pos="0">
                <a:srgbClr val="F4B82E">
                  <a:shade val="30000"/>
                  <a:satMod val="115000"/>
                </a:srgbClr>
              </a:gs>
              <a:gs pos="50000">
                <a:srgbClr val="F4B82E">
                  <a:shade val="67500"/>
                  <a:satMod val="115000"/>
                </a:srgbClr>
              </a:gs>
              <a:gs pos="100000">
                <a:srgbClr val="F4B82E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420156" y="1905956"/>
            <a:ext cx="1559628" cy="4085983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3998" y="2331626"/>
            <a:ext cx="2591613" cy="2429250"/>
          </a:xfrm>
          <a:prstGeom prst="rect">
            <a:avLst/>
          </a:prstGeom>
        </p:spPr>
      </p:pic>
      <p:sp>
        <p:nvSpPr>
          <p:cNvPr id="8" name="TextBox 24"/>
          <p:cNvSpPr txBox="1"/>
          <p:nvPr/>
        </p:nvSpPr>
        <p:spPr>
          <a:xfrm>
            <a:off x="443874" y="1033730"/>
            <a:ext cx="206397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marL="285750" indent="-285750">
              <a:spcBef>
                <a:spcPts val="1600"/>
              </a:spcBef>
              <a:spcAft>
                <a:spcPts val="1000"/>
              </a:spcAft>
              <a:buClr>
                <a:srgbClr val="962120"/>
              </a:buClr>
            </a:pPr>
            <a:r>
              <a:rPr lang="en-AU" sz="2400" cap="all" dirty="0" smtClean="0">
                <a:solidFill>
                  <a:schemeClr val="accent1"/>
                </a:solidFill>
                <a:latin typeface="+mj-lt"/>
                <a:cs typeface="Calibri" pitchFamily="34" charset="0"/>
              </a:rPr>
              <a:t>notebooks</a:t>
            </a:r>
          </a:p>
        </p:txBody>
      </p:sp>
      <p:sp>
        <p:nvSpPr>
          <p:cNvPr id="9" name="TextBox 25"/>
          <p:cNvSpPr txBox="1"/>
          <p:nvPr/>
        </p:nvSpPr>
        <p:spPr>
          <a:xfrm>
            <a:off x="564134" y="4838204"/>
            <a:ext cx="194371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en-AU" sz="2800" smtClean="0">
                <a:solidFill>
                  <a:schemeClr val="bg1"/>
                </a:solidFill>
                <a:latin typeface="+mj-lt"/>
                <a:cs typeface="Calibri" pitchFamily="34" charset="0"/>
              </a:rPr>
              <a:t>X1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en-AU" sz="120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Industry leading</a:t>
            </a:r>
            <a:br>
              <a:rPr lang="en-AU" sz="120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</a:br>
            <a:r>
              <a:rPr lang="en-AU" sz="120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thin &amp; light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en-AU" sz="120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14”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20486" y="1928544"/>
            <a:ext cx="3834725" cy="956695"/>
          </a:xfrm>
          <a:prstGeom prst="rect">
            <a:avLst/>
          </a:prstGeom>
          <a:gradFill flip="none" rotWithShape="1">
            <a:gsLst>
              <a:gs pos="0">
                <a:srgbClr val="3AABDE">
                  <a:shade val="30000"/>
                  <a:satMod val="115000"/>
                </a:srgbClr>
              </a:gs>
              <a:gs pos="50000">
                <a:srgbClr val="3AABDE">
                  <a:shade val="67500"/>
                  <a:satMod val="115000"/>
                </a:srgbClr>
              </a:gs>
              <a:gs pos="100000">
                <a:srgbClr val="3AABDE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/>
          </a:p>
        </p:txBody>
      </p:sp>
      <p:sp>
        <p:nvSpPr>
          <p:cNvPr id="11" name="TextBox 32"/>
          <p:cNvSpPr txBox="1"/>
          <p:nvPr/>
        </p:nvSpPr>
        <p:spPr>
          <a:xfrm>
            <a:off x="3064465" y="2011064"/>
            <a:ext cx="90089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en-AU" b="1" smtClean="0">
                <a:solidFill>
                  <a:schemeClr val="bg1"/>
                </a:solidFill>
                <a:latin typeface="+mj-lt"/>
                <a:cs typeface="Calibri" pitchFamily="34" charset="0"/>
              </a:rPr>
              <a:t>T/W 15”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en-AU" sz="120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Performance 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en-AU" sz="120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enterprise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en-AU" sz="120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15”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39781" y="3477534"/>
            <a:ext cx="1791091" cy="95669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/>
          </a:p>
        </p:txBody>
      </p:sp>
      <p:sp>
        <p:nvSpPr>
          <p:cNvPr id="13" name="TextBox 41"/>
          <p:cNvSpPr txBox="1"/>
          <p:nvPr/>
        </p:nvSpPr>
        <p:spPr>
          <a:xfrm>
            <a:off x="3083760" y="3612524"/>
            <a:ext cx="295155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en-AU" b="1" smtClean="0">
                <a:solidFill>
                  <a:schemeClr val="bg1"/>
                </a:solidFill>
                <a:latin typeface="+mj-lt"/>
                <a:cs typeface="Calibri" pitchFamily="34" charset="0"/>
              </a:rPr>
              <a:t>T/X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en-AU" sz="120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Leadership LE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en-AU" sz="120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12”/14”/15”</a:t>
            </a:r>
          </a:p>
        </p:txBody>
      </p:sp>
      <p:pic>
        <p:nvPicPr>
          <p:cNvPr id="14" name="Picture 13" descr="S:\WIP_AU\Lenovo\WW\4067 - Product Disclosure PPT\Creative\Links\V4\HeroW540_Hero_0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855" y="3418124"/>
            <a:ext cx="1326648" cy="125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s://forums.lenovo.com/t5/image/serverpage/image-id/26401iBF5D916139ACAC76/image-size/medium?v=mpbl-1&amp;px=-1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485035" y="1905957"/>
            <a:ext cx="1588210" cy="1077505"/>
          </a:xfrm>
          <a:prstGeom prst="rect">
            <a:avLst/>
          </a:prstGeom>
          <a:noFill/>
        </p:spPr>
      </p:pic>
      <p:sp>
        <p:nvSpPr>
          <p:cNvPr id="16" name="TextBox 35"/>
          <p:cNvSpPr txBox="1"/>
          <p:nvPr/>
        </p:nvSpPr>
        <p:spPr>
          <a:xfrm>
            <a:off x="3053917" y="5172850"/>
            <a:ext cx="79049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en-AU" b="1" smtClean="0">
                <a:solidFill>
                  <a:schemeClr val="bg1"/>
                </a:solidFill>
                <a:latin typeface="+mj-lt"/>
                <a:cs typeface="Calibri" pitchFamily="34" charset="0"/>
              </a:rPr>
              <a:t>L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en-AU" sz="120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Value LE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en-AU" sz="120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 14”/15”</a:t>
            </a:r>
          </a:p>
        </p:txBody>
      </p:sp>
      <p:pic>
        <p:nvPicPr>
          <p:cNvPr id="17" name="Picture 16" descr="http://www.lenovo.com/images/gallery/560x345/lenovo-laptop-thinkpad-l540-main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371716" y="5046059"/>
            <a:ext cx="1583763" cy="975966"/>
          </a:xfrm>
          <a:prstGeom prst="rect">
            <a:avLst/>
          </a:prstGeom>
          <a:noFill/>
        </p:spPr>
      </p:pic>
      <p:pic>
        <p:nvPicPr>
          <p:cNvPr id="18" name="Picture 17" descr="http://www.lenovo.com/images/gallery/560x345/lenovo-laptop-thinkpad-t440s-main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970"/>
          <a:stretch>
            <a:fillRect/>
          </a:stretch>
        </p:blipFill>
        <p:spPr bwMode="auto">
          <a:xfrm>
            <a:off x="5303877" y="1916899"/>
            <a:ext cx="1548986" cy="11095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19" name="Rectangle 18"/>
          <p:cNvSpPr/>
          <p:nvPr/>
        </p:nvSpPr>
        <p:spPr>
          <a:xfrm>
            <a:off x="2932970" y="1650672"/>
            <a:ext cx="847768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r>
              <a:rPr lang="en-AU" sz="1400" b="1" smtClean="0">
                <a:solidFill>
                  <a:srgbClr val="3AABDE"/>
                </a:solidFill>
                <a:cs typeface="Calibri" pitchFamily="34" charset="0"/>
              </a:rPr>
              <a:t>PREMIUM</a:t>
            </a:r>
            <a:endParaRPr lang="en-AU" sz="1400" b="1">
              <a:solidFill>
                <a:srgbClr val="3AABD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781" y="3194724"/>
            <a:ext cx="1158670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r>
              <a:rPr lang="en-AU" sz="1400" b="1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 pitchFamily="34" charset="0"/>
              </a:rPr>
              <a:t>LEADERSHIP</a:t>
            </a:r>
            <a:endParaRPr lang="en-AU" sz="14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40305" y="4736745"/>
            <a:ext cx="595649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r>
              <a:rPr lang="en-AU" sz="1400" b="1" dirty="0">
                <a:solidFill>
                  <a:srgbClr val="F1C741"/>
                </a:solidFill>
                <a:cs typeface="Calibri" pitchFamily="34" charset="0"/>
              </a:rPr>
              <a:t>V</a:t>
            </a:r>
            <a:r>
              <a:rPr lang="en-AU" sz="1400" b="1" dirty="0" smtClean="0">
                <a:solidFill>
                  <a:srgbClr val="F1C741"/>
                </a:solidFill>
                <a:cs typeface="Calibri" pitchFamily="34" charset="0"/>
              </a:rPr>
              <a:t>ALUE</a:t>
            </a:r>
            <a:endParaRPr lang="en-AU" sz="1400" b="1" dirty="0">
              <a:solidFill>
                <a:srgbClr val="F1C741"/>
              </a:solidFill>
            </a:endParaRPr>
          </a:p>
        </p:txBody>
      </p:sp>
      <p:sp>
        <p:nvSpPr>
          <p:cNvPr id="22" name="TextBox 57"/>
          <p:cNvSpPr txBox="1"/>
          <p:nvPr/>
        </p:nvSpPr>
        <p:spPr>
          <a:xfrm>
            <a:off x="4730873" y="5172850"/>
            <a:ext cx="79049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en-AU" b="1" smtClean="0">
                <a:solidFill>
                  <a:schemeClr val="bg1"/>
                </a:solidFill>
                <a:latin typeface="+mj-lt"/>
                <a:cs typeface="Calibri" pitchFamily="34" charset="0"/>
              </a:rPr>
              <a:t>E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en-AU" sz="120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Value SMB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en-AU" sz="120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 14”/15”</a:t>
            </a:r>
          </a:p>
        </p:txBody>
      </p:sp>
      <p:pic>
        <p:nvPicPr>
          <p:cNvPr id="23" name="Picture 22" descr="http://www.lenovo.com/images/gallery/560x345/lenovo-laptop-thinkpad-edge-e440-touch-main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130167" y="5059031"/>
            <a:ext cx="1661662" cy="1023970"/>
          </a:xfrm>
          <a:prstGeom prst="rect">
            <a:avLst/>
          </a:prstGeom>
          <a:noFill/>
        </p:spPr>
      </p:pic>
      <p:sp>
        <p:nvSpPr>
          <p:cNvPr id="24" name="TextBox 59"/>
          <p:cNvSpPr txBox="1"/>
          <p:nvPr/>
        </p:nvSpPr>
        <p:spPr>
          <a:xfrm>
            <a:off x="7123630" y="1033730"/>
            <a:ext cx="206397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marL="285750" indent="-285750">
              <a:spcBef>
                <a:spcPts val="1600"/>
              </a:spcBef>
              <a:spcAft>
                <a:spcPts val="1000"/>
              </a:spcAft>
              <a:buClr>
                <a:srgbClr val="962120"/>
              </a:buClr>
            </a:pPr>
            <a:r>
              <a:rPr lang="en-AU" sz="2400" cap="all" dirty="0" smtClean="0">
                <a:solidFill>
                  <a:schemeClr val="accent1"/>
                </a:solidFill>
                <a:latin typeface="+mj-lt"/>
                <a:cs typeface="Calibri" pitchFamily="34" charset="0"/>
              </a:rPr>
              <a:t>multimode</a:t>
            </a:r>
          </a:p>
        </p:txBody>
      </p:sp>
      <p:sp>
        <p:nvSpPr>
          <p:cNvPr id="25" name="TextBox 60"/>
          <p:cNvSpPr txBox="1"/>
          <p:nvPr/>
        </p:nvSpPr>
        <p:spPr>
          <a:xfrm>
            <a:off x="9614964" y="1033730"/>
            <a:ext cx="161975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en-AU" sz="2400" cap="all" dirty="0" smtClean="0">
                <a:solidFill>
                  <a:schemeClr val="accent1"/>
                </a:solidFill>
                <a:latin typeface="+mj-lt"/>
                <a:cs typeface="Calibri" pitchFamily="34" charset="0"/>
              </a:rPr>
              <a:t>Tablets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en-AU" sz="1200" cap="al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itchFamily="34" charset="0"/>
              </a:rPr>
              <a:t>&amp; detachables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614964" y="1928544"/>
            <a:ext cx="2205632" cy="956695"/>
          </a:xfrm>
          <a:prstGeom prst="rect">
            <a:avLst/>
          </a:prstGeom>
          <a:gradFill flip="none" rotWithShape="1">
            <a:gsLst>
              <a:gs pos="0">
                <a:srgbClr val="3AABDE">
                  <a:shade val="30000"/>
                  <a:satMod val="115000"/>
                </a:srgbClr>
              </a:gs>
              <a:gs pos="50000">
                <a:srgbClr val="3AABDE">
                  <a:shade val="67500"/>
                  <a:satMod val="115000"/>
                </a:srgbClr>
              </a:gs>
              <a:gs pos="100000">
                <a:srgbClr val="3AABDE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/>
          </a:p>
        </p:txBody>
      </p:sp>
      <p:sp>
        <p:nvSpPr>
          <p:cNvPr id="27" name="TextBox 62"/>
          <p:cNvSpPr txBox="1"/>
          <p:nvPr/>
        </p:nvSpPr>
        <p:spPr>
          <a:xfrm>
            <a:off x="9758942" y="2088216"/>
            <a:ext cx="14757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en-AU" b="1" smtClean="0">
                <a:solidFill>
                  <a:schemeClr val="bg1"/>
                </a:solidFill>
                <a:latin typeface="+mj-lt"/>
                <a:cs typeface="Calibri" pitchFamily="34" charset="0"/>
              </a:rPr>
              <a:t>Helix 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en-AU" sz="120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Enterprise class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en-AU" sz="120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11”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123630" y="5042593"/>
            <a:ext cx="1477089" cy="949347"/>
          </a:xfrm>
          <a:prstGeom prst="rect">
            <a:avLst/>
          </a:prstGeom>
          <a:gradFill flip="none" rotWithShape="1">
            <a:gsLst>
              <a:gs pos="0">
                <a:srgbClr val="F4B82E">
                  <a:shade val="30000"/>
                  <a:satMod val="115000"/>
                </a:srgbClr>
              </a:gs>
              <a:gs pos="50000">
                <a:srgbClr val="F4B82E">
                  <a:shade val="67500"/>
                  <a:satMod val="115000"/>
                </a:srgbClr>
              </a:gs>
              <a:gs pos="100000">
                <a:srgbClr val="F4B82E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/>
          </a:p>
        </p:txBody>
      </p:sp>
      <p:sp>
        <p:nvSpPr>
          <p:cNvPr id="29" name="TextBox 65"/>
          <p:cNvSpPr txBox="1"/>
          <p:nvPr/>
        </p:nvSpPr>
        <p:spPr>
          <a:xfrm>
            <a:off x="7237765" y="5172850"/>
            <a:ext cx="79049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en-AU" b="1" smtClean="0">
                <a:solidFill>
                  <a:schemeClr val="bg1"/>
                </a:solidFill>
                <a:latin typeface="+mj-lt"/>
                <a:cs typeface="Calibri" pitchFamily="34" charset="0"/>
              </a:rPr>
              <a:t>11e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en-AU" sz="120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EDU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en-AU" sz="120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 11”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102393" y="3477534"/>
            <a:ext cx="2190518" cy="95669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/>
          </a:p>
        </p:txBody>
      </p:sp>
      <p:sp>
        <p:nvSpPr>
          <p:cNvPr id="31" name="TextBox 74"/>
          <p:cNvSpPr txBox="1"/>
          <p:nvPr/>
        </p:nvSpPr>
        <p:spPr>
          <a:xfrm>
            <a:off x="7246371" y="3601745"/>
            <a:ext cx="295155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sk-SK" b="1" dirty="0" smtClean="0">
                <a:solidFill>
                  <a:schemeClr val="bg1"/>
                </a:solidFill>
                <a:latin typeface="+mj-lt"/>
                <a:cs typeface="Calibri" pitchFamily="34" charset="0"/>
              </a:rPr>
              <a:t>S </a:t>
            </a:r>
            <a:r>
              <a:rPr lang="en-AU" b="1" dirty="0" smtClean="0">
                <a:solidFill>
                  <a:schemeClr val="bg1"/>
                </a:solidFill>
                <a:latin typeface="+mj-lt"/>
                <a:cs typeface="Calibri" pitchFamily="34" charset="0"/>
              </a:rPr>
              <a:t>Yoga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en-AU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SMB Yoga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en-AU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12”/14”/15”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6944966" y="1114449"/>
            <a:ext cx="0" cy="487749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9464590" y="1114449"/>
            <a:ext cx="0" cy="487749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9614964" y="3477534"/>
            <a:ext cx="2190518" cy="95669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/>
          </a:p>
        </p:txBody>
      </p:sp>
      <p:sp>
        <p:nvSpPr>
          <p:cNvPr id="35" name="TextBox 86"/>
          <p:cNvSpPr txBox="1"/>
          <p:nvPr/>
        </p:nvSpPr>
        <p:spPr>
          <a:xfrm>
            <a:off x="9758942" y="3529738"/>
            <a:ext cx="107559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en-AU" b="1" dirty="0" smtClean="0">
                <a:solidFill>
                  <a:schemeClr val="bg1"/>
                </a:solidFill>
                <a:latin typeface="+mj-lt"/>
                <a:cs typeface="Calibri" pitchFamily="34" charset="0"/>
              </a:rPr>
              <a:t>10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en-AU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Tablet 2-in-1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en-AU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10”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10688407" y="1888727"/>
            <a:ext cx="1466420" cy="1214885"/>
          </a:xfrm>
          <a:prstGeom prst="rect">
            <a:avLst/>
          </a:prstGeom>
        </p:spPr>
      </p:pic>
      <p:pic>
        <p:nvPicPr>
          <p:cNvPr id="37" name="Picture 36" descr="lenovo-thinkpad-tablet-2.png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10796932" y="3546251"/>
            <a:ext cx="1082640" cy="869722"/>
          </a:xfrm>
          <a:prstGeom prst="rect">
            <a:avLst/>
          </a:prstGeom>
        </p:spPr>
      </p:pic>
      <p:pic>
        <p:nvPicPr>
          <p:cNvPr id="38" name="Picture 37" descr="ThinkPad_11e_Yoga_Windows-01.tif3400x5100.png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7620862" y="4901463"/>
            <a:ext cx="1367796" cy="13414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8028258" y="3405607"/>
            <a:ext cx="1439785" cy="1271488"/>
          </a:xfrm>
          <a:prstGeom prst="rect">
            <a:avLst/>
          </a:prstGeom>
        </p:spPr>
      </p:pic>
      <p:sp>
        <p:nvSpPr>
          <p:cNvPr id="40" name="TextBox 97"/>
          <p:cNvSpPr txBox="1"/>
          <p:nvPr/>
        </p:nvSpPr>
        <p:spPr>
          <a:xfrm>
            <a:off x="5145235" y="2011064"/>
            <a:ext cx="90089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en-AU" b="1">
                <a:solidFill>
                  <a:srgbClr val="FFFFFF"/>
                </a:solidFill>
                <a:latin typeface="Arial"/>
                <a:cs typeface="Calibri" pitchFamily="34" charset="0"/>
              </a:rPr>
              <a:t>Ts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en-AU" sz="1200">
                <a:solidFill>
                  <a:srgbClr val="FFFFFF"/>
                </a:solidFill>
                <a:latin typeface="Calibri" panose="020F0502020204030204" pitchFamily="34" charset="0"/>
                <a:cs typeface="Calibri" pitchFamily="34" charset="0"/>
              </a:rPr>
              <a:t>Best in class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rgbClr val="962120"/>
              </a:buClr>
            </a:pPr>
            <a:r>
              <a:rPr lang="en-AU" sz="1200">
                <a:solidFill>
                  <a:srgbClr val="FFFFFF"/>
                </a:solidFill>
                <a:latin typeface="Calibri" panose="020F0502020204030204" pitchFamily="34" charset="0"/>
                <a:cs typeface="Calibri" pitchFamily="34" charset="0"/>
              </a:rPr>
              <a:t>14”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20156" y="1650672"/>
            <a:ext cx="508020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r>
              <a:rPr lang="en-AU" sz="1400" b="1" dirty="0" smtClean="0">
                <a:solidFill>
                  <a:schemeClr val="accent1"/>
                </a:solidFill>
                <a:cs typeface="Calibri" pitchFamily="34" charset="0"/>
              </a:rPr>
              <a:t>HALO</a:t>
            </a:r>
            <a:endParaRPr lang="en-AU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06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252865" y="819105"/>
            <a:ext cx="8213524" cy="1863593"/>
          </a:xfrm>
        </p:spPr>
        <p:txBody>
          <a:bodyPr/>
          <a:lstStyle/>
          <a:p>
            <a:pPr lvl="1"/>
            <a:r>
              <a:rPr lang="ru-RU" sz="3400" dirty="0" smtClean="0"/>
              <a:t>Авторизованные сервис центры более чем в 18 городах</a:t>
            </a:r>
            <a:r>
              <a:rPr lang="en-US" sz="3400" dirty="0" smtClean="0"/>
              <a:t> </a:t>
            </a:r>
            <a:r>
              <a:rPr lang="ru-RU" sz="3400" dirty="0" smtClean="0"/>
              <a:t>Казахстана</a:t>
            </a:r>
            <a:endParaRPr lang="en-US" sz="3400" dirty="0" smtClean="0"/>
          </a:p>
          <a:p>
            <a:pPr marL="0" indent="0">
              <a:lnSpc>
                <a:spcPct val="150000"/>
              </a:lnSpc>
              <a:buNone/>
            </a:pPr>
            <a:endParaRPr lang="ru-RU" sz="3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0449" y="157270"/>
            <a:ext cx="11120063" cy="677379"/>
          </a:xfrm>
        </p:spPr>
        <p:txBody>
          <a:bodyPr/>
          <a:lstStyle/>
          <a:p>
            <a:pPr algn="l"/>
            <a:r>
              <a:rPr lang="ru-RU" sz="3200" b="1" u="sng" dirty="0" smtClean="0"/>
              <a:t>Сервисная поддержка</a:t>
            </a:r>
            <a:endParaRPr lang="en-US" sz="3200" b="1" u="sng" dirty="0"/>
          </a:p>
        </p:txBody>
      </p:sp>
      <p:pic>
        <p:nvPicPr>
          <p:cNvPr id="6" name="Picture 2" descr="C:\Users\Kathy\Documents\Corporate Identity\LenovoServices\01_Signatures\LenovoServices-Straight-REV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164886" y="437700"/>
            <a:ext cx="3526497" cy="705299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081141" y="1491899"/>
            <a:ext cx="3692253" cy="4268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62" y="2407023"/>
            <a:ext cx="7273454" cy="464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latin typeface="+mn-lt"/>
              </a:rPr>
              <a:t>Сервис и Гарантия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1500891"/>
            <a:ext cx="4806572" cy="42331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>
            <a:defPPr>
              <a:defRPr lang="en-US"/>
            </a:defPPr>
            <a:lvl1pPr marL="0" algn="l" defTabSz="121827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139" algn="l" defTabSz="121827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277" algn="l" defTabSz="121827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7416" algn="l" defTabSz="121827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6550" algn="l" defTabSz="121827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5682" algn="l" defTabSz="121827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4831" algn="l" defTabSz="121827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3962" algn="l" defTabSz="121827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3096" algn="l" defTabSz="121827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8" indent="-28573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900" b="1" dirty="0">
                <a:solidFill>
                  <a:schemeClr val="tx1"/>
                </a:solidFill>
              </a:rPr>
              <a:t>Более </a:t>
            </a:r>
            <a:r>
              <a:rPr lang="ru-RU" sz="1900" b="1" dirty="0" smtClean="0">
                <a:solidFill>
                  <a:schemeClr val="tx1"/>
                </a:solidFill>
              </a:rPr>
              <a:t>15 сервисных </a:t>
            </a:r>
            <a:r>
              <a:rPr lang="ru-RU" sz="1900" b="1" dirty="0">
                <a:solidFill>
                  <a:schemeClr val="tx1"/>
                </a:solidFill>
              </a:rPr>
              <a:t>центров по всей стране</a:t>
            </a:r>
          </a:p>
          <a:p>
            <a:pPr marL="285738" indent="-285738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ru-RU" sz="1900" b="1" dirty="0">
              <a:solidFill>
                <a:schemeClr val="tx1"/>
              </a:solidFill>
            </a:endParaRPr>
          </a:p>
          <a:p>
            <a:pPr marL="285738" indent="-28573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900" b="1" dirty="0" smtClean="0">
                <a:solidFill>
                  <a:schemeClr val="tx1"/>
                </a:solidFill>
              </a:rPr>
              <a:t>Гарантия </a:t>
            </a:r>
            <a:r>
              <a:rPr lang="ru-RU" sz="1900" b="1" dirty="0">
                <a:solidFill>
                  <a:schemeClr val="tx1"/>
                </a:solidFill>
              </a:rPr>
              <a:t>на </a:t>
            </a:r>
            <a:r>
              <a:rPr lang="en-US" sz="1900" b="1" dirty="0">
                <a:solidFill>
                  <a:schemeClr val="tx1"/>
                </a:solidFill>
              </a:rPr>
              <a:t>Think</a:t>
            </a:r>
            <a:r>
              <a:rPr lang="ru-RU" sz="1900" b="1" dirty="0">
                <a:solidFill>
                  <a:schemeClr val="tx1"/>
                </a:solidFill>
              </a:rPr>
              <a:t> – 3 года</a:t>
            </a:r>
            <a:r>
              <a:rPr lang="en-US" sz="1900" b="1" dirty="0">
                <a:solidFill>
                  <a:schemeClr val="tx1"/>
                </a:solidFill>
              </a:rPr>
              <a:t> (c </a:t>
            </a:r>
            <a:r>
              <a:rPr lang="ru-RU" sz="1900" b="1" dirty="0">
                <a:solidFill>
                  <a:schemeClr val="tx1"/>
                </a:solidFill>
              </a:rPr>
              <a:t>возможностью продления до 5 лет)</a:t>
            </a:r>
          </a:p>
          <a:p>
            <a:pPr marL="285738" indent="-285738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ru-RU" sz="1900" b="1" dirty="0">
              <a:solidFill>
                <a:schemeClr val="tx1"/>
              </a:solidFill>
            </a:endParaRPr>
          </a:p>
          <a:p>
            <a:pPr marL="285738" indent="-28573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900" b="1" dirty="0">
                <a:solidFill>
                  <a:schemeClr val="tx1"/>
                </a:solidFill>
              </a:rPr>
              <a:t>Гарантия на </a:t>
            </a:r>
            <a:r>
              <a:rPr lang="en-US" sz="1900" b="1" dirty="0">
                <a:solidFill>
                  <a:schemeClr val="tx1"/>
                </a:solidFill>
              </a:rPr>
              <a:t>Idea – 1 </a:t>
            </a:r>
            <a:r>
              <a:rPr lang="ru-RU" sz="1900" b="1" dirty="0">
                <a:solidFill>
                  <a:schemeClr val="tx1"/>
                </a:solidFill>
              </a:rPr>
              <a:t>год</a:t>
            </a:r>
          </a:p>
          <a:p>
            <a:pPr>
              <a:lnSpc>
                <a:spcPct val="150000"/>
              </a:lnSpc>
            </a:pPr>
            <a:endParaRPr lang="ru-RU" sz="1900" b="1" dirty="0">
              <a:solidFill>
                <a:schemeClr val="tx1"/>
              </a:solidFill>
            </a:endParaRPr>
          </a:p>
          <a:p>
            <a:pPr marL="285738" indent="-28573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900" b="1" dirty="0">
                <a:solidFill>
                  <a:schemeClr val="tx1"/>
                </a:solidFill>
              </a:rPr>
              <a:t>Отслеживание гарантии на сайте</a:t>
            </a:r>
          </a:p>
        </p:txBody>
      </p:sp>
      <p:pic>
        <p:nvPicPr>
          <p:cNvPr id="3074" name="Picture 2" descr="C:\Users\lenovo\Pictures\k900\гара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026" y="853039"/>
            <a:ext cx="7450803" cy="337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://shop.lenovo.com/ru/ru/services_warranty/images/Lenovo-warranty-deep-red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572" y="4453412"/>
            <a:ext cx="1034978" cy="103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://shop.lenovo.com/ru/ru/services_warranty/images/Accidental-Damage-Protection-gray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056" y="4469762"/>
            <a:ext cx="1168258" cy="101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://shop.lenovo.com/ru/ru/services_warranty/images/Transition-Services-Yellow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632" y="4453413"/>
            <a:ext cx="1159337" cy="103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://shop.lenovo.com/ru/ru/services_warranty/images/Imaging-Services-gray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973" y="4469762"/>
            <a:ext cx="952500" cy="101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http://shop.lenovo.com/ru/ru/services_warranty/images/Keep-Your-Drive-yellow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625" y="4469762"/>
            <a:ext cx="1209201" cy="101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http://shop.lenovo.com/ru/ru/services_warranty/images/Online-Data-Backup-yellow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026" y="5734051"/>
            <a:ext cx="1026839" cy="102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http://shop.lenovo.com/ru/ru/services_warranty/images/Asset-Tagging-deep-red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935" y="5734050"/>
            <a:ext cx="952500" cy="102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7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20287670">
            <a:off x="4190719" y="2357735"/>
            <a:ext cx="2635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Рахмет</a:t>
            </a:r>
            <a:endParaRPr lang="ru-RU" sz="5400" b="1" cap="none" spc="0" dirty="0">
              <a:ln w="0">
                <a:solidFill>
                  <a:schemeClr val="accent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0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Sagim\Desktop\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931" y="4922134"/>
            <a:ext cx="4843934" cy="95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06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783" y="255906"/>
            <a:ext cx="11905100" cy="597132"/>
          </a:xfrm>
        </p:spPr>
        <p:txBody>
          <a:bodyPr/>
          <a:lstStyle/>
          <a:p>
            <a:r>
              <a:rPr lang="ru-RU" dirty="0" smtClean="0"/>
              <a:t>История: Наша уникальная структура</a:t>
            </a:r>
            <a:endParaRPr lang="ru-RU" dirty="0"/>
          </a:p>
        </p:txBody>
      </p:sp>
      <p:sp>
        <p:nvSpPr>
          <p:cNvPr id="3" name="Стрелка влево 2"/>
          <p:cNvSpPr/>
          <p:nvPr/>
        </p:nvSpPr>
        <p:spPr>
          <a:xfrm flipH="1">
            <a:off x="6265333" y="3556000"/>
            <a:ext cx="5599290" cy="632178"/>
          </a:xfrm>
          <a:prstGeom prst="lef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96389" y="4346222"/>
            <a:ext cx="5637510" cy="24746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shade val="30000"/>
                  <a:satMod val="115000"/>
                </a:schemeClr>
              </a:gs>
              <a:gs pos="50000">
                <a:schemeClr val="accent4">
                  <a:lumMod val="75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96389" y="3135487"/>
            <a:ext cx="5443342" cy="248356"/>
          </a:xfrm>
          <a:prstGeom prst="rect">
            <a:avLst/>
          </a:prstGeom>
          <a:gradFill flip="none" rotWithShape="1">
            <a:gsLst>
              <a:gs pos="0">
                <a:srgbClr val="FFC215">
                  <a:shade val="30000"/>
                  <a:satMod val="115000"/>
                </a:srgbClr>
              </a:gs>
              <a:gs pos="50000">
                <a:srgbClr val="FFC215">
                  <a:shade val="67500"/>
                  <a:satMod val="115000"/>
                </a:srgbClr>
              </a:gs>
              <a:gs pos="100000">
                <a:srgbClr val="FFC215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2549073" y="6029135"/>
            <a:ext cx="351250" cy="348666"/>
          </a:xfrm>
          <a:prstGeom prst="flowChartConnector">
            <a:avLst/>
          </a:prstGeom>
          <a:solidFill>
            <a:srgbClr val="60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4956306" y="5459953"/>
            <a:ext cx="351250" cy="348666"/>
          </a:xfrm>
          <a:prstGeom prst="flowChartConnector">
            <a:avLst/>
          </a:prstGeom>
          <a:solidFill>
            <a:srgbClr val="60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8257209" y="4584374"/>
            <a:ext cx="351250" cy="348666"/>
          </a:xfrm>
          <a:prstGeom prst="flowChartConnector">
            <a:avLst/>
          </a:prstGeom>
          <a:solidFill>
            <a:srgbClr val="60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131943" y="2751888"/>
            <a:ext cx="351250" cy="348666"/>
          </a:xfrm>
          <a:prstGeom prst="flowChartConnector">
            <a:avLst/>
          </a:prstGeom>
          <a:solidFill>
            <a:srgbClr val="60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7401183" y="2114527"/>
            <a:ext cx="351250" cy="348666"/>
          </a:xfrm>
          <a:prstGeom prst="flowChartConnector">
            <a:avLst/>
          </a:prstGeom>
          <a:solidFill>
            <a:srgbClr val="60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8181053" y="2786821"/>
            <a:ext cx="351250" cy="348666"/>
          </a:xfrm>
          <a:prstGeom prst="flowChartConnector">
            <a:avLst/>
          </a:prstGeom>
          <a:solidFill>
            <a:srgbClr val="60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870554" y="6230984"/>
            <a:ext cx="3432949" cy="0"/>
          </a:xfrm>
          <a:prstGeom prst="line">
            <a:avLst/>
          </a:prstGeom>
          <a:ln w="57150" cmpd="sng">
            <a:solidFill>
              <a:srgbClr val="606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6186151" y="3887408"/>
            <a:ext cx="1216132" cy="1746879"/>
          </a:xfrm>
          <a:prstGeom prst="line">
            <a:avLst/>
          </a:prstGeom>
          <a:ln w="57150" cmpd="sng">
            <a:solidFill>
              <a:srgbClr val="606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endCxn id="14" idx="1"/>
          </p:cNvCxnSpPr>
          <p:nvPr/>
        </p:nvCxnSpPr>
        <p:spPr>
          <a:xfrm>
            <a:off x="7125737" y="2913700"/>
            <a:ext cx="746672" cy="835117"/>
          </a:xfrm>
          <a:prstGeom prst="line">
            <a:avLst/>
          </a:prstGeom>
          <a:ln w="57150" cmpd="sng">
            <a:solidFill>
              <a:srgbClr val="606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8321711" y="2969436"/>
            <a:ext cx="804180" cy="753853"/>
          </a:xfrm>
          <a:prstGeom prst="line">
            <a:avLst/>
          </a:prstGeom>
          <a:ln w="57150" cmpd="sng">
            <a:solidFill>
              <a:srgbClr val="606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8498149" y="4013699"/>
            <a:ext cx="568465" cy="740009"/>
          </a:xfrm>
          <a:prstGeom prst="line">
            <a:avLst/>
          </a:prstGeom>
          <a:ln w="57150" cmpd="sng">
            <a:solidFill>
              <a:srgbClr val="606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/>
          <p:cNvSpPr/>
          <p:nvPr/>
        </p:nvSpPr>
        <p:spPr>
          <a:xfrm>
            <a:off x="5779023" y="1030959"/>
            <a:ext cx="709751" cy="209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20</a:t>
            </a:r>
            <a:r>
              <a:rPr lang="en-US" sz="1600" b="1" dirty="0" smtClean="0">
                <a:solidFill>
                  <a:schemeClr val="tx1"/>
                </a:solidFill>
              </a:rPr>
              <a:t>04-200</a:t>
            </a:r>
            <a:r>
              <a:rPr lang="ru-RU" sz="1600" b="1" dirty="0" smtClean="0">
                <a:solidFill>
                  <a:schemeClr val="tx1"/>
                </a:solidFill>
              </a:rPr>
              <a:t>5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7007719" y="999317"/>
            <a:ext cx="709751" cy="209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2009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7788398" y="1040763"/>
            <a:ext cx="709751" cy="189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2011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9391796" y="1009440"/>
            <a:ext cx="709751" cy="209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201</a:t>
            </a:r>
            <a:r>
              <a:rPr lang="en-US" sz="1600" b="1" dirty="0" smtClean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2051" name="Picture 3" descr="C:\Users\lenovo\Desktop\Рисунок9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519" y="1327441"/>
            <a:ext cx="793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3" descr="C:\Users\lenovo\Desktop\Рисунок9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657" y="1277101"/>
            <a:ext cx="793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3" descr="C:\Users\lenovo\Desktop\Рисунок9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657" y="3356388"/>
            <a:ext cx="793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3" descr="C:\Users\lenovo\Desktop\Рисунок9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338" y="1218446"/>
            <a:ext cx="793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3" descr="C:\Users\lenovo\Desktop\Рисунок9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908" y="3323130"/>
            <a:ext cx="793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3" descr="C:\Users\lenovo\Desktop\Рисунок9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907" y="4765193"/>
            <a:ext cx="793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3" descr="C:\Users\lenovo\Desktop\Рисунок9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985" y="4469956"/>
            <a:ext cx="793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3" descr="C:\Users\lenovo\Desktop\Рисунок9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338" y="4596685"/>
            <a:ext cx="793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3" descr="C:\Users\lenovo\Desktop\Рисунок9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657" y="5908231"/>
            <a:ext cx="793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>
          <a:xfrm flipV="1">
            <a:off x="6303503" y="4011223"/>
            <a:ext cx="1644468" cy="2234558"/>
          </a:xfrm>
          <a:prstGeom prst="line">
            <a:avLst/>
          </a:prstGeom>
          <a:ln w="57150" cmpd="sng">
            <a:solidFill>
              <a:srgbClr val="606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Picture 3" descr="C:\Users\lenovo\Desktop\Рисунок9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906" y="6230984"/>
            <a:ext cx="793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3" descr="C:\Users\lenovo\Desktop\Рисунок9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288" y="5658663"/>
            <a:ext cx="793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3" descr="C:\Users\lenovo\Desktop\Рисунок9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776" y="4637026"/>
            <a:ext cx="793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3" descr="C:\Users\lenovo\Desktop\Рисунок9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274" y="6152606"/>
            <a:ext cx="793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Прямая соединительная линия 22"/>
          <p:cNvCxnSpPr/>
          <p:nvPr/>
        </p:nvCxnSpPr>
        <p:spPr>
          <a:xfrm flipV="1">
            <a:off x="5240626" y="5638481"/>
            <a:ext cx="972455" cy="1"/>
          </a:xfrm>
          <a:prstGeom prst="line">
            <a:avLst/>
          </a:prstGeom>
          <a:ln w="57150" cmpd="sng">
            <a:solidFill>
              <a:srgbClr val="606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3" descr="C:\Users\lenovo\Desktop\Рисунок9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147" y="1327441"/>
            <a:ext cx="793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lenovo\Desktop\Рисунок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3716266"/>
            <a:ext cx="1390650" cy="53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lenovo\Desktop\Рисунок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12" y="2526169"/>
            <a:ext cx="2030412" cy="51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lenovo\Desktop\Рисунок9йwqr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746" y="2171361"/>
            <a:ext cx="1238250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lenovo\Desktop\dd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710" y="5520521"/>
            <a:ext cx="1249363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lenovo\Desktop\Рисунок9йweg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418" y="4997693"/>
            <a:ext cx="1225550" cy="51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lenovo\Desktop\Рисунок9йrj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487" y="4739899"/>
            <a:ext cx="1249363" cy="51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lenovo\Desktop\Рисунок9йsaf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428" y="1733536"/>
            <a:ext cx="1755775" cy="51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3" descr="C:\Users\lenovo\Desktop\Рисунок9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471" y="2802155"/>
            <a:ext cx="793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3" descr="C:\Users\lenovo\Desktop\Рисунок9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719" y="2637524"/>
            <a:ext cx="793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3" descr="C:\Users\lenovo\Desktop\Рисунок9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290" y="2954420"/>
            <a:ext cx="793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3" descr="C:\Users\lenovo\Desktop\Рисунок9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099" y="2802155"/>
            <a:ext cx="793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Блок-схема: узел 15"/>
          <p:cNvSpPr/>
          <p:nvPr/>
        </p:nvSpPr>
        <p:spPr>
          <a:xfrm>
            <a:off x="7226658" y="3684693"/>
            <a:ext cx="351250" cy="348666"/>
          </a:xfrm>
          <a:prstGeom prst="flowChartConnector">
            <a:avLst/>
          </a:prstGeom>
          <a:solidFill>
            <a:srgbClr val="60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7820970" y="3697756"/>
            <a:ext cx="351250" cy="348666"/>
          </a:xfrm>
          <a:prstGeom prst="flowChartConnector">
            <a:avLst/>
          </a:prstGeom>
          <a:solidFill>
            <a:srgbClr val="60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8962923" y="3716094"/>
            <a:ext cx="351250" cy="348666"/>
          </a:xfrm>
          <a:prstGeom prst="flowChartConnector">
            <a:avLst/>
          </a:prstGeom>
          <a:solidFill>
            <a:srgbClr val="60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узел 5"/>
          <p:cNvSpPr/>
          <p:nvPr/>
        </p:nvSpPr>
        <p:spPr>
          <a:xfrm>
            <a:off x="5372060" y="3117624"/>
            <a:ext cx="1497552" cy="1476067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4483193" y="2926221"/>
            <a:ext cx="2700786" cy="11407"/>
          </a:xfrm>
          <a:prstGeom prst="line">
            <a:avLst/>
          </a:prstGeom>
          <a:ln w="57150" cmpd="sng">
            <a:solidFill>
              <a:srgbClr val="606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7595814" y="2287794"/>
            <a:ext cx="742042" cy="681642"/>
          </a:xfrm>
          <a:prstGeom prst="line">
            <a:avLst/>
          </a:prstGeom>
          <a:ln w="57150" cmpd="sng">
            <a:solidFill>
              <a:srgbClr val="606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Блок-схема: узел 14"/>
          <p:cNvSpPr/>
          <p:nvPr/>
        </p:nvSpPr>
        <p:spPr>
          <a:xfrm>
            <a:off x="10708199" y="3663765"/>
            <a:ext cx="351250" cy="348666"/>
          </a:xfrm>
          <a:prstGeom prst="flowChartConnector">
            <a:avLst/>
          </a:prstGeom>
          <a:solidFill>
            <a:srgbClr val="60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0" name="Прямая соединительная линия 31"/>
          <p:cNvCxnSpPr>
            <a:stCxn id="67" idx="5"/>
          </p:cNvCxnSpPr>
          <p:nvPr/>
        </p:nvCxnSpPr>
        <p:spPr>
          <a:xfrm>
            <a:off x="10644259" y="2930225"/>
            <a:ext cx="203169" cy="818592"/>
          </a:xfrm>
          <a:prstGeom prst="line">
            <a:avLst/>
          </a:prstGeom>
          <a:ln w="57150" cmpd="sng">
            <a:solidFill>
              <a:srgbClr val="606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10" descr="C:\Users\lenovo\Desktop\Рисунок9йgfgf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515" y="2528568"/>
            <a:ext cx="1225550" cy="51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996514" y="1989917"/>
            <a:ext cx="1047118" cy="73866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IBM </a:t>
            </a:r>
            <a:r>
              <a:rPr 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Server</a:t>
            </a:r>
          </a:p>
        </p:txBody>
      </p:sp>
      <p:sp>
        <p:nvSpPr>
          <p:cNvPr id="67" name="Блок-схема: узел 14"/>
          <p:cNvSpPr/>
          <p:nvPr/>
        </p:nvSpPr>
        <p:spPr>
          <a:xfrm>
            <a:off x="10344448" y="2632620"/>
            <a:ext cx="351250" cy="348666"/>
          </a:xfrm>
          <a:prstGeom prst="flowChartConnector">
            <a:avLst/>
          </a:prstGeom>
          <a:solidFill>
            <a:srgbClr val="60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4"/>
          <p:cNvSpPr/>
          <p:nvPr/>
        </p:nvSpPr>
        <p:spPr>
          <a:xfrm>
            <a:off x="10356252" y="986800"/>
            <a:ext cx="709751" cy="209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201</a:t>
            </a:r>
            <a:r>
              <a:rPr lang="en-US" sz="1600" b="1" dirty="0" smtClean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69" name="Picture 3" descr="C:\Users\lenovo\Desktop\Рисунок9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423" y="1318584"/>
            <a:ext cx="95205" cy="172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3" descr="C:\Users\lenovo\Desktop\Рисунок9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253" y="2978618"/>
            <a:ext cx="793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3" descr="C:\Users\lenovo\Desktop\Рисунок9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691" y="5459953"/>
            <a:ext cx="72424" cy="131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3" descr="C:\Users\lenovo\Desktop\Рисунок9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216" y="4172838"/>
            <a:ext cx="793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4" name="Прямая соединительная линия 36"/>
          <p:cNvCxnSpPr/>
          <p:nvPr/>
        </p:nvCxnSpPr>
        <p:spPr>
          <a:xfrm flipV="1">
            <a:off x="9183970" y="4025184"/>
            <a:ext cx="568465" cy="740009"/>
          </a:xfrm>
          <a:prstGeom prst="line">
            <a:avLst/>
          </a:prstGeom>
          <a:ln w="57150" cmpd="sng">
            <a:solidFill>
              <a:srgbClr val="606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Блок-схема: узел 14"/>
          <p:cNvSpPr/>
          <p:nvPr/>
        </p:nvSpPr>
        <p:spPr>
          <a:xfrm>
            <a:off x="8913390" y="4649027"/>
            <a:ext cx="351250" cy="348666"/>
          </a:xfrm>
          <a:prstGeom prst="flowChartConnector">
            <a:avLst/>
          </a:prstGeom>
          <a:solidFill>
            <a:srgbClr val="60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64"/>
          <p:cNvSpPr/>
          <p:nvPr/>
        </p:nvSpPr>
        <p:spPr>
          <a:xfrm>
            <a:off x="8404124" y="5117838"/>
            <a:ext cx="1319802" cy="5164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Motorola</a:t>
            </a:r>
          </a:p>
        </p:txBody>
      </p:sp>
      <p:sp>
        <p:nvSpPr>
          <p:cNvPr id="78" name="Прямоугольник 64"/>
          <p:cNvSpPr/>
          <p:nvPr/>
        </p:nvSpPr>
        <p:spPr>
          <a:xfrm>
            <a:off x="8608459" y="981158"/>
            <a:ext cx="709751" cy="209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2012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79" name="Picture 3" descr="C:\Users\lenovo\Desktop\Рисунок9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809" y="1236044"/>
            <a:ext cx="95205" cy="172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3" descr="C:\Users\lenovo\Desktop\Рисунок9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808" y="4682259"/>
            <a:ext cx="95205" cy="172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3" descr="C:\Users\lenovo\Desktop\Рисунок9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287" y="2918636"/>
            <a:ext cx="95205" cy="172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Блок-схема: узел 14"/>
          <p:cNvSpPr/>
          <p:nvPr/>
        </p:nvSpPr>
        <p:spPr>
          <a:xfrm>
            <a:off x="9571047" y="3727978"/>
            <a:ext cx="351250" cy="348666"/>
          </a:xfrm>
          <a:prstGeom prst="flowChartConnector">
            <a:avLst/>
          </a:prstGeom>
          <a:solidFill>
            <a:srgbClr val="60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3" name="Picture 4" descr="C:\Users\Sagim\Desktop\Logo_whit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466" y="3711440"/>
            <a:ext cx="1230863" cy="24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24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62" grpId="0"/>
      <p:bldP spid="63" grpId="0"/>
      <p:bldP spid="64" grpId="0"/>
      <p:bldP spid="65" grpId="0"/>
      <p:bldP spid="16" grpId="0" animBg="1"/>
      <p:bldP spid="14" grpId="0" animBg="1"/>
      <p:bldP spid="15" grpId="0" animBg="1"/>
      <p:bldP spid="6" grpId="0" animBg="1"/>
      <p:bldP spid="59" grpId="0" animBg="1"/>
      <p:bldP spid="20" grpId="0" animBg="1"/>
      <p:bldP spid="67" grpId="0" animBg="1"/>
      <p:bldP spid="68" grpId="0"/>
      <p:bldP spid="75" grpId="0" animBg="1"/>
      <p:bldP spid="77" grpId="0" animBg="1"/>
      <p:bldP spid="78" grpId="0"/>
      <p:bldP spid="9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2" descr="PHOTO_anthem-world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175" y="1588"/>
            <a:ext cx="12182475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254000"/>
            <a:ext cx="12188825" cy="792163"/>
            <a:chOff x="18" y="253524"/>
            <a:chExt cx="12188807" cy="792721"/>
          </a:xfrm>
        </p:grpSpPr>
        <p:sp>
          <p:nvSpPr>
            <p:cNvPr id="7" name="Rectangle 11"/>
            <p:cNvSpPr>
              <a:spLocks noChangeArrowheads="1"/>
            </p:cNvSpPr>
            <p:nvPr/>
          </p:nvSpPr>
          <p:spPr bwMode="gray">
            <a:xfrm flipH="1">
              <a:off x="205452" y="255906"/>
              <a:ext cx="11983373" cy="597132"/>
            </a:xfrm>
            <a:prstGeom prst="rect">
              <a:avLst/>
            </a:prstGeom>
            <a:gradFill flip="none" rotWithShape="0">
              <a:gsLst>
                <a:gs pos="100000">
                  <a:srgbClr val="FF1313"/>
                </a:gs>
                <a:gs pos="0">
                  <a:srgbClr val="EC222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anchor="ctr"/>
            <a:lstStyle/>
            <a:p>
              <a:pPr algn="ctr">
                <a:defRPr/>
              </a:pPr>
              <a:endParaRPr lang="en-US" dirty="0">
                <a:latin typeface="Foundry Gridnik Medium" pitchFamily="50" charset="0"/>
              </a:endParaRPr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gray">
            <a:xfrm>
              <a:off x="18" y="253524"/>
              <a:ext cx="204788" cy="792721"/>
            </a:xfrm>
            <a:custGeom>
              <a:avLst/>
              <a:gdLst>
                <a:gd name="T0" fmla="*/ 0 w 215"/>
                <a:gd name="T1" fmla="*/ 308 h 703"/>
                <a:gd name="T2" fmla="*/ 0 w 215"/>
                <a:gd name="T3" fmla="*/ 703 h 703"/>
                <a:gd name="T4" fmla="*/ 215 w 215"/>
                <a:gd name="T5" fmla="*/ 395 h 703"/>
                <a:gd name="T6" fmla="*/ 215 w 215"/>
                <a:gd name="T7" fmla="*/ 0 h 703"/>
                <a:gd name="T8" fmla="*/ 0 w 215"/>
                <a:gd name="T9" fmla="*/ 308 h 703"/>
                <a:gd name="connsiteX0" fmla="*/ 0 w 10000"/>
                <a:gd name="connsiteY0" fmla="*/ 4381 h 7400"/>
                <a:gd name="connsiteX1" fmla="*/ 6119 w 10000"/>
                <a:gd name="connsiteY1" fmla="*/ 7400 h 7400"/>
                <a:gd name="connsiteX2" fmla="*/ 10000 w 10000"/>
                <a:gd name="connsiteY2" fmla="*/ 5619 h 7400"/>
                <a:gd name="connsiteX3" fmla="*/ 10000 w 10000"/>
                <a:gd name="connsiteY3" fmla="*/ 0 h 7400"/>
                <a:gd name="connsiteX4" fmla="*/ 0 w 10000"/>
                <a:gd name="connsiteY4" fmla="*/ 4381 h 7400"/>
                <a:gd name="connsiteX0" fmla="*/ 0 w 3881"/>
                <a:gd name="connsiteY0" fmla="*/ 2482 h 10000"/>
                <a:gd name="connsiteX1" fmla="*/ 0 w 3881"/>
                <a:gd name="connsiteY1" fmla="*/ 10000 h 10000"/>
                <a:gd name="connsiteX2" fmla="*/ 3881 w 3881"/>
                <a:gd name="connsiteY2" fmla="*/ 7593 h 10000"/>
                <a:gd name="connsiteX3" fmla="*/ 3881 w 3881"/>
                <a:gd name="connsiteY3" fmla="*/ 0 h 10000"/>
                <a:gd name="connsiteX4" fmla="*/ 0 w 3881"/>
                <a:gd name="connsiteY4" fmla="*/ 248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1" h="10000">
                  <a:moveTo>
                    <a:pt x="0" y="2482"/>
                  </a:moveTo>
                  <a:lnTo>
                    <a:pt x="0" y="10000"/>
                  </a:lnTo>
                  <a:lnTo>
                    <a:pt x="3881" y="7593"/>
                  </a:lnTo>
                  <a:lnTo>
                    <a:pt x="3881" y="0"/>
                  </a:lnTo>
                  <a:lnTo>
                    <a:pt x="0" y="2482"/>
                  </a:lnTo>
                  <a:close/>
                </a:path>
              </a:pathLst>
            </a:custGeom>
            <a:gradFill flip="none" rotWithShape="0">
              <a:gsLst>
                <a:gs pos="47000">
                  <a:srgbClr val="AF0707"/>
                </a:gs>
                <a:gs pos="100000">
                  <a:srgbClr val="7F1B1B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anchor="ctr"/>
            <a:lstStyle/>
            <a:p>
              <a:pPr algn="ctr">
                <a:defRPr/>
              </a:pPr>
              <a:endParaRPr lang="en-US" dirty="0">
                <a:latin typeface="Foundry Gridnik Medium" pitchFamily="50" charset="0"/>
              </a:endParaRPr>
            </a:p>
          </p:txBody>
        </p:sp>
      </p:grpSp>
      <p:sp>
        <p:nvSpPr>
          <p:cNvPr id="9220" name="Content Placeholder 1"/>
          <p:cNvSpPr txBox="1">
            <a:spLocks/>
          </p:cNvSpPr>
          <p:nvPr/>
        </p:nvSpPr>
        <p:spPr bwMode="auto">
          <a:xfrm>
            <a:off x="284163" y="1298034"/>
            <a:ext cx="11397297" cy="1595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lang="ru-RU" sz="2800" dirty="0">
                <a:latin typeface="Century Gothic" panose="020B0502020202020204" pitchFamily="34" charset="0"/>
              </a:rPr>
              <a:t>Глобальная компания по производству персональных устройств с капитализацией в</a:t>
            </a:r>
            <a:r>
              <a:rPr lang="en-US" sz="2800" dirty="0">
                <a:latin typeface="Century Gothic" panose="020B0502020202020204" pitchFamily="34" charset="0"/>
              </a:rPr>
              <a:t> $</a:t>
            </a:r>
            <a:r>
              <a:rPr lang="en-US" sz="2800" dirty="0" smtClean="0">
                <a:latin typeface="Century Gothic" panose="020B0502020202020204" pitchFamily="34" charset="0"/>
              </a:rPr>
              <a:t>3</a:t>
            </a:r>
            <a:r>
              <a:rPr lang="ru-RU" sz="2800" dirty="0" smtClean="0">
                <a:latin typeface="Century Gothic" panose="020B0502020202020204" pitchFamily="34" charset="0"/>
              </a:rPr>
              <a:t>9 </a:t>
            </a:r>
            <a:r>
              <a:rPr lang="ru-RU" sz="2800" dirty="0">
                <a:latin typeface="Century Gothic" panose="020B0502020202020204" pitchFamily="34" charset="0"/>
              </a:rPr>
              <a:t>млрд. Штат сотрудников – более </a:t>
            </a:r>
            <a:r>
              <a:rPr lang="ru-RU" sz="2800" dirty="0" smtClean="0">
                <a:latin typeface="Century Gothic" panose="020B0502020202020204" pitchFamily="34" charset="0"/>
              </a:rPr>
              <a:t>54</a:t>
            </a:r>
            <a:r>
              <a:rPr lang="en-US" sz="2800" dirty="0" smtClean="0">
                <a:latin typeface="Century Gothic" panose="020B0502020202020204" pitchFamily="34" charset="0"/>
              </a:rPr>
              <a:t>,000 </a:t>
            </a:r>
            <a:r>
              <a:rPr lang="ru-RU" sz="2800" dirty="0">
                <a:latin typeface="Century Gothic" panose="020B0502020202020204" pitchFamily="34" charset="0"/>
              </a:rPr>
              <a:t>человек; клиенты в более чем</a:t>
            </a:r>
            <a:r>
              <a:rPr lang="en-US" sz="2800" dirty="0">
                <a:latin typeface="Century Gothic" panose="020B0502020202020204" pitchFamily="34" charset="0"/>
              </a:rPr>
              <a:t> 160</a:t>
            </a:r>
            <a:r>
              <a:rPr lang="ru-RU" sz="2800" dirty="0">
                <a:latin typeface="Century Gothic" panose="020B0502020202020204" pitchFamily="34" charset="0"/>
              </a:rPr>
              <a:t> странах.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84163" y="255588"/>
            <a:ext cx="11904662" cy="5969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</a:rPr>
              <a:t>Lenovo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сегодня это</a:t>
            </a:r>
            <a:r>
              <a:rPr lang="en-US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10766" y="6531450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1574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Title 12"/>
          <p:cNvSpPr>
            <a:spLocks noGrp="1"/>
          </p:cNvSpPr>
          <p:nvPr>
            <p:ph type="title"/>
          </p:nvPr>
        </p:nvSpPr>
        <p:spPr>
          <a:xfrm>
            <a:off x="1633538" y="50802"/>
            <a:ext cx="8229600" cy="396875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zh-CN" sz="2800" b="1" dirty="0">
                <a:solidFill>
                  <a:srgbClr val="BFBFBF"/>
                </a:solidFill>
                <a:latin typeface="Century Gothic" pitchFamily="34" charset="0"/>
              </a:rPr>
              <a:t>Производитель которому </a:t>
            </a:r>
            <a:r>
              <a:rPr lang="ru-RU" altLang="zh-CN" sz="2800" b="1" dirty="0">
                <a:solidFill>
                  <a:srgbClr val="FF0000"/>
                </a:solidFill>
                <a:latin typeface="Century Gothic" pitchFamily="34" charset="0"/>
              </a:rPr>
              <a:t>доверяет</a:t>
            </a:r>
            <a:r>
              <a:rPr lang="ru-RU" altLang="zh-CN" sz="2800" b="1" dirty="0">
                <a:solidFill>
                  <a:srgbClr val="BFBFBF"/>
                </a:solidFill>
                <a:latin typeface="Century Gothic" pitchFamily="34" charset="0"/>
              </a:rPr>
              <a:t> мир</a:t>
            </a:r>
            <a:endParaRPr lang="en-US" altLang="zh-CN" sz="2800" b="1" dirty="0">
              <a:solidFill>
                <a:srgbClr val="BFBFBF"/>
              </a:solidFill>
              <a:latin typeface="Century Gothic" pitchFamily="34" charset="0"/>
              <a:ea typeface="SimSun" pitchFamily="2" charset="-122"/>
              <a:cs typeface="Arial Unicode MS" pitchFamily="34" charset="-128"/>
            </a:endParaRPr>
          </a:p>
        </p:txBody>
      </p:sp>
      <p:sp>
        <p:nvSpPr>
          <p:cNvPr id="200706" name="Subtitle 23"/>
          <p:cNvSpPr>
            <a:spLocks noGrp="1"/>
          </p:cNvSpPr>
          <p:nvPr>
            <p:ph idx="1"/>
          </p:nvPr>
        </p:nvSpPr>
        <p:spPr>
          <a:xfrm>
            <a:off x="2336802" y="3073403"/>
            <a:ext cx="5894387" cy="1069975"/>
          </a:xfrm>
        </p:spPr>
        <p:txBody>
          <a:bodyPr>
            <a:normAutofit fontScale="40000" lnSpcReduction="20000"/>
          </a:bodyPr>
          <a:lstStyle/>
          <a:p>
            <a:pPr marL="0" indent="0" eaLnBrk="1" hangingPunct="1">
              <a:buNone/>
            </a:pPr>
            <a:r>
              <a:rPr lang="en-US" altLang="zh-CN" b="1" smtClean="0">
                <a:solidFill>
                  <a:schemeClr val="bg1"/>
                </a:solidFill>
                <a:latin typeface="Century Gothic" pitchFamily="34" charset="0"/>
                <a:ea typeface="SimSun" pitchFamily="2" charset="-122"/>
                <a:cs typeface="Arial Unicode MS" pitchFamily="34" charset="-128"/>
              </a:rPr>
              <a:t>Lenovo </a:t>
            </a:r>
            <a:r>
              <a:rPr lang="ru-RU" altLang="zh-CN" b="1" smtClean="0">
                <a:solidFill>
                  <a:schemeClr val="bg1"/>
                </a:solidFill>
                <a:latin typeface="Century Gothic" pitchFamily="34" charset="0"/>
                <a:ea typeface="SimSun" pitchFamily="2" charset="-122"/>
                <a:cs typeface="Arial Unicode MS" pitchFamily="34" charset="-128"/>
              </a:rPr>
              <a:t>обладает обширной базой корпоративных клиентов для которых важно не только наше глобальное присутствие, но и</a:t>
            </a:r>
            <a:r>
              <a:rPr lang="ru-RU" altLang="zh-CN" b="1" i="1" smtClean="0">
                <a:solidFill>
                  <a:schemeClr val="bg1"/>
                </a:solidFill>
                <a:latin typeface="Century Gothic" pitchFamily="34" charset="0"/>
                <a:ea typeface="SimSun" pitchFamily="2" charset="-122"/>
                <a:cs typeface="Arial Unicode MS" pitchFamily="34" charset="-128"/>
              </a:rPr>
              <a:t> </a:t>
            </a:r>
            <a:r>
              <a:rPr lang="ru-RU" altLang="zh-CN" b="1" u="sng" smtClean="0">
                <a:solidFill>
                  <a:schemeClr val="bg1"/>
                </a:solidFill>
                <a:latin typeface="Century Gothic" pitchFamily="34" charset="0"/>
                <a:ea typeface="SimSun" pitchFamily="2" charset="-122"/>
                <a:cs typeface="Arial Unicode MS" pitchFamily="34" charset="-128"/>
              </a:rPr>
              <a:t>инновационность наших продуктов, качество и стоимость </a:t>
            </a:r>
            <a:endParaRPr lang="en-US" altLang="zh-CN" b="1" u="sng" smtClean="0">
              <a:solidFill>
                <a:schemeClr val="bg1"/>
              </a:solidFill>
              <a:latin typeface="Century Gothic" pitchFamily="34" charset="0"/>
              <a:ea typeface="SimSun" pitchFamily="2" charset="-122"/>
              <a:cs typeface="Arial Unicode MS" pitchFamily="34" charset="-128"/>
            </a:endParaRPr>
          </a:p>
        </p:txBody>
      </p:sp>
      <p:grpSp>
        <p:nvGrpSpPr>
          <p:cNvPr id="200708" name="Group 18"/>
          <p:cNvGrpSpPr>
            <a:grpSpLocks/>
          </p:cNvGrpSpPr>
          <p:nvPr/>
        </p:nvGrpSpPr>
        <p:grpSpPr bwMode="auto">
          <a:xfrm>
            <a:off x="2151062" y="4298950"/>
            <a:ext cx="7545388" cy="1798638"/>
            <a:chOff x="874568" y="4137369"/>
            <a:chExt cx="7545530" cy="1799075"/>
          </a:xfrm>
        </p:grpSpPr>
        <p:pic>
          <p:nvPicPr>
            <p:cNvPr id="200712" name="Picture 19" descr="corporate logos sampl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084" y="4189105"/>
              <a:ext cx="1126066" cy="574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713" name="Picture 20" descr="ALL Logo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568" y="4814873"/>
              <a:ext cx="1369099" cy="1121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714" name="Picture 21" descr="corporate logos sampl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6207" y="4189105"/>
              <a:ext cx="1380067" cy="574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715" name="Picture 22" descr="corporate logos sampl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7565" y="4137369"/>
              <a:ext cx="1642533" cy="677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716" name="Picture 24" descr="corporate logos sampl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3310" y="4285536"/>
              <a:ext cx="956734" cy="381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717" name="Picture 26" descr="ALL Logos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1144" y="4814873"/>
              <a:ext cx="1370193" cy="1121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718" name="Picture 27" descr="ALL Logos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4220" y="4814873"/>
              <a:ext cx="1334914" cy="1121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719" name="Picture 28" descr="ALL Logos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696"/>
            <a:stretch>
              <a:fillRect/>
            </a:stretch>
          </p:blipFill>
          <p:spPr bwMode="auto">
            <a:xfrm>
              <a:off x="6879165" y="4814873"/>
              <a:ext cx="1439333" cy="1121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0710" name="Text Box 18"/>
          <p:cNvSpPr txBox="1">
            <a:spLocks noChangeArrowheads="1"/>
          </p:cNvSpPr>
          <p:nvPr/>
        </p:nvSpPr>
        <p:spPr bwMode="auto">
          <a:xfrm>
            <a:off x="5419727" y="2651128"/>
            <a:ext cx="5246687" cy="24622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000">
                <a:solidFill>
                  <a:schemeClr val="bg1"/>
                </a:solidFill>
              </a:rPr>
              <a:t>*</a:t>
            </a:r>
            <a:r>
              <a:rPr lang="en-US" sz="1000">
                <a:solidFill>
                  <a:schemeClr val="bg1"/>
                </a:solidFill>
              </a:rPr>
              <a:t>ThinkPad Lenovo </a:t>
            </a:r>
            <a:r>
              <a:rPr lang="ru-RU" sz="1000">
                <a:solidFill>
                  <a:schemeClr val="bg1"/>
                </a:solidFill>
              </a:rPr>
              <a:t>использовался  на международной  космической станции</a:t>
            </a:r>
          </a:p>
        </p:txBody>
      </p:sp>
      <p:sp>
        <p:nvSpPr>
          <p:cNvPr id="200711" name="Text Box 19"/>
          <p:cNvSpPr txBox="1">
            <a:spLocks noChangeArrowheads="1"/>
          </p:cNvSpPr>
          <p:nvPr/>
        </p:nvSpPr>
        <p:spPr bwMode="auto">
          <a:xfrm>
            <a:off x="7276442" y="998866"/>
            <a:ext cx="4379264" cy="100027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rgbClr val="FF9900"/>
                </a:solidFill>
              </a:rPr>
              <a:t>Более 20 </a:t>
            </a:r>
            <a:r>
              <a:rPr lang="ru-RU" sz="2400" b="1" dirty="0">
                <a:solidFill>
                  <a:srgbClr val="FF9900"/>
                </a:solidFill>
              </a:rPr>
              <a:t>лет инноваций</a:t>
            </a:r>
            <a:r>
              <a:rPr lang="ru-RU" sz="2400" dirty="0">
                <a:solidFill>
                  <a:srgbClr val="FF990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ru-RU" sz="1400" dirty="0">
                <a:solidFill>
                  <a:srgbClr val="FF9900"/>
                </a:solidFill>
              </a:rPr>
              <a:t>Решение задач любой сложности в любом пространстве, включая Ваше</a:t>
            </a:r>
          </a:p>
        </p:txBody>
      </p:sp>
    </p:spTree>
    <p:extLst>
      <p:ext uri="{BB962C8B-B14F-4D97-AF65-F5344CB8AC3E}">
        <p14:creationId xmlns:p14="http://schemas.microsoft.com/office/powerpoint/2010/main" val="86636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57" descr="C:\Users\Сергей\Desktop\Новая папка\Google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6" y="5557725"/>
            <a:ext cx="2512239" cy="86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4" descr="C:\Users\Сергей\Desktop\Новая папка\intel_log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t="18254" r="13668" b="18182"/>
          <a:stretch/>
        </p:blipFill>
        <p:spPr bwMode="auto">
          <a:xfrm>
            <a:off x="100376" y="40464"/>
            <a:ext cx="1865610" cy="123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1" descr="C:\Users\yf\Downloads\логотипы\logo-microso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270" y="305492"/>
            <a:ext cx="3307607" cy="7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1916" y="5485292"/>
            <a:ext cx="1372708" cy="1372708"/>
          </a:xfrm>
          <a:prstGeom prst="rect">
            <a:avLst/>
          </a:prstGeom>
        </p:spPr>
      </p:pic>
      <p:pic>
        <p:nvPicPr>
          <p:cNvPr id="53" name="Picture 12" descr="C:\Users\lenovo\Desktop\fiat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9" y="1375446"/>
            <a:ext cx="1652855" cy="141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lenovo\Desktop\logo-hyunda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696" y="5884971"/>
            <a:ext cx="1429567" cy="8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" descr="C:\Users\yf\Downloads\логотипы\logo-bmw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076" y="4498420"/>
            <a:ext cx="1186805" cy="118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50238" y="5079915"/>
            <a:ext cx="1006614" cy="1210621"/>
          </a:xfrm>
          <a:prstGeom prst="rect">
            <a:avLst/>
          </a:prstGeom>
        </p:spPr>
      </p:pic>
      <p:pic>
        <p:nvPicPr>
          <p:cNvPr id="57" name="Picture 10"/>
          <p:cNvPicPr>
            <a:picLocks noChangeAspect="1"/>
          </p:cNvPicPr>
          <p:nvPr/>
        </p:nvPicPr>
        <p:blipFill rotWithShape="1">
          <a:blip r:embed="rId10"/>
          <a:srcRect b="16810"/>
          <a:stretch/>
        </p:blipFill>
        <p:spPr>
          <a:xfrm>
            <a:off x="6273207" y="5594160"/>
            <a:ext cx="1432509" cy="1131300"/>
          </a:xfrm>
          <a:prstGeom prst="rect">
            <a:avLst/>
          </a:prstGeom>
        </p:spPr>
      </p:pic>
      <p:pic>
        <p:nvPicPr>
          <p:cNvPr id="105" name="Picture 61" descr="C:\Users\Сергей\Desktop\Новая папка\Honda-motorcycles-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728" y="-43757"/>
            <a:ext cx="828552" cy="82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6" descr="C:\Users\Сергей\Desktop\Новая папка\562px-Adidas_Logo.sv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363" y="2730148"/>
            <a:ext cx="2082649" cy="138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7" descr="C:\Users\Сергей\Desktop\Новая папка\800px-Coca-Cola_logo.sv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579" y="1188258"/>
            <a:ext cx="2201318" cy="72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00798" y="3630169"/>
            <a:ext cx="956054" cy="1167249"/>
          </a:xfrm>
          <a:prstGeom prst="rect">
            <a:avLst/>
          </a:prstGeom>
        </p:spPr>
      </p:pic>
      <p:pic>
        <p:nvPicPr>
          <p:cNvPr id="109" name="Picture 10" descr="C:\Users\lenovo\Desktop\Etihadweb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376" y="5997707"/>
            <a:ext cx="1691773" cy="84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78" descr="C:\Users\Сергей\Desktop\Новая папка\T-systems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277" y="172620"/>
            <a:ext cx="2188347" cy="39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C:\Users\yf\Downloads\логотипы\logo-vodafone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73" y="5341843"/>
            <a:ext cx="1393776" cy="94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29" descr="C:\Users\Сергей\Desktop\Новая папка\44186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526" y="135030"/>
            <a:ext cx="1450669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63" descr="C:\Users\Сергей\Desktop\Новая папка\huawei-logo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0076"/>
            <a:ext cx="965503" cy="96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:\Users\yf\Downloads\логотипы\logo-bbva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559" y="5405713"/>
            <a:ext cx="1678708" cy="55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9" descr="C:\Users\yf\Downloads\логотипы\logo-carlsberg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277" y="1735271"/>
            <a:ext cx="1860179" cy="76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3" descr="C:\Users\yf\Downloads\логотипы\logo-nokia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631" y="2017228"/>
            <a:ext cx="2104639" cy="35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4" descr="C:\Users\Сергей\Desktop\Новая папка\22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074" y="4712819"/>
            <a:ext cx="2048622" cy="69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8" descr="C:\Users\Сергей\Desktop\Новая папка\2000px-ibm_logo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601" y="4618292"/>
            <a:ext cx="1560072" cy="62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47799" y="4027166"/>
            <a:ext cx="1557175" cy="552910"/>
          </a:xfrm>
          <a:prstGeom prst="rect">
            <a:avLst/>
          </a:prstGeom>
        </p:spPr>
      </p:pic>
      <p:pic>
        <p:nvPicPr>
          <p:cNvPr id="120" name="Picture 41" descr="C:\Users\Сергей\Desktop\Новая папка\ba_logo.jpg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3" b="16310"/>
          <a:stretch/>
        </p:blipFill>
        <p:spPr bwMode="auto">
          <a:xfrm>
            <a:off x="10265767" y="2097855"/>
            <a:ext cx="1923058" cy="74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3" descr="C:\Users\Сергей\Desktop\Новая папка\14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577" y="3070363"/>
            <a:ext cx="1929696" cy="40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2140" y="3070363"/>
            <a:ext cx="2114726" cy="619976"/>
          </a:xfrm>
          <a:prstGeom prst="rect">
            <a:avLst/>
          </a:prstGeom>
        </p:spPr>
      </p:pic>
      <p:pic>
        <p:nvPicPr>
          <p:cNvPr id="123" name="Picture 44" descr="C:\Users\Сергей\Desktop\Новая папка\Cisco_CSACS-1121-K9_99003_big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579" y="3771327"/>
            <a:ext cx="960240" cy="50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52" descr="C:\Users\Сергей\Desktop\Новая папка\file29750.gif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863" y="2659330"/>
            <a:ext cx="9239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2"/>
          <p:cNvPicPr>
            <a:picLocks noChangeAspect="1"/>
          </p:cNvPicPr>
          <p:nvPr/>
        </p:nvPicPr>
        <p:blipFill rotWithShape="1">
          <a:blip r:embed="rId31"/>
          <a:srcRect t="30264" b="23480"/>
          <a:stretch/>
        </p:blipFill>
        <p:spPr>
          <a:xfrm>
            <a:off x="2504921" y="3937568"/>
            <a:ext cx="2026578" cy="552450"/>
          </a:xfrm>
          <a:prstGeom prst="rect">
            <a:avLst/>
          </a:prstGeom>
        </p:spPr>
      </p:pic>
      <p:pic>
        <p:nvPicPr>
          <p:cNvPr id="126" name="Picture 2" descr="C:\Users\lenovo\Desktop\conti_toppic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685" y="4589231"/>
            <a:ext cx="1700030" cy="50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4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906812" y="4514666"/>
            <a:ext cx="2165200" cy="533244"/>
          </a:xfrm>
          <a:prstGeom prst="rect">
            <a:avLst/>
          </a:prstGeom>
        </p:spPr>
      </p:pic>
      <p:pic>
        <p:nvPicPr>
          <p:cNvPr id="128" name="Picture 2" descr="C:\Users\lenovo\Desktop\logo-nestle.jp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986" y="1842491"/>
            <a:ext cx="1039699" cy="103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7" descr="C:\Users\yf\Downloads\логотипы\logo-pfizer.jp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618" y="3052088"/>
            <a:ext cx="1231592" cy="74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36" descr="C:\Users\Сергей\Desktop\Новая папка\allianz_logo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452" y="1157005"/>
            <a:ext cx="1931933" cy="7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58" descr="C:\Users\Сергей\Desktop\Новая папка\henkel.jp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885" y="978708"/>
            <a:ext cx="1287474" cy="71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8" descr="C:\Users\lenovo\Desktop\IKEA.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85" y="4016395"/>
            <a:ext cx="1864111" cy="66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5" descr="C:\Users\Сергей\Desktop\Новая папка\citibank-logo.jp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640" y="810144"/>
            <a:ext cx="2406343" cy="60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56" descr="C:\Users\Сергей\Desktop\Новая папка\GE_logo3.jp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616" y="1663649"/>
            <a:ext cx="838016" cy="83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70" descr="C:\Users\Сергей\Desktop\Новая папка\logo.jp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638" y="2705611"/>
            <a:ext cx="831364" cy="83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22" descr="C:\Users\yf\Downloads\логотипы\logo-sap.jp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616" y="2882190"/>
            <a:ext cx="1261300" cy="63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22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 cap="all" dirty="0" smtClean="0">
                <a:cs typeface="Arial" pitchFamily="34" charset="0"/>
              </a:rPr>
              <a:t>201</a:t>
            </a:r>
            <a:r>
              <a:rPr lang="ru-RU" sz="1000" cap="all" dirty="0" smtClean="0">
                <a:cs typeface="Arial" pitchFamily="34" charset="0"/>
              </a:rPr>
              <a:t>5</a:t>
            </a:r>
            <a:r>
              <a:rPr lang="en-US" sz="1000" cap="all" dirty="0" smtClean="0">
                <a:cs typeface="Arial" pitchFamily="34" charset="0"/>
              </a:rPr>
              <a:t> LENOVO INTERNAL. All rights reserved.</a:t>
            </a:r>
            <a:endParaRPr lang="en-US" sz="1000" cap="all" dirty="0">
              <a:cs typeface="Arial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 Lenovo customers</a:t>
            </a:r>
            <a:endParaRPr lang="ru-RU" dirty="0"/>
          </a:p>
        </p:txBody>
      </p:sp>
      <p:pic>
        <p:nvPicPr>
          <p:cNvPr id="1026" name="Picture 2" descr="Народный Банк Казахста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411" y="1043259"/>
            <a:ext cx="3783537" cy="134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243" y="1167607"/>
            <a:ext cx="2215335" cy="94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MG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07" y="1167607"/>
            <a:ext cx="1916304" cy="94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Главна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410" y="2751396"/>
            <a:ext cx="3325315" cy="66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2" descr="Картинки по запросу казнт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4" descr="Картинки по запросу казнту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6" descr="Картинки по запросу казнту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2" name="Picture 18" descr="http://upload.wikimedia.org/wikipedia/ru/archive/7/7c/20090516201420!Logotip_KazNT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25" y="2851313"/>
            <a:ext cx="1296267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energo.gov.kz/images/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810" y="4778378"/>
            <a:ext cx="8382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24192" y="5710241"/>
            <a:ext cx="2357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МИНИСТЕРСТВО ЭНЕРГЕТИКИ РЕСПУБЛИКИ КАЗАХСТАН</a:t>
            </a:r>
          </a:p>
        </p:txBody>
      </p:sp>
      <p:pic>
        <p:nvPicPr>
          <p:cNvPr id="18" name="Picture 20" descr="http://energo.gov.kz/images/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0" y="2851313"/>
            <a:ext cx="8382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5575" y="5657182"/>
            <a:ext cx="2874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МИНИСТЕРСТВО ЗДРАВООХРАНЕНИЯ </a:t>
            </a:r>
          </a:p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РЕСПУБЛИКИ УЗБЕКИСТАН</a:t>
            </a:r>
          </a:p>
        </p:txBody>
      </p:sp>
      <p:pic>
        <p:nvPicPr>
          <p:cNvPr id="1046" name="Picture 22" descr="http://www.minzdrav.uz/bitrix/templates/ministry_inner/images/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4773705"/>
            <a:ext cx="814369" cy="81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124193" y="3783177"/>
            <a:ext cx="2357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МИНИСТЕРСТВО ОБРАЗОВАНИЯ РЕСПУБЛИКИ КАЗАХСТАН</a:t>
            </a:r>
          </a:p>
        </p:txBody>
      </p:sp>
      <p:pic>
        <p:nvPicPr>
          <p:cNvPr id="1048" name="Picture 24" descr="http://www.baku2015.com/~/media/Images/Baku2015/new/logo.ash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175" y="4758102"/>
            <a:ext cx="1516774" cy="157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6" descr="Картинки по запросу pasha holdi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28" descr="Картинки по запросу pasha holdi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54" name="Picture 30" descr="http://infoportal.az/upload/Image/firm-10997-thumb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411" y="5252436"/>
            <a:ext cx="1685537" cy="106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://logotypes.designer.kz/a/aliancebank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940" y="1167607"/>
            <a:ext cx="1257298" cy="1240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56" name="Picture 32" descr="Air Astan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473" y="5348796"/>
            <a:ext cx="2274232" cy="90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34" descr="Картинки по запросу альянс банк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62" name="Picture 38" descr="{#logo_alt}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410" y="3826827"/>
            <a:ext cx="2646974" cy="93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Sagim\Desktop\Prokuratura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258" y="2986088"/>
            <a:ext cx="1490662" cy="155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01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0075" y="4791075"/>
            <a:ext cx="8353425" cy="1381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latin typeface="+mj-lt"/>
              </a:rPr>
              <a:t>C</a:t>
            </a:r>
            <a:r>
              <a:rPr lang="ru-RU" sz="4400" dirty="0" smtClean="0">
                <a:latin typeface="+mj-lt"/>
              </a:rPr>
              <a:t>ерия </a:t>
            </a:r>
            <a:r>
              <a:rPr lang="ru-RU" sz="4400" dirty="0">
                <a:latin typeface="+mj-lt"/>
              </a:rPr>
              <a:t>продуктов </a:t>
            </a:r>
            <a:r>
              <a:rPr lang="en-US" sz="4400" dirty="0" smtClean="0">
                <a:latin typeface="+mj-lt"/>
              </a:rPr>
              <a:t>Think</a:t>
            </a:r>
            <a:endParaRPr lang="ru-RU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862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5" name="Picture 14" descr="http://www.facstaff.bucknell.edu/mvigeant/univ_270_07/Yeatts/b2%20f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9713"/>
            <a:ext cx="12188825" cy="772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9313" y="5267325"/>
            <a:ext cx="10969625" cy="1320800"/>
          </a:xfrm>
        </p:spPr>
        <p:txBody>
          <a:bodyPr/>
          <a:lstStyle/>
          <a:p>
            <a:pPr>
              <a:defRPr/>
            </a:pPr>
            <a:r>
              <a:rPr smtClean="0"/>
              <a:t>Mil-Spec Testing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65857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novo Template">
  <a:themeElements>
    <a:clrScheme name="LENOVO">
      <a:dk1>
        <a:srgbClr val="000000"/>
      </a:dk1>
      <a:lt1>
        <a:sysClr val="window" lastClr="FFFFFF"/>
      </a:lt1>
      <a:dk2>
        <a:srgbClr val="C00000"/>
      </a:dk2>
      <a:lt2>
        <a:srgbClr val="000000"/>
      </a:lt2>
      <a:accent1>
        <a:srgbClr val="FF0000"/>
      </a:accent1>
      <a:accent2>
        <a:srgbClr val="939598"/>
      </a:accent2>
      <a:accent3>
        <a:srgbClr val="FFC425"/>
      </a:accent3>
      <a:accent4>
        <a:srgbClr val="64BEDC"/>
      </a:accent4>
      <a:accent5>
        <a:srgbClr val="414042"/>
      </a:accent5>
      <a:accent6>
        <a:srgbClr val="FFFFFF"/>
      </a:accent6>
      <a:hlink>
        <a:srgbClr val="EC2225"/>
      </a:hlink>
      <a:folHlink>
        <a:srgbClr val="64BE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9_Lenovo Template">
  <a:themeElements>
    <a:clrScheme name="LENOVO">
      <a:dk1>
        <a:srgbClr val="000000"/>
      </a:dk1>
      <a:lt1>
        <a:sysClr val="window" lastClr="FFFFFF"/>
      </a:lt1>
      <a:dk2>
        <a:srgbClr val="C00000"/>
      </a:dk2>
      <a:lt2>
        <a:srgbClr val="000000"/>
      </a:lt2>
      <a:accent1>
        <a:srgbClr val="FF0000"/>
      </a:accent1>
      <a:accent2>
        <a:srgbClr val="939598"/>
      </a:accent2>
      <a:accent3>
        <a:srgbClr val="FFC425"/>
      </a:accent3>
      <a:accent4>
        <a:srgbClr val="64BEDC"/>
      </a:accent4>
      <a:accent5>
        <a:srgbClr val="414042"/>
      </a:accent5>
      <a:accent6>
        <a:srgbClr val="FFFFFF"/>
      </a:accent6>
      <a:hlink>
        <a:srgbClr val="EC2225"/>
      </a:hlink>
      <a:folHlink>
        <a:srgbClr val="64BE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10_Lenovo Template">
  <a:themeElements>
    <a:clrScheme name="LENOVO">
      <a:dk1>
        <a:srgbClr val="000000"/>
      </a:dk1>
      <a:lt1>
        <a:sysClr val="window" lastClr="FFFFFF"/>
      </a:lt1>
      <a:dk2>
        <a:srgbClr val="C00000"/>
      </a:dk2>
      <a:lt2>
        <a:srgbClr val="000000"/>
      </a:lt2>
      <a:accent1>
        <a:srgbClr val="FF0000"/>
      </a:accent1>
      <a:accent2>
        <a:srgbClr val="939598"/>
      </a:accent2>
      <a:accent3>
        <a:srgbClr val="FFC425"/>
      </a:accent3>
      <a:accent4>
        <a:srgbClr val="64BEDC"/>
      </a:accent4>
      <a:accent5>
        <a:srgbClr val="414042"/>
      </a:accent5>
      <a:accent6>
        <a:srgbClr val="FFFFFF"/>
      </a:accent6>
      <a:hlink>
        <a:srgbClr val="EC2225"/>
      </a:hlink>
      <a:folHlink>
        <a:srgbClr val="64BE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11_Lenovo Template">
  <a:themeElements>
    <a:clrScheme name="LENOVO">
      <a:dk1>
        <a:srgbClr val="000000"/>
      </a:dk1>
      <a:lt1>
        <a:sysClr val="window" lastClr="FFFFFF"/>
      </a:lt1>
      <a:dk2>
        <a:srgbClr val="C00000"/>
      </a:dk2>
      <a:lt2>
        <a:srgbClr val="000000"/>
      </a:lt2>
      <a:accent1>
        <a:srgbClr val="FF0000"/>
      </a:accent1>
      <a:accent2>
        <a:srgbClr val="939598"/>
      </a:accent2>
      <a:accent3>
        <a:srgbClr val="FFC425"/>
      </a:accent3>
      <a:accent4>
        <a:srgbClr val="64BEDC"/>
      </a:accent4>
      <a:accent5>
        <a:srgbClr val="414042"/>
      </a:accent5>
      <a:accent6>
        <a:srgbClr val="FFFFFF"/>
      </a:accent6>
      <a:hlink>
        <a:srgbClr val="EC2225"/>
      </a:hlink>
      <a:folHlink>
        <a:srgbClr val="64BE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49_Lenovo">
  <a:themeElements>
    <a:clrScheme name="LENOVO">
      <a:dk1>
        <a:srgbClr val="000000"/>
      </a:dk1>
      <a:lt1>
        <a:sysClr val="window" lastClr="FFFFFF"/>
      </a:lt1>
      <a:dk2>
        <a:srgbClr val="C00000"/>
      </a:dk2>
      <a:lt2>
        <a:srgbClr val="000000"/>
      </a:lt2>
      <a:accent1>
        <a:srgbClr val="FF0000"/>
      </a:accent1>
      <a:accent2>
        <a:srgbClr val="939598"/>
      </a:accent2>
      <a:accent3>
        <a:srgbClr val="FFC425"/>
      </a:accent3>
      <a:accent4>
        <a:srgbClr val="64BEDC"/>
      </a:accent4>
      <a:accent5>
        <a:srgbClr val="414042"/>
      </a:accent5>
      <a:accent6>
        <a:srgbClr val="FFFFFF"/>
      </a:accent6>
      <a:hlink>
        <a:srgbClr val="EC2225"/>
      </a:hlink>
      <a:folHlink>
        <a:srgbClr val="64BE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4.xml><?xml version="1.0" encoding="utf-8"?>
<a:theme xmlns:a="http://schemas.openxmlformats.org/drawingml/2006/main" name="12_Lenovo Template">
  <a:themeElements>
    <a:clrScheme name="LENOVO">
      <a:dk1>
        <a:srgbClr val="000000"/>
      </a:dk1>
      <a:lt1>
        <a:sysClr val="window" lastClr="FFFFFF"/>
      </a:lt1>
      <a:dk2>
        <a:srgbClr val="C00000"/>
      </a:dk2>
      <a:lt2>
        <a:srgbClr val="000000"/>
      </a:lt2>
      <a:accent1>
        <a:srgbClr val="FF0000"/>
      </a:accent1>
      <a:accent2>
        <a:srgbClr val="939598"/>
      </a:accent2>
      <a:accent3>
        <a:srgbClr val="FFC425"/>
      </a:accent3>
      <a:accent4>
        <a:srgbClr val="64BEDC"/>
      </a:accent4>
      <a:accent5>
        <a:srgbClr val="414042"/>
      </a:accent5>
      <a:accent6>
        <a:srgbClr val="FFFFFF"/>
      </a:accent6>
      <a:hlink>
        <a:srgbClr val="EC2225"/>
      </a:hlink>
      <a:folHlink>
        <a:srgbClr val="64BE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5.xml><?xml version="1.0" encoding="utf-8"?>
<a:theme xmlns:a="http://schemas.openxmlformats.org/drawingml/2006/main" name="5_Lenovo">
  <a:themeElements>
    <a:clrScheme name="LENOVO">
      <a:dk1>
        <a:srgbClr val="000000"/>
      </a:dk1>
      <a:lt1>
        <a:sysClr val="window" lastClr="FFFFFF"/>
      </a:lt1>
      <a:dk2>
        <a:srgbClr val="C00000"/>
      </a:dk2>
      <a:lt2>
        <a:srgbClr val="000000"/>
      </a:lt2>
      <a:accent1>
        <a:srgbClr val="FF0000"/>
      </a:accent1>
      <a:accent2>
        <a:srgbClr val="939598"/>
      </a:accent2>
      <a:accent3>
        <a:srgbClr val="FFC425"/>
      </a:accent3>
      <a:accent4>
        <a:srgbClr val="64BEDC"/>
      </a:accent4>
      <a:accent5>
        <a:srgbClr val="414042"/>
      </a:accent5>
      <a:accent6>
        <a:srgbClr val="FFFFFF"/>
      </a:accent6>
      <a:hlink>
        <a:srgbClr val="EC2225"/>
      </a:hlink>
      <a:folHlink>
        <a:srgbClr val="64BE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6.xml><?xml version="1.0" encoding="utf-8"?>
<a:theme xmlns:a="http://schemas.openxmlformats.org/drawingml/2006/main" name="13_Lenovo Template">
  <a:themeElements>
    <a:clrScheme name="LENOVO">
      <a:dk1>
        <a:srgbClr val="000000"/>
      </a:dk1>
      <a:lt1>
        <a:sysClr val="window" lastClr="FFFFFF"/>
      </a:lt1>
      <a:dk2>
        <a:srgbClr val="C00000"/>
      </a:dk2>
      <a:lt2>
        <a:srgbClr val="000000"/>
      </a:lt2>
      <a:accent1>
        <a:srgbClr val="FF0000"/>
      </a:accent1>
      <a:accent2>
        <a:srgbClr val="939598"/>
      </a:accent2>
      <a:accent3>
        <a:srgbClr val="FFC425"/>
      </a:accent3>
      <a:accent4>
        <a:srgbClr val="64BEDC"/>
      </a:accent4>
      <a:accent5>
        <a:srgbClr val="414042"/>
      </a:accent5>
      <a:accent6>
        <a:srgbClr val="FFFFFF"/>
      </a:accent6>
      <a:hlink>
        <a:srgbClr val="EC2225"/>
      </a:hlink>
      <a:folHlink>
        <a:srgbClr val="64BE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7.xml><?xml version="1.0" encoding="utf-8"?>
<a:theme xmlns:a="http://schemas.openxmlformats.org/drawingml/2006/main" name="14_Lenovo Template">
  <a:themeElements>
    <a:clrScheme name="LENOVO">
      <a:dk1>
        <a:srgbClr val="000000"/>
      </a:dk1>
      <a:lt1>
        <a:sysClr val="window" lastClr="FFFFFF"/>
      </a:lt1>
      <a:dk2>
        <a:srgbClr val="C00000"/>
      </a:dk2>
      <a:lt2>
        <a:srgbClr val="000000"/>
      </a:lt2>
      <a:accent1>
        <a:srgbClr val="FF0000"/>
      </a:accent1>
      <a:accent2>
        <a:srgbClr val="939598"/>
      </a:accent2>
      <a:accent3>
        <a:srgbClr val="FFC425"/>
      </a:accent3>
      <a:accent4>
        <a:srgbClr val="64BEDC"/>
      </a:accent4>
      <a:accent5>
        <a:srgbClr val="414042"/>
      </a:accent5>
      <a:accent6>
        <a:srgbClr val="FFFFFF"/>
      </a:accent6>
      <a:hlink>
        <a:srgbClr val="EC2225"/>
      </a:hlink>
      <a:folHlink>
        <a:srgbClr val="64BE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8.xml><?xml version="1.0" encoding="utf-8"?>
<a:theme xmlns:a="http://schemas.openxmlformats.org/drawingml/2006/main" name="15_Lenovo Template">
  <a:themeElements>
    <a:clrScheme name="LENOVO">
      <a:dk1>
        <a:srgbClr val="000000"/>
      </a:dk1>
      <a:lt1>
        <a:sysClr val="window" lastClr="FFFFFF"/>
      </a:lt1>
      <a:dk2>
        <a:srgbClr val="C00000"/>
      </a:dk2>
      <a:lt2>
        <a:srgbClr val="000000"/>
      </a:lt2>
      <a:accent1>
        <a:srgbClr val="FF0000"/>
      </a:accent1>
      <a:accent2>
        <a:srgbClr val="939598"/>
      </a:accent2>
      <a:accent3>
        <a:srgbClr val="FFC425"/>
      </a:accent3>
      <a:accent4>
        <a:srgbClr val="64BEDC"/>
      </a:accent4>
      <a:accent5>
        <a:srgbClr val="414042"/>
      </a:accent5>
      <a:accent6>
        <a:srgbClr val="FFFFFF"/>
      </a:accent6>
      <a:hlink>
        <a:srgbClr val="EC2225"/>
      </a:hlink>
      <a:folHlink>
        <a:srgbClr val="64BE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9.xml><?xml version="1.0" encoding="utf-8"?>
<a:theme xmlns:a="http://schemas.openxmlformats.org/drawingml/2006/main" name="16_Lenovo Template">
  <a:themeElements>
    <a:clrScheme name="LENOVO">
      <a:dk1>
        <a:srgbClr val="000000"/>
      </a:dk1>
      <a:lt1>
        <a:sysClr val="window" lastClr="FFFFFF"/>
      </a:lt1>
      <a:dk2>
        <a:srgbClr val="C00000"/>
      </a:dk2>
      <a:lt2>
        <a:srgbClr val="000000"/>
      </a:lt2>
      <a:accent1>
        <a:srgbClr val="FF0000"/>
      </a:accent1>
      <a:accent2>
        <a:srgbClr val="939598"/>
      </a:accent2>
      <a:accent3>
        <a:srgbClr val="FFC425"/>
      </a:accent3>
      <a:accent4>
        <a:srgbClr val="64BEDC"/>
      </a:accent4>
      <a:accent5>
        <a:srgbClr val="414042"/>
      </a:accent5>
      <a:accent6>
        <a:srgbClr val="FFFFFF"/>
      </a:accent6>
      <a:hlink>
        <a:srgbClr val="EC2225"/>
      </a:hlink>
      <a:folHlink>
        <a:srgbClr val="64BE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Lenovo Template">
  <a:themeElements>
    <a:clrScheme name="LENOVO">
      <a:dk1>
        <a:srgbClr val="000000"/>
      </a:dk1>
      <a:lt1>
        <a:sysClr val="window" lastClr="FFFFFF"/>
      </a:lt1>
      <a:dk2>
        <a:srgbClr val="C00000"/>
      </a:dk2>
      <a:lt2>
        <a:srgbClr val="000000"/>
      </a:lt2>
      <a:accent1>
        <a:srgbClr val="FF0000"/>
      </a:accent1>
      <a:accent2>
        <a:srgbClr val="939598"/>
      </a:accent2>
      <a:accent3>
        <a:srgbClr val="FFC425"/>
      </a:accent3>
      <a:accent4>
        <a:srgbClr val="64BEDC"/>
      </a:accent4>
      <a:accent5>
        <a:srgbClr val="414042"/>
      </a:accent5>
      <a:accent6>
        <a:srgbClr val="FFFFFF"/>
      </a:accent6>
      <a:hlink>
        <a:srgbClr val="EC2225"/>
      </a:hlink>
      <a:folHlink>
        <a:srgbClr val="64BE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0.xml><?xml version="1.0" encoding="utf-8"?>
<a:theme xmlns:a="http://schemas.openxmlformats.org/drawingml/2006/main" name="17_Lenovo Template">
  <a:themeElements>
    <a:clrScheme name="LENOVO">
      <a:dk1>
        <a:srgbClr val="000000"/>
      </a:dk1>
      <a:lt1>
        <a:sysClr val="window" lastClr="FFFFFF"/>
      </a:lt1>
      <a:dk2>
        <a:srgbClr val="C00000"/>
      </a:dk2>
      <a:lt2>
        <a:srgbClr val="000000"/>
      </a:lt2>
      <a:accent1>
        <a:srgbClr val="FF0000"/>
      </a:accent1>
      <a:accent2>
        <a:srgbClr val="939598"/>
      </a:accent2>
      <a:accent3>
        <a:srgbClr val="FFC425"/>
      </a:accent3>
      <a:accent4>
        <a:srgbClr val="64BEDC"/>
      </a:accent4>
      <a:accent5>
        <a:srgbClr val="414042"/>
      </a:accent5>
      <a:accent6>
        <a:srgbClr val="FFFFFF"/>
      </a:accent6>
      <a:hlink>
        <a:srgbClr val="EC2225"/>
      </a:hlink>
      <a:folHlink>
        <a:srgbClr val="64BE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1.xml><?xml version="1.0" encoding="utf-8"?>
<a:theme xmlns:a="http://schemas.openxmlformats.org/drawingml/2006/main" name="18_Lenovo Template">
  <a:themeElements>
    <a:clrScheme name="LENOVO">
      <a:dk1>
        <a:srgbClr val="000000"/>
      </a:dk1>
      <a:lt1>
        <a:sysClr val="window" lastClr="FFFFFF"/>
      </a:lt1>
      <a:dk2>
        <a:srgbClr val="C00000"/>
      </a:dk2>
      <a:lt2>
        <a:srgbClr val="000000"/>
      </a:lt2>
      <a:accent1>
        <a:srgbClr val="FF0000"/>
      </a:accent1>
      <a:accent2>
        <a:srgbClr val="939598"/>
      </a:accent2>
      <a:accent3>
        <a:srgbClr val="FFC425"/>
      </a:accent3>
      <a:accent4>
        <a:srgbClr val="64BEDC"/>
      </a:accent4>
      <a:accent5>
        <a:srgbClr val="414042"/>
      </a:accent5>
      <a:accent6>
        <a:srgbClr val="FFFFFF"/>
      </a:accent6>
      <a:hlink>
        <a:srgbClr val="EC2225"/>
      </a:hlink>
      <a:folHlink>
        <a:srgbClr val="64BE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2.xml><?xml version="1.0" encoding="utf-8"?>
<a:theme xmlns:a="http://schemas.openxmlformats.org/drawingml/2006/main" name="19_Lenovo Template">
  <a:themeElements>
    <a:clrScheme name="LENOVO">
      <a:dk1>
        <a:srgbClr val="000000"/>
      </a:dk1>
      <a:lt1>
        <a:sysClr val="window" lastClr="FFFFFF"/>
      </a:lt1>
      <a:dk2>
        <a:srgbClr val="C00000"/>
      </a:dk2>
      <a:lt2>
        <a:srgbClr val="000000"/>
      </a:lt2>
      <a:accent1>
        <a:srgbClr val="FF0000"/>
      </a:accent1>
      <a:accent2>
        <a:srgbClr val="939598"/>
      </a:accent2>
      <a:accent3>
        <a:srgbClr val="FFC425"/>
      </a:accent3>
      <a:accent4>
        <a:srgbClr val="64BEDC"/>
      </a:accent4>
      <a:accent5>
        <a:srgbClr val="414042"/>
      </a:accent5>
      <a:accent6>
        <a:srgbClr val="FFFFFF"/>
      </a:accent6>
      <a:hlink>
        <a:srgbClr val="EC2225"/>
      </a:hlink>
      <a:folHlink>
        <a:srgbClr val="64BE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3.xml><?xml version="1.0" encoding="utf-8"?>
<a:theme xmlns:a="http://schemas.openxmlformats.org/drawingml/2006/main" name="20_Lenovo Template">
  <a:themeElements>
    <a:clrScheme name="LENOVO">
      <a:dk1>
        <a:srgbClr val="000000"/>
      </a:dk1>
      <a:lt1>
        <a:sysClr val="window" lastClr="FFFFFF"/>
      </a:lt1>
      <a:dk2>
        <a:srgbClr val="C00000"/>
      </a:dk2>
      <a:lt2>
        <a:srgbClr val="000000"/>
      </a:lt2>
      <a:accent1>
        <a:srgbClr val="FF0000"/>
      </a:accent1>
      <a:accent2>
        <a:srgbClr val="939598"/>
      </a:accent2>
      <a:accent3>
        <a:srgbClr val="FFC425"/>
      </a:accent3>
      <a:accent4>
        <a:srgbClr val="64BEDC"/>
      </a:accent4>
      <a:accent5>
        <a:srgbClr val="414042"/>
      </a:accent5>
      <a:accent6>
        <a:srgbClr val="FFFFFF"/>
      </a:accent6>
      <a:hlink>
        <a:srgbClr val="EC2225"/>
      </a:hlink>
      <a:folHlink>
        <a:srgbClr val="64BE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4.xml><?xml version="1.0" encoding="utf-8"?>
<a:theme xmlns:a="http://schemas.openxmlformats.org/drawingml/2006/main" name="21_Lenovo Template">
  <a:themeElements>
    <a:clrScheme name="LENOVO">
      <a:dk1>
        <a:srgbClr val="000000"/>
      </a:dk1>
      <a:lt1>
        <a:sysClr val="window" lastClr="FFFFFF"/>
      </a:lt1>
      <a:dk2>
        <a:srgbClr val="C00000"/>
      </a:dk2>
      <a:lt2>
        <a:srgbClr val="000000"/>
      </a:lt2>
      <a:accent1>
        <a:srgbClr val="FF0000"/>
      </a:accent1>
      <a:accent2>
        <a:srgbClr val="939598"/>
      </a:accent2>
      <a:accent3>
        <a:srgbClr val="FFC425"/>
      </a:accent3>
      <a:accent4>
        <a:srgbClr val="64BEDC"/>
      </a:accent4>
      <a:accent5>
        <a:srgbClr val="414042"/>
      </a:accent5>
      <a:accent6>
        <a:srgbClr val="FFFFFF"/>
      </a:accent6>
      <a:hlink>
        <a:srgbClr val="EC2225"/>
      </a:hlink>
      <a:folHlink>
        <a:srgbClr val="64BE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5.xml><?xml version="1.0" encoding="utf-8"?>
<a:theme xmlns:a="http://schemas.openxmlformats.org/drawingml/2006/main" name="22_Lenovo Template">
  <a:themeElements>
    <a:clrScheme name="LENOVO">
      <a:dk1>
        <a:srgbClr val="000000"/>
      </a:dk1>
      <a:lt1>
        <a:sysClr val="window" lastClr="FFFFFF"/>
      </a:lt1>
      <a:dk2>
        <a:srgbClr val="C00000"/>
      </a:dk2>
      <a:lt2>
        <a:srgbClr val="000000"/>
      </a:lt2>
      <a:accent1>
        <a:srgbClr val="FF0000"/>
      </a:accent1>
      <a:accent2>
        <a:srgbClr val="939598"/>
      </a:accent2>
      <a:accent3>
        <a:srgbClr val="FFC425"/>
      </a:accent3>
      <a:accent4>
        <a:srgbClr val="64BEDC"/>
      </a:accent4>
      <a:accent5>
        <a:srgbClr val="414042"/>
      </a:accent5>
      <a:accent6>
        <a:srgbClr val="FFFFFF"/>
      </a:accent6>
      <a:hlink>
        <a:srgbClr val="EC2225"/>
      </a:hlink>
      <a:folHlink>
        <a:srgbClr val="64BE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6.xml><?xml version="1.0" encoding="utf-8"?>
<a:theme xmlns:a="http://schemas.openxmlformats.org/drawingml/2006/main" name="27_Lenovo">
  <a:themeElements>
    <a:clrScheme name="LENOVO">
      <a:dk1>
        <a:srgbClr val="000000"/>
      </a:dk1>
      <a:lt1>
        <a:sysClr val="window" lastClr="FFFFFF"/>
      </a:lt1>
      <a:dk2>
        <a:srgbClr val="C00000"/>
      </a:dk2>
      <a:lt2>
        <a:srgbClr val="000000"/>
      </a:lt2>
      <a:accent1>
        <a:srgbClr val="FF0000"/>
      </a:accent1>
      <a:accent2>
        <a:srgbClr val="939598"/>
      </a:accent2>
      <a:accent3>
        <a:srgbClr val="FFC425"/>
      </a:accent3>
      <a:accent4>
        <a:srgbClr val="64BEDC"/>
      </a:accent4>
      <a:accent5>
        <a:srgbClr val="414042"/>
      </a:accent5>
      <a:accent6>
        <a:srgbClr val="FFFFFF"/>
      </a:accent6>
      <a:hlink>
        <a:srgbClr val="EC2225"/>
      </a:hlink>
      <a:folHlink>
        <a:srgbClr val="64BE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7.xml><?xml version="1.0" encoding="utf-8"?>
<a:theme xmlns:a="http://schemas.openxmlformats.org/drawingml/2006/main" name="26_Lenovo">
  <a:themeElements>
    <a:clrScheme name="LENOVO">
      <a:dk1>
        <a:srgbClr val="000000"/>
      </a:dk1>
      <a:lt1>
        <a:sysClr val="window" lastClr="FFFFFF"/>
      </a:lt1>
      <a:dk2>
        <a:srgbClr val="C00000"/>
      </a:dk2>
      <a:lt2>
        <a:srgbClr val="000000"/>
      </a:lt2>
      <a:accent1>
        <a:srgbClr val="FF0000"/>
      </a:accent1>
      <a:accent2>
        <a:srgbClr val="939598"/>
      </a:accent2>
      <a:accent3>
        <a:srgbClr val="FFC425"/>
      </a:accent3>
      <a:accent4>
        <a:srgbClr val="64BEDC"/>
      </a:accent4>
      <a:accent5>
        <a:srgbClr val="414042"/>
      </a:accent5>
      <a:accent6>
        <a:srgbClr val="FFFFFF"/>
      </a:accent6>
      <a:hlink>
        <a:srgbClr val="EC2225"/>
      </a:hlink>
      <a:folHlink>
        <a:srgbClr val="64BEDC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8.xml><?xml version="1.0" encoding="utf-8"?>
<a:theme xmlns:a="http://schemas.openxmlformats.org/drawingml/2006/main" name="Lenovo">
  <a:themeElements>
    <a:clrScheme name="LENOVO">
      <a:dk1>
        <a:srgbClr val="000000"/>
      </a:dk1>
      <a:lt1>
        <a:sysClr val="window" lastClr="FFFFFF"/>
      </a:lt1>
      <a:dk2>
        <a:srgbClr val="C00000"/>
      </a:dk2>
      <a:lt2>
        <a:srgbClr val="000000"/>
      </a:lt2>
      <a:accent1>
        <a:srgbClr val="FF0000"/>
      </a:accent1>
      <a:accent2>
        <a:srgbClr val="939598"/>
      </a:accent2>
      <a:accent3>
        <a:srgbClr val="FFC425"/>
      </a:accent3>
      <a:accent4>
        <a:srgbClr val="64BEDC"/>
      </a:accent4>
      <a:accent5>
        <a:srgbClr val="414042"/>
      </a:accent5>
      <a:accent6>
        <a:srgbClr val="FFFFFF"/>
      </a:accent6>
      <a:hlink>
        <a:srgbClr val="EC2225"/>
      </a:hlink>
      <a:folHlink>
        <a:srgbClr val="64BE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9.xml><?xml version="1.0" encoding="utf-8"?>
<a:theme xmlns:a="http://schemas.openxmlformats.org/drawingml/2006/main" name="1_Lenovo">
  <a:themeElements>
    <a:clrScheme name="LENOVO">
      <a:dk1>
        <a:srgbClr val="000000"/>
      </a:dk1>
      <a:lt1>
        <a:sysClr val="window" lastClr="FFFFFF"/>
      </a:lt1>
      <a:dk2>
        <a:srgbClr val="C00000"/>
      </a:dk2>
      <a:lt2>
        <a:srgbClr val="000000"/>
      </a:lt2>
      <a:accent1>
        <a:srgbClr val="FF0000"/>
      </a:accent1>
      <a:accent2>
        <a:srgbClr val="939598"/>
      </a:accent2>
      <a:accent3>
        <a:srgbClr val="FFC425"/>
      </a:accent3>
      <a:accent4>
        <a:srgbClr val="64BEDC"/>
      </a:accent4>
      <a:accent5>
        <a:srgbClr val="414042"/>
      </a:accent5>
      <a:accent6>
        <a:srgbClr val="FFFFFF"/>
      </a:accent6>
      <a:hlink>
        <a:srgbClr val="EC2225"/>
      </a:hlink>
      <a:folHlink>
        <a:srgbClr val="64BE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Lenovo Template">
  <a:themeElements>
    <a:clrScheme name="LENOVO">
      <a:dk1>
        <a:srgbClr val="000000"/>
      </a:dk1>
      <a:lt1>
        <a:sysClr val="window" lastClr="FFFFFF"/>
      </a:lt1>
      <a:dk2>
        <a:srgbClr val="C00000"/>
      </a:dk2>
      <a:lt2>
        <a:srgbClr val="000000"/>
      </a:lt2>
      <a:accent1>
        <a:srgbClr val="FF0000"/>
      </a:accent1>
      <a:accent2>
        <a:srgbClr val="939598"/>
      </a:accent2>
      <a:accent3>
        <a:srgbClr val="FFC425"/>
      </a:accent3>
      <a:accent4>
        <a:srgbClr val="64BEDC"/>
      </a:accent4>
      <a:accent5>
        <a:srgbClr val="414042"/>
      </a:accent5>
      <a:accent6>
        <a:srgbClr val="FFFFFF"/>
      </a:accent6>
      <a:hlink>
        <a:srgbClr val="EC2225"/>
      </a:hlink>
      <a:folHlink>
        <a:srgbClr val="64BE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30.xml><?xml version="1.0" encoding="utf-8"?>
<a:theme xmlns:a="http://schemas.openxmlformats.org/drawingml/2006/main" name="2_Lenovo">
  <a:themeElements>
    <a:clrScheme name="LENOVO">
      <a:dk1>
        <a:srgbClr val="000000"/>
      </a:dk1>
      <a:lt1>
        <a:sysClr val="window" lastClr="FFFFFF"/>
      </a:lt1>
      <a:dk2>
        <a:srgbClr val="C00000"/>
      </a:dk2>
      <a:lt2>
        <a:srgbClr val="000000"/>
      </a:lt2>
      <a:accent1>
        <a:srgbClr val="FF0000"/>
      </a:accent1>
      <a:accent2>
        <a:srgbClr val="939598"/>
      </a:accent2>
      <a:accent3>
        <a:srgbClr val="FFC425"/>
      </a:accent3>
      <a:accent4>
        <a:srgbClr val="64BEDC"/>
      </a:accent4>
      <a:accent5>
        <a:srgbClr val="414042"/>
      </a:accent5>
      <a:accent6>
        <a:srgbClr val="FFFFFF"/>
      </a:accent6>
      <a:hlink>
        <a:srgbClr val="EC2225"/>
      </a:hlink>
      <a:folHlink>
        <a:srgbClr val="64BE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31.xml><?xml version="1.0" encoding="utf-8"?>
<a:theme xmlns:a="http://schemas.openxmlformats.org/drawingml/2006/main" name="23_Lenovo Template">
  <a:themeElements>
    <a:clrScheme name="LENOVO">
      <a:dk1>
        <a:srgbClr val="000000"/>
      </a:dk1>
      <a:lt1>
        <a:sysClr val="window" lastClr="FFFFFF"/>
      </a:lt1>
      <a:dk2>
        <a:srgbClr val="C00000"/>
      </a:dk2>
      <a:lt2>
        <a:srgbClr val="000000"/>
      </a:lt2>
      <a:accent1>
        <a:srgbClr val="FF0000"/>
      </a:accent1>
      <a:accent2>
        <a:srgbClr val="939598"/>
      </a:accent2>
      <a:accent3>
        <a:srgbClr val="FFC425"/>
      </a:accent3>
      <a:accent4>
        <a:srgbClr val="64BEDC"/>
      </a:accent4>
      <a:accent5>
        <a:srgbClr val="414042"/>
      </a:accent5>
      <a:accent6>
        <a:srgbClr val="FFFFFF"/>
      </a:accent6>
      <a:hlink>
        <a:srgbClr val="EC2225"/>
      </a:hlink>
      <a:folHlink>
        <a:srgbClr val="64BE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32.xml><?xml version="1.0" encoding="utf-8"?>
<a:theme xmlns:a="http://schemas.openxmlformats.org/drawingml/2006/main" name="3_Lenovo">
  <a:themeElements>
    <a:clrScheme name="LENOVO">
      <a:dk1>
        <a:srgbClr val="000000"/>
      </a:dk1>
      <a:lt1>
        <a:sysClr val="window" lastClr="FFFFFF"/>
      </a:lt1>
      <a:dk2>
        <a:srgbClr val="C00000"/>
      </a:dk2>
      <a:lt2>
        <a:srgbClr val="000000"/>
      </a:lt2>
      <a:accent1>
        <a:srgbClr val="FF0000"/>
      </a:accent1>
      <a:accent2>
        <a:srgbClr val="939598"/>
      </a:accent2>
      <a:accent3>
        <a:srgbClr val="FFC425"/>
      </a:accent3>
      <a:accent4>
        <a:srgbClr val="64BEDC"/>
      </a:accent4>
      <a:accent5>
        <a:srgbClr val="414042"/>
      </a:accent5>
      <a:accent6>
        <a:srgbClr val="FFFFFF"/>
      </a:accent6>
      <a:hlink>
        <a:srgbClr val="EC2225"/>
      </a:hlink>
      <a:folHlink>
        <a:srgbClr val="64BE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3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Lenovo Template">
  <a:themeElements>
    <a:clrScheme name="LENOVO">
      <a:dk1>
        <a:srgbClr val="000000"/>
      </a:dk1>
      <a:lt1>
        <a:sysClr val="window" lastClr="FFFFFF"/>
      </a:lt1>
      <a:dk2>
        <a:srgbClr val="C00000"/>
      </a:dk2>
      <a:lt2>
        <a:srgbClr val="000000"/>
      </a:lt2>
      <a:accent1>
        <a:srgbClr val="FF0000"/>
      </a:accent1>
      <a:accent2>
        <a:srgbClr val="939598"/>
      </a:accent2>
      <a:accent3>
        <a:srgbClr val="FFC425"/>
      </a:accent3>
      <a:accent4>
        <a:srgbClr val="64BEDC"/>
      </a:accent4>
      <a:accent5>
        <a:srgbClr val="414042"/>
      </a:accent5>
      <a:accent6>
        <a:srgbClr val="FFFFFF"/>
      </a:accent6>
      <a:hlink>
        <a:srgbClr val="EC2225"/>
      </a:hlink>
      <a:folHlink>
        <a:srgbClr val="64BE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4_Lenovo Template">
  <a:themeElements>
    <a:clrScheme name="LENOVO">
      <a:dk1>
        <a:srgbClr val="000000"/>
      </a:dk1>
      <a:lt1>
        <a:sysClr val="window" lastClr="FFFFFF"/>
      </a:lt1>
      <a:dk2>
        <a:srgbClr val="C00000"/>
      </a:dk2>
      <a:lt2>
        <a:srgbClr val="000000"/>
      </a:lt2>
      <a:accent1>
        <a:srgbClr val="FF0000"/>
      </a:accent1>
      <a:accent2>
        <a:srgbClr val="939598"/>
      </a:accent2>
      <a:accent3>
        <a:srgbClr val="FFC425"/>
      </a:accent3>
      <a:accent4>
        <a:srgbClr val="64BEDC"/>
      </a:accent4>
      <a:accent5>
        <a:srgbClr val="414042"/>
      </a:accent5>
      <a:accent6>
        <a:srgbClr val="FFFFFF"/>
      </a:accent6>
      <a:hlink>
        <a:srgbClr val="EC2225"/>
      </a:hlink>
      <a:folHlink>
        <a:srgbClr val="64BE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5_Lenovo Template">
  <a:themeElements>
    <a:clrScheme name="LENOVO">
      <a:dk1>
        <a:srgbClr val="000000"/>
      </a:dk1>
      <a:lt1>
        <a:sysClr val="window" lastClr="FFFFFF"/>
      </a:lt1>
      <a:dk2>
        <a:srgbClr val="C00000"/>
      </a:dk2>
      <a:lt2>
        <a:srgbClr val="000000"/>
      </a:lt2>
      <a:accent1>
        <a:srgbClr val="FF0000"/>
      </a:accent1>
      <a:accent2>
        <a:srgbClr val="939598"/>
      </a:accent2>
      <a:accent3>
        <a:srgbClr val="FFC425"/>
      </a:accent3>
      <a:accent4>
        <a:srgbClr val="64BEDC"/>
      </a:accent4>
      <a:accent5>
        <a:srgbClr val="414042"/>
      </a:accent5>
      <a:accent6>
        <a:srgbClr val="FFFFFF"/>
      </a:accent6>
      <a:hlink>
        <a:srgbClr val="EC2225"/>
      </a:hlink>
      <a:folHlink>
        <a:srgbClr val="64BE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6_Lenovo Template">
  <a:themeElements>
    <a:clrScheme name="LENOVO">
      <a:dk1>
        <a:srgbClr val="000000"/>
      </a:dk1>
      <a:lt1>
        <a:sysClr val="window" lastClr="FFFFFF"/>
      </a:lt1>
      <a:dk2>
        <a:srgbClr val="C00000"/>
      </a:dk2>
      <a:lt2>
        <a:srgbClr val="000000"/>
      </a:lt2>
      <a:accent1>
        <a:srgbClr val="FF0000"/>
      </a:accent1>
      <a:accent2>
        <a:srgbClr val="939598"/>
      </a:accent2>
      <a:accent3>
        <a:srgbClr val="FFC425"/>
      </a:accent3>
      <a:accent4>
        <a:srgbClr val="64BEDC"/>
      </a:accent4>
      <a:accent5>
        <a:srgbClr val="414042"/>
      </a:accent5>
      <a:accent6>
        <a:srgbClr val="FFFFFF"/>
      </a:accent6>
      <a:hlink>
        <a:srgbClr val="EC2225"/>
      </a:hlink>
      <a:folHlink>
        <a:srgbClr val="64BE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7_Lenovo Template">
  <a:themeElements>
    <a:clrScheme name="LENOVO">
      <a:dk1>
        <a:srgbClr val="000000"/>
      </a:dk1>
      <a:lt1>
        <a:sysClr val="window" lastClr="FFFFFF"/>
      </a:lt1>
      <a:dk2>
        <a:srgbClr val="C00000"/>
      </a:dk2>
      <a:lt2>
        <a:srgbClr val="000000"/>
      </a:lt2>
      <a:accent1>
        <a:srgbClr val="FF0000"/>
      </a:accent1>
      <a:accent2>
        <a:srgbClr val="939598"/>
      </a:accent2>
      <a:accent3>
        <a:srgbClr val="FFC425"/>
      </a:accent3>
      <a:accent4>
        <a:srgbClr val="64BEDC"/>
      </a:accent4>
      <a:accent5>
        <a:srgbClr val="414042"/>
      </a:accent5>
      <a:accent6>
        <a:srgbClr val="FFFFFF"/>
      </a:accent6>
      <a:hlink>
        <a:srgbClr val="EC2225"/>
      </a:hlink>
      <a:folHlink>
        <a:srgbClr val="64BE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8_Lenovo Template">
  <a:themeElements>
    <a:clrScheme name="LENOVO">
      <a:dk1>
        <a:srgbClr val="000000"/>
      </a:dk1>
      <a:lt1>
        <a:sysClr val="window" lastClr="FFFFFF"/>
      </a:lt1>
      <a:dk2>
        <a:srgbClr val="C00000"/>
      </a:dk2>
      <a:lt2>
        <a:srgbClr val="000000"/>
      </a:lt2>
      <a:accent1>
        <a:srgbClr val="FF0000"/>
      </a:accent1>
      <a:accent2>
        <a:srgbClr val="939598"/>
      </a:accent2>
      <a:accent3>
        <a:srgbClr val="FFC425"/>
      </a:accent3>
      <a:accent4>
        <a:srgbClr val="64BEDC"/>
      </a:accent4>
      <a:accent5>
        <a:srgbClr val="414042"/>
      </a:accent5>
      <a:accent6>
        <a:srgbClr val="FFFFFF"/>
      </a:accent6>
      <a:hlink>
        <a:srgbClr val="EC2225"/>
      </a:hlink>
      <a:folHlink>
        <a:srgbClr val="64BE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8884</TotalTime>
  <Words>522</Words>
  <Application>Microsoft Office PowerPoint</Application>
  <PresentationFormat>Произвольный</PresentationFormat>
  <Paragraphs>111</Paragraphs>
  <Slides>15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32</vt:i4>
      </vt:variant>
      <vt:variant>
        <vt:lpstr>Заголовки слайдов</vt:lpstr>
      </vt:variant>
      <vt:variant>
        <vt:i4>15</vt:i4>
      </vt:variant>
    </vt:vector>
  </HeadingPairs>
  <TitlesOfParts>
    <vt:vector size="47" baseType="lpstr">
      <vt:lpstr>Lenovo Template</vt:lpstr>
      <vt:lpstr>1_Lenovo Template</vt:lpstr>
      <vt:lpstr>2_Lenovo Template</vt:lpstr>
      <vt:lpstr>3_Lenovo Template</vt:lpstr>
      <vt:lpstr>4_Lenovo Template</vt:lpstr>
      <vt:lpstr>5_Lenovo Template</vt:lpstr>
      <vt:lpstr>6_Lenovo Template</vt:lpstr>
      <vt:lpstr>7_Lenovo Template</vt:lpstr>
      <vt:lpstr>8_Lenovo Template</vt:lpstr>
      <vt:lpstr>9_Lenovo Template</vt:lpstr>
      <vt:lpstr>10_Lenovo Template</vt:lpstr>
      <vt:lpstr>11_Lenovo Template</vt:lpstr>
      <vt:lpstr>49_Lenovo</vt:lpstr>
      <vt:lpstr>12_Lenovo Template</vt:lpstr>
      <vt:lpstr>5_Lenovo</vt:lpstr>
      <vt:lpstr>13_Lenovo Template</vt:lpstr>
      <vt:lpstr>14_Lenovo Template</vt:lpstr>
      <vt:lpstr>15_Lenovo Template</vt:lpstr>
      <vt:lpstr>16_Lenovo Template</vt:lpstr>
      <vt:lpstr>17_Lenovo Template</vt:lpstr>
      <vt:lpstr>18_Lenovo Template</vt:lpstr>
      <vt:lpstr>19_Lenovo Template</vt:lpstr>
      <vt:lpstr>20_Lenovo Template</vt:lpstr>
      <vt:lpstr>21_Lenovo Template</vt:lpstr>
      <vt:lpstr>22_Lenovo Template</vt:lpstr>
      <vt:lpstr>27_Lenovo</vt:lpstr>
      <vt:lpstr>26_Lenovo</vt:lpstr>
      <vt:lpstr>Lenovo</vt:lpstr>
      <vt:lpstr>1_Lenovo</vt:lpstr>
      <vt:lpstr>2_Lenovo</vt:lpstr>
      <vt:lpstr>23_Lenovo Template</vt:lpstr>
      <vt:lpstr>3_Lenovo</vt:lpstr>
      <vt:lpstr>Решения Lenovo для корпоративного бизнеса и государственных органов</vt:lpstr>
      <vt:lpstr>Презентация PowerPoint</vt:lpstr>
      <vt:lpstr>История: Наша уникальная структура</vt:lpstr>
      <vt:lpstr>Lenovo сегодня это…</vt:lpstr>
      <vt:lpstr>Производитель которому доверяет мир</vt:lpstr>
      <vt:lpstr>Презентация PowerPoint</vt:lpstr>
      <vt:lpstr>CA Lenovo customers</vt:lpstr>
      <vt:lpstr>Презентация PowerPoint</vt:lpstr>
      <vt:lpstr>Mil-Spec Testing</vt:lpstr>
      <vt:lpstr>Mil-Spec методы для ThinkPad</vt:lpstr>
      <vt:lpstr>Презентация PowerPoint</vt:lpstr>
      <vt:lpstr>Notebook and Convertible Portfolio</vt:lpstr>
      <vt:lpstr>Сервисная поддержка</vt:lpstr>
      <vt:lpstr>Сервис и Гарантия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LENOVO STORY RU</dc:title>
  <dc:creator>Ilya Pozharsky</dc:creator>
  <cp:lastModifiedBy>RePack by Diakov</cp:lastModifiedBy>
  <cp:revision>831</cp:revision>
  <dcterms:created xsi:type="dcterms:W3CDTF">2011-10-24T18:59:47Z</dcterms:created>
  <dcterms:modified xsi:type="dcterms:W3CDTF">2015-06-10T09:49:53Z</dcterms:modified>
</cp:coreProperties>
</file>