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8.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9.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0.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1.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2.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3.xml" ContentType="application/vnd.openxmlformats-officedocument.them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14.xml" ContentType="application/vnd.openxmlformats-officedocument.theme+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15.xml" ContentType="application/vnd.openxmlformats-officedocument.theme+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16.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17.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18.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19.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20.xml" ContentType="application/vnd.openxmlformats-officedocument.theme+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21.xml" ContentType="application/vnd.openxmlformats-officedocument.theme+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046" r:id="rId5"/>
    <p:sldMasterId id="2147484105" r:id="rId6"/>
    <p:sldMasterId id="2147484113" r:id="rId7"/>
    <p:sldMasterId id="2147484121" r:id="rId8"/>
    <p:sldMasterId id="2147484163" r:id="rId9"/>
    <p:sldMasterId id="2147484198" r:id="rId10"/>
    <p:sldMasterId id="2147484222" r:id="rId11"/>
    <p:sldMasterId id="2147484251" r:id="rId12"/>
    <p:sldMasterId id="2147484281" r:id="rId13"/>
    <p:sldMasterId id="2147484294" r:id="rId14"/>
    <p:sldMasterId id="2147484311" r:id="rId15"/>
    <p:sldMasterId id="2147484336" r:id="rId16"/>
    <p:sldMasterId id="2147484371" r:id="rId17"/>
    <p:sldMasterId id="2147484399" r:id="rId18"/>
    <p:sldMasterId id="2147484434" r:id="rId19"/>
    <p:sldMasterId id="2147484466" r:id="rId20"/>
    <p:sldMasterId id="2147484498" r:id="rId21"/>
    <p:sldMasterId id="2147484516" r:id="rId22"/>
    <p:sldMasterId id="2147484530" r:id="rId23"/>
    <p:sldMasterId id="2147484566" r:id="rId24"/>
  </p:sldMasterIdLst>
  <p:notesMasterIdLst>
    <p:notesMasterId r:id="rId34"/>
  </p:notesMasterIdLst>
  <p:handoutMasterIdLst>
    <p:handoutMasterId r:id="rId35"/>
  </p:handoutMasterIdLst>
  <p:sldIdLst>
    <p:sldId id="927" r:id="rId25"/>
    <p:sldId id="1039" r:id="rId26"/>
    <p:sldId id="1046" r:id="rId27"/>
    <p:sldId id="1052" r:id="rId28"/>
    <p:sldId id="1056" r:id="rId29"/>
    <p:sldId id="1077" r:id="rId30"/>
    <p:sldId id="1078" r:id="rId31"/>
    <p:sldId id="1079" r:id="rId32"/>
    <p:sldId id="1031" r:id="rId33"/>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2">
          <p15:clr>
            <a:srgbClr val="A4A3A4"/>
          </p15:clr>
        </p15:guide>
        <p15:guide id="2" orient="horz" pos="4176">
          <p15:clr>
            <a:srgbClr val="A4A3A4"/>
          </p15:clr>
        </p15:guide>
        <p15:guide id="3" orient="horz" pos="912">
          <p15:clr>
            <a:srgbClr val="A4A3A4"/>
          </p15:clr>
        </p15:guide>
        <p15:guide id="4" orient="horz" pos="1197">
          <p15:clr>
            <a:srgbClr val="A4A3A4"/>
          </p15:clr>
        </p15:guide>
        <p15:guide id="5" orient="horz" pos="1957">
          <p15:clr>
            <a:srgbClr val="A4A3A4"/>
          </p15:clr>
        </p15:guide>
        <p15:guide id="6" orient="horz" pos="2726">
          <p15:clr>
            <a:srgbClr val="A4A3A4"/>
          </p15:clr>
        </p15:guide>
        <p15:guide id="7" orient="horz" pos="2159">
          <p15:clr>
            <a:srgbClr val="A4A3A4"/>
          </p15:clr>
        </p15:guide>
        <p15:guide id="8" orient="horz" pos="4050">
          <p15:clr>
            <a:srgbClr val="A4A3A4"/>
          </p15:clr>
        </p15:guide>
        <p15:guide id="9" pos="128">
          <p15:clr>
            <a:srgbClr val="A4A3A4"/>
          </p15:clr>
        </p15:guide>
        <p15:guide id="10" pos="1767">
          <p15:clr>
            <a:srgbClr val="A4A3A4"/>
          </p15:clr>
        </p15:guide>
        <p15:guide id="11" pos="7548">
          <p15:clr>
            <a:srgbClr val="A4A3A4"/>
          </p15:clr>
        </p15:guide>
        <p15:guide id="12" pos="328">
          <p15:clr>
            <a:srgbClr val="A4A3A4"/>
          </p15:clr>
        </p15:guide>
        <p15:guide id="13" pos="7353">
          <p15:clr>
            <a:srgbClr val="A4A3A4"/>
          </p15:clr>
        </p15:guide>
        <p15:guide id="14" pos="613">
          <p15:clr>
            <a:srgbClr val="A4A3A4"/>
          </p15:clr>
        </p15:guide>
        <p15:guide id="15" pos="7062">
          <p15:clr>
            <a:srgbClr val="A4A3A4"/>
          </p15:clr>
        </p15:guide>
        <p15:guide id="16" pos="383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3C00"/>
    <a:srgbClr val="800080"/>
    <a:srgbClr val="FF9900"/>
    <a:srgbClr val="0072C6"/>
    <a:srgbClr val="FFFFFF"/>
    <a:srgbClr val="5F5F5F"/>
    <a:srgbClr val="969696"/>
    <a:srgbClr val="00BCF2"/>
    <a:srgbClr val="A7F2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15" autoAdjust="0"/>
    <p:restoredTop sz="86400" autoAdjust="0"/>
  </p:normalViewPr>
  <p:slideViewPr>
    <p:cSldViewPr snapToGrid="0">
      <p:cViewPr varScale="1">
        <p:scale>
          <a:sx n="72" d="100"/>
          <a:sy n="72" d="100"/>
        </p:scale>
        <p:origin x="1278" y="66"/>
      </p:cViewPr>
      <p:guideLst>
        <p:guide orient="horz" pos="142"/>
        <p:guide orient="horz" pos="4176"/>
        <p:guide orient="horz" pos="912"/>
        <p:guide orient="horz" pos="1197"/>
        <p:guide orient="horz" pos="1957"/>
        <p:guide orient="horz" pos="2726"/>
        <p:guide orient="horz" pos="2159"/>
        <p:guide orient="horz" pos="4050"/>
        <p:guide pos="128"/>
        <p:guide pos="1767"/>
        <p:guide pos="7548"/>
        <p:guide pos="328"/>
        <p:guide pos="7353"/>
        <p:guide pos="613"/>
        <p:guide pos="7062"/>
        <p:guide pos="3837"/>
      </p:guideLst>
    </p:cSldViewPr>
  </p:slideViewPr>
  <p:outlineViewPr>
    <p:cViewPr>
      <p:scale>
        <a:sx n="33" d="100"/>
        <a:sy n="33" d="100"/>
      </p:scale>
      <p:origin x="0" y="-9186"/>
    </p:cViewPr>
  </p:outlineViewPr>
  <p:notesTextViewPr>
    <p:cViewPr>
      <p:scale>
        <a:sx n="100" d="100"/>
        <a:sy n="100" d="100"/>
      </p:scale>
      <p:origin x="0" y="0"/>
    </p:cViewPr>
  </p:notesTextViewPr>
  <p:sorterViewPr>
    <p:cViewPr varScale="1">
      <p:scale>
        <a:sx n="1" d="1"/>
        <a:sy n="1" d="1"/>
      </p:scale>
      <p:origin x="0" y="9437"/>
    </p:cViewPr>
  </p:sorterViewPr>
  <p:notesViewPr>
    <p:cSldViewPr snapToGrid="0" showGuides="1">
      <p:cViewPr varScale="1">
        <p:scale>
          <a:sx n="84" d="100"/>
          <a:sy n="84" d="100"/>
        </p:scale>
        <p:origin x="-308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Master" Target="slideMasters/slideMaster18.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Master" Target="slideMasters/slideMaster17.xml"/><Relationship Id="rId29" Type="http://schemas.openxmlformats.org/officeDocument/2006/relationships/slide" Target="slides/slide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4.xml"/><Relationship Id="rId36" Type="http://schemas.openxmlformats.org/officeDocument/2006/relationships/commentAuthors" Target="commentAuthors.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3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3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39.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4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4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4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4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4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4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46.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4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4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49.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5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5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5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5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5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t>EPS 2012 EMEA</a:t>
            </a:r>
            <a:endParaRPr lang="en-US" dirty="0"/>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219B1A-AE41-483B-A766-69B9363DDA6A}" type="datetimeFigureOut">
              <a:rPr lang="en-US" smtClean="0"/>
              <a:pPr/>
              <a:t>5/21/2015</a:t>
            </a:fld>
            <a:endParaRPr lang="en-US" dirty="0"/>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part </a:t>
            </a:r>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of Microsoft, and Microsoft cannot guarantee the accuracy of any information provided after the date of this presentation.  MICROSOFT MAKES NO WARRANTIES, EXPRESS, IMPLIED OR STATUTORY, AS TO THE INFORMATION IN THIS PRESENTATION</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pPr/>
              <a:t>‹#›</a:t>
            </a:fld>
            <a:endParaRPr lang="en-US"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t>EPS 2012 EMEA</a:t>
            </a:r>
            <a:endParaRPr lang="en-US" dirty="0"/>
          </a:p>
        </p:txBody>
      </p:sp>
      <p:sp>
        <p:nvSpPr>
          <p:cNvPr id="9" name="Slide Image Placeholder 8"/>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1B1278-D92B-4AF3-A9C1-71DD298190CE}" type="datetimeFigureOut">
              <a:rPr lang="en-US" smtClean="0"/>
              <a:pPr/>
              <a:t>5/21/2015</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3" rtl="0" eaLnBrk="1" latinLnBrk="0" hangingPunct="1">
      <a:lnSpc>
        <a:spcPct val="90000"/>
      </a:lnSpc>
      <a:spcAft>
        <a:spcPts val="333"/>
      </a:spcAft>
      <a:defRPr sz="900" kern="1200">
        <a:solidFill>
          <a:schemeClr val="tx1"/>
        </a:solidFill>
        <a:latin typeface="Segoe UI Light"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3463" y="236538"/>
            <a:ext cx="3302000" cy="18589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088136"/>
            <a:fld id="{A5B258F2-B2E5-4175-B339-81AEE5988F5F}" type="slidenum">
              <a:rPr lang="en-US">
                <a:solidFill>
                  <a:srgbClr val="505050"/>
                </a:solidFill>
                <a:latin typeface="Segoe UI Light"/>
                <a:cs typeface="Segoe UI"/>
              </a:rPr>
              <a:pPr defTabSz="1088136"/>
              <a:t>1</a:t>
            </a:fld>
            <a:endParaRPr lang="en-US" dirty="0">
              <a:solidFill>
                <a:srgbClr val="505050"/>
              </a:solidFill>
              <a:latin typeface="Segoe UI Light"/>
              <a:cs typeface="Segoe UI"/>
            </a:endParaRPr>
          </a:p>
        </p:txBody>
      </p:sp>
    </p:spTree>
    <p:extLst>
      <p:ext uri="{BB962C8B-B14F-4D97-AF65-F5344CB8AC3E}">
        <p14:creationId xmlns:p14="http://schemas.microsoft.com/office/powerpoint/2010/main" val="1306961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“Storefront” is clickable</a:t>
            </a:r>
            <a:r>
              <a:rPr lang="en-US" baseline="0" dirty="0" smtClean="0"/>
              <a:t> and will lead to video</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a:t>
            </a:fld>
            <a:endParaRPr lang="en-US" dirty="0"/>
          </a:p>
        </p:txBody>
      </p:sp>
    </p:spTree>
    <p:extLst>
      <p:ext uri="{BB962C8B-B14F-4D97-AF65-F5344CB8AC3E}">
        <p14:creationId xmlns:p14="http://schemas.microsoft.com/office/powerpoint/2010/main" val="423464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a:t>
            </a:fld>
            <a:endParaRPr lang="en-US" dirty="0"/>
          </a:p>
        </p:txBody>
      </p:sp>
    </p:spTree>
    <p:extLst>
      <p:ext uri="{BB962C8B-B14F-4D97-AF65-F5344CB8AC3E}">
        <p14:creationId xmlns:p14="http://schemas.microsoft.com/office/powerpoint/2010/main" val="1608913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“Marketing” is</a:t>
            </a:r>
            <a:r>
              <a:rPr lang="en-US" baseline="0" dirty="0" smtClean="0"/>
              <a:t> clickable and will lead to video</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a:t>
            </a:fld>
            <a:endParaRPr lang="en-US" dirty="0"/>
          </a:p>
        </p:txBody>
      </p:sp>
    </p:spTree>
    <p:extLst>
      <p:ext uri="{BB962C8B-B14F-4D97-AF65-F5344CB8AC3E}">
        <p14:creationId xmlns:p14="http://schemas.microsoft.com/office/powerpoint/2010/main" val="539980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724" indent="-349724" defTabSz="1109758">
              <a:buFont typeface="Arial" panose="020B0604020202020204" pitchFamily="34" charset="0"/>
              <a:buChar char="•"/>
            </a:pPr>
            <a:r>
              <a:rPr lang="en-US" sz="800" dirty="0" smtClean="0">
                <a:solidFill>
                  <a:prstClr val="white"/>
                </a:solidFill>
              </a:rPr>
              <a:t>First new full service banking license issued in the UK in over 100 years </a:t>
            </a:r>
          </a:p>
          <a:p>
            <a:pPr marL="349724" indent="-349724" defTabSz="1109758">
              <a:buFont typeface="Arial" panose="020B0604020202020204" pitchFamily="34" charset="0"/>
              <a:buChar char="•"/>
            </a:pPr>
            <a:r>
              <a:rPr lang="en-US" sz="800" dirty="0" smtClean="0">
                <a:solidFill>
                  <a:prstClr val="white"/>
                </a:solidFill>
              </a:rPr>
              <a:t>Re-imagining banking customer service and  creating fans – not customers </a:t>
            </a:r>
          </a:p>
          <a:p>
            <a:pPr marL="349724" indent="-349724" defTabSz="1109758">
              <a:buFont typeface="Arial" panose="020B0604020202020204" pitchFamily="34" charset="0"/>
              <a:buChar char="•"/>
            </a:pPr>
            <a:r>
              <a:rPr lang="en-US" sz="800" dirty="0" smtClean="0">
                <a:solidFill>
                  <a:prstClr val="white"/>
                </a:solidFill>
              </a:rPr>
              <a:t>Single View of the Customer </a:t>
            </a:r>
          </a:p>
          <a:p>
            <a:pPr marL="349724" indent="-349724" defTabSz="1109758">
              <a:buFont typeface="Arial" panose="020B0604020202020204" pitchFamily="34" charset="0"/>
              <a:buChar char="•"/>
            </a:pPr>
            <a:r>
              <a:rPr lang="en-US" sz="800" dirty="0" smtClean="0">
                <a:solidFill>
                  <a:prstClr val="white"/>
                </a:solidFill>
              </a:rPr>
              <a:t>Collaboration and remote advisory services transformed the customer experience in branch and mobile.  </a:t>
            </a:r>
          </a:p>
          <a:p>
            <a:endParaRPr lang="en-US" sz="800" dirty="0" smtClean="0"/>
          </a:p>
          <a:p>
            <a:endParaRPr lang="en-US" sz="800" dirty="0" smtClean="0"/>
          </a:p>
          <a:p>
            <a:pPr marL="0" indent="0">
              <a:buFont typeface="Arial" panose="020B0604020202020204" pitchFamily="34" charset="0"/>
              <a:buNone/>
            </a:pPr>
            <a:endParaRPr lang="en-US" sz="800" kern="1200" dirty="0" smtClean="0">
              <a:solidFill>
                <a:schemeClr val="tx1"/>
              </a:solidFill>
              <a:effectLst/>
              <a:latin typeface="Segoe UI" pitchFamily="34" charset="0"/>
              <a:ea typeface="+mn-ea"/>
              <a:cs typeface="Segoe UI" pitchFamily="34" charset="0"/>
            </a:endParaRPr>
          </a:p>
        </p:txBody>
      </p:sp>
      <p:sp>
        <p:nvSpPr>
          <p:cNvPr id="4" name="Slide Number Placeholder 3"/>
          <p:cNvSpPr>
            <a:spLocks noGrp="1"/>
          </p:cNvSpPr>
          <p:nvPr>
            <p:ph type="sldNum" sz="quarter" idx="10"/>
          </p:nvPr>
        </p:nvSpPr>
        <p:spPr/>
        <p:txBody>
          <a:bodyPr/>
          <a:lstStyle/>
          <a:p>
            <a:fld id="{67CE5716-D24E-4FC4-B470-2C33324D5CA4}"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386044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800" dirty="0" smtClean="0"/>
              <a:t>http://www.bankingtech.com/184801/metro-bank-all-about-customer-care-says-donaldson/?utm_source=rss&amp;utm_medium=rss&amp;utm_campaign=metro-bank-all-about-customer-care-says-donaldson</a:t>
            </a:r>
          </a:p>
          <a:p>
            <a:pPr marL="0" indent="0">
              <a:buFont typeface="Arial" panose="020B0604020202020204" pitchFamily="34" charset="0"/>
              <a:buNone/>
            </a:pPr>
            <a:endParaRPr lang="en-US" sz="800" dirty="0" smtClean="0"/>
          </a:p>
          <a:p>
            <a:pPr marL="0" indent="0">
              <a:buFont typeface="Arial" panose="020B0604020202020204" pitchFamily="34" charset="0"/>
              <a:buNone/>
            </a:pPr>
            <a:r>
              <a:rPr lang="en-US" sz="800" dirty="0" smtClean="0"/>
              <a:t>Metro Bank is also expected to be one of the main beneficiaries from the UK Payments Council’s new seven-day account switching service, which launched in September. The service is intended to boost competition in UK retail banking by making it easier for customers to switch their bank. While Metro has yet to release detailed figures for how many customers it has gained, Donaldson referred to a recent statement from Nationwide that claimed the building society was signing up 50 new customer accounts for every branch per month. Metro Bank, he claimed, was doing eight times better – a claim that if true would yield about 8,800 new customers across the brand’s 22 branches each month.</a:t>
            </a:r>
          </a:p>
        </p:txBody>
      </p:sp>
      <p:sp>
        <p:nvSpPr>
          <p:cNvPr id="4" name="Slide Number Placeholder 3"/>
          <p:cNvSpPr>
            <a:spLocks noGrp="1"/>
          </p:cNvSpPr>
          <p:nvPr>
            <p:ph type="sldNum" sz="quarter" idx="10"/>
          </p:nvPr>
        </p:nvSpPr>
        <p:spPr/>
        <p:txBody>
          <a:bodyPr/>
          <a:lstStyle/>
          <a:p>
            <a:fld id="{67CE5716-D24E-4FC4-B470-2C33324D5CA4}"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982857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73450" y="238125"/>
            <a:ext cx="3292475" cy="1854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258F2-B2E5-4175-B339-81AEE5988F5F}" type="slidenum">
              <a:rPr lang="en-US" smtClean="0">
                <a:solidFill>
                  <a:srgbClr val="505050"/>
                </a:solidFill>
              </a:rPr>
              <a:pPr/>
              <a:t>9</a:t>
            </a:fld>
            <a:endParaRPr lang="en-US" dirty="0">
              <a:solidFill>
                <a:srgbClr val="505050"/>
              </a:solidFill>
            </a:endParaRPr>
          </a:p>
        </p:txBody>
      </p:sp>
    </p:spTree>
    <p:extLst>
      <p:ext uri="{BB962C8B-B14F-4D97-AF65-F5344CB8AC3E}">
        <p14:creationId xmlns:p14="http://schemas.microsoft.com/office/powerpoint/2010/main" val="11741065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8" Type="http://schemas.openxmlformats.org/officeDocument/2006/relationships/tags" Target="../tags/tag287.xml"/><Relationship Id="rId13" Type="http://schemas.openxmlformats.org/officeDocument/2006/relationships/image" Target="../media/image31.png"/><Relationship Id="rId3" Type="http://schemas.openxmlformats.org/officeDocument/2006/relationships/tags" Target="../tags/tag282.xml"/><Relationship Id="rId7" Type="http://schemas.openxmlformats.org/officeDocument/2006/relationships/tags" Target="../tags/tag286.xml"/><Relationship Id="rId12" Type="http://schemas.openxmlformats.org/officeDocument/2006/relationships/image" Target="../media/image30.png"/><Relationship Id="rId2" Type="http://schemas.openxmlformats.org/officeDocument/2006/relationships/tags" Target="../tags/tag281.xml"/><Relationship Id="rId1" Type="http://schemas.openxmlformats.org/officeDocument/2006/relationships/vmlDrawing" Target="../drawings/vmlDrawing43.vml"/><Relationship Id="rId6" Type="http://schemas.openxmlformats.org/officeDocument/2006/relationships/tags" Target="../tags/tag285.xml"/><Relationship Id="rId11" Type="http://schemas.openxmlformats.org/officeDocument/2006/relationships/image" Target="../media/image10.emf"/><Relationship Id="rId5" Type="http://schemas.openxmlformats.org/officeDocument/2006/relationships/tags" Target="../tags/tag284.xml"/><Relationship Id="rId10" Type="http://schemas.openxmlformats.org/officeDocument/2006/relationships/oleObject" Target="../embeddings/oleObject43.bin"/><Relationship Id="rId4" Type="http://schemas.openxmlformats.org/officeDocument/2006/relationships/tags" Target="../tags/tag283.xml"/><Relationship Id="rId9"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8" Type="http://schemas.openxmlformats.org/officeDocument/2006/relationships/tags" Target="../tags/tag294.xml"/><Relationship Id="rId13" Type="http://schemas.openxmlformats.org/officeDocument/2006/relationships/image" Target="../media/image31.png"/><Relationship Id="rId3" Type="http://schemas.openxmlformats.org/officeDocument/2006/relationships/tags" Target="../tags/tag289.xml"/><Relationship Id="rId7" Type="http://schemas.openxmlformats.org/officeDocument/2006/relationships/tags" Target="../tags/tag293.xml"/><Relationship Id="rId12" Type="http://schemas.openxmlformats.org/officeDocument/2006/relationships/image" Target="../media/image32.png"/><Relationship Id="rId2" Type="http://schemas.openxmlformats.org/officeDocument/2006/relationships/tags" Target="../tags/tag288.xml"/><Relationship Id="rId1" Type="http://schemas.openxmlformats.org/officeDocument/2006/relationships/vmlDrawing" Target="../drawings/vmlDrawing44.vml"/><Relationship Id="rId6" Type="http://schemas.openxmlformats.org/officeDocument/2006/relationships/tags" Target="../tags/tag292.xml"/><Relationship Id="rId11" Type="http://schemas.openxmlformats.org/officeDocument/2006/relationships/image" Target="../media/image10.emf"/><Relationship Id="rId5" Type="http://schemas.openxmlformats.org/officeDocument/2006/relationships/tags" Target="../tags/tag291.xml"/><Relationship Id="rId10" Type="http://schemas.openxmlformats.org/officeDocument/2006/relationships/oleObject" Target="../embeddings/oleObject44.bin"/><Relationship Id="rId4" Type="http://schemas.openxmlformats.org/officeDocument/2006/relationships/tags" Target="../tags/tag290.xml"/><Relationship Id="rId9"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11.xml"/><Relationship Id="rId4" Type="http://schemas.openxmlformats.org/officeDocument/2006/relationships/image" Target="../media/image48.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jpeg"/><Relationship Id="rId1" Type="http://schemas.openxmlformats.org/officeDocument/2006/relationships/slideMaster" Target="../slideMasters/slideMaster11.xml"/><Relationship Id="rId4" Type="http://schemas.openxmlformats.org/officeDocument/2006/relationships/image" Target="../media/image48.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11.xml"/><Relationship Id="rId4" Type="http://schemas.openxmlformats.org/officeDocument/2006/relationships/image" Target="../media/image48.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jpeg"/><Relationship Id="rId1" Type="http://schemas.openxmlformats.org/officeDocument/2006/relationships/slideMaster" Target="../slideMasters/slideMaster11.xml"/><Relationship Id="rId4" Type="http://schemas.openxmlformats.org/officeDocument/2006/relationships/image" Target="../media/image48.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jpe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Master" Target="../slideMasters/slideMaster11.xml"/><Relationship Id="rId5" Type="http://schemas.openxmlformats.org/officeDocument/2006/relationships/image" Target="../media/image61.png"/><Relationship Id="rId4" Type="http://schemas.openxmlformats.org/officeDocument/2006/relationships/image" Target="../media/image45.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9.png"/><Relationship Id="rId1" Type="http://schemas.openxmlformats.org/officeDocument/2006/relationships/slideMaster" Target="../slideMasters/slideMaster11.xml"/><Relationship Id="rId5" Type="http://schemas.openxmlformats.org/officeDocument/2006/relationships/image" Target="../media/image61.png"/><Relationship Id="rId4" Type="http://schemas.openxmlformats.org/officeDocument/2006/relationships/image" Target="../media/image45.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9.png"/><Relationship Id="rId1" Type="http://schemas.openxmlformats.org/officeDocument/2006/relationships/slideMaster" Target="../slideMasters/slideMaster11.xml"/><Relationship Id="rId5" Type="http://schemas.openxmlformats.org/officeDocument/2006/relationships/image" Target="../media/image61.png"/><Relationship Id="rId4" Type="http://schemas.openxmlformats.org/officeDocument/2006/relationships/image" Target="../media/image45.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5.png"/><Relationship Id="rId1" Type="http://schemas.openxmlformats.org/officeDocument/2006/relationships/slideMaster" Target="../slideMasters/slideMaster11.xml"/><Relationship Id="rId6" Type="http://schemas.openxmlformats.org/officeDocument/2006/relationships/image" Target="../media/image61.png"/><Relationship Id="rId5" Type="http://schemas.openxmlformats.org/officeDocument/2006/relationships/image" Target="../media/image66.png"/><Relationship Id="rId4" Type="http://schemas.openxmlformats.org/officeDocument/2006/relationships/image" Target="../media/image65.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11.xml"/><Relationship Id="rId5" Type="http://schemas.openxmlformats.org/officeDocument/2006/relationships/image" Target="../media/image61.png"/><Relationship Id="rId4" Type="http://schemas.openxmlformats.org/officeDocument/2006/relationships/image" Target="../media/image66.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7.png"/><Relationship Id="rId1" Type="http://schemas.openxmlformats.org/officeDocument/2006/relationships/slideMaster" Target="../slideMasters/slideMaster11.xml"/><Relationship Id="rId6" Type="http://schemas.openxmlformats.org/officeDocument/2006/relationships/image" Target="../media/image61.png"/><Relationship Id="rId5" Type="http://schemas.openxmlformats.org/officeDocument/2006/relationships/image" Target="../media/image66.png"/><Relationship Id="rId4" Type="http://schemas.openxmlformats.org/officeDocument/2006/relationships/image" Target="../media/image64.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7.png"/><Relationship Id="rId1" Type="http://schemas.openxmlformats.org/officeDocument/2006/relationships/slideMaster" Target="../slideMasters/slideMaster11.xml"/><Relationship Id="rId5" Type="http://schemas.openxmlformats.org/officeDocument/2006/relationships/image" Target="../media/image61.png"/><Relationship Id="rId4" Type="http://schemas.openxmlformats.org/officeDocument/2006/relationships/image" Target="../media/image66.png"/></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jpeg"/><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8" Type="http://schemas.openxmlformats.org/officeDocument/2006/relationships/slideMaster" Target="../slideMasters/slideMaster13.xml"/><Relationship Id="rId3" Type="http://schemas.openxmlformats.org/officeDocument/2006/relationships/tags" Target="../tags/tag301.xml"/><Relationship Id="rId7" Type="http://schemas.openxmlformats.org/officeDocument/2006/relationships/tags" Target="../tags/tag305.xml"/><Relationship Id="rId12" Type="http://schemas.openxmlformats.org/officeDocument/2006/relationships/image" Target="../media/image12.png"/><Relationship Id="rId2" Type="http://schemas.openxmlformats.org/officeDocument/2006/relationships/tags" Target="../tags/tag300.xml"/><Relationship Id="rId1" Type="http://schemas.openxmlformats.org/officeDocument/2006/relationships/vmlDrawing" Target="../drawings/vmlDrawing46.vml"/><Relationship Id="rId6" Type="http://schemas.openxmlformats.org/officeDocument/2006/relationships/tags" Target="../tags/tag304.xml"/><Relationship Id="rId11" Type="http://schemas.openxmlformats.org/officeDocument/2006/relationships/image" Target="../media/image11.png"/><Relationship Id="rId5" Type="http://schemas.openxmlformats.org/officeDocument/2006/relationships/tags" Target="../tags/tag303.xml"/><Relationship Id="rId10" Type="http://schemas.openxmlformats.org/officeDocument/2006/relationships/image" Target="../media/image10.emf"/><Relationship Id="rId4" Type="http://schemas.openxmlformats.org/officeDocument/2006/relationships/tags" Target="../tags/tag302.xml"/><Relationship Id="rId9" Type="http://schemas.openxmlformats.org/officeDocument/2006/relationships/oleObject" Target="../embeddings/oleObject46.bin"/></Relationships>
</file>

<file path=ppt/slideLayouts/_rels/slideLayout213.xml.rels><?xml version="1.0" encoding="UTF-8" standalone="yes"?>
<Relationships xmlns="http://schemas.openxmlformats.org/package/2006/relationships"><Relationship Id="rId8" Type="http://schemas.openxmlformats.org/officeDocument/2006/relationships/slideMaster" Target="../slideMasters/slideMaster13.xml"/><Relationship Id="rId3" Type="http://schemas.openxmlformats.org/officeDocument/2006/relationships/tags" Target="../tags/tag307.xml"/><Relationship Id="rId7" Type="http://schemas.openxmlformats.org/officeDocument/2006/relationships/tags" Target="../tags/tag311.xml"/><Relationship Id="rId12" Type="http://schemas.openxmlformats.org/officeDocument/2006/relationships/image" Target="../media/image12.png"/><Relationship Id="rId2" Type="http://schemas.openxmlformats.org/officeDocument/2006/relationships/tags" Target="../tags/tag306.xml"/><Relationship Id="rId1" Type="http://schemas.openxmlformats.org/officeDocument/2006/relationships/vmlDrawing" Target="../drawings/vmlDrawing47.vml"/><Relationship Id="rId6" Type="http://schemas.openxmlformats.org/officeDocument/2006/relationships/tags" Target="../tags/tag310.xml"/><Relationship Id="rId11" Type="http://schemas.openxmlformats.org/officeDocument/2006/relationships/image" Target="../media/image13.png"/><Relationship Id="rId5" Type="http://schemas.openxmlformats.org/officeDocument/2006/relationships/tags" Target="../tags/tag309.xml"/><Relationship Id="rId10" Type="http://schemas.openxmlformats.org/officeDocument/2006/relationships/image" Target="../media/image10.emf"/><Relationship Id="rId4" Type="http://schemas.openxmlformats.org/officeDocument/2006/relationships/tags" Target="../tags/tag308.xml"/><Relationship Id="rId9" Type="http://schemas.openxmlformats.org/officeDocument/2006/relationships/oleObject" Target="../embeddings/oleObject47.bin"/></Relationships>
</file>

<file path=ppt/slideLayouts/_rels/slideLayout214.xml.rels><?xml version="1.0" encoding="UTF-8" standalone="yes"?>
<Relationships xmlns="http://schemas.openxmlformats.org/package/2006/relationships"><Relationship Id="rId8" Type="http://schemas.openxmlformats.org/officeDocument/2006/relationships/slideMaster" Target="../slideMasters/slideMaster13.xml"/><Relationship Id="rId3" Type="http://schemas.openxmlformats.org/officeDocument/2006/relationships/tags" Target="../tags/tag313.xml"/><Relationship Id="rId7" Type="http://schemas.openxmlformats.org/officeDocument/2006/relationships/tags" Target="../tags/tag317.xml"/><Relationship Id="rId12" Type="http://schemas.openxmlformats.org/officeDocument/2006/relationships/image" Target="../media/image12.png"/><Relationship Id="rId2" Type="http://schemas.openxmlformats.org/officeDocument/2006/relationships/tags" Target="../tags/tag312.xml"/><Relationship Id="rId1" Type="http://schemas.openxmlformats.org/officeDocument/2006/relationships/vmlDrawing" Target="../drawings/vmlDrawing48.vml"/><Relationship Id="rId6" Type="http://schemas.openxmlformats.org/officeDocument/2006/relationships/tags" Target="../tags/tag316.xml"/><Relationship Id="rId11" Type="http://schemas.openxmlformats.org/officeDocument/2006/relationships/image" Target="../media/image14.png"/><Relationship Id="rId5" Type="http://schemas.openxmlformats.org/officeDocument/2006/relationships/tags" Target="../tags/tag315.xml"/><Relationship Id="rId10" Type="http://schemas.openxmlformats.org/officeDocument/2006/relationships/image" Target="../media/image10.emf"/><Relationship Id="rId4" Type="http://schemas.openxmlformats.org/officeDocument/2006/relationships/tags" Target="../tags/tag314.xml"/><Relationship Id="rId9" Type="http://schemas.openxmlformats.org/officeDocument/2006/relationships/oleObject" Target="../embeddings/oleObject48.bin"/></Relationships>
</file>

<file path=ppt/slideLayouts/_rels/slideLayout215.xml.rels><?xml version="1.0" encoding="UTF-8" standalone="yes"?>
<Relationships xmlns="http://schemas.openxmlformats.org/package/2006/relationships"><Relationship Id="rId8" Type="http://schemas.openxmlformats.org/officeDocument/2006/relationships/slideMaster" Target="../slideMasters/slideMaster13.xml"/><Relationship Id="rId3" Type="http://schemas.openxmlformats.org/officeDocument/2006/relationships/tags" Target="../tags/tag319.xml"/><Relationship Id="rId7" Type="http://schemas.openxmlformats.org/officeDocument/2006/relationships/tags" Target="../tags/tag323.xml"/><Relationship Id="rId12" Type="http://schemas.openxmlformats.org/officeDocument/2006/relationships/image" Target="../media/image12.png"/><Relationship Id="rId2" Type="http://schemas.openxmlformats.org/officeDocument/2006/relationships/tags" Target="../tags/tag318.xml"/><Relationship Id="rId1" Type="http://schemas.openxmlformats.org/officeDocument/2006/relationships/vmlDrawing" Target="../drawings/vmlDrawing49.vml"/><Relationship Id="rId6" Type="http://schemas.openxmlformats.org/officeDocument/2006/relationships/tags" Target="../tags/tag322.xml"/><Relationship Id="rId11" Type="http://schemas.openxmlformats.org/officeDocument/2006/relationships/image" Target="../media/image15.png"/><Relationship Id="rId5" Type="http://schemas.openxmlformats.org/officeDocument/2006/relationships/tags" Target="../tags/tag321.xml"/><Relationship Id="rId10" Type="http://schemas.openxmlformats.org/officeDocument/2006/relationships/image" Target="../media/image10.emf"/><Relationship Id="rId4" Type="http://schemas.openxmlformats.org/officeDocument/2006/relationships/tags" Target="../tags/tag320.xml"/><Relationship Id="rId9" Type="http://schemas.openxmlformats.org/officeDocument/2006/relationships/oleObject" Target="../embeddings/oleObject49.bin"/></Relationships>
</file>

<file path=ppt/slideLayouts/_rels/slideLayout216.xml.rels><?xml version="1.0" encoding="UTF-8" standalone="yes"?>
<Relationships xmlns="http://schemas.openxmlformats.org/package/2006/relationships"><Relationship Id="rId8" Type="http://schemas.openxmlformats.org/officeDocument/2006/relationships/slideMaster" Target="../slideMasters/slideMaster13.xml"/><Relationship Id="rId3" Type="http://schemas.openxmlformats.org/officeDocument/2006/relationships/tags" Target="../tags/tag325.xml"/><Relationship Id="rId7" Type="http://schemas.openxmlformats.org/officeDocument/2006/relationships/tags" Target="../tags/tag329.xml"/><Relationship Id="rId12" Type="http://schemas.openxmlformats.org/officeDocument/2006/relationships/image" Target="../media/image12.png"/><Relationship Id="rId2" Type="http://schemas.openxmlformats.org/officeDocument/2006/relationships/tags" Target="../tags/tag324.xml"/><Relationship Id="rId1" Type="http://schemas.openxmlformats.org/officeDocument/2006/relationships/vmlDrawing" Target="../drawings/vmlDrawing50.vml"/><Relationship Id="rId6" Type="http://schemas.openxmlformats.org/officeDocument/2006/relationships/tags" Target="../tags/tag328.xml"/><Relationship Id="rId11" Type="http://schemas.openxmlformats.org/officeDocument/2006/relationships/image" Target="../media/image16.png"/><Relationship Id="rId5" Type="http://schemas.openxmlformats.org/officeDocument/2006/relationships/tags" Target="../tags/tag327.xml"/><Relationship Id="rId10" Type="http://schemas.openxmlformats.org/officeDocument/2006/relationships/image" Target="../media/image10.emf"/><Relationship Id="rId4" Type="http://schemas.openxmlformats.org/officeDocument/2006/relationships/tags" Target="../tags/tag326.xml"/><Relationship Id="rId9" Type="http://schemas.openxmlformats.org/officeDocument/2006/relationships/oleObject" Target="../embeddings/oleObject50.bin"/></Relationships>
</file>

<file path=ppt/slideLayouts/_rels/slideLayout217.xml.rels><?xml version="1.0" encoding="UTF-8" standalone="yes"?>
<Relationships xmlns="http://schemas.openxmlformats.org/package/2006/relationships"><Relationship Id="rId8" Type="http://schemas.openxmlformats.org/officeDocument/2006/relationships/slideMaster" Target="../slideMasters/slideMaster13.xml"/><Relationship Id="rId3" Type="http://schemas.openxmlformats.org/officeDocument/2006/relationships/tags" Target="../tags/tag331.xml"/><Relationship Id="rId7" Type="http://schemas.openxmlformats.org/officeDocument/2006/relationships/tags" Target="../tags/tag335.xml"/><Relationship Id="rId12" Type="http://schemas.openxmlformats.org/officeDocument/2006/relationships/image" Target="../media/image12.png"/><Relationship Id="rId2" Type="http://schemas.openxmlformats.org/officeDocument/2006/relationships/tags" Target="../tags/tag330.xml"/><Relationship Id="rId1" Type="http://schemas.openxmlformats.org/officeDocument/2006/relationships/vmlDrawing" Target="../drawings/vmlDrawing51.vml"/><Relationship Id="rId6" Type="http://schemas.openxmlformats.org/officeDocument/2006/relationships/tags" Target="../tags/tag334.xml"/><Relationship Id="rId11" Type="http://schemas.openxmlformats.org/officeDocument/2006/relationships/image" Target="../media/image17.png"/><Relationship Id="rId5" Type="http://schemas.openxmlformats.org/officeDocument/2006/relationships/tags" Target="../tags/tag333.xml"/><Relationship Id="rId10" Type="http://schemas.openxmlformats.org/officeDocument/2006/relationships/image" Target="../media/image10.emf"/><Relationship Id="rId4" Type="http://schemas.openxmlformats.org/officeDocument/2006/relationships/tags" Target="../tags/tag332.xml"/><Relationship Id="rId9" Type="http://schemas.openxmlformats.org/officeDocument/2006/relationships/oleObject" Target="../embeddings/oleObject51.bin"/></Relationships>
</file>

<file path=ppt/slideLayouts/_rels/slideLayout218.xml.rels><?xml version="1.0" encoding="UTF-8" standalone="yes"?>
<Relationships xmlns="http://schemas.openxmlformats.org/package/2006/relationships"><Relationship Id="rId8" Type="http://schemas.openxmlformats.org/officeDocument/2006/relationships/tags" Target="../tags/tag342.xml"/><Relationship Id="rId13" Type="http://schemas.openxmlformats.org/officeDocument/2006/relationships/image" Target="../media/image10.emf"/><Relationship Id="rId3" Type="http://schemas.openxmlformats.org/officeDocument/2006/relationships/tags" Target="../tags/tag337.xml"/><Relationship Id="rId7" Type="http://schemas.openxmlformats.org/officeDocument/2006/relationships/tags" Target="../tags/tag341.xml"/><Relationship Id="rId12" Type="http://schemas.openxmlformats.org/officeDocument/2006/relationships/oleObject" Target="../embeddings/oleObject52.bin"/><Relationship Id="rId2" Type="http://schemas.openxmlformats.org/officeDocument/2006/relationships/tags" Target="../tags/tag336.xml"/><Relationship Id="rId1" Type="http://schemas.openxmlformats.org/officeDocument/2006/relationships/vmlDrawing" Target="../drawings/vmlDrawing52.vml"/><Relationship Id="rId6" Type="http://schemas.openxmlformats.org/officeDocument/2006/relationships/tags" Target="../tags/tag340.xml"/><Relationship Id="rId11" Type="http://schemas.openxmlformats.org/officeDocument/2006/relationships/slideMaster" Target="../slideMasters/slideMaster13.xml"/><Relationship Id="rId5" Type="http://schemas.openxmlformats.org/officeDocument/2006/relationships/tags" Target="../tags/tag339.xml"/><Relationship Id="rId10" Type="http://schemas.openxmlformats.org/officeDocument/2006/relationships/tags" Target="../tags/tag344.xml"/><Relationship Id="rId4" Type="http://schemas.openxmlformats.org/officeDocument/2006/relationships/tags" Target="../tags/tag338.xml"/><Relationship Id="rId9" Type="http://schemas.openxmlformats.org/officeDocument/2006/relationships/tags" Target="../tags/tag343.xml"/></Relationships>
</file>

<file path=ppt/slideLayouts/_rels/slideLayout219.xml.rels><?xml version="1.0" encoding="UTF-8" standalone="yes"?>
<Relationships xmlns="http://schemas.openxmlformats.org/package/2006/relationships"><Relationship Id="rId8" Type="http://schemas.openxmlformats.org/officeDocument/2006/relationships/tags" Target="../tags/tag351.xml"/><Relationship Id="rId3" Type="http://schemas.openxmlformats.org/officeDocument/2006/relationships/tags" Target="../tags/tag346.xml"/><Relationship Id="rId7" Type="http://schemas.openxmlformats.org/officeDocument/2006/relationships/tags" Target="../tags/tag350.xml"/><Relationship Id="rId12" Type="http://schemas.openxmlformats.org/officeDocument/2006/relationships/image" Target="../media/image10.emf"/><Relationship Id="rId2" Type="http://schemas.openxmlformats.org/officeDocument/2006/relationships/tags" Target="../tags/tag345.xml"/><Relationship Id="rId1" Type="http://schemas.openxmlformats.org/officeDocument/2006/relationships/vmlDrawing" Target="../drawings/vmlDrawing53.vml"/><Relationship Id="rId6" Type="http://schemas.openxmlformats.org/officeDocument/2006/relationships/tags" Target="../tags/tag349.xml"/><Relationship Id="rId11" Type="http://schemas.openxmlformats.org/officeDocument/2006/relationships/oleObject" Target="../embeddings/oleObject53.bin"/><Relationship Id="rId5" Type="http://schemas.openxmlformats.org/officeDocument/2006/relationships/tags" Target="../tags/tag348.xml"/><Relationship Id="rId10" Type="http://schemas.openxmlformats.org/officeDocument/2006/relationships/slideMaster" Target="../slideMasters/slideMaster13.xml"/><Relationship Id="rId4" Type="http://schemas.openxmlformats.org/officeDocument/2006/relationships/tags" Target="../tags/tag347.xml"/><Relationship Id="rId9" Type="http://schemas.openxmlformats.org/officeDocument/2006/relationships/tags" Target="../tags/tag35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8" Type="http://schemas.openxmlformats.org/officeDocument/2006/relationships/tags" Target="../tags/tag359.xml"/><Relationship Id="rId13" Type="http://schemas.openxmlformats.org/officeDocument/2006/relationships/image" Target="../media/image10.emf"/><Relationship Id="rId3" Type="http://schemas.openxmlformats.org/officeDocument/2006/relationships/tags" Target="../tags/tag354.xml"/><Relationship Id="rId7" Type="http://schemas.openxmlformats.org/officeDocument/2006/relationships/tags" Target="../tags/tag358.xml"/><Relationship Id="rId12" Type="http://schemas.openxmlformats.org/officeDocument/2006/relationships/oleObject" Target="../embeddings/oleObject54.bin"/><Relationship Id="rId2" Type="http://schemas.openxmlformats.org/officeDocument/2006/relationships/tags" Target="../tags/tag353.xml"/><Relationship Id="rId1" Type="http://schemas.openxmlformats.org/officeDocument/2006/relationships/vmlDrawing" Target="../drawings/vmlDrawing54.vml"/><Relationship Id="rId6" Type="http://schemas.openxmlformats.org/officeDocument/2006/relationships/tags" Target="../tags/tag357.xml"/><Relationship Id="rId11" Type="http://schemas.openxmlformats.org/officeDocument/2006/relationships/slideMaster" Target="../slideMasters/slideMaster13.xml"/><Relationship Id="rId5" Type="http://schemas.openxmlformats.org/officeDocument/2006/relationships/tags" Target="../tags/tag356.xml"/><Relationship Id="rId10" Type="http://schemas.openxmlformats.org/officeDocument/2006/relationships/tags" Target="../tags/tag361.xml"/><Relationship Id="rId4" Type="http://schemas.openxmlformats.org/officeDocument/2006/relationships/tags" Target="../tags/tag355.xml"/><Relationship Id="rId9" Type="http://schemas.openxmlformats.org/officeDocument/2006/relationships/tags" Target="../tags/tag360.xml"/></Relationships>
</file>

<file path=ppt/slideLayouts/_rels/slideLayout221.xml.rels><?xml version="1.0" encoding="UTF-8" standalone="yes"?>
<Relationships xmlns="http://schemas.openxmlformats.org/package/2006/relationships"><Relationship Id="rId8" Type="http://schemas.openxmlformats.org/officeDocument/2006/relationships/tags" Target="../tags/tag368.xml"/><Relationship Id="rId3" Type="http://schemas.openxmlformats.org/officeDocument/2006/relationships/tags" Target="../tags/tag363.xml"/><Relationship Id="rId7" Type="http://schemas.openxmlformats.org/officeDocument/2006/relationships/tags" Target="../tags/tag367.xml"/><Relationship Id="rId12" Type="http://schemas.openxmlformats.org/officeDocument/2006/relationships/image" Target="../media/image10.emf"/><Relationship Id="rId2" Type="http://schemas.openxmlformats.org/officeDocument/2006/relationships/tags" Target="../tags/tag362.xml"/><Relationship Id="rId1" Type="http://schemas.openxmlformats.org/officeDocument/2006/relationships/vmlDrawing" Target="../drawings/vmlDrawing55.vml"/><Relationship Id="rId6" Type="http://schemas.openxmlformats.org/officeDocument/2006/relationships/tags" Target="../tags/tag366.xml"/><Relationship Id="rId11" Type="http://schemas.openxmlformats.org/officeDocument/2006/relationships/oleObject" Target="../embeddings/oleObject55.bin"/><Relationship Id="rId5" Type="http://schemas.openxmlformats.org/officeDocument/2006/relationships/tags" Target="../tags/tag365.xml"/><Relationship Id="rId10" Type="http://schemas.openxmlformats.org/officeDocument/2006/relationships/slideMaster" Target="../slideMasters/slideMaster13.xml"/><Relationship Id="rId4" Type="http://schemas.openxmlformats.org/officeDocument/2006/relationships/tags" Target="../tags/tag364.xml"/><Relationship Id="rId9" Type="http://schemas.openxmlformats.org/officeDocument/2006/relationships/tags" Target="../tags/tag369.xml"/></Relationships>
</file>

<file path=ppt/slideLayouts/_rels/slideLayout222.xml.rels><?xml version="1.0" encoding="UTF-8" standalone="yes"?>
<Relationships xmlns="http://schemas.openxmlformats.org/package/2006/relationships"><Relationship Id="rId8" Type="http://schemas.openxmlformats.org/officeDocument/2006/relationships/tags" Target="../tags/tag376.xml"/><Relationship Id="rId3" Type="http://schemas.openxmlformats.org/officeDocument/2006/relationships/tags" Target="../tags/tag371.xml"/><Relationship Id="rId7" Type="http://schemas.openxmlformats.org/officeDocument/2006/relationships/tags" Target="../tags/tag375.xml"/><Relationship Id="rId12" Type="http://schemas.openxmlformats.org/officeDocument/2006/relationships/image" Target="../media/image10.emf"/><Relationship Id="rId2" Type="http://schemas.openxmlformats.org/officeDocument/2006/relationships/tags" Target="../tags/tag370.xml"/><Relationship Id="rId1" Type="http://schemas.openxmlformats.org/officeDocument/2006/relationships/vmlDrawing" Target="../drawings/vmlDrawing56.vml"/><Relationship Id="rId6" Type="http://schemas.openxmlformats.org/officeDocument/2006/relationships/tags" Target="../tags/tag374.xml"/><Relationship Id="rId11" Type="http://schemas.openxmlformats.org/officeDocument/2006/relationships/oleObject" Target="../embeddings/oleObject56.bin"/><Relationship Id="rId5" Type="http://schemas.openxmlformats.org/officeDocument/2006/relationships/tags" Target="../tags/tag373.xml"/><Relationship Id="rId10" Type="http://schemas.openxmlformats.org/officeDocument/2006/relationships/slideMaster" Target="../slideMasters/slideMaster13.xml"/><Relationship Id="rId4" Type="http://schemas.openxmlformats.org/officeDocument/2006/relationships/tags" Target="../tags/tag372.xml"/><Relationship Id="rId9" Type="http://schemas.openxmlformats.org/officeDocument/2006/relationships/tags" Target="../tags/tag377.xml"/></Relationships>
</file>

<file path=ppt/slideLayouts/_rels/slideLayout223.xml.rels><?xml version="1.0" encoding="UTF-8" standalone="yes"?>
<Relationships xmlns="http://schemas.openxmlformats.org/package/2006/relationships"><Relationship Id="rId8" Type="http://schemas.openxmlformats.org/officeDocument/2006/relationships/slideMaster" Target="../slideMasters/slideMaster13.xml"/><Relationship Id="rId3" Type="http://schemas.openxmlformats.org/officeDocument/2006/relationships/tags" Target="../tags/tag379.xml"/><Relationship Id="rId7" Type="http://schemas.openxmlformats.org/officeDocument/2006/relationships/tags" Target="../tags/tag383.xml"/><Relationship Id="rId2" Type="http://schemas.openxmlformats.org/officeDocument/2006/relationships/tags" Target="../tags/tag378.xml"/><Relationship Id="rId1" Type="http://schemas.openxmlformats.org/officeDocument/2006/relationships/vmlDrawing" Target="../drawings/vmlDrawing57.vml"/><Relationship Id="rId6" Type="http://schemas.openxmlformats.org/officeDocument/2006/relationships/tags" Target="../tags/tag382.xml"/><Relationship Id="rId5" Type="http://schemas.openxmlformats.org/officeDocument/2006/relationships/tags" Target="../tags/tag381.xml"/><Relationship Id="rId10" Type="http://schemas.openxmlformats.org/officeDocument/2006/relationships/image" Target="../media/image10.emf"/><Relationship Id="rId4" Type="http://schemas.openxmlformats.org/officeDocument/2006/relationships/tags" Target="../tags/tag380.xml"/><Relationship Id="rId9" Type="http://schemas.openxmlformats.org/officeDocument/2006/relationships/oleObject" Target="../embeddings/oleObject57.bin"/></Relationships>
</file>

<file path=ppt/slideLayouts/_rels/slideLayout224.xml.rels><?xml version="1.0" encoding="UTF-8" standalone="yes"?>
<Relationships xmlns="http://schemas.openxmlformats.org/package/2006/relationships"><Relationship Id="rId8" Type="http://schemas.openxmlformats.org/officeDocument/2006/relationships/tags" Target="../tags/tag390.xml"/><Relationship Id="rId13" Type="http://schemas.openxmlformats.org/officeDocument/2006/relationships/image" Target="../media/image10.emf"/><Relationship Id="rId3" Type="http://schemas.openxmlformats.org/officeDocument/2006/relationships/tags" Target="../tags/tag385.xml"/><Relationship Id="rId7" Type="http://schemas.openxmlformats.org/officeDocument/2006/relationships/tags" Target="../tags/tag389.xml"/><Relationship Id="rId12" Type="http://schemas.openxmlformats.org/officeDocument/2006/relationships/oleObject" Target="../embeddings/oleObject58.bin"/><Relationship Id="rId2" Type="http://schemas.openxmlformats.org/officeDocument/2006/relationships/tags" Target="../tags/tag384.xml"/><Relationship Id="rId1" Type="http://schemas.openxmlformats.org/officeDocument/2006/relationships/vmlDrawing" Target="../drawings/vmlDrawing58.vml"/><Relationship Id="rId6" Type="http://schemas.openxmlformats.org/officeDocument/2006/relationships/tags" Target="../tags/tag388.xml"/><Relationship Id="rId11" Type="http://schemas.openxmlformats.org/officeDocument/2006/relationships/slideMaster" Target="../slideMasters/slideMaster13.xml"/><Relationship Id="rId5" Type="http://schemas.openxmlformats.org/officeDocument/2006/relationships/tags" Target="../tags/tag387.xml"/><Relationship Id="rId10" Type="http://schemas.openxmlformats.org/officeDocument/2006/relationships/tags" Target="../tags/tag392.xml"/><Relationship Id="rId4" Type="http://schemas.openxmlformats.org/officeDocument/2006/relationships/tags" Target="../tags/tag386.xml"/><Relationship Id="rId9" Type="http://schemas.openxmlformats.org/officeDocument/2006/relationships/tags" Target="../tags/tag391.xml"/></Relationships>
</file>

<file path=ppt/slideLayouts/_rels/slideLayout225.xml.rels><?xml version="1.0" encoding="UTF-8" standalone="yes"?>
<Relationships xmlns="http://schemas.openxmlformats.org/package/2006/relationships"><Relationship Id="rId8" Type="http://schemas.openxmlformats.org/officeDocument/2006/relationships/tags" Target="../tags/tag399.xml"/><Relationship Id="rId13" Type="http://schemas.openxmlformats.org/officeDocument/2006/relationships/image" Target="../media/image10.emf"/><Relationship Id="rId3" Type="http://schemas.openxmlformats.org/officeDocument/2006/relationships/tags" Target="../tags/tag394.xml"/><Relationship Id="rId7" Type="http://schemas.openxmlformats.org/officeDocument/2006/relationships/tags" Target="../tags/tag398.xml"/><Relationship Id="rId12" Type="http://schemas.openxmlformats.org/officeDocument/2006/relationships/oleObject" Target="../embeddings/oleObject59.bin"/><Relationship Id="rId2" Type="http://schemas.openxmlformats.org/officeDocument/2006/relationships/tags" Target="../tags/tag393.xml"/><Relationship Id="rId1" Type="http://schemas.openxmlformats.org/officeDocument/2006/relationships/vmlDrawing" Target="../drawings/vmlDrawing59.vml"/><Relationship Id="rId6" Type="http://schemas.openxmlformats.org/officeDocument/2006/relationships/tags" Target="../tags/tag397.xml"/><Relationship Id="rId11" Type="http://schemas.openxmlformats.org/officeDocument/2006/relationships/slideMaster" Target="../slideMasters/slideMaster13.xml"/><Relationship Id="rId5" Type="http://schemas.openxmlformats.org/officeDocument/2006/relationships/tags" Target="../tags/tag396.xml"/><Relationship Id="rId10" Type="http://schemas.openxmlformats.org/officeDocument/2006/relationships/tags" Target="../tags/tag401.xml"/><Relationship Id="rId4" Type="http://schemas.openxmlformats.org/officeDocument/2006/relationships/tags" Target="../tags/tag395.xml"/><Relationship Id="rId9" Type="http://schemas.openxmlformats.org/officeDocument/2006/relationships/tags" Target="../tags/tag400.xml"/></Relationships>
</file>

<file path=ppt/slideLayouts/_rels/slideLayout226.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403.xml"/><Relationship Id="rId7" Type="http://schemas.openxmlformats.org/officeDocument/2006/relationships/oleObject" Target="../embeddings/oleObject60.bin"/><Relationship Id="rId2" Type="http://schemas.openxmlformats.org/officeDocument/2006/relationships/tags" Target="../tags/tag402.xml"/><Relationship Id="rId1" Type="http://schemas.openxmlformats.org/officeDocument/2006/relationships/vmlDrawing" Target="../drawings/vmlDrawing60.vml"/><Relationship Id="rId6" Type="http://schemas.openxmlformats.org/officeDocument/2006/relationships/slideMaster" Target="../slideMasters/slideMaster13.xml"/><Relationship Id="rId5" Type="http://schemas.openxmlformats.org/officeDocument/2006/relationships/tags" Target="../tags/tag405.xml"/><Relationship Id="rId4" Type="http://schemas.openxmlformats.org/officeDocument/2006/relationships/tags" Target="../tags/tag404.xml"/></Relationships>
</file>

<file path=ppt/slideLayouts/_rels/slideLayout227.xml.rels><?xml version="1.0" encoding="UTF-8" standalone="yes"?>
<Relationships xmlns="http://schemas.openxmlformats.org/package/2006/relationships"><Relationship Id="rId8" Type="http://schemas.openxmlformats.org/officeDocument/2006/relationships/slideMaster" Target="../slideMasters/slideMaster13.xml"/><Relationship Id="rId3" Type="http://schemas.openxmlformats.org/officeDocument/2006/relationships/tags" Target="../tags/tag407.xml"/><Relationship Id="rId7" Type="http://schemas.openxmlformats.org/officeDocument/2006/relationships/tags" Target="../tags/tag411.xml"/><Relationship Id="rId2" Type="http://schemas.openxmlformats.org/officeDocument/2006/relationships/tags" Target="../tags/tag406.xml"/><Relationship Id="rId1" Type="http://schemas.openxmlformats.org/officeDocument/2006/relationships/vmlDrawing" Target="../drawings/vmlDrawing61.vml"/><Relationship Id="rId6" Type="http://schemas.openxmlformats.org/officeDocument/2006/relationships/tags" Target="../tags/tag410.xml"/><Relationship Id="rId5" Type="http://schemas.openxmlformats.org/officeDocument/2006/relationships/tags" Target="../tags/tag409.xml"/><Relationship Id="rId10" Type="http://schemas.openxmlformats.org/officeDocument/2006/relationships/image" Target="../media/image10.emf"/><Relationship Id="rId4" Type="http://schemas.openxmlformats.org/officeDocument/2006/relationships/tags" Target="../tags/tag408.xml"/><Relationship Id="rId9" Type="http://schemas.openxmlformats.org/officeDocument/2006/relationships/oleObject" Target="../embeddings/oleObject61.bin"/></Relationships>
</file>

<file path=ppt/slideLayouts/_rels/slideLayout228.xml.rels><?xml version="1.0" encoding="UTF-8" standalone="yes"?>
<Relationships xmlns="http://schemas.openxmlformats.org/package/2006/relationships"><Relationship Id="rId8" Type="http://schemas.openxmlformats.org/officeDocument/2006/relationships/slideMaster" Target="../slideMasters/slideMaster13.xml"/><Relationship Id="rId3" Type="http://schemas.openxmlformats.org/officeDocument/2006/relationships/tags" Target="../tags/tag413.xml"/><Relationship Id="rId7" Type="http://schemas.openxmlformats.org/officeDocument/2006/relationships/tags" Target="../tags/tag417.xml"/><Relationship Id="rId2" Type="http://schemas.openxmlformats.org/officeDocument/2006/relationships/tags" Target="../tags/tag412.xml"/><Relationship Id="rId1" Type="http://schemas.openxmlformats.org/officeDocument/2006/relationships/vmlDrawing" Target="../drawings/vmlDrawing62.vml"/><Relationship Id="rId6" Type="http://schemas.openxmlformats.org/officeDocument/2006/relationships/tags" Target="../tags/tag416.xml"/><Relationship Id="rId5" Type="http://schemas.openxmlformats.org/officeDocument/2006/relationships/tags" Target="../tags/tag415.xml"/><Relationship Id="rId10" Type="http://schemas.openxmlformats.org/officeDocument/2006/relationships/image" Target="../media/image10.emf"/><Relationship Id="rId4" Type="http://schemas.openxmlformats.org/officeDocument/2006/relationships/tags" Target="../tags/tag414.xml"/><Relationship Id="rId9" Type="http://schemas.openxmlformats.org/officeDocument/2006/relationships/oleObject" Target="../embeddings/oleObject62.bin"/></Relationships>
</file>

<file path=ppt/slideLayouts/_rels/slideLayout229.xml.rels><?xml version="1.0" encoding="UTF-8" standalone="yes"?>
<Relationships xmlns="http://schemas.openxmlformats.org/package/2006/relationships"><Relationship Id="rId8" Type="http://schemas.openxmlformats.org/officeDocument/2006/relationships/slideMaster" Target="../slideMasters/slideMaster13.xml"/><Relationship Id="rId3" Type="http://schemas.openxmlformats.org/officeDocument/2006/relationships/tags" Target="../tags/tag419.xml"/><Relationship Id="rId7" Type="http://schemas.openxmlformats.org/officeDocument/2006/relationships/tags" Target="../tags/tag423.xml"/><Relationship Id="rId2" Type="http://schemas.openxmlformats.org/officeDocument/2006/relationships/tags" Target="../tags/tag418.xml"/><Relationship Id="rId1" Type="http://schemas.openxmlformats.org/officeDocument/2006/relationships/vmlDrawing" Target="../drawings/vmlDrawing63.vml"/><Relationship Id="rId6" Type="http://schemas.openxmlformats.org/officeDocument/2006/relationships/tags" Target="../tags/tag422.xml"/><Relationship Id="rId5" Type="http://schemas.openxmlformats.org/officeDocument/2006/relationships/tags" Target="../tags/tag421.xml"/><Relationship Id="rId10" Type="http://schemas.openxmlformats.org/officeDocument/2006/relationships/image" Target="../media/image10.emf"/><Relationship Id="rId4" Type="http://schemas.openxmlformats.org/officeDocument/2006/relationships/tags" Target="../tags/tag420.xml"/><Relationship Id="rId9" Type="http://schemas.openxmlformats.org/officeDocument/2006/relationships/oleObject" Target="../embeddings/oleObject63.bin"/></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8" Type="http://schemas.openxmlformats.org/officeDocument/2006/relationships/oleObject" Target="../embeddings/oleObject64.bin"/><Relationship Id="rId3" Type="http://schemas.openxmlformats.org/officeDocument/2006/relationships/tags" Target="../tags/tag425.xml"/><Relationship Id="rId7" Type="http://schemas.openxmlformats.org/officeDocument/2006/relationships/slideMaster" Target="../slideMasters/slideMaster13.xml"/><Relationship Id="rId2" Type="http://schemas.openxmlformats.org/officeDocument/2006/relationships/tags" Target="../tags/tag424.xml"/><Relationship Id="rId1" Type="http://schemas.openxmlformats.org/officeDocument/2006/relationships/vmlDrawing" Target="../drawings/vmlDrawing64.vml"/><Relationship Id="rId6" Type="http://schemas.openxmlformats.org/officeDocument/2006/relationships/tags" Target="../tags/tag428.xml"/><Relationship Id="rId11" Type="http://schemas.openxmlformats.org/officeDocument/2006/relationships/image" Target="../media/image19.png"/><Relationship Id="rId5" Type="http://schemas.openxmlformats.org/officeDocument/2006/relationships/tags" Target="../tags/tag427.xml"/><Relationship Id="rId10" Type="http://schemas.openxmlformats.org/officeDocument/2006/relationships/image" Target="../media/image18.png"/><Relationship Id="rId4" Type="http://schemas.openxmlformats.org/officeDocument/2006/relationships/tags" Target="../tags/tag426.xml"/><Relationship Id="rId9" Type="http://schemas.openxmlformats.org/officeDocument/2006/relationships/image" Target="../media/image10.emf"/></Relationships>
</file>

<file path=ppt/slideLayouts/_rels/slideLayout231.xml.rels><?xml version="1.0" encoding="UTF-8" standalone="yes"?>
<Relationships xmlns="http://schemas.openxmlformats.org/package/2006/relationships"><Relationship Id="rId8" Type="http://schemas.openxmlformats.org/officeDocument/2006/relationships/tags" Target="../tags/tag435.xml"/><Relationship Id="rId13" Type="http://schemas.openxmlformats.org/officeDocument/2006/relationships/image" Target="../media/image19.png"/><Relationship Id="rId3" Type="http://schemas.openxmlformats.org/officeDocument/2006/relationships/tags" Target="../tags/tag430.xml"/><Relationship Id="rId7" Type="http://schemas.openxmlformats.org/officeDocument/2006/relationships/tags" Target="../tags/tag434.xml"/><Relationship Id="rId12" Type="http://schemas.openxmlformats.org/officeDocument/2006/relationships/image" Target="../media/image18.png"/><Relationship Id="rId2" Type="http://schemas.openxmlformats.org/officeDocument/2006/relationships/tags" Target="../tags/tag429.xml"/><Relationship Id="rId1" Type="http://schemas.openxmlformats.org/officeDocument/2006/relationships/vmlDrawing" Target="../drawings/vmlDrawing65.vml"/><Relationship Id="rId6" Type="http://schemas.openxmlformats.org/officeDocument/2006/relationships/tags" Target="../tags/tag433.xml"/><Relationship Id="rId11" Type="http://schemas.openxmlformats.org/officeDocument/2006/relationships/image" Target="../media/image10.emf"/><Relationship Id="rId5" Type="http://schemas.openxmlformats.org/officeDocument/2006/relationships/tags" Target="../tags/tag432.xml"/><Relationship Id="rId10" Type="http://schemas.openxmlformats.org/officeDocument/2006/relationships/oleObject" Target="../embeddings/oleObject65.bin"/><Relationship Id="rId4" Type="http://schemas.openxmlformats.org/officeDocument/2006/relationships/tags" Target="../tags/tag431.xml"/><Relationship Id="rId9"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8" Type="http://schemas.openxmlformats.org/officeDocument/2006/relationships/tags" Target="../tags/tag442.xml"/><Relationship Id="rId13" Type="http://schemas.openxmlformats.org/officeDocument/2006/relationships/image" Target="../media/image19.png"/><Relationship Id="rId3" Type="http://schemas.openxmlformats.org/officeDocument/2006/relationships/tags" Target="../tags/tag437.xml"/><Relationship Id="rId7" Type="http://schemas.openxmlformats.org/officeDocument/2006/relationships/tags" Target="../tags/tag441.xml"/><Relationship Id="rId12" Type="http://schemas.openxmlformats.org/officeDocument/2006/relationships/image" Target="../media/image20.png"/><Relationship Id="rId2" Type="http://schemas.openxmlformats.org/officeDocument/2006/relationships/tags" Target="../tags/tag436.xml"/><Relationship Id="rId1" Type="http://schemas.openxmlformats.org/officeDocument/2006/relationships/vmlDrawing" Target="../drawings/vmlDrawing66.vml"/><Relationship Id="rId6" Type="http://schemas.openxmlformats.org/officeDocument/2006/relationships/tags" Target="../tags/tag440.xml"/><Relationship Id="rId11" Type="http://schemas.openxmlformats.org/officeDocument/2006/relationships/image" Target="../media/image10.emf"/><Relationship Id="rId5" Type="http://schemas.openxmlformats.org/officeDocument/2006/relationships/tags" Target="../tags/tag439.xml"/><Relationship Id="rId10" Type="http://schemas.openxmlformats.org/officeDocument/2006/relationships/oleObject" Target="../embeddings/oleObject66.bin"/><Relationship Id="rId4" Type="http://schemas.openxmlformats.org/officeDocument/2006/relationships/tags" Target="../tags/tag438.xml"/><Relationship Id="rId9"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449.xml"/><Relationship Id="rId7" Type="http://schemas.openxmlformats.org/officeDocument/2006/relationships/tags" Target="../tags/tag453.xml"/><Relationship Id="rId12" Type="http://schemas.openxmlformats.org/officeDocument/2006/relationships/image" Target="../media/image12.png"/><Relationship Id="rId2" Type="http://schemas.openxmlformats.org/officeDocument/2006/relationships/tags" Target="../tags/tag448.xml"/><Relationship Id="rId1" Type="http://schemas.openxmlformats.org/officeDocument/2006/relationships/vmlDrawing" Target="../drawings/vmlDrawing68.vml"/><Relationship Id="rId6" Type="http://schemas.openxmlformats.org/officeDocument/2006/relationships/tags" Target="../tags/tag452.xml"/><Relationship Id="rId11" Type="http://schemas.openxmlformats.org/officeDocument/2006/relationships/image" Target="../media/image11.png"/><Relationship Id="rId5" Type="http://schemas.openxmlformats.org/officeDocument/2006/relationships/tags" Target="../tags/tag451.xml"/><Relationship Id="rId10" Type="http://schemas.openxmlformats.org/officeDocument/2006/relationships/image" Target="../media/image10.emf"/><Relationship Id="rId4" Type="http://schemas.openxmlformats.org/officeDocument/2006/relationships/tags" Target="../tags/tag450.xml"/><Relationship Id="rId9" Type="http://schemas.openxmlformats.org/officeDocument/2006/relationships/oleObject" Target="../embeddings/oleObject68.bin"/></Relationships>
</file>

<file path=ppt/slideLayouts/_rels/slideLayout243.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455.xml"/><Relationship Id="rId7" Type="http://schemas.openxmlformats.org/officeDocument/2006/relationships/tags" Target="../tags/tag459.xml"/><Relationship Id="rId12" Type="http://schemas.openxmlformats.org/officeDocument/2006/relationships/image" Target="../media/image12.png"/><Relationship Id="rId2" Type="http://schemas.openxmlformats.org/officeDocument/2006/relationships/tags" Target="../tags/tag454.xml"/><Relationship Id="rId1" Type="http://schemas.openxmlformats.org/officeDocument/2006/relationships/vmlDrawing" Target="../drawings/vmlDrawing69.vml"/><Relationship Id="rId6" Type="http://schemas.openxmlformats.org/officeDocument/2006/relationships/tags" Target="../tags/tag458.xml"/><Relationship Id="rId11" Type="http://schemas.openxmlformats.org/officeDocument/2006/relationships/image" Target="../media/image13.png"/><Relationship Id="rId5" Type="http://schemas.openxmlformats.org/officeDocument/2006/relationships/tags" Target="../tags/tag457.xml"/><Relationship Id="rId10" Type="http://schemas.openxmlformats.org/officeDocument/2006/relationships/image" Target="../media/image10.emf"/><Relationship Id="rId4" Type="http://schemas.openxmlformats.org/officeDocument/2006/relationships/tags" Target="../tags/tag456.xml"/><Relationship Id="rId9" Type="http://schemas.openxmlformats.org/officeDocument/2006/relationships/oleObject" Target="../embeddings/oleObject69.bin"/></Relationships>
</file>

<file path=ppt/slideLayouts/_rels/slideLayout244.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461.xml"/><Relationship Id="rId7" Type="http://schemas.openxmlformats.org/officeDocument/2006/relationships/tags" Target="../tags/tag465.xml"/><Relationship Id="rId12" Type="http://schemas.openxmlformats.org/officeDocument/2006/relationships/image" Target="../media/image12.png"/><Relationship Id="rId2" Type="http://schemas.openxmlformats.org/officeDocument/2006/relationships/tags" Target="../tags/tag460.xml"/><Relationship Id="rId1" Type="http://schemas.openxmlformats.org/officeDocument/2006/relationships/vmlDrawing" Target="../drawings/vmlDrawing70.vml"/><Relationship Id="rId6" Type="http://schemas.openxmlformats.org/officeDocument/2006/relationships/tags" Target="../tags/tag464.xml"/><Relationship Id="rId11" Type="http://schemas.openxmlformats.org/officeDocument/2006/relationships/image" Target="../media/image14.png"/><Relationship Id="rId5" Type="http://schemas.openxmlformats.org/officeDocument/2006/relationships/tags" Target="../tags/tag463.xml"/><Relationship Id="rId10" Type="http://schemas.openxmlformats.org/officeDocument/2006/relationships/image" Target="../media/image10.emf"/><Relationship Id="rId4" Type="http://schemas.openxmlformats.org/officeDocument/2006/relationships/tags" Target="../tags/tag462.xml"/><Relationship Id="rId9" Type="http://schemas.openxmlformats.org/officeDocument/2006/relationships/oleObject" Target="../embeddings/oleObject70.bin"/></Relationships>
</file>

<file path=ppt/slideLayouts/_rels/slideLayout245.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467.xml"/><Relationship Id="rId7" Type="http://schemas.openxmlformats.org/officeDocument/2006/relationships/tags" Target="../tags/tag471.xml"/><Relationship Id="rId12" Type="http://schemas.openxmlformats.org/officeDocument/2006/relationships/image" Target="../media/image12.png"/><Relationship Id="rId2" Type="http://schemas.openxmlformats.org/officeDocument/2006/relationships/tags" Target="../tags/tag466.xml"/><Relationship Id="rId1" Type="http://schemas.openxmlformats.org/officeDocument/2006/relationships/vmlDrawing" Target="../drawings/vmlDrawing71.vml"/><Relationship Id="rId6" Type="http://schemas.openxmlformats.org/officeDocument/2006/relationships/tags" Target="../tags/tag470.xml"/><Relationship Id="rId11" Type="http://schemas.openxmlformats.org/officeDocument/2006/relationships/image" Target="../media/image15.png"/><Relationship Id="rId5" Type="http://schemas.openxmlformats.org/officeDocument/2006/relationships/tags" Target="../tags/tag469.xml"/><Relationship Id="rId10" Type="http://schemas.openxmlformats.org/officeDocument/2006/relationships/image" Target="../media/image10.emf"/><Relationship Id="rId4" Type="http://schemas.openxmlformats.org/officeDocument/2006/relationships/tags" Target="../tags/tag468.xml"/><Relationship Id="rId9" Type="http://schemas.openxmlformats.org/officeDocument/2006/relationships/oleObject" Target="../embeddings/oleObject71.bin"/></Relationships>
</file>

<file path=ppt/slideLayouts/_rels/slideLayout246.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473.xml"/><Relationship Id="rId7" Type="http://schemas.openxmlformats.org/officeDocument/2006/relationships/tags" Target="../tags/tag477.xml"/><Relationship Id="rId12" Type="http://schemas.openxmlformats.org/officeDocument/2006/relationships/image" Target="../media/image12.png"/><Relationship Id="rId2" Type="http://schemas.openxmlformats.org/officeDocument/2006/relationships/tags" Target="../tags/tag472.xml"/><Relationship Id="rId1" Type="http://schemas.openxmlformats.org/officeDocument/2006/relationships/vmlDrawing" Target="../drawings/vmlDrawing72.vml"/><Relationship Id="rId6" Type="http://schemas.openxmlformats.org/officeDocument/2006/relationships/tags" Target="../tags/tag476.xml"/><Relationship Id="rId11" Type="http://schemas.openxmlformats.org/officeDocument/2006/relationships/image" Target="../media/image16.png"/><Relationship Id="rId5" Type="http://schemas.openxmlformats.org/officeDocument/2006/relationships/tags" Target="../tags/tag475.xml"/><Relationship Id="rId10" Type="http://schemas.openxmlformats.org/officeDocument/2006/relationships/image" Target="../media/image10.emf"/><Relationship Id="rId4" Type="http://schemas.openxmlformats.org/officeDocument/2006/relationships/tags" Target="../tags/tag474.xml"/><Relationship Id="rId9" Type="http://schemas.openxmlformats.org/officeDocument/2006/relationships/oleObject" Target="../embeddings/oleObject72.bin"/></Relationships>
</file>

<file path=ppt/slideLayouts/_rels/slideLayout247.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479.xml"/><Relationship Id="rId7" Type="http://schemas.openxmlformats.org/officeDocument/2006/relationships/tags" Target="../tags/tag483.xml"/><Relationship Id="rId12" Type="http://schemas.openxmlformats.org/officeDocument/2006/relationships/image" Target="../media/image12.png"/><Relationship Id="rId2" Type="http://schemas.openxmlformats.org/officeDocument/2006/relationships/tags" Target="../tags/tag478.xml"/><Relationship Id="rId1" Type="http://schemas.openxmlformats.org/officeDocument/2006/relationships/vmlDrawing" Target="../drawings/vmlDrawing73.vml"/><Relationship Id="rId6" Type="http://schemas.openxmlformats.org/officeDocument/2006/relationships/tags" Target="../tags/tag482.xml"/><Relationship Id="rId11" Type="http://schemas.openxmlformats.org/officeDocument/2006/relationships/image" Target="../media/image17.png"/><Relationship Id="rId5" Type="http://schemas.openxmlformats.org/officeDocument/2006/relationships/tags" Target="../tags/tag481.xml"/><Relationship Id="rId10" Type="http://schemas.openxmlformats.org/officeDocument/2006/relationships/image" Target="../media/image10.emf"/><Relationship Id="rId4" Type="http://schemas.openxmlformats.org/officeDocument/2006/relationships/tags" Target="../tags/tag480.xml"/><Relationship Id="rId9" Type="http://schemas.openxmlformats.org/officeDocument/2006/relationships/oleObject" Target="../embeddings/oleObject73.bin"/></Relationships>
</file>

<file path=ppt/slideLayouts/_rels/slideLayout248.xml.rels><?xml version="1.0" encoding="UTF-8" standalone="yes"?>
<Relationships xmlns="http://schemas.openxmlformats.org/package/2006/relationships"><Relationship Id="rId8" Type="http://schemas.openxmlformats.org/officeDocument/2006/relationships/tags" Target="../tags/tag490.xml"/><Relationship Id="rId13" Type="http://schemas.openxmlformats.org/officeDocument/2006/relationships/image" Target="../media/image10.emf"/><Relationship Id="rId3" Type="http://schemas.openxmlformats.org/officeDocument/2006/relationships/tags" Target="../tags/tag485.xml"/><Relationship Id="rId7" Type="http://schemas.openxmlformats.org/officeDocument/2006/relationships/tags" Target="../tags/tag489.xml"/><Relationship Id="rId12" Type="http://schemas.openxmlformats.org/officeDocument/2006/relationships/oleObject" Target="../embeddings/oleObject74.bin"/><Relationship Id="rId2" Type="http://schemas.openxmlformats.org/officeDocument/2006/relationships/tags" Target="../tags/tag484.xml"/><Relationship Id="rId1" Type="http://schemas.openxmlformats.org/officeDocument/2006/relationships/vmlDrawing" Target="../drawings/vmlDrawing74.vml"/><Relationship Id="rId6" Type="http://schemas.openxmlformats.org/officeDocument/2006/relationships/tags" Target="../tags/tag488.xml"/><Relationship Id="rId11" Type="http://schemas.openxmlformats.org/officeDocument/2006/relationships/slideMaster" Target="../slideMasters/slideMaster14.xml"/><Relationship Id="rId5" Type="http://schemas.openxmlformats.org/officeDocument/2006/relationships/tags" Target="../tags/tag487.xml"/><Relationship Id="rId10" Type="http://schemas.openxmlformats.org/officeDocument/2006/relationships/tags" Target="../tags/tag492.xml"/><Relationship Id="rId4" Type="http://schemas.openxmlformats.org/officeDocument/2006/relationships/tags" Target="../tags/tag486.xml"/><Relationship Id="rId9" Type="http://schemas.openxmlformats.org/officeDocument/2006/relationships/tags" Target="../tags/tag491.xml"/></Relationships>
</file>

<file path=ppt/slideLayouts/_rels/slideLayout249.xml.rels><?xml version="1.0" encoding="UTF-8" standalone="yes"?>
<Relationships xmlns="http://schemas.openxmlformats.org/package/2006/relationships"><Relationship Id="rId8" Type="http://schemas.openxmlformats.org/officeDocument/2006/relationships/tags" Target="../tags/tag499.xml"/><Relationship Id="rId3" Type="http://schemas.openxmlformats.org/officeDocument/2006/relationships/tags" Target="../tags/tag494.xml"/><Relationship Id="rId7" Type="http://schemas.openxmlformats.org/officeDocument/2006/relationships/tags" Target="../tags/tag498.xml"/><Relationship Id="rId12" Type="http://schemas.openxmlformats.org/officeDocument/2006/relationships/image" Target="../media/image10.emf"/><Relationship Id="rId2" Type="http://schemas.openxmlformats.org/officeDocument/2006/relationships/tags" Target="../tags/tag493.xml"/><Relationship Id="rId1" Type="http://schemas.openxmlformats.org/officeDocument/2006/relationships/vmlDrawing" Target="../drawings/vmlDrawing75.vml"/><Relationship Id="rId6" Type="http://schemas.openxmlformats.org/officeDocument/2006/relationships/tags" Target="../tags/tag497.xml"/><Relationship Id="rId11" Type="http://schemas.openxmlformats.org/officeDocument/2006/relationships/oleObject" Target="../embeddings/oleObject75.bin"/><Relationship Id="rId5" Type="http://schemas.openxmlformats.org/officeDocument/2006/relationships/tags" Target="../tags/tag496.xml"/><Relationship Id="rId10" Type="http://schemas.openxmlformats.org/officeDocument/2006/relationships/slideMaster" Target="../slideMasters/slideMaster14.xml"/><Relationship Id="rId4" Type="http://schemas.openxmlformats.org/officeDocument/2006/relationships/tags" Target="../tags/tag495.xml"/><Relationship Id="rId9" Type="http://schemas.openxmlformats.org/officeDocument/2006/relationships/tags" Target="../tags/tag50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8" Type="http://schemas.openxmlformats.org/officeDocument/2006/relationships/tags" Target="../tags/tag507.xml"/><Relationship Id="rId13" Type="http://schemas.openxmlformats.org/officeDocument/2006/relationships/image" Target="../media/image10.emf"/><Relationship Id="rId3" Type="http://schemas.openxmlformats.org/officeDocument/2006/relationships/tags" Target="../tags/tag502.xml"/><Relationship Id="rId7" Type="http://schemas.openxmlformats.org/officeDocument/2006/relationships/tags" Target="../tags/tag506.xml"/><Relationship Id="rId12" Type="http://schemas.openxmlformats.org/officeDocument/2006/relationships/oleObject" Target="../embeddings/oleObject76.bin"/><Relationship Id="rId2" Type="http://schemas.openxmlformats.org/officeDocument/2006/relationships/tags" Target="../tags/tag501.xml"/><Relationship Id="rId1" Type="http://schemas.openxmlformats.org/officeDocument/2006/relationships/vmlDrawing" Target="../drawings/vmlDrawing76.vml"/><Relationship Id="rId6" Type="http://schemas.openxmlformats.org/officeDocument/2006/relationships/tags" Target="../tags/tag505.xml"/><Relationship Id="rId11" Type="http://schemas.openxmlformats.org/officeDocument/2006/relationships/slideMaster" Target="../slideMasters/slideMaster14.xml"/><Relationship Id="rId5" Type="http://schemas.openxmlformats.org/officeDocument/2006/relationships/tags" Target="../tags/tag504.xml"/><Relationship Id="rId10" Type="http://schemas.openxmlformats.org/officeDocument/2006/relationships/tags" Target="../tags/tag509.xml"/><Relationship Id="rId4" Type="http://schemas.openxmlformats.org/officeDocument/2006/relationships/tags" Target="../tags/tag503.xml"/><Relationship Id="rId9" Type="http://schemas.openxmlformats.org/officeDocument/2006/relationships/tags" Target="../tags/tag508.xml"/></Relationships>
</file>

<file path=ppt/slideLayouts/_rels/slideLayout251.xml.rels><?xml version="1.0" encoding="UTF-8" standalone="yes"?>
<Relationships xmlns="http://schemas.openxmlformats.org/package/2006/relationships"><Relationship Id="rId8" Type="http://schemas.openxmlformats.org/officeDocument/2006/relationships/tags" Target="../tags/tag516.xml"/><Relationship Id="rId3" Type="http://schemas.openxmlformats.org/officeDocument/2006/relationships/tags" Target="../tags/tag511.xml"/><Relationship Id="rId7" Type="http://schemas.openxmlformats.org/officeDocument/2006/relationships/tags" Target="../tags/tag515.xml"/><Relationship Id="rId12" Type="http://schemas.openxmlformats.org/officeDocument/2006/relationships/image" Target="../media/image10.emf"/><Relationship Id="rId2" Type="http://schemas.openxmlformats.org/officeDocument/2006/relationships/tags" Target="../tags/tag510.xml"/><Relationship Id="rId1" Type="http://schemas.openxmlformats.org/officeDocument/2006/relationships/vmlDrawing" Target="../drawings/vmlDrawing77.vml"/><Relationship Id="rId6" Type="http://schemas.openxmlformats.org/officeDocument/2006/relationships/tags" Target="../tags/tag514.xml"/><Relationship Id="rId11" Type="http://schemas.openxmlformats.org/officeDocument/2006/relationships/oleObject" Target="../embeddings/oleObject77.bin"/><Relationship Id="rId5" Type="http://schemas.openxmlformats.org/officeDocument/2006/relationships/tags" Target="../tags/tag513.xml"/><Relationship Id="rId10" Type="http://schemas.openxmlformats.org/officeDocument/2006/relationships/slideMaster" Target="../slideMasters/slideMaster14.xml"/><Relationship Id="rId4" Type="http://schemas.openxmlformats.org/officeDocument/2006/relationships/tags" Target="../tags/tag512.xml"/><Relationship Id="rId9" Type="http://schemas.openxmlformats.org/officeDocument/2006/relationships/tags" Target="../tags/tag517.xml"/></Relationships>
</file>

<file path=ppt/slideLayouts/_rels/slideLayout252.xml.rels><?xml version="1.0" encoding="UTF-8" standalone="yes"?>
<Relationships xmlns="http://schemas.openxmlformats.org/package/2006/relationships"><Relationship Id="rId8" Type="http://schemas.openxmlformats.org/officeDocument/2006/relationships/tags" Target="../tags/tag524.xml"/><Relationship Id="rId3" Type="http://schemas.openxmlformats.org/officeDocument/2006/relationships/tags" Target="../tags/tag519.xml"/><Relationship Id="rId7" Type="http://schemas.openxmlformats.org/officeDocument/2006/relationships/tags" Target="../tags/tag523.xml"/><Relationship Id="rId12" Type="http://schemas.openxmlformats.org/officeDocument/2006/relationships/image" Target="../media/image10.emf"/><Relationship Id="rId2" Type="http://schemas.openxmlformats.org/officeDocument/2006/relationships/tags" Target="../tags/tag518.xml"/><Relationship Id="rId1" Type="http://schemas.openxmlformats.org/officeDocument/2006/relationships/vmlDrawing" Target="../drawings/vmlDrawing78.vml"/><Relationship Id="rId6" Type="http://schemas.openxmlformats.org/officeDocument/2006/relationships/tags" Target="../tags/tag522.xml"/><Relationship Id="rId11" Type="http://schemas.openxmlformats.org/officeDocument/2006/relationships/oleObject" Target="../embeddings/oleObject78.bin"/><Relationship Id="rId5" Type="http://schemas.openxmlformats.org/officeDocument/2006/relationships/tags" Target="../tags/tag521.xml"/><Relationship Id="rId10" Type="http://schemas.openxmlformats.org/officeDocument/2006/relationships/slideMaster" Target="../slideMasters/slideMaster14.xml"/><Relationship Id="rId4" Type="http://schemas.openxmlformats.org/officeDocument/2006/relationships/tags" Target="../tags/tag520.xml"/><Relationship Id="rId9" Type="http://schemas.openxmlformats.org/officeDocument/2006/relationships/tags" Target="../tags/tag525.xml"/></Relationships>
</file>

<file path=ppt/slideLayouts/_rels/slideLayout253.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527.xml"/><Relationship Id="rId7" Type="http://schemas.openxmlformats.org/officeDocument/2006/relationships/tags" Target="../tags/tag531.xml"/><Relationship Id="rId2" Type="http://schemas.openxmlformats.org/officeDocument/2006/relationships/tags" Target="../tags/tag526.xml"/><Relationship Id="rId1" Type="http://schemas.openxmlformats.org/officeDocument/2006/relationships/vmlDrawing" Target="../drawings/vmlDrawing79.vml"/><Relationship Id="rId6" Type="http://schemas.openxmlformats.org/officeDocument/2006/relationships/tags" Target="../tags/tag530.xml"/><Relationship Id="rId5" Type="http://schemas.openxmlformats.org/officeDocument/2006/relationships/tags" Target="../tags/tag529.xml"/><Relationship Id="rId10" Type="http://schemas.openxmlformats.org/officeDocument/2006/relationships/image" Target="../media/image10.emf"/><Relationship Id="rId4" Type="http://schemas.openxmlformats.org/officeDocument/2006/relationships/tags" Target="../tags/tag528.xml"/><Relationship Id="rId9" Type="http://schemas.openxmlformats.org/officeDocument/2006/relationships/oleObject" Target="../embeddings/oleObject79.bin"/></Relationships>
</file>

<file path=ppt/slideLayouts/_rels/slideLayout254.xml.rels><?xml version="1.0" encoding="UTF-8" standalone="yes"?>
<Relationships xmlns="http://schemas.openxmlformats.org/package/2006/relationships"><Relationship Id="rId8" Type="http://schemas.openxmlformats.org/officeDocument/2006/relationships/tags" Target="../tags/tag538.xml"/><Relationship Id="rId13" Type="http://schemas.openxmlformats.org/officeDocument/2006/relationships/image" Target="../media/image10.emf"/><Relationship Id="rId3" Type="http://schemas.openxmlformats.org/officeDocument/2006/relationships/tags" Target="../tags/tag533.xml"/><Relationship Id="rId7" Type="http://schemas.openxmlformats.org/officeDocument/2006/relationships/tags" Target="../tags/tag537.xml"/><Relationship Id="rId12" Type="http://schemas.openxmlformats.org/officeDocument/2006/relationships/oleObject" Target="../embeddings/oleObject80.bin"/><Relationship Id="rId2" Type="http://schemas.openxmlformats.org/officeDocument/2006/relationships/tags" Target="../tags/tag532.xml"/><Relationship Id="rId1" Type="http://schemas.openxmlformats.org/officeDocument/2006/relationships/vmlDrawing" Target="../drawings/vmlDrawing80.vml"/><Relationship Id="rId6" Type="http://schemas.openxmlformats.org/officeDocument/2006/relationships/tags" Target="../tags/tag536.xml"/><Relationship Id="rId11" Type="http://schemas.openxmlformats.org/officeDocument/2006/relationships/slideMaster" Target="../slideMasters/slideMaster14.xml"/><Relationship Id="rId5" Type="http://schemas.openxmlformats.org/officeDocument/2006/relationships/tags" Target="../tags/tag535.xml"/><Relationship Id="rId10" Type="http://schemas.openxmlformats.org/officeDocument/2006/relationships/tags" Target="../tags/tag540.xml"/><Relationship Id="rId4" Type="http://schemas.openxmlformats.org/officeDocument/2006/relationships/tags" Target="../tags/tag534.xml"/><Relationship Id="rId9" Type="http://schemas.openxmlformats.org/officeDocument/2006/relationships/tags" Target="../tags/tag539.xml"/></Relationships>
</file>

<file path=ppt/slideLayouts/_rels/slideLayout255.xml.rels><?xml version="1.0" encoding="UTF-8" standalone="yes"?>
<Relationships xmlns="http://schemas.openxmlformats.org/package/2006/relationships"><Relationship Id="rId8" Type="http://schemas.openxmlformats.org/officeDocument/2006/relationships/tags" Target="../tags/tag547.xml"/><Relationship Id="rId13" Type="http://schemas.openxmlformats.org/officeDocument/2006/relationships/image" Target="../media/image10.emf"/><Relationship Id="rId3" Type="http://schemas.openxmlformats.org/officeDocument/2006/relationships/tags" Target="../tags/tag542.xml"/><Relationship Id="rId7" Type="http://schemas.openxmlformats.org/officeDocument/2006/relationships/tags" Target="../tags/tag546.xml"/><Relationship Id="rId12" Type="http://schemas.openxmlformats.org/officeDocument/2006/relationships/oleObject" Target="../embeddings/oleObject81.bin"/><Relationship Id="rId2" Type="http://schemas.openxmlformats.org/officeDocument/2006/relationships/tags" Target="../tags/tag541.xml"/><Relationship Id="rId1" Type="http://schemas.openxmlformats.org/officeDocument/2006/relationships/vmlDrawing" Target="../drawings/vmlDrawing81.vml"/><Relationship Id="rId6" Type="http://schemas.openxmlformats.org/officeDocument/2006/relationships/tags" Target="../tags/tag545.xml"/><Relationship Id="rId11" Type="http://schemas.openxmlformats.org/officeDocument/2006/relationships/slideMaster" Target="../slideMasters/slideMaster14.xml"/><Relationship Id="rId5" Type="http://schemas.openxmlformats.org/officeDocument/2006/relationships/tags" Target="../tags/tag544.xml"/><Relationship Id="rId10" Type="http://schemas.openxmlformats.org/officeDocument/2006/relationships/tags" Target="../tags/tag549.xml"/><Relationship Id="rId4" Type="http://schemas.openxmlformats.org/officeDocument/2006/relationships/tags" Target="../tags/tag543.xml"/><Relationship Id="rId9" Type="http://schemas.openxmlformats.org/officeDocument/2006/relationships/tags" Target="../tags/tag548.xml"/></Relationships>
</file>

<file path=ppt/slideLayouts/_rels/slideLayout256.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551.xml"/><Relationship Id="rId7" Type="http://schemas.openxmlformats.org/officeDocument/2006/relationships/oleObject" Target="../embeddings/oleObject82.bin"/><Relationship Id="rId2" Type="http://schemas.openxmlformats.org/officeDocument/2006/relationships/tags" Target="../tags/tag550.xml"/><Relationship Id="rId1" Type="http://schemas.openxmlformats.org/officeDocument/2006/relationships/vmlDrawing" Target="../drawings/vmlDrawing82.vml"/><Relationship Id="rId6" Type="http://schemas.openxmlformats.org/officeDocument/2006/relationships/slideMaster" Target="../slideMasters/slideMaster14.xml"/><Relationship Id="rId5" Type="http://schemas.openxmlformats.org/officeDocument/2006/relationships/tags" Target="../tags/tag553.xml"/><Relationship Id="rId4" Type="http://schemas.openxmlformats.org/officeDocument/2006/relationships/tags" Target="../tags/tag552.xml"/></Relationships>
</file>

<file path=ppt/slideLayouts/_rels/slideLayout257.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555.xml"/><Relationship Id="rId7" Type="http://schemas.openxmlformats.org/officeDocument/2006/relationships/tags" Target="../tags/tag559.xml"/><Relationship Id="rId2" Type="http://schemas.openxmlformats.org/officeDocument/2006/relationships/tags" Target="../tags/tag554.xml"/><Relationship Id="rId1" Type="http://schemas.openxmlformats.org/officeDocument/2006/relationships/vmlDrawing" Target="../drawings/vmlDrawing83.vml"/><Relationship Id="rId6" Type="http://schemas.openxmlformats.org/officeDocument/2006/relationships/tags" Target="../tags/tag558.xml"/><Relationship Id="rId5" Type="http://schemas.openxmlformats.org/officeDocument/2006/relationships/tags" Target="../tags/tag557.xml"/><Relationship Id="rId10" Type="http://schemas.openxmlformats.org/officeDocument/2006/relationships/image" Target="../media/image10.emf"/><Relationship Id="rId4" Type="http://schemas.openxmlformats.org/officeDocument/2006/relationships/tags" Target="../tags/tag556.xml"/><Relationship Id="rId9" Type="http://schemas.openxmlformats.org/officeDocument/2006/relationships/oleObject" Target="../embeddings/oleObject83.bin"/></Relationships>
</file>

<file path=ppt/slideLayouts/_rels/slideLayout258.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561.xml"/><Relationship Id="rId7" Type="http://schemas.openxmlformats.org/officeDocument/2006/relationships/tags" Target="../tags/tag565.xml"/><Relationship Id="rId2" Type="http://schemas.openxmlformats.org/officeDocument/2006/relationships/tags" Target="../tags/tag560.xml"/><Relationship Id="rId1" Type="http://schemas.openxmlformats.org/officeDocument/2006/relationships/vmlDrawing" Target="../drawings/vmlDrawing84.vml"/><Relationship Id="rId6" Type="http://schemas.openxmlformats.org/officeDocument/2006/relationships/tags" Target="../tags/tag564.xml"/><Relationship Id="rId5" Type="http://schemas.openxmlformats.org/officeDocument/2006/relationships/tags" Target="../tags/tag563.xml"/><Relationship Id="rId10" Type="http://schemas.openxmlformats.org/officeDocument/2006/relationships/image" Target="../media/image10.emf"/><Relationship Id="rId4" Type="http://schemas.openxmlformats.org/officeDocument/2006/relationships/tags" Target="../tags/tag562.xml"/><Relationship Id="rId9" Type="http://schemas.openxmlformats.org/officeDocument/2006/relationships/oleObject" Target="../embeddings/oleObject84.bin"/></Relationships>
</file>

<file path=ppt/slideLayouts/_rels/slideLayout259.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567.xml"/><Relationship Id="rId7" Type="http://schemas.openxmlformats.org/officeDocument/2006/relationships/tags" Target="../tags/tag571.xml"/><Relationship Id="rId2" Type="http://schemas.openxmlformats.org/officeDocument/2006/relationships/tags" Target="../tags/tag566.xml"/><Relationship Id="rId1" Type="http://schemas.openxmlformats.org/officeDocument/2006/relationships/vmlDrawing" Target="../drawings/vmlDrawing85.vml"/><Relationship Id="rId6" Type="http://schemas.openxmlformats.org/officeDocument/2006/relationships/tags" Target="../tags/tag570.xml"/><Relationship Id="rId5" Type="http://schemas.openxmlformats.org/officeDocument/2006/relationships/tags" Target="../tags/tag569.xml"/><Relationship Id="rId10" Type="http://schemas.openxmlformats.org/officeDocument/2006/relationships/image" Target="../media/image10.emf"/><Relationship Id="rId4" Type="http://schemas.openxmlformats.org/officeDocument/2006/relationships/tags" Target="../tags/tag568.xml"/><Relationship Id="rId9" Type="http://schemas.openxmlformats.org/officeDocument/2006/relationships/oleObject" Target="../embeddings/oleObject85.bin"/></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8" Type="http://schemas.openxmlformats.org/officeDocument/2006/relationships/oleObject" Target="../embeddings/oleObject86.bin"/><Relationship Id="rId3" Type="http://schemas.openxmlformats.org/officeDocument/2006/relationships/tags" Target="../tags/tag573.xml"/><Relationship Id="rId7" Type="http://schemas.openxmlformats.org/officeDocument/2006/relationships/slideMaster" Target="../slideMasters/slideMaster14.xml"/><Relationship Id="rId2" Type="http://schemas.openxmlformats.org/officeDocument/2006/relationships/tags" Target="../tags/tag572.xml"/><Relationship Id="rId1" Type="http://schemas.openxmlformats.org/officeDocument/2006/relationships/vmlDrawing" Target="../drawings/vmlDrawing86.vml"/><Relationship Id="rId6" Type="http://schemas.openxmlformats.org/officeDocument/2006/relationships/tags" Target="../tags/tag576.xml"/><Relationship Id="rId11" Type="http://schemas.openxmlformats.org/officeDocument/2006/relationships/image" Target="../media/image19.png"/><Relationship Id="rId5" Type="http://schemas.openxmlformats.org/officeDocument/2006/relationships/tags" Target="../tags/tag575.xml"/><Relationship Id="rId10" Type="http://schemas.openxmlformats.org/officeDocument/2006/relationships/image" Target="../media/image18.png"/><Relationship Id="rId4" Type="http://schemas.openxmlformats.org/officeDocument/2006/relationships/tags" Target="../tags/tag574.xml"/><Relationship Id="rId9" Type="http://schemas.openxmlformats.org/officeDocument/2006/relationships/image" Target="../media/image10.emf"/></Relationships>
</file>

<file path=ppt/slideLayouts/_rels/slideLayout261.xml.rels><?xml version="1.0" encoding="UTF-8" standalone="yes"?>
<Relationships xmlns="http://schemas.openxmlformats.org/package/2006/relationships"><Relationship Id="rId8" Type="http://schemas.openxmlformats.org/officeDocument/2006/relationships/tags" Target="../tags/tag583.xml"/><Relationship Id="rId13" Type="http://schemas.openxmlformats.org/officeDocument/2006/relationships/image" Target="../media/image19.png"/><Relationship Id="rId3" Type="http://schemas.openxmlformats.org/officeDocument/2006/relationships/tags" Target="../tags/tag578.xml"/><Relationship Id="rId7" Type="http://schemas.openxmlformats.org/officeDocument/2006/relationships/tags" Target="../tags/tag582.xml"/><Relationship Id="rId12" Type="http://schemas.openxmlformats.org/officeDocument/2006/relationships/image" Target="../media/image18.png"/><Relationship Id="rId2" Type="http://schemas.openxmlformats.org/officeDocument/2006/relationships/tags" Target="../tags/tag577.xml"/><Relationship Id="rId1" Type="http://schemas.openxmlformats.org/officeDocument/2006/relationships/vmlDrawing" Target="../drawings/vmlDrawing87.vml"/><Relationship Id="rId6" Type="http://schemas.openxmlformats.org/officeDocument/2006/relationships/tags" Target="../tags/tag581.xml"/><Relationship Id="rId11" Type="http://schemas.openxmlformats.org/officeDocument/2006/relationships/image" Target="../media/image10.emf"/><Relationship Id="rId5" Type="http://schemas.openxmlformats.org/officeDocument/2006/relationships/tags" Target="../tags/tag580.xml"/><Relationship Id="rId10" Type="http://schemas.openxmlformats.org/officeDocument/2006/relationships/oleObject" Target="../embeddings/oleObject87.bin"/><Relationship Id="rId4" Type="http://schemas.openxmlformats.org/officeDocument/2006/relationships/tags" Target="../tags/tag579.xml"/><Relationship Id="rId9"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8" Type="http://schemas.openxmlformats.org/officeDocument/2006/relationships/tags" Target="../tags/tag590.xml"/><Relationship Id="rId13" Type="http://schemas.openxmlformats.org/officeDocument/2006/relationships/image" Target="../media/image19.png"/><Relationship Id="rId3" Type="http://schemas.openxmlformats.org/officeDocument/2006/relationships/tags" Target="../tags/tag585.xml"/><Relationship Id="rId7" Type="http://schemas.openxmlformats.org/officeDocument/2006/relationships/tags" Target="../tags/tag589.xml"/><Relationship Id="rId12" Type="http://schemas.openxmlformats.org/officeDocument/2006/relationships/image" Target="../media/image20.png"/><Relationship Id="rId2" Type="http://schemas.openxmlformats.org/officeDocument/2006/relationships/tags" Target="../tags/tag584.xml"/><Relationship Id="rId1" Type="http://schemas.openxmlformats.org/officeDocument/2006/relationships/vmlDrawing" Target="../drawings/vmlDrawing88.vml"/><Relationship Id="rId6" Type="http://schemas.openxmlformats.org/officeDocument/2006/relationships/tags" Target="../tags/tag588.xml"/><Relationship Id="rId11" Type="http://schemas.openxmlformats.org/officeDocument/2006/relationships/image" Target="../media/image10.emf"/><Relationship Id="rId5" Type="http://schemas.openxmlformats.org/officeDocument/2006/relationships/tags" Target="../tags/tag587.xml"/><Relationship Id="rId10" Type="http://schemas.openxmlformats.org/officeDocument/2006/relationships/oleObject" Target="../embeddings/oleObject88.bin"/><Relationship Id="rId4" Type="http://schemas.openxmlformats.org/officeDocument/2006/relationships/tags" Target="../tags/tag586.xml"/><Relationship Id="rId9"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8" Type="http://schemas.openxmlformats.org/officeDocument/2006/relationships/slideMaster" Target="../slideMasters/slideMaster15.xml"/><Relationship Id="rId3" Type="http://schemas.openxmlformats.org/officeDocument/2006/relationships/tags" Target="../tags/tag597.xml"/><Relationship Id="rId7" Type="http://schemas.openxmlformats.org/officeDocument/2006/relationships/tags" Target="../tags/tag601.xml"/><Relationship Id="rId12" Type="http://schemas.openxmlformats.org/officeDocument/2006/relationships/image" Target="../media/image12.png"/><Relationship Id="rId2" Type="http://schemas.openxmlformats.org/officeDocument/2006/relationships/tags" Target="../tags/tag596.xml"/><Relationship Id="rId1" Type="http://schemas.openxmlformats.org/officeDocument/2006/relationships/vmlDrawing" Target="../drawings/vmlDrawing90.vml"/><Relationship Id="rId6" Type="http://schemas.openxmlformats.org/officeDocument/2006/relationships/tags" Target="../tags/tag600.xml"/><Relationship Id="rId11" Type="http://schemas.openxmlformats.org/officeDocument/2006/relationships/image" Target="../media/image11.png"/><Relationship Id="rId5" Type="http://schemas.openxmlformats.org/officeDocument/2006/relationships/tags" Target="../tags/tag599.xml"/><Relationship Id="rId10" Type="http://schemas.openxmlformats.org/officeDocument/2006/relationships/image" Target="../media/image10.emf"/><Relationship Id="rId4" Type="http://schemas.openxmlformats.org/officeDocument/2006/relationships/tags" Target="../tags/tag598.xml"/><Relationship Id="rId9" Type="http://schemas.openxmlformats.org/officeDocument/2006/relationships/oleObject" Target="../embeddings/oleObject90.bin"/></Relationships>
</file>

<file path=ppt/slideLayouts/_rels/slideLayout269.xml.rels><?xml version="1.0" encoding="UTF-8" standalone="yes"?>
<Relationships xmlns="http://schemas.openxmlformats.org/package/2006/relationships"><Relationship Id="rId8" Type="http://schemas.openxmlformats.org/officeDocument/2006/relationships/slideMaster" Target="../slideMasters/slideMaster15.xml"/><Relationship Id="rId3" Type="http://schemas.openxmlformats.org/officeDocument/2006/relationships/tags" Target="../tags/tag603.xml"/><Relationship Id="rId7" Type="http://schemas.openxmlformats.org/officeDocument/2006/relationships/tags" Target="../tags/tag607.xml"/><Relationship Id="rId12" Type="http://schemas.openxmlformats.org/officeDocument/2006/relationships/image" Target="../media/image12.png"/><Relationship Id="rId2" Type="http://schemas.openxmlformats.org/officeDocument/2006/relationships/tags" Target="../tags/tag602.xml"/><Relationship Id="rId1" Type="http://schemas.openxmlformats.org/officeDocument/2006/relationships/vmlDrawing" Target="../drawings/vmlDrawing91.vml"/><Relationship Id="rId6" Type="http://schemas.openxmlformats.org/officeDocument/2006/relationships/tags" Target="../tags/tag606.xml"/><Relationship Id="rId11" Type="http://schemas.openxmlformats.org/officeDocument/2006/relationships/image" Target="../media/image13.png"/><Relationship Id="rId5" Type="http://schemas.openxmlformats.org/officeDocument/2006/relationships/tags" Target="../tags/tag605.xml"/><Relationship Id="rId10" Type="http://schemas.openxmlformats.org/officeDocument/2006/relationships/image" Target="../media/image10.emf"/><Relationship Id="rId4" Type="http://schemas.openxmlformats.org/officeDocument/2006/relationships/tags" Target="../tags/tag604.xml"/><Relationship Id="rId9" Type="http://schemas.openxmlformats.org/officeDocument/2006/relationships/oleObject" Target="../embeddings/oleObject91.bin"/></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8" Type="http://schemas.openxmlformats.org/officeDocument/2006/relationships/slideMaster" Target="../slideMasters/slideMaster15.xml"/><Relationship Id="rId3" Type="http://schemas.openxmlformats.org/officeDocument/2006/relationships/tags" Target="../tags/tag609.xml"/><Relationship Id="rId7" Type="http://schemas.openxmlformats.org/officeDocument/2006/relationships/tags" Target="../tags/tag613.xml"/><Relationship Id="rId12" Type="http://schemas.openxmlformats.org/officeDocument/2006/relationships/image" Target="../media/image12.png"/><Relationship Id="rId2" Type="http://schemas.openxmlformats.org/officeDocument/2006/relationships/tags" Target="../tags/tag608.xml"/><Relationship Id="rId1" Type="http://schemas.openxmlformats.org/officeDocument/2006/relationships/vmlDrawing" Target="../drawings/vmlDrawing92.vml"/><Relationship Id="rId6" Type="http://schemas.openxmlformats.org/officeDocument/2006/relationships/tags" Target="../tags/tag612.xml"/><Relationship Id="rId11" Type="http://schemas.openxmlformats.org/officeDocument/2006/relationships/image" Target="../media/image14.png"/><Relationship Id="rId5" Type="http://schemas.openxmlformats.org/officeDocument/2006/relationships/tags" Target="../tags/tag611.xml"/><Relationship Id="rId10" Type="http://schemas.openxmlformats.org/officeDocument/2006/relationships/image" Target="../media/image10.emf"/><Relationship Id="rId4" Type="http://schemas.openxmlformats.org/officeDocument/2006/relationships/tags" Target="../tags/tag610.xml"/><Relationship Id="rId9" Type="http://schemas.openxmlformats.org/officeDocument/2006/relationships/oleObject" Target="../embeddings/oleObject92.bin"/></Relationships>
</file>

<file path=ppt/slideLayouts/_rels/slideLayout271.xml.rels><?xml version="1.0" encoding="UTF-8" standalone="yes"?>
<Relationships xmlns="http://schemas.openxmlformats.org/package/2006/relationships"><Relationship Id="rId8" Type="http://schemas.openxmlformats.org/officeDocument/2006/relationships/slideMaster" Target="../slideMasters/slideMaster15.xml"/><Relationship Id="rId3" Type="http://schemas.openxmlformats.org/officeDocument/2006/relationships/tags" Target="../tags/tag615.xml"/><Relationship Id="rId7" Type="http://schemas.openxmlformats.org/officeDocument/2006/relationships/tags" Target="../tags/tag619.xml"/><Relationship Id="rId12" Type="http://schemas.openxmlformats.org/officeDocument/2006/relationships/image" Target="../media/image12.png"/><Relationship Id="rId2" Type="http://schemas.openxmlformats.org/officeDocument/2006/relationships/tags" Target="../tags/tag614.xml"/><Relationship Id="rId1" Type="http://schemas.openxmlformats.org/officeDocument/2006/relationships/vmlDrawing" Target="../drawings/vmlDrawing93.vml"/><Relationship Id="rId6" Type="http://schemas.openxmlformats.org/officeDocument/2006/relationships/tags" Target="../tags/tag618.xml"/><Relationship Id="rId11" Type="http://schemas.openxmlformats.org/officeDocument/2006/relationships/image" Target="../media/image15.png"/><Relationship Id="rId5" Type="http://schemas.openxmlformats.org/officeDocument/2006/relationships/tags" Target="../tags/tag617.xml"/><Relationship Id="rId10" Type="http://schemas.openxmlformats.org/officeDocument/2006/relationships/image" Target="../media/image10.emf"/><Relationship Id="rId4" Type="http://schemas.openxmlformats.org/officeDocument/2006/relationships/tags" Target="../tags/tag616.xml"/><Relationship Id="rId9" Type="http://schemas.openxmlformats.org/officeDocument/2006/relationships/oleObject" Target="../embeddings/oleObject93.bin"/></Relationships>
</file>

<file path=ppt/slideLayouts/_rels/slideLayout272.xml.rels><?xml version="1.0" encoding="UTF-8" standalone="yes"?>
<Relationships xmlns="http://schemas.openxmlformats.org/package/2006/relationships"><Relationship Id="rId8" Type="http://schemas.openxmlformats.org/officeDocument/2006/relationships/slideMaster" Target="../slideMasters/slideMaster15.xml"/><Relationship Id="rId3" Type="http://schemas.openxmlformats.org/officeDocument/2006/relationships/tags" Target="../tags/tag621.xml"/><Relationship Id="rId7" Type="http://schemas.openxmlformats.org/officeDocument/2006/relationships/tags" Target="../tags/tag625.xml"/><Relationship Id="rId12" Type="http://schemas.openxmlformats.org/officeDocument/2006/relationships/image" Target="../media/image12.png"/><Relationship Id="rId2" Type="http://schemas.openxmlformats.org/officeDocument/2006/relationships/tags" Target="../tags/tag620.xml"/><Relationship Id="rId1" Type="http://schemas.openxmlformats.org/officeDocument/2006/relationships/vmlDrawing" Target="../drawings/vmlDrawing94.vml"/><Relationship Id="rId6" Type="http://schemas.openxmlformats.org/officeDocument/2006/relationships/tags" Target="../tags/tag624.xml"/><Relationship Id="rId11" Type="http://schemas.openxmlformats.org/officeDocument/2006/relationships/image" Target="../media/image16.png"/><Relationship Id="rId5" Type="http://schemas.openxmlformats.org/officeDocument/2006/relationships/tags" Target="../tags/tag623.xml"/><Relationship Id="rId10" Type="http://schemas.openxmlformats.org/officeDocument/2006/relationships/image" Target="../media/image10.emf"/><Relationship Id="rId4" Type="http://schemas.openxmlformats.org/officeDocument/2006/relationships/tags" Target="../tags/tag622.xml"/><Relationship Id="rId9" Type="http://schemas.openxmlformats.org/officeDocument/2006/relationships/oleObject" Target="../embeddings/oleObject94.bin"/></Relationships>
</file>

<file path=ppt/slideLayouts/_rels/slideLayout273.xml.rels><?xml version="1.0" encoding="UTF-8" standalone="yes"?>
<Relationships xmlns="http://schemas.openxmlformats.org/package/2006/relationships"><Relationship Id="rId8" Type="http://schemas.openxmlformats.org/officeDocument/2006/relationships/slideMaster" Target="../slideMasters/slideMaster15.xml"/><Relationship Id="rId3" Type="http://schemas.openxmlformats.org/officeDocument/2006/relationships/tags" Target="../tags/tag627.xml"/><Relationship Id="rId7" Type="http://schemas.openxmlformats.org/officeDocument/2006/relationships/tags" Target="../tags/tag631.xml"/><Relationship Id="rId12" Type="http://schemas.openxmlformats.org/officeDocument/2006/relationships/image" Target="../media/image12.png"/><Relationship Id="rId2" Type="http://schemas.openxmlformats.org/officeDocument/2006/relationships/tags" Target="../tags/tag626.xml"/><Relationship Id="rId1" Type="http://schemas.openxmlformats.org/officeDocument/2006/relationships/vmlDrawing" Target="../drawings/vmlDrawing95.vml"/><Relationship Id="rId6" Type="http://schemas.openxmlformats.org/officeDocument/2006/relationships/tags" Target="../tags/tag630.xml"/><Relationship Id="rId11" Type="http://schemas.openxmlformats.org/officeDocument/2006/relationships/image" Target="../media/image17.png"/><Relationship Id="rId5" Type="http://schemas.openxmlformats.org/officeDocument/2006/relationships/tags" Target="../tags/tag629.xml"/><Relationship Id="rId10" Type="http://schemas.openxmlformats.org/officeDocument/2006/relationships/image" Target="../media/image10.emf"/><Relationship Id="rId4" Type="http://schemas.openxmlformats.org/officeDocument/2006/relationships/tags" Target="../tags/tag628.xml"/><Relationship Id="rId9" Type="http://schemas.openxmlformats.org/officeDocument/2006/relationships/oleObject" Target="../embeddings/oleObject95.bin"/></Relationships>
</file>

<file path=ppt/slideLayouts/_rels/slideLayout274.xml.rels><?xml version="1.0" encoding="UTF-8" standalone="yes"?>
<Relationships xmlns="http://schemas.openxmlformats.org/package/2006/relationships"><Relationship Id="rId8" Type="http://schemas.openxmlformats.org/officeDocument/2006/relationships/tags" Target="../tags/tag638.xml"/><Relationship Id="rId13" Type="http://schemas.openxmlformats.org/officeDocument/2006/relationships/image" Target="../media/image10.emf"/><Relationship Id="rId3" Type="http://schemas.openxmlformats.org/officeDocument/2006/relationships/tags" Target="../tags/tag633.xml"/><Relationship Id="rId7" Type="http://schemas.openxmlformats.org/officeDocument/2006/relationships/tags" Target="../tags/tag637.xml"/><Relationship Id="rId12" Type="http://schemas.openxmlformats.org/officeDocument/2006/relationships/oleObject" Target="../embeddings/oleObject96.bin"/><Relationship Id="rId2" Type="http://schemas.openxmlformats.org/officeDocument/2006/relationships/tags" Target="../tags/tag632.xml"/><Relationship Id="rId1" Type="http://schemas.openxmlformats.org/officeDocument/2006/relationships/vmlDrawing" Target="../drawings/vmlDrawing96.vml"/><Relationship Id="rId6" Type="http://schemas.openxmlformats.org/officeDocument/2006/relationships/tags" Target="../tags/tag636.xml"/><Relationship Id="rId11" Type="http://schemas.openxmlformats.org/officeDocument/2006/relationships/slideMaster" Target="../slideMasters/slideMaster15.xml"/><Relationship Id="rId5" Type="http://schemas.openxmlformats.org/officeDocument/2006/relationships/tags" Target="../tags/tag635.xml"/><Relationship Id="rId10" Type="http://schemas.openxmlformats.org/officeDocument/2006/relationships/tags" Target="../tags/tag640.xml"/><Relationship Id="rId4" Type="http://schemas.openxmlformats.org/officeDocument/2006/relationships/tags" Target="../tags/tag634.xml"/><Relationship Id="rId9" Type="http://schemas.openxmlformats.org/officeDocument/2006/relationships/tags" Target="../tags/tag639.xml"/></Relationships>
</file>

<file path=ppt/slideLayouts/_rels/slideLayout275.xml.rels><?xml version="1.0" encoding="UTF-8" standalone="yes"?>
<Relationships xmlns="http://schemas.openxmlformats.org/package/2006/relationships"><Relationship Id="rId8" Type="http://schemas.openxmlformats.org/officeDocument/2006/relationships/tags" Target="../tags/tag647.xml"/><Relationship Id="rId3" Type="http://schemas.openxmlformats.org/officeDocument/2006/relationships/tags" Target="../tags/tag642.xml"/><Relationship Id="rId7" Type="http://schemas.openxmlformats.org/officeDocument/2006/relationships/tags" Target="../tags/tag646.xml"/><Relationship Id="rId12" Type="http://schemas.openxmlformats.org/officeDocument/2006/relationships/image" Target="../media/image10.emf"/><Relationship Id="rId2" Type="http://schemas.openxmlformats.org/officeDocument/2006/relationships/tags" Target="../tags/tag641.xml"/><Relationship Id="rId1" Type="http://schemas.openxmlformats.org/officeDocument/2006/relationships/vmlDrawing" Target="../drawings/vmlDrawing97.vml"/><Relationship Id="rId6" Type="http://schemas.openxmlformats.org/officeDocument/2006/relationships/tags" Target="../tags/tag645.xml"/><Relationship Id="rId11" Type="http://schemas.openxmlformats.org/officeDocument/2006/relationships/oleObject" Target="../embeddings/oleObject97.bin"/><Relationship Id="rId5" Type="http://schemas.openxmlformats.org/officeDocument/2006/relationships/tags" Target="../tags/tag644.xml"/><Relationship Id="rId10" Type="http://schemas.openxmlformats.org/officeDocument/2006/relationships/slideMaster" Target="../slideMasters/slideMaster15.xml"/><Relationship Id="rId4" Type="http://schemas.openxmlformats.org/officeDocument/2006/relationships/tags" Target="../tags/tag643.xml"/><Relationship Id="rId9" Type="http://schemas.openxmlformats.org/officeDocument/2006/relationships/tags" Target="../tags/tag648.xml"/></Relationships>
</file>

<file path=ppt/slideLayouts/_rels/slideLayout276.xml.rels><?xml version="1.0" encoding="UTF-8" standalone="yes"?>
<Relationships xmlns="http://schemas.openxmlformats.org/package/2006/relationships"><Relationship Id="rId8" Type="http://schemas.openxmlformats.org/officeDocument/2006/relationships/tags" Target="../tags/tag655.xml"/><Relationship Id="rId13" Type="http://schemas.openxmlformats.org/officeDocument/2006/relationships/image" Target="../media/image10.emf"/><Relationship Id="rId3" Type="http://schemas.openxmlformats.org/officeDocument/2006/relationships/tags" Target="../tags/tag650.xml"/><Relationship Id="rId7" Type="http://schemas.openxmlformats.org/officeDocument/2006/relationships/tags" Target="../tags/tag654.xml"/><Relationship Id="rId12" Type="http://schemas.openxmlformats.org/officeDocument/2006/relationships/oleObject" Target="../embeddings/oleObject98.bin"/><Relationship Id="rId2" Type="http://schemas.openxmlformats.org/officeDocument/2006/relationships/tags" Target="../tags/tag649.xml"/><Relationship Id="rId1" Type="http://schemas.openxmlformats.org/officeDocument/2006/relationships/vmlDrawing" Target="../drawings/vmlDrawing98.vml"/><Relationship Id="rId6" Type="http://schemas.openxmlformats.org/officeDocument/2006/relationships/tags" Target="../tags/tag653.xml"/><Relationship Id="rId11" Type="http://schemas.openxmlformats.org/officeDocument/2006/relationships/slideMaster" Target="../slideMasters/slideMaster15.xml"/><Relationship Id="rId5" Type="http://schemas.openxmlformats.org/officeDocument/2006/relationships/tags" Target="../tags/tag652.xml"/><Relationship Id="rId10" Type="http://schemas.openxmlformats.org/officeDocument/2006/relationships/tags" Target="../tags/tag657.xml"/><Relationship Id="rId4" Type="http://schemas.openxmlformats.org/officeDocument/2006/relationships/tags" Target="../tags/tag651.xml"/><Relationship Id="rId9" Type="http://schemas.openxmlformats.org/officeDocument/2006/relationships/tags" Target="../tags/tag656.xml"/></Relationships>
</file>

<file path=ppt/slideLayouts/_rels/slideLayout277.xml.rels><?xml version="1.0" encoding="UTF-8" standalone="yes"?>
<Relationships xmlns="http://schemas.openxmlformats.org/package/2006/relationships"><Relationship Id="rId8" Type="http://schemas.openxmlformats.org/officeDocument/2006/relationships/tags" Target="../tags/tag664.xml"/><Relationship Id="rId3" Type="http://schemas.openxmlformats.org/officeDocument/2006/relationships/tags" Target="../tags/tag659.xml"/><Relationship Id="rId7" Type="http://schemas.openxmlformats.org/officeDocument/2006/relationships/tags" Target="../tags/tag663.xml"/><Relationship Id="rId12" Type="http://schemas.openxmlformats.org/officeDocument/2006/relationships/image" Target="../media/image10.emf"/><Relationship Id="rId2" Type="http://schemas.openxmlformats.org/officeDocument/2006/relationships/tags" Target="../tags/tag658.xml"/><Relationship Id="rId1" Type="http://schemas.openxmlformats.org/officeDocument/2006/relationships/vmlDrawing" Target="../drawings/vmlDrawing99.vml"/><Relationship Id="rId6" Type="http://schemas.openxmlformats.org/officeDocument/2006/relationships/tags" Target="../tags/tag662.xml"/><Relationship Id="rId11" Type="http://schemas.openxmlformats.org/officeDocument/2006/relationships/oleObject" Target="../embeddings/oleObject99.bin"/><Relationship Id="rId5" Type="http://schemas.openxmlformats.org/officeDocument/2006/relationships/tags" Target="../tags/tag661.xml"/><Relationship Id="rId10" Type="http://schemas.openxmlformats.org/officeDocument/2006/relationships/slideMaster" Target="../slideMasters/slideMaster15.xml"/><Relationship Id="rId4" Type="http://schemas.openxmlformats.org/officeDocument/2006/relationships/tags" Target="../tags/tag660.xml"/><Relationship Id="rId9" Type="http://schemas.openxmlformats.org/officeDocument/2006/relationships/tags" Target="../tags/tag665.xml"/></Relationships>
</file>

<file path=ppt/slideLayouts/_rels/slideLayout278.xml.rels><?xml version="1.0" encoding="UTF-8" standalone="yes"?>
<Relationships xmlns="http://schemas.openxmlformats.org/package/2006/relationships"><Relationship Id="rId8" Type="http://schemas.openxmlformats.org/officeDocument/2006/relationships/tags" Target="../tags/tag672.xml"/><Relationship Id="rId3" Type="http://schemas.openxmlformats.org/officeDocument/2006/relationships/tags" Target="../tags/tag667.xml"/><Relationship Id="rId7" Type="http://schemas.openxmlformats.org/officeDocument/2006/relationships/tags" Target="../tags/tag671.xml"/><Relationship Id="rId12" Type="http://schemas.openxmlformats.org/officeDocument/2006/relationships/image" Target="../media/image10.emf"/><Relationship Id="rId2" Type="http://schemas.openxmlformats.org/officeDocument/2006/relationships/tags" Target="../tags/tag666.xml"/><Relationship Id="rId1" Type="http://schemas.openxmlformats.org/officeDocument/2006/relationships/vmlDrawing" Target="../drawings/vmlDrawing100.vml"/><Relationship Id="rId6" Type="http://schemas.openxmlformats.org/officeDocument/2006/relationships/tags" Target="../tags/tag670.xml"/><Relationship Id="rId11" Type="http://schemas.openxmlformats.org/officeDocument/2006/relationships/oleObject" Target="../embeddings/oleObject100.bin"/><Relationship Id="rId5" Type="http://schemas.openxmlformats.org/officeDocument/2006/relationships/tags" Target="../tags/tag669.xml"/><Relationship Id="rId10" Type="http://schemas.openxmlformats.org/officeDocument/2006/relationships/slideMaster" Target="../slideMasters/slideMaster15.xml"/><Relationship Id="rId4" Type="http://schemas.openxmlformats.org/officeDocument/2006/relationships/tags" Target="../tags/tag668.xml"/><Relationship Id="rId9" Type="http://schemas.openxmlformats.org/officeDocument/2006/relationships/tags" Target="../tags/tag673.xml"/></Relationships>
</file>

<file path=ppt/slideLayouts/_rels/slideLayout279.xml.rels><?xml version="1.0" encoding="UTF-8" standalone="yes"?>
<Relationships xmlns="http://schemas.openxmlformats.org/package/2006/relationships"><Relationship Id="rId8" Type="http://schemas.openxmlformats.org/officeDocument/2006/relationships/slideMaster" Target="../slideMasters/slideMaster15.xml"/><Relationship Id="rId3" Type="http://schemas.openxmlformats.org/officeDocument/2006/relationships/tags" Target="../tags/tag675.xml"/><Relationship Id="rId7" Type="http://schemas.openxmlformats.org/officeDocument/2006/relationships/tags" Target="../tags/tag679.xml"/><Relationship Id="rId2" Type="http://schemas.openxmlformats.org/officeDocument/2006/relationships/tags" Target="../tags/tag674.xml"/><Relationship Id="rId1" Type="http://schemas.openxmlformats.org/officeDocument/2006/relationships/vmlDrawing" Target="../drawings/vmlDrawing101.vml"/><Relationship Id="rId6" Type="http://schemas.openxmlformats.org/officeDocument/2006/relationships/tags" Target="../tags/tag678.xml"/><Relationship Id="rId5" Type="http://schemas.openxmlformats.org/officeDocument/2006/relationships/tags" Target="../tags/tag677.xml"/><Relationship Id="rId10" Type="http://schemas.openxmlformats.org/officeDocument/2006/relationships/image" Target="../media/image10.emf"/><Relationship Id="rId4" Type="http://schemas.openxmlformats.org/officeDocument/2006/relationships/tags" Target="../tags/tag676.xml"/><Relationship Id="rId9" Type="http://schemas.openxmlformats.org/officeDocument/2006/relationships/oleObject" Target="../embeddings/oleObject101.bin"/></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8" Type="http://schemas.openxmlformats.org/officeDocument/2006/relationships/tags" Target="../tags/tag686.xml"/><Relationship Id="rId13" Type="http://schemas.openxmlformats.org/officeDocument/2006/relationships/image" Target="../media/image10.emf"/><Relationship Id="rId3" Type="http://schemas.openxmlformats.org/officeDocument/2006/relationships/tags" Target="../tags/tag681.xml"/><Relationship Id="rId7" Type="http://schemas.openxmlformats.org/officeDocument/2006/relationships/tags" Target="../tags/tag685.xml"/><Relationship Id="rId12" Type="http://schemas.openxmlformats.org/officeDocument/2006/relationships/oleObject" Target="../embeddings/oleObject102.bin"/><Relationship Id="rId2" Type="http://schemas.openxmlformats.org/officeDocument/2006/relationships/tags" Target="../tags/tag680.xml"/><Relationship Id="rId1" Type="http://schemas.openxmlformats.org/officeDocument/2006/relationships/vmlDrawing" Target="../drawings/vmlDrawing102.vml"/><Relationship Id="rId6" Type="http://schemas.openxmlformats.org/officeDocument/2006/relationships/tags" Target="../tags/tag684.xml"/><Relationship Id="rId11" Type="http://schemas.openxmlformats.org/officeDocument/2006/relationships/slideMaster" Target="../slideMasters/slideMaster15.xml"/><Relationship Id="rId5" Type="http://schemas.openxmlformats.org/officeDocument/2006/relationships/tags" Target="../tags/tag683.xml"/><Relationship Id="rId10" Type="http://schemas.openxmlformats.org/officeDocument/2006/relationships/tags" Target="../tags/tag688.xml"/><Relationship Id="rId4" Type="http://schemas.openxmlformats.org/officeDocument/2006/relationships/tags" Target="../tags/tag682.xml"/><Relationship Id="rId9" Type="http://schemas.openxmlformats.org/officeDocument/2006/relationships/tags" Target="../tags/tag687.xml"/></Relationships>
</file>

<file path=ppt/slideLayouts/_rels/slideLayout281.xml.rels><?xml version="1.0" encoding="UTF-8" standalone="yes"?>
<Relationships xmlns="http://schemas.openxmlformats.org/package/2006/relationships"><Relationship Id="rId8" Type="http://schemas.openxmlformats.org/officeDocument/2006/relationships/tags" Target="../tags/tag695.xml"/><Relationship Id="rId13" Type="http://schemas.openxmlformats.org/officeDocument/2006/relationships/image" Target="../media/image10.emf"/><Relationship Id="rId3" Type="http://schemas.openxmlformats.org/officeDocument/2006/relationships/tags" Target="../tags/tag690.xml"/><Relationship Id="rId7" Type="http://schemas.openxmlformats.org/officeDocument/2006/relationships/tags" Target="../tags/tag694.xml"/><Relationship Id="rId12" Type="http://schemas.openxmlformats.org/officeDocument/2006/relationships/oleObject" Target="../embeddings/oleObject103.bin"/><Relationship Id="rId2" Type="http://schemas.openxmlformats.org/officeDocument/2006/relationships/tags" Target="../tags/tag689.xml"/><Relationship Id="rId1" Type="http://schemas.openxmlformats.org/officeDocument/2006/relationships/vmlDrawing" Target="../drawings/vmlDrawing103.vml"/><Relationship Id="rId6" Type="http://schemas.openxmlformats.org/officeDocument/2006/relationships/tags" Target="../tags/tag693.xml"/><Relationship Id="rId11" Type="http://schemas.openxmlformats.org/officeDocument/2006/relationships/slideMaster" Target="../slideMasters/slideMaster15.xml"/><Relationship Id="rId5" Type="http://schemas.openxmlformats.org/officeDocument/2006/relationships/tags" Target="../tags/tag692.xml"/><Relationship Id="rId10" Type="http://schemas.openxmlformats.org/officeDocument/2006/relationships/tags" Target="../tags/tag697.xml"/><Relationship Id="rId4" Type="http://schemas.openxmlformats.org/officeDocument/2006/relationships/tags" Target="../tags/tag691.xml"/><Relationship Id="rId9" Type="http://schemas.openxmlformats.org/officeDocument/2006/relationships/tags" Target="../tags/tag696.xml"/></Relationships>
</file>

<file path=ppt/slideLayouts/_rels/slideLayout28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699.xml"/><Relationship Id="rId7" Type="http://schemas.openxmlformats.org/officeDocument/2006/relationships/oleObject" Target="../embeddings/oleObject104.bin"/><Relationship Id="rId2" Type="http://schemas.openxmlformats.org/officeDocument/2006/relationships/tags" Target="../tags/tag698.xml"/><Relationship Id="rId1" Type="http://schemas.openxmlformats.org/officeDocument/2006/relationships/vmlDrawing" Target="../drawings/vmlDrawing104.vml"/><Relationship Id="rId6" Type="http://schemas.openxmlformats.org/officeDocument/2006/relationships/slideMaster" Target="../slideMasters/slideMaster15.xml"/><Relationship Id="rId5" Type="http://schemas.openxmlformats.org/officeDocument/2006/relationships/tags" Target="../tags/tag701.xml"/><Relationship Id="rId4" Type="http://schemas.openxmlformats.org/officeDocument/2006/relationships/tags" Target="../tags/tag700.xml"/></Relationships>
</file>

<file path=ppt/slideLayouts/_rels/slideLayout283.xml.rels><?xml version="1.0" encoding="UTF-8" standalone="yes"?>
<Relationships xmlns="http://schemas.openxmlformats.org/package/2006/relationships"><Relationship Id="rId8" Type="http://schemas.openxmlformats.org/officeDocument/2006/relationships/slideMaster" Target="../slideMasters/slideMaster15.xml"/><Relationship Id="rId3" Type="http://schemas.openxmlformats.org/officeDocument/2006/relationships/tags" Target="../tags/tag703.xml"/><Relationship Id="rId7" Type="http://schemas.openxmlformats.org/officeDocument/2006/relationships/tags" Target="../tags/tag707.xml"/><Relationship Id="rId2" Type="http://schemas.openxmlformats.org/officeDocument/2006/relationships/tags" Target="../tags/tag702.xml"/><Relationship Id="rId1" Type="http://schemas.openxmlformats.org/officeDocument/2006/relationships/vmlDrawing" Target="../drawings/vmlDrawing105.vml"/><Relationship Id="rId6" Type="http://schemas.openxmlformats.org/officeDocument/2006/relationships/tags" Target="../tags/tag706.xml"/><Relationship Id="rId5" Type="http://schemas.openxmlformats.org/officeDocument/2006/relationships/tags" Target="../tags/tag705.xml"/><Relationship Id="rId10" Type="http://schemas.openxmlformats.org/officeDocument/2006/relationships/image" Target="../media/image10.emf"/><Relationship Id="rId4" Type="http://schemas.openxmlformats.org/officeDocument/2006/relationships/tags" Target="../tags/tag704.xml"/><Relationship Id="rId9" Type="http://schemas.openxmlformats.org/officeDocument/2006/relationships/oleObject" Target="../embeddings/oleObject105.bin"/></Relationships>
</file>

<file path=ppt/slideLayouts/_rels/slideLayout284.xml.rels><?xml version="1.0" encoding="UTF-8" standalone="yes"?>
<Relationships xmlns="http://schemas.openxmlformats.org/package/2006/relationships"><Relationship Id="rId8" Type="http://schemas.openxmlformats.org/officeDocument/2006/relationships/slideMaster" Target="../slideMasters/slideMaster15.xml"/><Relationship Id="rId3" Type="http://schemas.openxmlformats.org/officeDocument/2006/relationships/tags" Target="../tags/tag709.xml"/><Relationship Id="rId7" Type="http://schemas.openxmlformats.org/officeDocument/2006/relationships/tags" Target="../tags/tag713.xml"/><Relationship Id="rId2" Type="http://schemas.openxmlformats.org/officeDocument/2006/relationships/tags" Target="../tags/tag708.xml"/><Relationship Id="rId1" Type="http://schemas.openxmlformats.org/officeDocument/2006/relationships/vmlDrawing" Target="../drawings/vmlDrawing106.vml"/><Relationship Id="rId6" Type="http://schemas.openxmlformats.org/officeDocument/2006/relationships/tags" Target="../tags/tag712.xml"/><Relationship Id="rId5" Type="http://schemas.openxmlformats.org/officeDocument/2006/relationships/tags" Target="../tags/tag711.xml"/><Relationship Id="rId10" Type="http://schemas.openxmlformats.org/officeDocument/2006/relationships/image" Target="../media/image10.emf"/><Relationship Id="rId4" Type="http://schemas.openxmlformats.org/officeDocument/2006/relationships/tags" Target="../tags/tag710.xml"/><Relationship Id="rId9" Type="http://schemas.openxmlformats.org/officeDocument/2006/relationships/oleObject" Target="../embeddings/oleObject106.bin"/></Relationships>
</file>

<file path=ppt/slideLayouts/_rels/slideLayout285.xml.rels><?xml version="1.0" encoding="UTF-8" standalone="yes"?>
<Relationships xmlns="http://schemas.openxmlformats.org/package/2006/relationships"><Relationship Id="rId8" Type="http://schemas.openxmlformats.org/officeDocument/2006/relationships/slideMaster" Target="../slideMasters/slideMaster15.xml"/><Relationship Id="rId3" Type="http://schemas.openxmlformats.org/officeDocument/2006/relationships/tags" Target="../tags/tag715.xml"/><Relationship Id="rId7" Type="http://schemas.openxmlformats.org/officeDocument/2006/relationships/tags" Target="../tags/tag719.xml"/><Relationship Id="rId2" Type="http://schemas.openxmlformats.org/officeDocument/2006/relationships/tags" Target="../tags/tag714.xml"/><Relationship Id="rId1" Type="http://schemas.openxmlformats.org/officeDocument/2006/relationships/vmlDrawing" Target="../drawings/vmlDrawing107.vml"/><Relationship Id="rId6" Type="http://schemas.openxmlformats.org/officeDocument/2006/relationships/tags" Target="../tags/tag718.xml"/><Relationship Id="rId5" Type="http://schemas.openxmlformats.org/officeDocument/2006/relationships/tags" Target="../tags/tag717.xml"/><Relationship Id="rId10" Type="http://schemas.openxmlformats.org/officeDocument/2006/relationships/image" Target="../media/image10.emf"/><Relationship Id="rId4" Type="http://schemas.openxmlformats.org/officeDocument/2006/relationships/tags" Target="../tags/tag716.xml"/><Relationship Id="rId9" Type="http://schemas.openxmlformats.org/officeDocument/2006/relationships/oleObject" Target="../embeddings/oleObject107.bin"/></Relationships>
</file>

<file path=ppt/slideLayouts/_rels/slideLayout286.xml.rels><?xml version="1.0" encoding="UTF-8" standalone="yes"?>
<Relationships xmlns="http://schemas.openxmlformats.org/package/2006/relationships"><Relationship Id="rId8" Type="http://schemas.openxmlformats.org/officeDocument/2006/relationships/oleObject" Target="../embeddings/oleObject108.bin"/><Relationship Id="rId3" Type="http://schemas.openxmlformats.org/officeDocument/2006/relationships/tags" Target="../tags/tag721.xml"/><Relationship Id="rId7" Type="http://schemas.openxmlformats.org/officeDocument/2006/relationships/slideMaster" Target="../slideMasters/slideMaster15.xml"/><Relationship Id="rId2" Type="http://schemas.openxmlformats.org/officeDocument/2006/relationships/tags" Target="../tags/tag720.xml"/><Relationship Id="rId1" Type="http://schemas.openxmlformats.org/officeDocument/2006/relationships/vmlDrawing" Target="../drawings/vmlDrawing108.vml"/><Relationship Id="rId6" Type="http://schemas.openxmlformats.org/officeDocument/2006/relationships/tags" Target="../tags/tag724.xml"/><Relationship Id="rId11" Type="http://schemas.openxmlformats.org/officeDocument/2006/relationships/image" Target="../media/image19.png"/><Relationship Id="rId5" Type="http://schemas.openxmlformats.org/officeDocument/2006/relationships/tags" Target="../tags/tag723.xml"/><Relationship Id="rId10" Type="http://schemas.openxmlformats.org/officeDocument/2006/relationships/image" Target="../media/image18.png"/><Relationship Id="rId4" Type="http://schemas.openxmlformats.org/officeDocument/2006/relationships/tags" Target="../tags/tag722.xml"/><Relationship Id="rId9" Type="http://schemas.openxmlformats.org/officeDocument/2006/relationships/image" Target="../media/image10.emf"/></Relationships>
</file>

<file path=ppt/slideLayouts/_rels/slideLayout287.xml.rels><?xml version="1.0" encoding="UTF-8" standalone="yes"?>
<Relationships xmlns="http://schemas.openxmlformats.org/package/2006/relationships"><Relationship Id="rId8" Type="http://schemas.openxmlformats.org/officeDocument/2006/relationships/tags" Target="../tags/tag731.xml"/><Relationship Id="rId13" Type="http://schemas.openxmlformats.org/officeDocument/2006/relationships/image" Target="../media/image19.png"/><Relationship Id="rId3" Type="http://schemas.openxmlformats.org/officeDocument/2006/relationships/tags" Target="../tags/tag726.xml"/><Relationship Id="rId7" Type="http://schemas.openxmlformats.org/officeDocument/2006/relationships/tags" Target="../tags/tag730.xml"/><Relationship Id="rId12" Type="http://schemas.openxmlformats.org/officeDocument/2006/relationships/image" Target="../media/image18.png"/><Relationship Id="rId2" Type="http://schemas.openxmlformats.org/officeDocument/2006/relationships/tags" Target="../tags/tag725.xml"/><Relationship Id="rId1" Type="http://schemas.openxmlformats.org/officeDocument/2006/relationships/vmlDrawing" Target="../drawings/vmlDrawing109.vml"/><Relationship Id="rId6" Type="http://schemas.openxmlformats.org/officeDocument/2006/relationships/tags" Target="../tags/tag729.xml"/><Relationship Id="rId11" Type="http://schemas.openxmlformats.org/officeDocument/2006/relationships/image" Target="../media/image10.emf"/><Relationship Id="rId5" Type="http://schemas.openxmlformats.org/officeDocument/2006/relationships/tags" Target="../tags/tag728.xml"/><Relationship Id="rId10" Type="http://schemas.openxmlformats.org/officeDocument/2006/relationships/oleObject" Target="../embeddings/oleObject109.bin"/><Relationship Id="rId4" Type="http://schemas.openxmlformats.org/officeDocument/2006/relationships/tags" Target="../tags/tag727.xml"/><Relationship Id="rId9" Type="http://schemas.openxmlformats.org/officeDocument/2006/relationships/slideMaster" Target="../slideMasters/slideMaster15.xml"/></Relationships>
</file>

<file path=ppt/slideLayouts/_rels/slideLayout288.xml.rels><?xml version="1.0" encoding="UTF-8" standalone="yes"?>
<Relationships xmlns="http://schemas.openxmlformats.org/package/2006/relationships"><Relationship Id="rId8" Type="http://schemas.openxmlformats.org/officeDocument/2006/relationships/tags" Target="../tags/tag738.xml"/><Relationship Id="rId13" Type="http://schemas.openxmlformats.org/officeDocument/2006/relationships/image" Target="../media/image19.png"/><Relationship Id="rId3" Type="http://schemas.openxmlformats.org/officeDocument/2006/relationships/tags" Target="../tags/tag733.xml"/><Relationship Id="rId7" Type="http://schemas.openxmlformats.org/officeDocument/2006/relationships/tags" Target="../tags/tag737.xml"/><Relationship Id="rId12" Type="http://schemas.openxmlformats.org/officeDocument/2006/relationships/image" Target="../media/image20.png"/><Relationship Id="rId2" Type="http://schemas.openxmlformats.org/officeDocument/2006/relationships/tags" Target="../tags/tag732.xml"/><Relationship Id="rId1" Type="http://schemas.openxmlformats.org/officeDocument/2006/relationships/vmlDrawing" Target="../drawings/vmlDrawing110.vml"/><Relationship Id="rId6" Type="http://schemas.openxmlformats.org/officeDocument/2006/relationships/tags" Target="../tags/tag736.xml"/><Relationship Id="rId11" Type="http://schemas.openxmlformats.org/officeDocument/2006/relationships/image" Target="../media/image10.emf"/><Relationship Id="rId5" Type="http://schemas.openxmlformats.org/officeDocument/2006/relationships/tags" Target="../tags/tag735.xml"/><Relationship Id="rId10" Type="http://schemas.openxmlformats.org/officeDocument/2006/relationships/oleObject" Target="../embeddings/oleObject110.bin"/><Relationship Id="rId4" Type="http://schemas.openxmlformats.org/officeDocument/2006/relationships/tags" Target="../tags/tag734.xml"/><Relationship Id="rId9" Type="http://schemas.openxmlformats.org/officeDocument/2006/relationships/slideMaster" Target="../slideMasters/slideMaster15.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1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6.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6.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16.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16.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1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17.xml"/><Relationship Id="rId4" Type="http://schemas.openxmlformats.org/officeDocument/2006/relationships/image" Target="../media/image48.png"/></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jpeg"/><Relationship Id="rId1" Type="http://schemas.openxmlformats.org/officeDocument/2006/relationships/slideMaster" Target="../slideMasters/slideMaster17.xml"/><Relationship Id="rId4" Type="http://schemas.openxmlformats.org/officeDocument/2006/relationships/image" Target="../media/image48.pn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17.xml"/><Relationship Id="rId4" Type="http://schemas.openxmlformats.org/officeDocument/2006/relationships/image" Target="../media/image48.pn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jpeg"/><Relationship Id="rId1" Type="http://schemas.openxmlformats.org/officeDocument/2006/relationships/slideMaster" Target="../slideMasters/slideMaster17.xml"/><Relationship Id="rId4" Type="http://schemas.openxmlformats.org/officeDocument/2006/relationships/image" Target="../media/image48.pn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Master" Target="../slideMasters/slideMaster17.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Master" Target="../slideMasters/slideMaster17.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jpeg"/><Relationship Id="rId1" Type="http://schemas.openxmlformats.org/officeDocument/2006/relationships/slideMaster" Target="../slideMasters/slideMaster17.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Master" Target="../slideMasters/slideMaster17.xml"/><Relationship Id="rId5" Type="http://schemas.openxmlformats.org/officeDocument/2006/relationships/image" Target="../media/image61.png"/><Relationship Id="rId4" Type="http://schemas.openxmlformats.org/officeDocument/2006/relationships/image" Target="../media/image45.pn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9.png"/><Relationship Id="rId1" Type="http://schemas.openxmlformats.org/officeDocument/2006/relationships/slideMaster" Target="../slideMasters/slideMaster17.xml"/><Relationship Id="rId5" Type="http://schemas.openxmlformats.org/officeDocument/2006/relationships/image" Target="../media/image61.png"/><Relationship Id="rId4" Type="http://schemas.openxmlformats.org/officeDocument/2006/relationships/image" Target="../media/image45.pn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9.png"/><Relationship Id="rId1" Type="http://schemas.openxmlformats.org/officeDocument/2006/relationships/slideMaster" Target="../slideMasters/slideMaster17.xml"/><Relationship Id="rId5" Type="http://schemas.openxmlformats.org/officeDocument/2006/relationships/image" Target="../media/image61.png"/><Relationship Id="rId4" Type="http://schemas.openxmlformats.org/officeDocument/2006/relationships/image" Target="../media/image45.png"/></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5.png"/><Relationship Id="rId1" Type="http://schemas.openxmlformats.org/officeDocument/2006/relationships/slideMaster" Target="../slideMasters/slideMaster17.xml"/><Relationship Id="rId6" Type="http://schemas.openxmlformats.org/officeDocument/2006/relationships/image" Target="../media/image61.png"/><Relationship Id="rId5" Type="http://schemas.openxmlformats.org/officeDocument/2006/relationships/image" Target="../media/image66.png"/><Relationship Id="rId4" Type="http://schemas.openxmlformats.org/officeDocument/2006/relationships/image" Target="../media/image65.pn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17.xml"/><Relationship Id="rId5" Type="http://schemas.openxmlformats.org/officeDocument/2006/relationships/image" Target="../media/image61.png"/><Relationship Id="rId4" Type="http://schemas.openxmlformats.org/officeDocument/2006/relationships/image" Target="../media/image66.pn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7.png"/><Relationship Id="rId1" Type="http://schemas.openxmlformats.org/officeDocument/2006/relationships/slideMaster" Target="../slideMasters/slideMaster17.xml"/><Relationship Id="rId6" Type="http://schemas.openxmlformats.org/officeDocument/2006/relationships/image" Target="../media/image61.png"/><Relationship Id="rId5" Type="http://schemas.openxmlformats.org/officeDocument/2006/relationships/image" Target="../media/image66.png"/><Relationship Id="rId4" Type="http://schemas.openxmlformats.org/officeDocument/2006/relationships/image" Target="../media/image64.pn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7.png"/><Relationship Id="rId1" Type="http://schemas.openxmlformats.org/officeDocument/2006/relationships/slideMaster" Target="../slideMasters/slideMaster17.xml"/><Relationship Id="rId5" Type="http://schemas.openxmlformats.org/officeDocument/2006/relationships/image" Target="../media/image61.png"/><Relationship Id="rId4" Type="http://schemas.openxmlformats.org/officeDocument/2006/relationships/image" Target="../media/image6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17.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1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8.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8.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1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18.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1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9.xml"/></Relationships>
</file>

<file path=ppt/slideLayouts/_rels/slideLayout361.xml.rels><?xml version="1.0" encoding="UTF-8" standalone="yes"?>
<Relationships xmlns="http://schemas.openxmlformats.org/package/2006/relationships"><Relationship Id="rId8" Type="http://schemas.openxmlformats.org/officeDocument/2006/relationships/slideMaster" Target="../slideMasters/slideMaster20.xml"/><Relationship Id="rId3" Type="http://schemas.openxmlformats.org/officeDocument/2006/relationships/tags" Target="../tags/tag745.xml"/><Relationship Id="rId7" Type="http://schemas.openxmlformats.org/officeDocument/2006/relationships/tags" Target="../tags/tag749.xml"/><Relationship Id="rId12" Type="http://schemas.openxmlformats.org/officeDocument/2006/relationships/image" Target="../media/image12.png"/><Relationship Id="rId2" Type="http://schemas.openxmlformats.org/officeDocument/2006/relationships/tags" Target="../tags/tag744.xml"/><Relationship Id="rId1" Type="http://schemas.openxmlformats.org/officeDocument/2006/relationships/vmlDrawing" Target="../drawings/vmlDrawing112.vml"/><Relationship Id="rId6" Type="http://schemas.openxmlformats.org/officeDocument/2006/relationships/tags" Target="../tags/tag748.xml"/><Relationship Id="rId11" Type="http://schemas.openxmlformats.org/officeDocument/2006/relationships/image" Target="../media/image11.png"/><Relationship Id="rId5" Type="http://schemas.openxmlformats.org/officeDocument/2006/relationships/tags" Target="../tags/tag747.xml"/><Relationship Id="rId10" Type="http://schemas.openxmlformats.org/officeDocument/2006/relationships/image" Target="../media/image10.emf"/><Relationship Id="rId4" Type="http://schemas.openxmlformats.org/officeDocument/2006/relationships/tags" Target="../tags/tag746.xml"/><Relationship Id="rId9" Type="http://schemas.openxmlformats.org/officeDocument/2006/relationships/oleObject" Target="../embeddings/oleObject112.bin"/></Relationships>
</file>

<file path=ppt/slideLayouts/_rels/slideLayout362.xml.rels><?xml version="1.0" encoding="UTF-8" standalone="yes"?>
<Relationships xmlns="http://schemas.openxmlformats.org/package/2006/relationships"><Relationship Id="rId8" Type="http://schemas.openxmlformats.org/officeDocument/2006/relationships/slideMaster" Target="../slideMasters/slideMaster20.xml"/><Relationship Id="rId3" Type="http://schemas.openxmlformats.org/officeDocument/2006/relationships/tags" Target="../tags/tag751.xml"/><Relationship Id="rId7" Type="http://schemas.openxmlformats.org/officeDocument/2006/relationships/tags" Target="../tags/tag755.xml"/><Relationship Id="rId12" Type="http://schemas.openxmlformats.org/officeDocument/2006/relationships/image" Target="../media/image12.png"/><Relationship Id="rId2" Type="http://schemas.openxmlformats.org/officeDocument/2006/relationships/tags" Target="../tags/tag750.xml"/><Relationship Id="rId1" Type="http://schemas.openxmlformats.org/officeDocument/2006/relationships/vmlDrawing" Target="../drawings/vmlDrawing113.vml"/><Relationship Id="rId6" Type="http://schemas.openxmlformats.org/officeDocument/2006/relationships/tags" Target="../tags/tag754.xml"/><Relationship Id="rId11" Type="http://schemas.openxmlformats.org/officeDocument/2006/relationships/image" Target="../media/image13.png"/><Relationship Id="rId5" Type="http://schemas.openxmlformats.org/officeDocument/2006/relationships/tags" Target="../tags/tag753.xml"/><Relationship Id="rId10" Type="http://schemas.openxmlformats.org/officeDocument/2006/relationships/image" Target="../media/image10.emf"/><Relationship Id="rId4" Type="http://schemas.openxmlformats.org/officeDocument/2006/relationships/tags" Target="../tags/tag752.xml"/><Relationship Id="rId9" Type="http://schemas.openxmlformats.org/officeDocument/2006/relationships/oleObject" Target="../embeddings/oleObject113.bin"/></Relationships>
</file>

<file path=ppt/slideLayouts/_rels/slideLayout363.xml.rels><?xml version="1.0" encoding="UTF-8" standalone="yes"?>
<Relationships xmlns="http://schemas.openxmlformats.org/package/2006/relationships"><Relationship Id="rId8" Type="http://schemas.openxmlformats.org/officeDocument/2006/relationships/slideMaster" Target="../slideMasters/slideMaster20.xml"/><Relationship Id="rId3" Type="http://schemas.openxmlformats.org/officeDocument/2006/relationships/tags" Target="../tags/tag757.xml"/><Relationship Id="rId7" Type="http://schemas.openxmlformats.org/officeDocument/2006/relationships/tags" Target="../tags/tag761.xml"/><Relationship Id="rId12" Type="http://schemas.openxmlformats.org/officeDocument/2006/relationships/image" Target="../media/image12.png"/><Relationship Id="rId2" Type="http://schemas.openxmlformats.org/officeDocument/2006/relationships/tags" Target="../tags/tag756.xml"/><Relationship Id="rId1" Type="http://schemas.openxmlformats.org/officeDocument/2006/relationships/vmlDrawing" Target="../drawings/vmlDrawing114.vml"/><Relationship Id="rId6" Type="http://schemas.openxmlformats.org/officeDocument/2006/relationships/tags" Target="../tags/tag760.xml"/><Relationship Id="rId11" Type="http://schemas.openxmlformats.org/officeDocument/2006/relationships/image" Target="../media/image14.png"/><Relationship Id="rId5" Type="http://schemas.openxmlformats.org/officeDocument/2006/relationships/tags" Target="../tags/tag759.xml"/><Relationship Id="rId10" Type="http://schemas.openxmlformats.org/officeDocument/2006/relationships/image" Target="../media/image10.emf"/><Relationship Id="rId4" Type="http://schemas.openxmlformats.org/officeDocument/2006/relationships/tags" Target="../tags/tag758.xml"/><Relationship Id="rId9" Type="http://schemas.openxmlformats.org/officeDocument/2006/relationships/oleObject" Target="../embeddings/oleObject114.bin"/></Relationships>
</file>

<file path=ppt/slideLayouts/_rels/slideLayout364.xml.rels><?xml version="1.0" encoding="UTF-8" standalone="yes"?>
<Relationships xmlns="http://schemas.openxmlformats.org/package/2006/relationships"><Relationship Id="rId8" Type="http://schemas.openxmlformats.org/officeDocument/2006/relationships/slideMaster" Target="../slideMasters/slideMaster20.xml"/><Relationship Id="rId3" Type="http://schemas.openxmlformats.org/officeDocument/2006/relationships/tags" Target="../tags/tag763.xml"/><Relationship Id="rId7" Type="http://schemas.openxmlformats.org/officeDocument/2006/relationships/tags" Target="../tags/tag767.xml"/><Relationship Id="rId12" Type="http://schemas.openxmlformats.org/officeDocument/2006/relationships/image" Target="../media/image12.png"/><Relationship Id="rId2" Type="http://schemas.openxmlformats.org/officeDocument/2006/relationships/tags" Target="../tags/tag762.xml"/><Relationship Id="rId1" Type="http://schemas.openxmlformats.org/officeDocument/2006/relationships/vmlDrawing" Target="../drawings/vmlDrawing115.vml"/><Relationship Id="rId6" Type="http://schemas.openxmlformats.org/officeDocument/2006/relationships/tags" Target="../tags/tag766.xml"/><Relationship Id="rId11" Type="http://schemas.openxmlformats.org/officeDocument/2006/relationships/image" Target="../media/image15.png"/><Relationship Id="rId5" Type="http://schemas.openxmlformats.org/officeDocument/2006/relationships/tags" Target="../tags/tag765.xml"/><Relationship Id="rId10" Type="http://schemas.openxmlformats.org/officeDocument/2006/relationships/image" Target="../media/image10.emf"/><Relationship Id="rId4" Type="http://schemas.openxmlformats.org/officeDocument/2006/relationships/tags" Target="../tags/tag764.xml"/><Relationship Id="rId9" Type="http://schemas.openxmlformats.org/officeDocument/2006/relationships/oleObject" Target="../embeddings/oleObject115.bin"/></Relationships>
</file>

<file path=ppt/slideLayouts/_rels/slideLayout365.xml.rels><?xml version="1.0" encoding="UTF-8" standalone="yes"?>
<Relationships xmlns="http://schemas.openxmlformats.org/package/2006/relationships"><Relationship Id="rId8" Type="http://schemas.openxmlformats.org/officeDocument/2006/relationships/slideMaster" Target="../slideMasters/slideMaster20.xml"/><Relationship Id="rId3" Type="http://schemas.openxmlformats.org/officeDocument/2006/relationships/tags" Target="../tags/tag769.xml"/><Relationship Id="rId7" Type="http://schemas.openxmlformats.org/officeDocument/2006/relationships/tags" Target="../tags/tag773.xml"/><Relationship Id="rId12" Type="http://schemas.openxmlformats.org/officeDocument/2006/relationships/image" Target="../media/image12.png"/><Relationship Id="rId2" Type="http://schemas.openxmlformats.org/officeDocument/2006/relationships/tags" Target="../tags/tag768.xml"/><Relationship Id="rId1" Type="http://schemas.openxmlformats.org/officeDocument/2006/relationships/vmlDrawing" Target="../drawings/vmlDrawing116.vml"/><Relationship Id="rId6" Type="http://schemas.openxmlformats.org/officeDocument/2006/relationships/tags" Target="../tags/tag772.xml"/><Relationship Id="rId11" Type="http://schemas.openxmlformats.org/officeDocument/2006/relationships/image" Target="../media/image16.png"/><Relationship Id="rId5" Type="http://schemas.openxmlformats.org/officeDocument/2006/relationships/tags" Target="../tags/tag771.xml"/><Relationship Id="rId10" Type="http://schemas.openxmlformats.org/officeDocument/2006/relationships/image" Target="../media/image10.emf"/><Relationship Id="rId4" Type="http://schemas.openxmlformats.org/officeDocument/2006/relationships/tags" Target="../tags/tag770.xml"/><Relationship Id="rId9" Type="http://schemas.openxmlformats.org/officeDocument/2006/relationships/oleObject" Target="../embeddings/oleObject116.bin"/></Relationships>
</file>

<file path=ppt/slideLayouts/_rels/slideLayout366.xml.rels><?xml version="1.0" encoding="UTF-8" standalone="yes"?>
<Relationships xmlns="http://schemas.openxmlformats.org/package/2006/relationships"><Relationship Id="rId8" Type="http://schemas.openxmlformats.org/officeDocument/2006/relationships/slideMaster" Target="../slideMasters/slideMaster20.xml"/><Relationship Id="rId3" Type="http://schemas.openxmlformats.org/officeDocument/2006/relationships/tags" Target="../tags/tag775.xml"/><Relationship Id="rId7" Type="http://schemas.openxmlformats.org/officeDocument/2006/relationships/tags" Target="../tags/tag779.xml"/><Relationship Id="rId12" Type="http://schemas.openxmlformats.org/officeDocument/2006/relationships/image" Target="../media/image12.png"/><Relationship Id="rId2" Type="http://schemas.openxmlformats.org/officeDocument/2006/relationships/tags" Target="../tags/tag774.xml"/><Relationship Id="rId1" Type="http://schemas.openxmlformats.org/officeDocument/2006/relationships/vmlDrawing" Target="../drawings/vmlDrawing117.vml"/><Relationship Id="rId6" Type="http://schemas.openxmlformats.org/officeDocument/2006/relationships/tags" Target="../tags/tag778.xml"/><Relationship Id="rId11" Type="http://schemas.openxmlformats.org/officeDocument/2006/relationships/image" Target="../media/image17.png"/><Relationship Id="rId5" Type="http://schemas.openxmlformats.org/officeDocument/2006/relationships/tags" Target="../tags/tag777.xml"/><Relationship Id="rId10" Type="http://schemas.openxmlformats.org/officeDocument/2006/relationships/image" Target="../media/image10.emf"/><Relationship Id="rId4" Type="http://schemas.openxmlformats.org/officeDocument/2006/relationships/tags" Target="../tags/tag776.xml"/><Relationship Id="rId9" Type="http://schemas.openxmlformats.org/officeDocument/2006/relationships/oleObject" Target="../embeddings/oleObject117.bin"/></Relationships>
</file>

<file path=ppt/slideLayouts/_rels/slideLayout367.xml.rels><?xml version="1.0" encoding="UTF-8" standalone="yes"?>
<Relationships xmlns="http://schemas.openxmlformats.org/package/2006/relationships"><Relationship Id="rId8" Type="http://schemas.openxmlformats.org/officeDocument/2006/relationships/tags" Target="../tags/tag786.xml"/><Relationship Id="rId13" Type="http://schemas.openxmlformats.org/officeDocument/2006/relationships/image" Target="../media/image10.emf"/><Relationship Id="rId3" Type="http://schemas.openxmlformats.org/officeDocument/2006/relationships/tags" Target="../tags/tag781.xml"/><Relationship Id="rId7" Type="http://schemas.openxmlformats.org/officeDocument/2006/relationships/tags" Target="../tags/tag785.xml"/><Relationship Id="rId12" Type="http://schemas.openxmlformats.org/officeDocument/2006/relationships/oleObject" Target="../embeddings/oleObject118.bin"/><Relationship Id="rId2" Type="http://schemas.openxmlformats.org/officeDocument/2006/relationships/tags" Target="../tags/tag780.xml"/><Relationship Id="rId1" Type="http://schemas.openxmlformats.org/officeDocument/2006/relationships/vmlDrawing" Target="../drawings/vmlDrawing118.vml"/><Relationship Id="rId6" Type="http://schemas.openxmlformats.org/officeDocument/2006/relationships/tags" Target="../tags/tag784.xml"/><Relationship Id="rId11" Type="http://schemas.openxmlformats.org/officeDocument/2006/relationships/slideMaster" Target="../slideMasters/slideMaster20.xml"/><Relationship Id="rId5" Type="http://schemas.openxmlformats.org/officeDocument/2006/relationships/tags" Target="../tags/tag783.xml"/><Relationship Id="rId10" Type="http://schemas.openxmlformats.org/officeDocument/2006/relationships/tags" Target="../tags/tag788.xml"/><Relationship Id="rId4" Type="http://schemas.openxmlformats.org/officeDocument/2006/relationships/tags" Target="../tags/tag782.xml"/><Relationship Id="rId9" Type="http://schemas.openxmlformats.org/officeDocument/2006/relationships/tags" Target="../tags/tag787.xml"/></Relationships>
</file>

<file path=ppt/slideLayouts/_rels/slideLayout368.xml.rels><?xml version="1.0" encoding="UTF-8" standalone="yes"?>
<Relationships xmlns="http://schemas.openxmlformats.org/package/2006/relationships"><Relationship Id="rId8" Type="http://schemas.openxmlformats.org/officeDocument/2006/relationships/tags" Target="../tags/tag795.xml"/><Relationship Id="rId3" Type="http://schemas.openxmlformats.org/officeDocument/2006/relationships/tags" Target="../tags/tag790.xml"/><Relationship Id="rId7" Type="http://schemas.openxmlformats.org/officeDocument/2006/relationships/tags" Target="../tags/tag794.xml"/><Relationship Id="rId12" Type="http://schemas.openxmlformats.org/officeDocument/2006/relationships/image" Target="../media/image10.emf"/><Relationship Id="rId2" Type="http://schemas.openxmlformats.org/officeDocument/2006/relationships/tags" Target="../tags/tag789.xml"/><Relationship Id="rId1" Type="http://schemas.openxmlformats.org/officeDocument/2006/relationships/vmlDrawing" Target="../drawings/vmlDrawing119.vml"/><Relationship Id="rId6" Type="http://schemas.openxmlformats.org/officeDocument/2006/relationships/tags" Target="../tags/tag793.xml"/><Relationship Id="rId11" Type="http://schemas.openxmlformats.org/officeDocument/2006/relationships/oleObject" Target="../embeddings/oleObject119.bin"/><Relationship Id="rId5" Type="http://schemas.openxmlformats.org/officeDocument/2006/relationships/tags" Target="../tags/tag792.xml"/><Relationship Id="rId10" Type="http://schemas.openxmlformats.org/officeDocument/2006/relationships/slideMaster" Target="../slideMasters/slideMaster20.xml"/><Relationship Id="rId4" Type="http://schemas.openxmlformats.org/officeDocument/2006/relationships/tags" Target="../tags/tag791.xml"/><Relationship Id="rId9" Type="http://schemas.openxmlformats.org/officeDocument/2006/relationships/tags" Target="../tags/tag796.xml"/></Relationships>
</file>

<file path=ppt/slideLayouts/_rels/slideLayout369.xml.rels><?xml version="1.0" encoding="UTF-8" standalone="yes"?>
<Relationships xmlns="http://schemas.openxmlformats.org/package/2006/relationships"><Relationship Id="rId8" Type="http://schemas.openxmlformats.org/officeDocument/2006/relationships/tags" Target="../tags/tag803.xml"/><Relationship Id="rId13" Type="http://schemas.openxmlformats.org/officeDocument/2006/relationships/image" Target="../media/image10.emf"/><Relationship Id="rId3" Type="http://schemas.openxmlformats.org/officeDocument/2006/relationships/tags" Target="../tags/tag798.xml"/><Relationship Id="rId7" Type="http://schemas.openxmlformats.org/officeDocument/2006/relationships/tags" Target="../tags/tag802.xml"/><Relationship Id="rId12" Type="http://schemas.openxmlformats.org/officeDocument/2006/relationships/oleObject" Target="../embeddings/oleObject120.bin"/><Relationship Id="rId2" Type="http://schemas.openxmlformats.org/officeDocument/2006/relationships/tags" Target="../tags/tag797.xml"/><Relationship Id="rId1" Type="http://schemas.openxmlformats.org/officeDocument/2006/relationships/vmlDrawing" Target="../drawings/vmlDrawing120.vml"/><Relationship Id="rId6" Type="http://schemas.openxmlformats.org/officeDocument/2006/relationships/tags" Target="../tags/tag801.xml"/><Relationship Id="rId11" Type="http://schemas.openxmlformats.org/officeDocument/2006/relationships/slideMaster" Target="../slideMasters/slideMaster20.xml"/><Relationship Id="rId5" Type="http://schemas.openxmlformats.org/officeDocument/2006/relationships/tags" Target="../tags/tag800.xml"/><Relationship Id="rId10" Type="http://schemas.openxmlformats.org/officeDocument/2006/relationships/tags" Target="../tags/tag805.xml"/><Relationship Id="rId4" Type="http://schemas.openxmlformats.org/officeDocument/2006/relationships/tags" Target="../tags/tag799.xml"/><Relationship Id="rId9" Type="http://schemas.openxmlformats.org/officeDocument/2006/relationships/tags" Target="../tags/tag80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8" Type="http://schemas.openxmlformats.org/officeDocument/2006/relationships/tags" Target="../tags/tag812.xml"/><Relationship Id="rId3" Type="http://schemas.openxmlformats.org/officeDocument/2006/relationships/tags" Target="../tags/tag807.xml"/><Relationship Id="rId7" Type="http://schemas.openxmlformats.org/officeDocument/2006/relationships/tags" Target="../tags/tag811.xml"/><Relationship Id="rId12" Type="http://schemas.openxmlformats.org/officeDocument/2006/relationships/image" Target="../media/image10.emf"/><Relationship Id="rId2" Type="http://schemas.openxmlformats.org/officeDocument/2006/relationships/tags" Target="../tags/tag806.xml"/><Relationship Id="rId1" Type="http://schemas.openxmlformats.org/officeDocument/2006/relationships/vmlDrawing" Target="../drawings/vmlDrawing121.vml"/><Relationship Id="rId6" Type="http://schemas.openxmlformats.org/officeDocument/2006/relationships/tags" Target="../tags/tag810.xml"/><Relationship Id="rId11" Type="http://schemas.openxmlformats.org/officeDocument/2006/relationships/oleObject" Target="../embeddings/oleObject121.bin"/><Relationship Id="rId5" Type="http://schemas.openxmlformats.org/officeDocument/2006/relationships/tags" Target="../tags/tag809.xml"/><Relationship Id="rId10" Type="http://schemas.openxmlformats.org/officeDocument/2006/relationships/slideMaster" Target="../slideMasters/slideMaster20.xml"/><Relationship Id="rId4" Type="http://schemas.openxmlformats.org/officeDocument/2006/relationships/tags" Target="../tags/tag808.xml"/><Relationship Id="rId9" Type="http://schemas.openxmlformats.org/officeDocument/2006/relationships/tags" Target="../tags/tag813.xml"/></Relationships>
</file>

<file path=ppt/slideLayouts/_rels/slideLayout371.xml.rels><?xml version="1.0" encoding="UTF-8" standalone="yes"?>
<Relationships xmlns="http://schemas.openxmlformats.org/package/2006/relationships"><Relationship Id="rId8" Type="http://schemas.openxmlformats.org/officeDocument/2006/relationships/tags" Target="../tags/tag820.xml"/><Relationship Id="rId3" Type="http://schemas.openxmlformats.org/officeDocument/2006/relationships/tags" Target="../tags/tag815.xml"/><Relationship Id="rId7" Type="http://schemas.openxmlformats.org/officeDocument/2006/relationships/tags" Target="../tags/tag819.xml"/><Relationship Id="rId12" Type="http://schemas.openxmlformats.org/officeDocument/2006/relationships/image" Target="../media/image10.emf"/><Relationship Id="rId2" Type="http://schemas.openxmlformats.org/officeDocument/2006/relationships/tags" Target="../tags/tag814.xml"/><Relationship Id="rId1" Type="http://schemas.openxmlformats.org/officeDocument/2006/relationships/vmlDrawing" Target="../drawings/vmlDrawing122.vml"/><Relationship Id="rId6" Type="http://schemas.openxmlformats.org/officeDocument/2006/relationships/tags" Target="../tags/tag818.xml"/><Relationship Id="rId11" Type="http://schemas.openxmlformats.org/officeDocument/2006/relationships/oleObject" Target="../embeddings/oleObject122.bin"/><Relationship Id="rId5" Type="http://schemas.openxmlformats.org/officeDocument/2006/relationships/tags" Target="../tags/tag817.xml"/><Relationship Id="rId10" Type="http://schemas.openxmlformats.org/officeDocument/2006/relationships/slideMaster" Target="../slideMasters/slideMaster20.xml"/><Relationship Id="rId4" Type="http://schemas.openxmlformats.org/officeDocument/2006/relationships/tags" Target="../tags/tag816.xml"/><Relationship Id="rId9" Type="http://schemas.openxmlformats.org/officeDocument/2006/relationships/tags" Target="../tags/tag821.xml"/></Relationships>
</file>

<file path=ppt/slideLayouts/_rels/slideLayout372.xml.rels><?xml version="1.0" encoding="UTF-8" standalone="yes"?>
<Relationships xmlns="http://schemas.openxmlformats.org/package/2006/relationships"><Relationship Id="rId8" Type="http://schemas.openxmlformats.org/officeDocument/2006/relationships/slideMaster" Target="../slideMasters/slideMaster20.xml"/><Relationship Id="rId3" Type="http://schemas.openxmlformats.org/officeDocument/2006/relationships/tags" Target="../tags/tag823.xml"/><Relationship Id="rId7" Type="http://schemas.openxmlformats.org/officeDocument/2006/relationships/tags" Target="../tags/tag827.xml"/><Relationship Id="rId2" Type="http://schemas.openxmlformats.org/officeDocument/2006/relationships/tags" Target="../tags/tag822.xml"/><Relationship Id="rId1" Type="http://schemas.openxmlformats.org/officeDocument/2006/relationships/vmlDrawing" Target="../drawings/vmlDrawing123.vml"/><Relationship Id="rId6" Type="http://schemas.openxmlformats.org/officeDocument/2006/relationships/tags" Target="../tags/tag826.xml"/><Relationship Id="rId5" Type="http://schemas.openxmlformats.org/officeDocument/2006/relationships/tags" Target="../tags/tag825.xml"/><Relationship Id="rId10" Type="http://schemas.openxmlformats.org/officeDocument/2006/relationships/image" Target="../media/image10.emf"/><Relationship Id="rId4" Type="http://schemas.openxmlformats.org/officeDocument/2006/relationships/tags" Target="../tags/tag824.xml"/><Relationship Id="rId9" Type="http://schemas.openxmlformats.org/officeDocument/2006/relationships/oleObject" Target="../embeddings/oleObject123.bin"/></Relationships>
</file>

<file path=ppt/slideLayouts/_rels/slideLayout373.xml.rels><?xml version="1.0" encoding="UTF-8" standalone="yes"?>
<Relationships xmlns="http://schemas.openxmlformats.org/package/2006/relationships"><Relationship Id="rId8" Type="http://schemas.openxmlformats.org/officeDocument/2006/relationships/tags" Target="../tags/tag834.xml"/><Relationship Id="rId13" Type="http://schemas.openxmlformats.org/officeDocument/2006/relationships/image" Target="../media/image10.emf"/><Relationship Id="rId3" Type="http://schemas.openxmlformats.org/officeDocument/2006/relationships/tags" Target="../tags/tag829.xml"/><Relationship Id="rId7" Type="http://schemas.openxmlformats.org/officeDocument/2006/relationships/tags" Target="../tags/tag833.xml"/><Relationship Id="rId12" Type="http://schemas.openxmlformats.org/officeDocument/2006/relationships/oleObject" Target="../embeddings/oleObject124.bin"/><Relationship Id="rId2" Type="http://schemas.openxmlformats.org/officeDocument/2006/relationships/tags" Target="../tags/tag828.xml"/><Relationship Id="rId1" Type="http://schemas.openxmlformats.org/officeDocument/2006/relationships/vmlDrawing" Target="../drawings/vmlDrawing124.vml"/><Relationship Id="rId6" Type="http://schemas.openxmlformats.org/officeDocument/2006/relationships/tags" Target="../tags/tag832.xml"/><Relationship Id="rId11" Type="http://schemas.openxmlformats.org/officeDocument/2006/relationships/slideMaster" Target="../slideMasters/slideMaster20.xml"/><Relationship Id="rId5" Type="http://schemas.openxmlformats.org/officeDocument/2006/relationships/tags" Target="../tags/tag831.xml"/><Relationship Id="rId10" Type="http://schemas.openxmlformats.org/officeDocument/2006/relationships/tags" Target="../tags/tag836.xml"/><Relationship Id="rId4" Type="http://schemas.openxmlformats.org/officeDocument/2006/relationships/tags" Target="../tags/tag830.xml"/><Relationship Id="rId9" Type="http://schemas.openxmlformats.org/officeDocument/2006/relationships/tags" Target="../tags/tag835.xml"/></Relationships>
</file>

<file path=ppt/slideLayouts/_rels/slideLayout374.xml.rels><?xml version="1.0" encoding="UTF-8" standalone="yes"?>
<Relationships xmlns="http://schemas.openxmlformats.org/package/2006/relationships"><Relationship Id="rId8" Type="http://schemas.openxmlformats.org/officeDocument/2006/relationships/tags" Target="../tags/tag843.xml"/><Relationship Id="rId13" Type="http://schemas.openxmlformats.org/officeDocument/2006/relationships/image" Target="../media/image10.emf"/><Relationship Id="rId3" Type="http://schemas.openxmlformats.org/officeDocument/2006/relationships/tags" Target="../tags/tag838.xml"/><Relationship Id="rId7" Type="http://schemas.openxmlformats.org/officeDocument/2006/relationships/tags" Target="../tags/tag842.xml"/><Relationship Id="rId12" Type="http://schemas.openxmlformats.org/officeDocument/2006/relationships/oleObject" Target="../embeddings/oleObject125.bin"/><Relationship Id="rId2" Type="http://schemas.openxmlformats.org/officeDocument/2006/relationships/tags" Target="../tags/tag837.xml"/><Relationship Id="rId1" Type="http://schemas.openxmlformats.org/officeDocument/2006/relationships/vmlDrawing" Target="../drawings/vmlDrawing125.vml"/><Relationship Id="rId6" Type="http://schemas.openxmlformats.org/officeDocument/2006/relationships/tags" Target="../tags/tag841.xml"/><Relationship Id="rId11" Type="http://schemas.openxmlformats.org/officeDocument/2006/relationships/slideMaster" Target="../slideMasters/slideMaster20.xml"/><Relationship Id="rId5" Type="http://schemas.openxmlformats.org/officeDocument/2006/relationships/tags" Target="../tags/tag840.xml"/><Relationship Id="rId10" Type="http://schemas.openxmlformats.org/officeDocument/2006/relationships/tags" Target="../tags/tag845.xml"/><Relationship Id="rId4" Type="http://schemas.openxmlformats.org/officeDocument/2006/relationships/tags" Target="../tags/tag839.xml"/><Relationship Id="rId9" Type="http://schemas.openxmlformats.org/officeDocument/2006/relationships/tags" Target="../tags/tag844.xml"/></Relationships>
</file>

<file path=ppt/slideLayouts/_rels/slideLayout375.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847.xml"/><Relationship Id="rId7" Type="http://schemas.openxmlformats.org/officeDocument/2006/relationships/oleObject" Target="../embeddings/oleObject126.bin"/><Relationship Id="rId2" Type="http://schemas.openxmlformats.org/officeDocument/2006/relationships/tags" Target="../tags/tag846.xml"/><Relationship Id="rId1" Type="http://schemas.openxmlformats.org/officeDocument/2006/relationships/vmlDrawing" Target="../drawings/vmlDrawing126.vml"/><Relationship Id="rId6" Type="http://schemas.openxmlformats.org/officeDocument/2006/relationships/slideMaster" Target="../slideMasters/slideMaster20.xml"/><Relationship Id="rId5" Type="http://schemas.openxmlformats.org/officeDocument/2006/relationships/tags" Target="../tags/tag849.xml"/><Relationship Id="rId4" Type="http://schemas.openxmlformats.org/officeDocument/2006/relationships/tags" Target="../tags/tag848.xml"/></Relationships>
</file>

<file path=ppt/slideLayouts/_rels/slideLayout376.xml.rels><?xml version="1.0" encoding="UTF-8" standalone="yes"?>
<Relationships xmlns="http://schemas.openxmlformats.org/package/2006/relationships"><Relationship Id="rId8" Type="http://schemas.openxmlformats.org/officeDocument/2006/relationships/slideMaster" Target="../slideMasters/slideMaster20.xml"/><Relationship Id="rId3" Type="http://schemas.openxmlformats.org/officeDocument/2006/relationships/tags" Target="../tags/tag851.xml"/><Relationship Id="rId7" Type="http://schemas.openxmlformats.org/officeDocument/2006/relationships/tags" Target="../tags/tag855.xml"/><Relationship Id="rId2" Type="http://schemas.openxmlformats.org/officeDocument/2006/relationships/tags" Target="../tags/tag850.xml"/><Relationship Id="rId1" Type="http://schemas.openxmlformats.org/officeDocument/2006/relationships/vmlDrawing" Target="../drawings/vmlDrawing127.vml"/><Relationship Id="rId6" Type="http://schemas.openxmlformats.org/officeDocument/2006/relationships/tags" Target="../tags/tag854.xml"/><Relationship Id="rId5" Type="http://schemas.openxmlformats.org/officeDocument/2006/relationships/tags" Target="../tags/tag853.xml"/><Relationship Id="rId10" Type="http://schemas.openxmlformats.org/officeDocument/2006/relationships/image" Target="../media/image10.emf"/><Relationship Id="rId4" Type="http://schemas.openxmlformats.org/officeDocument/2006/relationships/tags" Target="../tags/tag852.xml"/><Relationship Id="rId9" Type="http://schemas.openxmlformats.org/officeDocument/2006/relationships/oleObject" Target="../embeddings/oleObject127.bin"/></Relationships>
</file>

<file path=ppt/slideLayouts/_rels/slideLayout377.xml.rels><?xml version="1.0" encoding="UTF-8" standalone="yes"?>
<Relationships xmlns="http://schemas.openxmlformats.org/package/2006/relationships"><Relationship Id="rId8" Type="http://schemas.openxmlformats.org/officeDocument/2006/relationships/slideMaster" Target="../slideMasters/slideMaster20.xml"/><Relationship Id="rId3" Type="http://schemas.openxmlformats.org/officeDocument/2006/relationships/tags" Target="../tags/tag857.xml"/><Relationship Id="rId7" Type="http://schemas.openxmlformats.org/officeDocument/2006/relationships/tags" Target="../tags/tag861.xml"/><Relationship Id="rId2" Type="http://schemas.openxmlformats.org/officeDocument/2006/relationships/tags" Target="../tags/tag856.xml"/><Relationship Id="rId1" Type="http://schemas.openxmlformats.org/officeDocument/2006/relationships/vmlDrawing" Target="../drawings/vmlDrawing128.vml"/><Relationship Id="rId6" Type="http://schemas.openxmlformats.org/officeDocument/2006/relationships/tags" Target="../tags/tag860.xml"/><Relationship Id="rId5" Type="http://schemas.openxmlformats.org/officeDocument/2006/relationships/tags" Target="../tags/tag859.xml"/><Relationship Id="rId10" Type="http://schemas.openxmlformats.org/officeDocument/2006/relationships/image" Target="../media/image10.emf"/><Relationship Id="rId4" Type="http://schemas.openxmlformats.org/officeDocument/2006/relationships/tags" Target="../tags/tag858.xml"/><Relationship Id="rId9" Type="http://schemas.openxmlformats.org/officeDocument/2006/relationships/oleObject" Target="../embeddings/oleObject128.bin"/></Relationships>
</file>

<file path=ppt/slideLayouts/_rels/slideLayout378.xml.rels><?xml version="1.0" encoding="UTF-8" standalone="yes"?>
<Relationships xmlns="http://schemas.openxmlformats.org/package/2006/relationships"><Relationship Id="rId8" Type="http://schemas.openxmlformats.org/officeDocument/2006/relationships/slideMaster" Target="../slideMasters/slideMaster20.xml"/><Relationship Id="rId3" Type="http://schemas.openxmlformats.org/officeDocument/2006/relationships/tags" Target="../tags/tag863.xml"/><Relationship Id="rId7" Type="http://schemas.openxmlformats.org/officeDocument/2006/relationships/tags" Target="../tags/tag867.xml"/><Relationship Id="rId2" Type="http://schemas.openxmlformats.org/officeDocument/2006/relationships/tags" Target="../tags/tag862.xml"/><Relationship Id="rId1" Type="http://schemas.openxmlformats.org/officeDocument/2006/relationships/vmlDrawing" Target="../drawings/vmlDrawing129.vml"/><Relationship Id="rId6" Type="http://schemas.openxmlformats.org/officeDocument/2006/relationships/tags" Target="../tags/tag866.xml"/><Relationship Id="rId5" Type="http://schemas.openxmlformats.org/officeDocument/2006/relationships/tags" Target="../tags/tag865.xml"/><Relationship Id="rId10" Type="http://schemas.openxmlformats.org/officeDocument/2006/relationships/image" Target="../media/image10.emf"/><Relationship Id="rId4" Type="http://schemas.openxmlformats.org/officeDocument/2006/relationships/tags" Target="../tags/tag864.xml"/><Relationship Id="rId9" Type="http://schemas.openxmlformats.org/officeDocument/2006/relationships/oleObject" Target="../embeddings/oleObject129.bin"/></Relationships>
</file>

<file path=ppt/slideLayouts/_rels/slideLayout379.xml.rels><?xml version="1.0" encoding="UTF-8" standalone="yes"?>
<Relationships xmlns="http://schemas.openxmlformats.org/package/2006/relationships"><Relationship Id="rId8" Type="http://schemas.openxmlformats.org/officeDocument/2006/relationships/oleObject" Target="../embeddings/oleObject130.bin"/><Relationship Id="rId3" Type="http://schemas.openxmlformats.org/officeDocument/2006/relationships/tags" Target="../tags/tag869.xml"/><Relationship Id="rId7" Type="http://schemas.openxmlformats.org/officeDocument/2006/relationships/slideMaster" Target="../slideMasters/slideMaster20.xml"/><Relationship Id="rId2" Type="http://schemas.openxmlformats.org/officeDocument/2006/relationships/tags" Target="../tags/tag868.xml"/><Relationship Id="rId1" Type="http://schemas.openxmlformats.org/officeDocument/2006/relationships/vmlDrawing" Target="../drawings/vmlDrawing130.vml"/><Relationship Id="rId6" Type="http://schemas.openxmlformats.org/officeDocument/2006/relationships/tags" Target="../tags/tag872.xml"/><Relationship Id="rId11" Type="http://schemas.openxmlformats.org/officeDocument/2006/relationships/image" Target="../media/image19.png"/><Relationship Id="rId5" Type="http://schemas.openxmlformats.org/officeDocument/2006/relationships/tags" Target="../tags/tag871.xml"/><Relationship Id="rId10" Type="http://schemas.openxmlformats.org/officeDocument/2006/relationships/image" Target="../media/image18.png"/><Relationship Id="rId4" Type="http://schemas.openxmlformats.org/officeDocument/2006/relationships/tags" Target="../tags/tag870.xml"/><Relationship Id="rId9" Type="http://schemas.openxmlformats.org/officeDocument/2006/relationships/image" Target="../media/image10.emf"/></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8" Type="http://schemas.openxmlformats.org/officeDocument/2006/relationships/tags" Target="../tags/tag879.xml"/><Relationship Id="rId13" Type="http://schemas.openxmlformats.org/officeDocument/2006/relationships/image" Target="../media/image19.png"/><Relationship Id="rId3" Type="http://schemas.openxmlformats.org/officeDocument/2006/relationships/tags" Target="../tags/tag874.xml"/><Relationship Id="rId7" Type="http://schemas.openxmlformats.org/officeDocument/2006/relationships/tags" Target="../tags/tag878.xml"/><Relationship Id="rId12" Type="http://schemas.openxmlformats.org/officeDocument/2006/relationships/image" Target="../media/image18.png"/><Relationship Id="rId2" Type="http://schemas.openxmlformats.org/officeDocument/2006/relationships/tags" Target="../tags/tag873.xml"/><Relationship Id="rId1" Type="http://schemas.openxmlformats.org/officeDocument/2006/relationships/vmlDrawing" Target="../drawings/vmlDrawing131.vml"/><Relationship Id="rId6" Type="http://schemas.openxmlformats.org/officeDocument/2006/relationships/tags" Target="../tags/tag877.xml"/><Relationship Id="rId11" Type="http://schemas.openxmlformats.org/officeDocument/2006/relationships/image" Target="../media/image10.emf"/><Relationship Id="rId5" Type="http://schemas.openxmlformats.org/officeDocument/2006/relationships/tags" Target="../tags/tag876.xml"/><Relationship Id="rId10" Type="http://schemas.openxmlformats.org/officeDocument/2006/relationships/oleObject" Target="../embeddings/oleObject131.bin"/><Relationship Id="rId4" Type="http://schemas.openxmlformats.org/officeDocument/2006/relationships/tags" Target="../tags/tag875.xml"/><Relationship Id="rId9" Type="http://schemas.openxmlformats.org/officeDocument/2006/relationships/slideMaster" Target="../slideMasters/slideMaster20.xml"/></Relationships>
</file>

<file path=ppt/slideLayouts/_rels/slideLayout381.xml.rels><?xml version="1.0" encoding="UTF-8" standalone="yes"?>
<Relationships xmlns="http://schemas.openxmlformats.org/package/2006/relationships"><Relationship Id="rId8" Type="http://schemas.openxmlformats.org/officeDocument/2006/relationships/tags" Target="../tags/tag886.xml"/><Relationship Id="rId13" Type="http://schemas.openxmlformats.org/officeDocument/2006/relationships/image" Target="../media/image19.png"/><Relationship Id="rId3" Type="http://schemas.openxmlformats.org/officeDocument/2006/relationships/tags" Target="../tags/tag881.xml"/><Relationship Id="rId7" Type="http://schemas.openxmlformats.org/officeDocument/2006/relationships/tags" Target="../tags/tag885.xml"/><Relationship Id="rId12" Type="http://schemas.openxmlformats.org/officeDocument/2006/relationships/image" Target="../media/image20.png"/><Relationship Id="rId2" Type="http://schemas.openxmlformats.org/officeDocument/2006/relationships/tags" Target="../tags/tag880.xml"/><Relationship Id="rId1" Type="http://schemas.openxmlformats.org/officeDocument/2006/relationships/vmlDrawing" Target="../drawings/vmlDrawing132.vml"/><Relationship Id="rId6" Type="http://schemas.openxmlformats.org/officeDocument/2006/relationships/tags" Target="../tags/tag884.xml"/><Relationship Id="rId11" Type="http://schemas.openxmlformats.org/officeDocument/2006/relationships/image" Target="../media/image10.emf"/><Relationship Id="rId5" Type="http://schemas.openxmlformats.org/officeDocument/2006/relationships/tags" Target="../tags/tag883.xml"/><Relationship Id="rId10" Type="http://schemas.openxmlformats.org/officeDocument/2006/relationships/oleObject" Target="../embeddings/oleObject132.bin"/><Relationship Id="rId4" Type="http://schemas.openxmlformats.org/officeDocument/2006/relationships/tags" Target="../tags/tag882.xml"/><Relationship Id="rId9" Type="http://schemas.openxmlformats.org/officeDocument/2006/relationships/slideMaster" Target="../slideMasters/slideMaster20.xml"/></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1.xml.rels><?xml version="1.0" encoding="UTF-8" standalone="yes"?>
<Relationships xmlns="http://schemas.openxmlformats.org/package/2006/relationships"><Relationship Id="rId8" Type="http://schemas.openxmlformats.org/officeDocument/2006/relationships/slideMaster" Target="../slideMasters/slideMaster21.xml"/><Relationship Id="rId3" Type="http://schemas.openxmlformats.org/officeDocument/2006/relationships/tags" Target="../tags/tag893.xml"/><Relationship Id="rId7" Type="http://schemas.openxmlformats.org/officeDocument/2006/relationships/tags" Target="../tags/tag897.xml"/><Relationship Id="rId12" Type="http://schemas.openxmlformats.org/officeDocument/2006/relationships/image" Target="../media/image12.png"/><Relationship Id="rId2" Type="http://schemas.openxmlformats.org/officeDocument/2006/relationships/tags" Target="../tags/tag892.xml"/><Relationship Id="rId1" Type="http://schemas.openxmlformats.org/officeDocument/2006/relationships/vmlDrawing" Target="../drawings/vmlDrawing134.vml"/><Relationship Id="rId6" Type="http://schemas.openxmlformats.org/officeDocument/2006/relationships/tags" Target="../tags/tag896.xml"/><Relationship Id="rId11" Type="http://schemas.openxmlformats.org/officeDocument/2006/relationships/image" Target="../media/image11.png"/><Relationship Id="rId5" Type="http://schemas.openxmlformats.org/officeDocument/2006/relationships/tags" Target="../tags/tag895.xml"/><Relationship Id="rId10" Type="http://schemas.openxmlformats.org/officeDocument/2006/relationships/image" Target="../media/image10.emf"/><Relationship Id="rId4" Type="http://schemas.openxmlformats.org/officeDocument/2006/relationships/tags" Target="../tags/tag894.xml"/><Relationship Id="rId9" Type="http://schemas.openxmlformats.org/officeDocument/2006/relationships/oleObject" Target="../embeddings/oleObject134.bin"/></Relationships>
</file>

<file path=ppt/slideLayouts/_rels/slideLayout392.xml.rels><?xml version="1.0" encoding="UTF-8" standalone="yes"?>
<Relationships xmlns="http://schemas.openxmlformats.org/package/2006/relationships"><Relationship Id="rId8" Type="http://schemas.openxmlformats.org/officeDocument/2006/relationships/slideMaster" Target="../slideMasters/slideMaster21.xml"/><Relationship Id="rId3" Type="http://schemas.openxmlformats.org/officeDocument/2006/relationships/tags" Target="../tags/tag899.xml"/><Relationship Id="rId7" Type="http://schemas.openxmlformats.org/officeDocument/2006/relationships/tags" Target="../tags/tag903.xml"/><Relationship Id="rId12" Type="http://schemas.openxmlformats.org/officeDocument/2006/relationships/image" Target="../media/image12.png"/><Relationship Id="rId2" Type="http://schemas.openxmlformats.org/officeDocument/2006/relationships/tags" Target="../tags/tag898.xml"/><Relationship Id="rId1" Type="http://schemas.openxmlformats.org/officeDocument/2006/relationships/vmlDrawing" Target="../drawings/vmlDrawing135.vml"/><Relationship Id="rId6" Type="http://schemas.openxmlformats.org/officeDocument/2006/relationships/tags" Target="../tags/tag902.xml"/><Relationship Id="rId11" Type="http://schemas.openxmlformats.org/officeDocument/2006/relationships/image" Target="../media/image13.png"/><Relationship Id="rId5" Type="http://schemas.openxmlformats.org/officeDocument/2006/relationships/tags" Target="../tags/tag901.xml"/><Relationship Id="rId10" Type="http://schemas.openxmlformats.org/officeDocument/2006/relationships/image" Target="../media/image10.emf"/><Relationship Id="rId4" Type="http://schemas.openxmlformats.org/officeDocument/2006/relationships/tags" Target="../tags/tag900.xml"/><Relationship Id="rId9" Type="http://schemas.openxmlformats.org/officeDocument/2006/relationships/oleObject" Target="../embeddings/oleObject135.bin"/></Relationships>
</file>

<file path=ppt/slideLayouts/_rels/slideLayout393.xml.rels><?xml version="1.0" encoding="UTF-8" standalone="yes"?>
<Relationships xmlns="http://schemas.openxmlformats.org/package/2006/relationships"><Relationship Id="rId8" Type="http://schemas.openxmlformats.org/officeDocument/2006/relationships/slideMaster" Target="../slideMasters/slideMaster21.xml"/><Relationship Id="rId3" Type="http://schemas.openxmlformats.org/officeDocument/2006/relationships/tags" Target="../tags/tag905.xml"/><Relationship Id="rId7" Type="http://schemas.openxmlformats.org/officeDocument/2006/relationships/tags" Target="../tags/tag909.xml"/><Relationship Id="rId12" Type="http://schemas.openxmlformats.org/officeDocument/2006/relationships/image" Target="../media/image12.png"/><Relationship Id="rId2" Type="http://schemas.openxmlformats.org/officeDocument/2006/relationships/tags" Target="../tags/tag904.xml"/><Relationship Id="rId1" Type="http://schemas.openxmlformats.org/officeDocument/2006/relationships/vmlDrawing" Target="../drawings/vmlDrawing136.vml"/><Relationship Id="rId6" Type="http://schemas.openxmlformats.org/officeDocument/2006/relationships/tags" Target="../tags/tag908.xml"/><Relationship Id="rId11" Type="http://schemas.openxmlformats.org/officeDocument/2006/relationships/image" Target="../media/image14.png"/><Relationship Id="rId5" Type="http://schemas.openxmlformats.org/officeDocument/2006/relationships/tags" Target="../tags/tag907.xml"/><Relationship Id="rId10" Type="http://schemas.openxmlformats.org/officeDocument/2006/relationships/image" Target="../media/image10.emf"/><Relationship Id="rId4" Type="http://schemas.openxmlformats.org/officeDocument/2006/relationships/tags" Target="../tags/tag906.xml"/><Relationship Id="rId9" Type="http://schemas.openxmlformats.org/officeDocument/2006/relationships/oleObject" Target="../embeddings/oleObject136.bin"/></Relationships>
</file>

<file path=ppt/slideLayouts/_rels/slideLayout394.xml.rels><?xml version="1.0" encoding="UTF-8" standalone="yes"?>
<Relationships xmlns="http://schemas.openxmlformats.org/package/2006/relationships"><Relationship Id="rId8" Type="http://schemas.openxmlformats.org/officeDocument/2006/relationships/slideMaster" Target="../slideMasters/slideMaster21.xml"/><Relationship Id="rId3" Type="http://schemas.openxmlformats.org/officeDocument/2006/relationships/tags" Target="../tags/tag911.xml"/><Relationship Id="rId7" Type="http://schemas.openxmlformats.org/officeDocument/2006/relationships/tags" Target="../tags/tag915.xml"/><Relationship Id="rId12" Type="http://schemas.openxmlformats.org/officeDocument/2006/relationships/image" Target="../media/image12.png"/><Relationship Id="rId2" Type="http://schemas.openxmlformats.org/officeDocument/2006/relationships/tags" Target="../tags/tag910.xml"/><Relationship Id="rId1" Type="http://schemas.openxmlformats.org/officeDocument/2006/relationships/vmlDrawing" Target="../drawings/vmlDrawing137.vml"/><Relationship Id="rId6" Type="http://schemas.openxmlformats.org/officeDocument/2006/relationships/tags" Target="../tags/tag914.xml"/><Relationship Id="rId11" Type="http://schemas.openxmlformats.org/officeDocument/2006/relationships/image" Target="../media/image15.png"/><Relationship Id="rId5" Type="http://schemas.openxmlformats.org/officeDocument/2006/relationships/tags" Target="../tags/tag913.xml"/><Relationship Id="rId10" Type="http://schemas.openxmlformats.org/officeDocument/2006/relationships/image" Target="../media/image10.emf"/><Relationship Id="rId4" Type="http://schemas.openxmlformats.org/officeDocument/2006/relationships/tags" Target="../tags/tag912.xml"/><Relationship Id="rId9" Type="http://schemas.openxmlformats.org/officeDocument/2006/relationships/oleObject" Target="../embeddings/oleObject137.bin"/></Relationships>
</file>

<file path=ppt/slideLayouts/_rels/slideLayout395.xml.rels><?xml version="1.0" encoding="UTF-8" standalone="yes"?>
<Relationships xmlns="http://schemas.openxmlformats.org/package/2006/relationships"><Relationship Id="rId8" Type="http://schemas.openxmlformats.org/officeDocument/2006/relationships/slideMaster" Target="../slideMasters/slideMaster21.xml"/><Relationship Id="rId3" Type="http://schemas.openxmlformats.org/officeDocument/2006/relationships/tags" Target="../tags/tag917.xml"/><Relationship Id="rId7" Type="http://schemas.openxmlformats.org/officeDocument/2006/relationships/tags" Target="../tags/tag921.xml"/><Relationship Id="rId12" Type="http://schemas.openxmlformats.org/officeDocument/2006/relationships/image" Target="../media/image12.png"/><Relationship Id="rId2" Type="http://schemas.openxmlformats.org/officeDocument/2006/relationships/tags" Target="../tags/tag916.xml"/><Relationship Id="rId1" Type="http://schemas.openxmlformats.org/officeDocument/2006/relationships/vmlDrawing" Target="../drawings/vmlDrawing138.vml"/><Relationship Id="rId6" Type="http://schemas.openxmlformats.org/officeDocument/2006/relationships/tags" Target="../tags/tag920.xml"/><Relationship Id="rId11" Type="http://schemas.openxmlformats.org/officeDocument/2006/relationships/image" Target="../media/image16.png"/><Relationship Id="rId5" Type="http://schemas.openxmlformats.org/officeDocument/2006/relationships/tags" Target="../tags/tag919.xml"/><Relationship Id="rId10" Type="http://schemas.openxmlformats.org/officeDocument/2006/relationships/image" Target="../media/image10.emf"/><Relationship Id="rId4" Type="http://schemas.openxmlformats.org/officeDocument/2006/relationships/tags" Target="../tags/tag918.xml"/><Relationship Id="rId9" Type="http://schemas.openxmlformats.org/officeDocument/2006/relationships/oleObject" Target="../embeddings/oleObject138.bin"/></Relationships>
</file>

<file path=ppt/slideLayouts/_rels/slideLayout396.xml.rels><?xml version="1.0" encoding="UTF-8" standalone="yes"?>
<Relationships xmlns="http://schemas.openxmlformats.org/package/2006/relationships"><Relationship Id="rId8" Type="http://schemas.openxmlformats.org/officeDocument/2006/relationships/slideMaster" Target="../slideMasters/slideMaster21.xml"/><Relationship Id="rId3" Type="http://schemas.openxmlformats.org/officeDocument/2006/relationships/tags" Target="../tags/tag923.xml"/><Relationship Id="rId7" Type="http://schemas.openxmlformats.org/officeDocument/2006/relationships/tags" Target="../tags/tag927.xml"/><Relationship Id="rId12" Type="http://schemas.openxmlformats.org/officeDocument/2006/relationships/image" Target="../media/image12.png"/><Relationship Id="rId2" Type="http://schemas.openxmlformats.org/officeDocument/2006/relationships/tags" Target="../tags/tag922.xml"/><Relationship Id="rId1" Type="http://schemas.openxmlformats.org/officeDocument/2006/relationships/vmlDrawing" Target="../drawings/vmlDrawing139.vml"/><Relationship Id="rId6" Type="http://schemas.openxmlformats.org/officeDocument/2006/relationships/tags" Target="../tags/tag926.xml"/><Relationship Id="rId11" Type="http://schemas.openxmlformats.org/officeDocument/2006/relationships/image" Target="../media/image17.png"/><Relationship Id="rId5" Type="http://schemas.openxmlformats.org/officeDocument/2006/relationships/tags" Target="../tags/tag925.xml"/><Relationship Id="rId10" Type="http://schemas.openxmlformats.org/officeDocument/2006/relationships/image" Target="../media/image10.emf"/><Relationship Id="rId4" Type="http://schemas.openxmlformats.org/officeDocument/2006/relationships/tags" Target="../tags/tag924.xml"/><Relationship Id="rId9" Type="http://schemas.openxmlformats.org/officeDocument/2006/relationships/oleObject" Target="../embeddings/oleObject139.bin"/></Relationships>
</file>

<file path=ppt/slideLayouts/_rels/slideLayout397.xml.rels><?xml version="1.0" encoding="UTF-8" standalone="yes"?>
<Relationships xmlns="http://schemas.openxmlformats.org/package/2006/relationships"><Relationship Id="rId8" Type="http://schemas.openxmlformats.org/officeDocument/2006/relationships/tags" Target="../tags/tag934.xml"/><Relationship Id="rId13" Type="http://schemas.openxmlformats.org/officeDocument/2006/relationships/image" Target="../media/image10.emf"/><Relationship Id="rId3" Type="http://schemas.openxmlformats.org/officeDocument/2006/relationships/tags" Target="../tags/tag929.xml"/><Relationship Id="rId7" Type="http://schemas.openxmlformats.org/officeDocument/2006/relationships/tags" Target="../tags/tag933.xml"/><Relationship Id="rId12" Type="http://schemas.openxmlformats.org/officeDocument/2006/relationships/oleObject" Target="../embeddings/oleObject140.bin"/><Relationship Id="rId2" Type="http://schemas.openxmlformats.org/officeDocument/2006/relationships/tags" Target="../tags/tag928.xml"/><Relationship Id="rId1" Type="http://schemas.openxmlformats.org/officeDocument/2006/relationships/vmlDrawing" Target="../drawings/vmlDrawing140.vml"/><Relationship Id="rId6" Type="http://schemas.openxmlformats.org/officeDocument/2006/relationships/tags" Target="../tags/tag932.xml"/><Relationship Id="rId11" Type="http://schemas.openxmlformats.org/officeDocument/2006/relationships/slideMaster" Target="../slideMasters/slideMaster21.xml"/><Relationship Id="rId5" Type="http://schemas.openxmlformats.org/officeDocument/2006/relationships/tags" Target="../tags/tag931.xml"/><Relationship Id="rId10" Type="http://schemas.openxmlformats.org/officeDocument/2006/relationships/tags" Target="../tags/tag936.xml"/><Relationship Id="rId4" Type="http://schemas.openxmlformats.org/officeDocument/2006/relationships/tags" Target="../tags/tag930.xml"/><Relationship Id="rId9" Type="http://schemas.openxmlformats.org/officeDocument/2006/relationships/tags" Target="../tags/tag935.xml"/></Relationships>
</file>

<file path=ppt/slideLayouts/_rels/slideLayout398.xml.rels><?xml version="1.0" encoding="UTF-8" standalone="yes"?>
<Relationships xmlns="http://schemas.openxmlformats.org/package/2006/relationships"><Relationship Id="rId8" Type="http://schemas.openxmlformats.org/officeDocument/2006/relationships/tags" Target="../tags/tag943.xml"/><Relationship Id="rId3" Type="http://schemas.openxmlformats.org/officeDocument/2006/relationships/tags" Target="../tags/tag938.xml"/><Relationship Id="rId7" Type="http://schemas.openxmlformats.org/officeDocument/2006/relationships/tags" Target="../tags/tag942.xml"/><Relationship Id="rId12" Type="http://schemas.openxmlformats.org/officeDocument/2006/relationships/image" Target="../media/image10.emf"/><Relationship Id="rId2" Type="http://schemas.openxmlformats.org/officeDocument/2006/relationships/tags" Target="../tags/tag937.xml"/><Relationship Id="rId1" Type="http://schemas.openxmlformats.org/officeDocument/2006/relationships/vmlDrawing" Target="../drawings/vmlDrawing141.vml"/><Relationship Id="rId6" Type="http://schemas.openxmlformats.org/officeDocument/2006/relationships/tags" Target="../tags/tag941.xml"/><Relationship Id="rId11" Type="http://schemas.openxmlformats.org/officeDocument/2006/relationships/oleObject" Target="../embeddings/oleObject141.bin"/><Relationship Id="rId5" Type="http://schemas.openxmlformats.org/officeDocument/2006/relationships/tags" Target="../tags/tag940.xml"/><Relationship Id="rId10" Type="http://schemas.openxmlformats.org/officeDocument/2006/relationships/slideMaster" Target="../slideMasters/slideMaster21.xml"/><Relationship Id="rId4" Type="http://schemas.openxmlformats.org/officeDocument/2006/relationships/tags" Target="../tags/tag939.xml"/><Relationship Id="rId9" Type="http://schemas.openxmlformats.org/officeDocument/2006/relationships/tags" Target="../tags/tag944.xml"/></Relationships>
</file>

<file path=ppt/slideLayouts/_rels/slideLayout399.xml.rels><?xml version="1.0" encoding="UTF-8" standalone="yes"?>
<Relationships xmlns="http://schemas.openxmlformats.org/package/2006/relationships"><Relationship Id="rId8" Type="http://schemas.openxmlformats.org/officeDocument/2006/relationships/tags" Target="../tags/tag951.xml"/><Relationship Id="rId13" Type="http://schemas.openxmlformats.org/officeDocument/2006/relationships/image" Target="../media/image10.emf"/><Relationship Id="rId3" Type="http://schemas.openxmlformats.org/officeDocument/2006/relationships/tags" Target="../tags/tag946.xml"/><Relationship Id="rId7" Type="http://schemas.openxmlformats.org/officeDocument/2006/relationships/tags" Target="../tags/tag950.xml"/><Relationship Id="rId12" Type="http://schemas.openxmlformats.org/officeDocument/2006/relationships/oleObject" Target="../embeddings/oleObject142.bin"/><Relationship Id="rId2" Type="http://schemas.openxmlformats.org/officeDocument/2006/relationships/tags" Target="../tags/tag945.xml"/><Relationship Id="rId1" Type="http://schemas.openxmlformats.org/officeDocument/2006/relationships/vmlDrawing" Target="../drawings/vmlDrawing142.vml"/><Relationship Id="rId6" Type="http://schemas.openxmlformats.org/officeDocument/2006/relationships/tags" Target="../tags/tag949.xml"/><Relationship Id="rId11" Type="http://schemas.openxmlformats.org/officeDocument/2006/relationships/slideMaster" Target="../slideMasters/slideMaster21.xml"/><Relationship Id="rId5" Type="http://schemas.openxmlformats.org/officeDocument/2006/relationships/tags" Target="../tags/tag948.xml"/><Relationship Id="rId10" Type="http://schemas.openxmlformats.org/officeDocument/2006/relationships/tags" Target="../tags/tag953.xml"/><Relationship Id="rId4" Type="http://schemas.openxmlformats.org/officeDocument/2006/relationships/tags" Target="../tags/tag947.xml"/><Relationship Id="rId9" Type="http://schemas.openxmlformats.org/officeDocument/2006/relationships/tags" Target="../tags/tag95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8" Type="http://schemas.openxmlformats.org/officeDocument/2006/relationships/tags" Target="../tags/tag960.xml"/><Relationship Id="rId3" Type="http://schemas.openxmlformats.org/officeDocument/2006/relationships/tags" Target="../tags/tag955.xml"/><Relationship Id="rId7" Type="http://schemas.openxmlformats.org/officeDocument/2006/relationships/tags" Target="../tags/tag959.xml"/><Relationship Id="rId12" Type="http://schemas.openxmlformats.org/officeDocument/2006/relationships/image" Target="../media/image10.emf"/><Relationship Id="rId2" Type="http://schemas.openxmlformats.org/officeDocument/2006/relationships/tags" Target="../tags/tag954.xml"/><Relationship Id="rId1" Type="http://schemas.openxmlformats.org/officeDocument/2006/relationships/vmlDrawing" Target="../drawings/vmlDrawing143.vml"/><Relationship Id="rId6" Type="http://schemas.openxmlformats.org/officeDocument/2006/relationships/tags" Target="../tags/tag958.xml"/><Relationship Id="rId11" Type="http://schemas.openxmlformats.org/officeDocument/2006/relationships/oleObject" Target="../embeddings/oleObject143.bin"/><Relationship Id="rId5" Type="http://schemas.openxmlformats.org/officeDocument/2006/relationships/tags" Target="../tags/tag957.xml"/><Relationship Id="rId10" Type="http://schemas.openxmlformats.org/officeDocument/2006/relationships/slideMaster" Target="../slideMasters/slideMaster21.xml"/><Relationship Id="rId4" Type="http://schemas.openxmlformats.org/officeDocument/2006/relationships/tags" Target="../tags/tag956.xml"/><Relationship Id="rId9" Type="http://schemas.openxmlformats.org/officeDocument/2006/relationships/tags" Target="../tags/tag961.xml"/></Relationships>
</file>

<file path=ppt/slideLayouts/_rels/slideLayout401.xml.rels><?xml version="1.0" encoding="UTF-8" standalone="yes"?>
<Relationships xmlns="http://schemas.openxmlformats.org/package/2006/relationships"><Relationship Id="rId8" Type="http://schemas.openxmlformats.org/officeDocument/2006/relationships/tags" Target="../tags/tag968.xml"/><Relationship Id="rId3" Type="http://schemas.openxmlformats.org/officeDocument/2006/relationships/tags" Target="../tags/tag963.xml"/><Relationship Id="rId7" Type="http://schemas.openxmlformats.org/officeDocument/2006/relationships/tags" Target="../tags/tag967.xml"/><Relationship Id="rId12" Type="http://schemas.openxmlformats.org/officeDocument/2006/relationships/image" Target="../media/image10.emf"/><Relationship Id="rId2" Type="http://schemas.openxmlformats.org/officeDocument/2006/relationships/tags" Target="../tags/tag962.xml"/><Relationship Id="rId1" Type="http://schemas.openxmlformats.org/officeDocument/2006/relationships/vmlDrawing" Target="../drawings/vmlDrawing144.vml"/><Relationship Id="rId6" Type="http://schemas.openxmlformats.org/officeDocument/2006/relationships/tags" Target="../tags/tag966.xml"/><Relationship Id="rId11" Type="http://schemas.openxmlformats.org/officeDocument/2006/relationships/oleObject" Target="../embeddings/oleObject144.bin"/><Relationship Id="rId5" Type="http://schemas.openxmlformats.org/officeDocument/2006/relationships/tags" Target="../tags/tag965.xml"/><Relationship Id="rId10" Type="http://schemas.openxmlformats.org/officeDocument/2006/relationships/slideMaster" Target="../slideMasters/slideMaster21.xml"/><Relationship Id="rId4" Type="http://schemas.openxmlformats.org/officeDocument/2006/relationships/tags" Target="../tags/tag964.xml"/><Relationship Id="rId9" Type="http://schemas.openxmlformats.org/officeDocument/2006/relationships/tags" Target="../tags/tag969.xml"/></Relationships>
</file>

<file path=ppt/slideLayouts/_rels/slideLayout402.xml.rels><?xml version="1.0" encoding="UTF-8" standalone="yes"?>
<Relationships xmlns="http://schemas.openxmlformats.org/package/2006/relationships"><Relationship Id="rId8" Type="http://schemas.openxmlformats.org/officeDocument/2006/relationships/slideMaster" Target="../slideMasters/slideMaster21.xml"/><Relationship Id="rId3" Type="http://schemas.openxmlformats.org/officeDocument/2006/relationships/tags" Target="../tags/tag971.xml"/><Relationship Id="rId7" Type="http://schemas.openxmlformats.org/officeDocument/2006/relationships/tags" Target="../tags/tag975.xml"/><Relationship Id="rId2" Type="http://schemas.openxmlformats.org/officeDocument/2006/relationships/tags" Target="../tags/tag970.xml"/><Relationship Id="rId1" Type="http://schemas.openxmlformats.org/officeDocument/2006/relationships/vmlDrawing" Target="../drawings/vmlDrawing145.vml"/><Relationship Id="rId6" Type="http://schemas.openxmlformats.org/officeDocument/2006/relationships/tags" Target="../tags/tag974.xml"/><Relationship Id="rId5" Type="http://schemas.openxmlformats.org/officeDocument/2006/relationships/tags" Target="../tags/tag973.xml"/><Relationship Id="rId10" Type="http://schemas.openxmlformats.org/officeDocument/2006/relationships/image" Target="../media/image10.emf"/><Relationship Id="rId4" Type="http://schemas.openxmlformats.org/officeDocument/2006/relationships/tags" Target="../tags/tag972.xml"/><Relationship Id="rId9" Type="http://schemas.openxmlformats.org/officeDocument/2006/relationships/oleObject" Target="../embeddings/oleObject145.bin"/></Relationships>
</file>

<file path=ppt/slideLayouts/_rels/slideLayout403.xml.rels><?xml version="1.0" encoding="UTF-8" standalone="yes"?>
<Relationships xmlns="http://schemas.openxmlformats.org/package/2006/relationships"><Relationship Id="rId8" Type="http://schemas.openxmlformats.org/officeDocument/2006/relationships/tags" Target="../tags/tag982.xml"/><Relationship Id="rId13" Type="http://schemas.openxmlformats.org/officeDocument/2006/relationships/image" Target="../media/image10.emf"/><Relationship Id="rId3" Type="http://schemas.openxmlformats.org/officeDocument/2006/relationships/tags" Target="../tags/tag977.xml"/><Relationship Id="rId7" Type="http://schemas.openxmlformats.org/officeDocument/2006/relationships/tags" Target="../tags/tag981.xml"/><Relationship Id="rId12" Type="http://schemas.openxmlformats.org/officeDocument/2006/relationships/oleObject" Target="../embeddings/oleObject146.bin"/><Relationship Id="rId2" Type="http://schemas.openxmlformats.org/officeDocument/2006/relationships/tags" Target="../tags/tag976.xml"/><Relationship Id="rId1" Type="http://schemas.openxmlformats.org/officeDocument/2006/relationships/vmlDrawing" Target="../drawings/vmlDrawing146.vml"/><Relationship Id="rId6" Type="http://schemas.openxmlformats.org/officeDocument/2006/relationships/tags" Target="../tags/tag980.xml"/><Relationship Id="rId11" Type="http://schemas.openxmlformats.org/officeDocument/2006/relationships/slideMaster" Target="../slideMasters/slideMaster21.xml"/><Relationship Id="rId5" Type="http://schemas.openxmlformats.org/officeDocument/2006/relationships/tags" Target="../tags/tag979.xml"/><Relationship Id="rId10" Type="http://schemas.openxmlformats.org/officeDocument/2006/relationships/tags" Target="../tags/tag984.xml"/><Relationship Id="rId4" Type="http://schemas.openxmlformats.org/officeDocument/2006/relationships/tags" Target="../tags/tag978.xml"/><Relationship Id="rId9" Type="http://schemas.openxmlformats.org/officeDocument/2006/relationships/tags" Target="../tags/tag983.xml"/></Relationships>
</file>

<file path=ppt/slideLayouts/_rels/slideLayout404.xml.rels><?xml version="1.0" encoding="UTF-8" standalone="yes"?>
<Relationships xmlns="http://schemas.openxmlformats.org/package/2006/relationships"><Relationship Id="rId8" Type="http://schemas.openxmlformats.org/officeDocument/2006/relationships/tags" Target="../tags/tag991.xml"/><Relationship Id="rId13" Type="http://schemas.openxmlformats.org/officeDocument/2006/relationships/image" Target="../media/image10.emf"/><Relationship Id="rId3" Type="http://schemas.openxmlformats.org/officeDocument/2006/relationships/tags" Target="../tags/tag986.xml"/><Relationship Id="rId7" Type="http://schemas.openxmlformats.org/officeDocument/2006/relationships/tags" Target="../tags/tag990.xml"/><Relationship Id="rId12" Type="http://schemas.openxmlformats.org/officeDocument/2006/relationships/oleObject" Target="../embeddings/oleObject147.bin"/><Relationship Id="rId2" Type="http://schemas.openxmlformats.org/officeDocument/2006/relationships/tags" Target="../tags/tag985.xml"/><Relationship Id="rId1" Type="http://schemas.openxmlformats.org/officeDocument/2006/relationships/vmlDrawing" Target="../drawings/vmlDrawing147.vml"/><Relationship Id="rId6" Type="http://schemas.openxmlformats.org/officeDocument/2006/relationships/tags" Target="../tags/tag989.xml"/><Relationship Id="rId11" Type="http://schemas.openxmlformats.org/officeDocument/2006/relationships/slideMaster" Target="../slideMasters/slideMaster21.xml"/><Relationship Id="rId5" Type="http://schemas.openxmlformats.org/officeDocument/2006/relationships/tags" Target="../tags/tag988.xml"/><Relationship Id="rId10" Type="http://schemas.openxmlformats.org/officeDocument/2006/relationships/tags" Target="../tags/tag993.xml"/><Relationship Id="rId4" Type="http://schemas.openxmlformats.org/officeDocument/2006/relationships/tags" Target="../tags/tag987.xml"/><Relationship Id="rId9" Type="http://schemas.openxmlformats.org/officeDocument/2006/relationships/tags" Target="../tags/tag992.xml"/></Relationships>
</file>

<file path=ppt/slideLayouts/_rels/slideLayout405.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995.xml"/><Relationship Id="rId7" Type="http://schemas.openxmlformats.org/officeDocument/2006/relationships/oleObject" Target="../embeddings/oleObject148.bin"/><Relationship Id="rId2" Type="http://schemas.openxmlformats.org/officeDocument/2006/relationships/tags" Target="../tags/tag994.xml"/><Relationship Id="rId1" Type="http://schemas.openxmlformats.org/officeDocument/2006/relationships/vmlDrawing" Target="../drawings/vmlDrawing148.vml"/><Relationship Id="rId6" Type="http://schemas.openxmlformats.org/officeDocument/2006/relationships/slideMaster" Target="../slideMasters/slideMaster21.xml"/><Relationship Id="rId5" Type="http://schemas.openxmlformats.org/officeDocument/2006/relationships/tags" Target="../tags/tag997.xml"/><Relationship Id="rId4" Type="http://schemas.openxmlformats.org/officeDocument/2006/relationships/tags" Target="../tags/tag996.xml"/></Relationships>
</file>

<file path=ppt/slideLayouts/_rels/slideLayout406.xml.rels><?xml version="1.0" encoding="UTF-8" standalone="yes"?>
<Relationships xmlns="http://schemas.openxmlformats.org/package/2006/relationships"><Relationship Id="rId8" Type="http://schemas.openxmlformats.org/officeDocument/2006/relationships/slideMaster" Target="../slideMasters/slideMaster21.xml"/><Relationship Id="rId3" Type="http://schemas.openxmlformats.org/officeDocument/2006/relationships/tags" Target="../tags/tag999.xml"/><Relationship Id="rId7" Type="http://schemas.openxmlformats.org/officeDocument/2006/relationships/tags" Target="../tags/tag1003.xml"/><Relationship Id="rId2" Type="http://schemas.openxmlformats.org/officeDocument/2006/relationships/tags" Target="../tags/tag998.xml"/><Relationship Id="rId1" Type="http://schemas.openxmlformats.org/officeDocument/2006/relationships/vmlDrawing" Target="../drawings/vmlDrawing149.vml"/><Relationship Id="rId6" Type="http://schemas.openxmlformats.org/officeDocument/2006/relationships/tags" Target="../tags/tag1002.xml"/><Relationship Id="rId5" Type="http://schemas.openxmlformats.org/officeDocument/2006/relationships/tags" Target="../tags/tag1001.xml"/><Relationship Id="rId10" Type="http://schemas.openxmlformats.org/officeDocument/2006/relationships/image" Target="../media/image10.emf"/><Relationship Id="rId4" Type="http://schemas.openxmlformats.org/officeDocument/2006/relationships/tags" Target="../tags/tag1000.xml"/><Relationship Id="rId9" Type="http://schemas.openxmlformats.org/officeDocument/2006/relationships/oleObject" Target="../embeddings/oleObject149.bin"/></Relationships>
</file>

<file path=ppt/slideLayouts/_rels/slideLayout407.xml.rels><?xml version="1.0" encoding="UTF-8" standalone="yes"?>
<Relationships xmlns="http://schemas.openxmlformats.org/package/2006/relationships"><Relationship Id="rId8" Type="http://schemas.openxmlformats.org/officeDocument/2006/relationships/slideMaster" Target="../slideMasters/slideMaster21.xml"/><Relationship Id="rId3" Type="http://schemas.openxmlformats.org/officeDocument/2006/relationships/tags" Target="../tags/tag1005.xml"/><Relationship Id="rId7" Type="http://schemas.openxmlformats.org/officeDocument/2006/relationships/tags" Target="../tags/tag1009.xml"/><Relationship Id="rId2" Type="http://schemas.openxmlformats.org/officeDocument/2006/relationships/tags" Target="../tags/tag1004.xml"/><Relationship Id="rId1" Type="http://schemas.openxmlformats.org/officeDocument/2006/relationships/vmlDrawing" Target="../drawings/vmlDrawing150.vml"/><Relationship Id="rId6" Type="http://schemas.openxmlformats.org/officeDocument/2006/relationships/tags" Target="../tags/tag1008.xml"/><Relationship Id="rId5" Type="http://schemas.openxmlformats.org/officeDocument/2006/relationships/tags" Target="../tags/tag1007.xml"/><Relationship Id="rId10" Type="http://schemas.openxmlformats.org/officeDocument/2006/relationships/image" Target="../media/image10.emf"/><Relationship Id="rId4" Type="http://schemas.openxmlformats.org/officeDocument/2006/relationships/tags" Target="../tags/tag1006.xml"/><Relationship Id="rId9" Type="http://schemas.openxmlformats.org/officeDocument/2006/relationships/oleObject" Target="../embeddings/oleObject150.bin"/></Relationships>
</file>

<file path=ppt/slideLayouts/_rels/slideLayout408.xml.rels><?xml version="1.0" encoding="UTF-8" standalone="yes"?>
<Relationships xmlns="http://schemas.openxmlformats.org/package/2006/relationships"><Relationship Id="rId8" Type="http://schemas.openxmlformats.org/officeDocument/2006/relationships/slideMaster" Target="../slideMasters/slideMaster21.xml"/><Relationship Id="rId3" Type="http://schemas.openxmlformats.org/officeDocument/2006/relationships/tags" Target="../tags/tag1011.xml"/><Relationship Id="rId7" Type="http://schemas.openxmlformats.org/officeDocument/2006/relationships/tags" Target="../tags/tag1015.xml"/><Relationship Id="rId2" Type="http://schemas.openxmlformats.org/officeDocument/2006/relationships/tags" Target="../tags/tag1010.xml"/><Relationship Id="rId1" Type="http://schemas.openxmlformats.org/officeDocument/2006/relationships/vmlDrawing" Target="../drawings/vmlDrawing151.vml"/><Relationship Id="rId6" Type="http://schemas.openxmlformats.org/officeDocument/2006/relationships/tags" Target="../tags/tag1014.xml"/><Relationship Id="rId5" Type="http://schemas.openxmlformats.org/officeDocument/2006/relationships/tags" Target="../tags/tag1013.xml"/><Relationship Id="rId10" Type="http://schemas.openxmlformats.org/officeDocument/2006/relationships/image" Target="../media/image10.emf"/><Relationship Id="rId4" Type="http://schemas.openxmlformats.org/officeDocument/2006/relationships/tags" Target="../tags/tag1012.xml"/><Relationship Id="rId9" Type="http://schemas.openxmlformats.org/officeDocument/2006/relationships/oleObject" Target="../embeddings/oleObject151.bin"/></Relationships>
</file>

<file path=ppt/slideLayouts/_rels/slideLayout409.xml.rels><?xml version="1.0" encoding="UTF-8" standalone="yes"?>
<Relationships xmlns="http://schemas.openxmlformats.org/package/2006/relationships"><Relationship Id="rId8" Type="http://schemas.openxmlformats.org/officeDocument/2006/relationships/oleObject" Target="../embeddings/oleObject152.bin"/><Relationship Id="rId3" Type="http://schemas.openxmlformats.org/officeDocument/2006/relationships/tags" Target="../tags/tag1017.xml"/><Relationship Id="rId7" Type="http://schemas.openxmlformats.org/officeDocument/2006/relationships/slideMaster" Target="../slideMasters/slideMaster21.xml"/><Relationship Id="rId2" Type="http://schemas.openxmlformats.org/officeDocument/2006/relationships/tags" Target="../tags/tag1016.xml"/><Relationship Id="rId1" Type="http://schemas.openxmlformats.org/officeDocument/2006/relationships/vmlDrawing" Target="../drawings/vmlDrawing152.vml"/><Relationship Id="rId6" Type="http://schemas.openxmlformats.org/officeDocument/2006/relationships/tags" Target="../tags/tag1020.xml"/><Relationship Id="rId11" Type="http://schemas.openxmlformats.org/officeDocument/2006/relationships/image" Target="../media/image19.png"/><Relationship Id="rId5" Type="http://schemas.openxmlformats.org/officeDocument/2006/relationships/tags" Target="../tags/tag1019.xml"/><Relationship Id="rId10" Type="http://schemas.openxmlformats.org/officeDocument/2006/relationships/image" Target="../media/image18.png"/><Relationship Id="rId4" Type="http://schemas.openxmlformats.org/officeDocument/2006/relationships/tags" Target="../tags/tag1018.xml"/><Relationship Id="rId9" Type="http://schemas.openxmlformats.org/officeDocument/2006/relationships/image" Target="../media/image10.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8" Type="http://schemas.openxmlformats.org/officeDocument/2006/relationships/tags" Target="../tags/tag1027.xml"/><Relationship Id="rId13" Type="http://schemas.openxmlformats.org/officeDocument/2006/relationships/image" Target="../media/image19.png"/><Relationship Id="rId3" Type="http://schemas.openxmlformats.org/officeDocument/2006/relationships/tags" Target="../tags/tag1022.xml"/><Relationship Id="rId7" Type="http://schemas.openxmlformats.org/officeDocument/2006/relationships/tags" Target="../tags/tag1026.xml"/><Relationship Id="rId12" Type="http://schemas.openxmlformats.org/officeDocument/2006/relationships/image" Target="../media/image18.png"/><Relationship Id="rId2" Type="http://schemas.openxmlformats.org/officeDocument/2006/relationships/tags" Target="../tags/tag1021.xml"/><Relationship Id="rId1" Type="http://schemas.openxmlformats.org/officeDocument/2006/relationships/vmlDrawing" Target="../drawings/vmlDrawing153.vml"/><Relationship Id="rId6" Type="http://schemas.openxmlformats.org/officeDocument/2006/relationships/tags" Target="../tags/tag1025.xml"/><Relationship Id="rId11" Type="http://schemas.openxmlformats.org/officeDocument/2006/relationships/image" Target="../media/image10.emf"/><Relationship Id="rId5" Type="http://schemas.openxmlformats.org/officeDocument/2006/relationships/tags" Target="../tags/tag1024.xml"/><Relationship Id="rId10" Type="http://schemas.openxmlformats.org/officeDocument/2006/relationships/oleObject" Target="../embeddings/oleObject153.bin"/><Relationship Id="rId4" Type="http://schemas.openxmlformats.org/officeDocument/2006/relationships/tags" Target="../tags/tag1023.xml"/><Relationship Id="rId9" Type="http://schemas.openxmlformats.org/officeDocument/2006/relationships/slideMaster" Target="../slideMasters/slideMaster21.xml"/></Relationships>
</file>

<file path=ppt/slideLayouts/_rels/slideLayout411.xml.rels><?xml version="1.0" encoding="UTF-8" standalone="yes"?>
<Relationships xmlns="http://schemas.openxmlformats.org/package/2006/relationships"><Relationship Id="rId8" Type="http://schemas.openxmlformats.org/officeDocument/2006/relationships/tags" Target="../tags/tag1034.xml"/><Relationship Id="rId13" Type="http://schemas.openxmlformats.org/officeDocument/2006/relationships/image" Target="../media/image19.png"/><Relationship Id="rId3" Type="http://schemas.openxmlformats.org/officeDocument/2006/relationships/tags" Target="../tags/tag1029.xml"/><Relationship Id="rId7" Type="http://schemas.openxmlformats.org/officeDocument/2006/relationships/tags" Target="../tags/tag1033.xml"/><Relationship Id="rId12" Type="http://schemas.openxmlformats.org/officeDocument/2006/relationships/image" Target="../media/image20.png"/><Relationship Id="rId2" Type="http://schemas.openxmlformats.org/officeDocument/2006/relationships/tags" Target="../tags/tag1028.xml"/><Relationship Id="rId1" Type="http://schemas.openxmlformats.org/officeDocument/2006/relationships/vmlDrawing" Target="../drawings/vmlDrawing154.vml"/><Relationship Id="rId6" Type="http://schemas.openxmlformats.org/officeDocument/2006/relationships/tags" Target="../tags/tag1032.xml"/><Relationship Id="rId11" Type="http://schemas.openxmlformats.org/officeDocument/2006/relationships/image" Target="../media/image10.emf"/><Relationship Id="rId5" Type="http://schemas.openxmlformats.org/officeDocument/2006/relationships/tags" Target="../tags/tag1031.xml"/><Relationship Id="rId10" Type="http://schemas.openxmlformats.org/officeDocument/2006/relationships/oleObject" Target="../embeddings/oleObject154.bin"/><Relationship Id="rId4" Type="http://schemas.openxmlformats.org/officeDocument/2006/relationships/tags" Target="../tags/tag1030.xml"/><Relationship Id="rId9" Type="http://schemas.openxmlformats.org/officeDocument/2006/relationships/slideMaster" Target="../slideMasters/slideMaster2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2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image" Target="../media/image12.png"/><Relationship Id="rId2" Type="http://schemas.openxmlformats.org/officeDocument/2006/relationships/tags" Target="../tags/tag6.xml"/><Relationship Id="rId1" Type="http://schemas.openxmlformats.org/officeDocument/2006/relationships/vmlDrawing" Target="../drawings/vmlDrawing2.vml"/><Relationship Id="rId6" Type="http://schemas.openxmlformats.org/officeDocument/2006/relationships/tags" Target="../tags/tag10.xml"/><Relationship Id="rId11" Type="http://schemas.openxmlformats.org/officeDocument/2006/relationships/image" Target="../media/image11.png"/><Relationship Id="rId5" Type="http://schemas.openxmlformats.org/officeDocument/2006/relationships/tags" Target="../tags/tag9.xml"/><Relationship Id="rId10" Type="http://schemas.openxmlformats.org/officeDocument/2006/relationships/image" Target="../media/image10.emf"/><Relationship Id="rId4" Type="http://schemas.openxmlformats.org/officeDocument/2006/relationships/tags" Target="../tags/tag8.xml"/><Relationship Id="rId9" Type="http://schemas.openxmlformats.org/officeDocument/2006/relationships/oleObject" Target="../embeddings/oleObject2.bin"/></Relationships>
</file>

<file path=ppt/slideLayouts/_rels/slideLayout52.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image" Target="../media/image12.png"/><Relationship Id="rId2" Type="http://schemas.openxmlformats.org/officeDocument/2006/relationships/tags" Target="../tags/tag12.xml"/><Relationship Id="rId1" Type="http://schemas.openxmlformats.org/officeDocument/2006/relationships/vmlDrawing" Target="../drawings/vmlDrawing3.vml"/><Relationship Id="rId6" Type="http://schemas.openxmlformats.org/officeDocument/2006/relationships/tags" Target="../tags/tag16.xml"/><Relationship Id="rId11" Type="http://schemas.openxmlformats.org/officeDocument/2006/relationships/image" Target="../media/image13.png"/><Relationship Id="rId5" Type="http://schemas.openxmlformats.org/officeDocument/2006/relationships/tags" Target="../tags/tag15.xml"/><Relationship Id="rId10" Type="http://schemas.openxmlformats.org/officeDocument/2006/relationships/image" Target="../media/image10.emf"/><Relationship Id="rId4" Type="http://schemas.openxmlformats.org/officeDocument/2006/relationships/tags" Target="../tags/tag14.xml"/><Relationship Id="rId9" Type="http://schemas.openxmlformats.org/officeDocument/2006/relationships/oleObject" Target="../embeddings/oleObject3.bin"/></Relationships>
</file>

<file path=ppt/slideLayouts/_rels/slideLayout53.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image" Target="../media/image12.png"/><Relationship Id="rId2" Type="http://schemas.openxmlformats.org/officeDocument/2006/relationships/tags" Target="../tags/tag18.xml"/><Relationship Id="rId1" Type="http://schemas.openxmlformats.org/officeDocument/2006/relationships/vmlDrawing" Target="../drawings/vmlDrawing4.vml"/><Relationship Id="rId6" Type="http://schemas.openxmlformats.org/officeDocument/2006/relationships/tags" Target="../tags/tag22.xml"/><Relationship Id="rId11" Type="http://schemas.openxmlformats.org/officeDocument/2006/relationships/image" Target="../media/image14.png"/><Relationship Id="rId5" Type="http://schemas.openxmlformats.org/officeDocument/2006/relationships/tags" Target="../tags/tag21.xml"/><Relationship Id="rId10" Type="http://schemas.openxmlformats.org/officeDocument/2006/relationships/image" Target="../media/image10.emf"/><Relationship Id="rId4" Type="http://schemas.openxmlformats.org/officeDocument/2006/relationships/tags" Target="../tags/tag20.xml"/><Relationship Id="rId9" Type="http://schemas.openxmlformats.org/officeDocument/2006/relationships/oleObject" Target="../embeddings/oleObject4.bin"/></Relationships>
</file>

<file path=ppt/slideLayouts/_rels/slideLayout54.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image" Target="../media/image12.png"/><Relationship Id="rId2" Type="http://schemas.openxmlformats.org/officeDocument/2006/relationships/tags" Target="../tags/tag24.xml"/><Relationship Id="rId1" Type="http://schemas.openxmlformats.org/officeDocument/2006/relationships/vmlDrawing" Target="../drawings/vmlDrawing5.vml"/><Relationship Id="rId6" Type="http://schemas.openxmlformats.org/officeDocument/2006/relationships/tags" Target="../tags/tag28.xml"/><Relationship Id="rId11" Type="http://schemas.openxmlformats.org/officeDocument/2006/relationships/image" Target="../media/image15.png"/><Relationship Id="rId5" Type="http://schemas.openxmlformats.org/officeDocument/2006/relationships/tags" Target="../tags/tag27.xml"/><Relationship Id="rId10" Type="http://schemas.openxmlformats.org/officeDocument/2006/relationships/image" Target="../media/image10.emf"/><Relationship Id="rId4" Type="http://schemas.openxmlformats.org/officeDocument/2006/relationships/tags" Target="../tags/tag26.xml"/><Relationship Id="rId9" Type="http://schemas.openxmlformats.org/officeDocument/2006/relationships/oleObject" Target="../embeddings/oleObject5.bin"/></Relationships>
</file>

<file path=ppt/slideLayouts/_rels/slideLayout55.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image" Target="../media/image12.png"/><Relationship Id="rId2" Type="http://schemas.openxmlformats.org/officeDocument/2006/relationships/tags" Target="../tags/tag30.xml"/><Relationship Id="rId1" Type="http://schemas.openxmlformats.org/officeDocument/2006/relationships/vmlDrawing" Target="../drawings/vmlDrawing6.vml"/><Relationship Id="rId6" Type="http://schemas.openxmlformats.org/officeDocument/2006/relationships/tags" Target="../tags/tag34.xml"/><Relationship Id="rId11" Type="http://schemas.openxmlformats.org/officeDocument/2006/relationships/image" Target="../media/image16.png"/><Relationship Id="rId5" Type="http://schemas.openxmlformats.org/officeDocument/2006/relationships/tags" Target="../tags/tag33.xml"/><Relationship Id="rId10" Type="http://schemas.openxmlformats.org/officeDocument/2006/relationships/image" Target="../media/image10.emf"/><Relationship Id="rId4" Type="http://schemas.openxmlformats.org/officeDocument/2006/relationships/tags" Target="../tags/tag32.xml"/><Relationship Id="rId9" Type="http://schemas.openxmlformats.org/officeDocument/2006/relationships/oleObject" Target="../embeddings/oleObject6.bin"/></Relationships>
</file>

<file path=ppt/slideLayouts/_rels/slideLayout56.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37.xml"/><Relationship Id="rId7" Type="http://schemas.openxmlformats.org/officeDocument/2006/relationships/tags" Target="../tags/tag41.xml"/><Relationship Id="rId12" Type="http://schemas.openxmlformats.org/officeDocument/2006/relationships/image" Target="../media/image12.png"/><Relationship Id="rId2" Type="http://schemas.openxmlformats.org/officeDocument/2006/relationships/tags" Target="../tags/tag36.xml"/><Relationship Id="rId1" Type="http://schemas.openxmlformats.org/officeDocument/2006/relationships/vmlDrawing" Target="../drawings/vmlDrawing7.vml"/><Relationship Id="rId6" Type="http://schemas.openxmlformats.org/officeDocument/2006/relationships/tags" Target="../tags/tag40.xml"/><Relationship Id="rId11" Type="http://schemas.openxmlformats.org/officeDocument/2006/relationships/image" Target="../media/image17.png"/><Relationship Id="rId5" Type="http://schemas.openxmlformats.org/officeDocument/2006/relationships/tags" Target="../tags/tag39.xml"/><Relationship Id="rId10" Type="http://schemas.openxmlformats.org/officeDocument/2006/relationships/image" Target="../media/image10.emf"/><Relationship Id="rId4" Type="http://schemas.openxmlformats.org/officeDocument/2006/relationships/tags" Target="../tags/tag38.xml"/><Relationship Id="rId9" Type="http://schemas.openxmlformats.org/officeDocument/2006/relationships/oleObject" Target="../embeddings/oleObject7.bin"/></Relationships>
</file>

<file path=ppt/slideLayouts/_rels/slideLayout57.xml.rels><?xml version="1.0" encoding="UTF-8" standalone="yes"?>
<Relationships xmlns="http://schemas.openxmlformats.org/package/2006/relationships"><Relationship Id="rId8" Type="http://schemas.openxmlformats.org/officeDocument/2006/relationships/tags" Target="../tags/tag48.xml"/><Relationship Id="rId13" Type="http://schemas.openxmlformats.org/officeDocument/2006/relationships/image" Target="../media/image10.emf"/><Relationship Id="rId3" Type="http://schemas.openxmlformats.org/officeDocument/2006/relationships/tags" Target="../tags/tag43.xml"/><Relationship Id="rId7" Type="http://schemas.openxmlformats.org/officeDocument/2006/relationships/tags" Target="../tags/tag47.xml"/><Relationship Id="rId12" Type="http://schemas.openxmlformats.org/officeDocument/2006/relationships/oleObject" Target="../embeddings/oleObject8.bin"/><Relationship Id="rId2" Type="http://schemas.openxmlformats.org/officeDocument/2006/relationships/tags" Target="../tags/tag42.xml"/><Relationship Id="rId1" Type="http://schemas.openxmlformats.org/officeDocument/2006/relationships/vmlDrawing" Target="../drawings/vmlDrawing8.vml"/><Relationship Id="rId6" Type="http://schemas.openxmlformats.org/officeDocument/2006/relationships/tags" Target="../tags/tag46.xml"/><Relationship Id="rId11" Type="http://schemas.openxmlformats.org/officeDocument/2006/relationships/slideMaster" Target="../slideMasters/slideMaster6.xml"/><Relationship Id="rId5" Type="http://schemas.openxmlformats.org/officeDocument/2006/relationships/tags" Target="../tags/tag45.xml"/><Relationship Id="rId10" Type="http://schemas.openxmlformats.org/officeDocument/2006/relationships/tags" Target="../tags/tag50.xml"/><Relationship Id="rId4" Type="http://schemas.openxmlformats.org/officeDocument/2006/relationships/tags" Target="../tags/tag44.xml"/><Relationship Id="rId9" Type="http://schemas.openxmlformats.org/officeDocument/2006/relationships/tags" Target="../tags/tag49.xml"/></Relationships>
</file>

<file path=ppt/slideLayouts/_rels/slideLayout58.xml.rels><?xml version="1.0" encoding="UTF-8" standalone="yes"?>
<Relationships xmlns="http://schemas.openxmlformats.org/package/2006/relationships"><Relationship Id="rId8" Type="http://schemas.openxmlformats.org/officeDocument/2006/relationships/tags" Target="../tags/tag57.xml"/><Relationship Id="rId3" Type="http://schemas.openxmlformats.org/officeDocument/2006/relationships/tags" Target="../tags/tag52.xml"/><Relationship Id="rId7" Type="http://schemas.openxmlformats.org/officeDocument/2006/relationships/tags" Target="../tags/tag56.xml"/><Relationship Id="rId12" Type="http://schemas.openxmlformats.org/officeDocument/2006/relationships/image" Target="../media/image10.emf"/><Relationship Id="rId2" Type="http://schemas.openxmlformats.org/officeDocument/2006/relationships/tags" Target="../tags/tag51.xml"/><Relationship Id="rId1" Type="http://schemas.openxmlformats.org/officeDocument/2006/relationships/vmlDrawing" Target="../drawings/vmlDrawing9.vml"/><Relationship Id="rId6" Type="http://schemas.openxmlformats.org/officeDocument/2006/relationships/tags" Target="../tags/tag55.xml"/><Relationship Id="rId11" Type="http://schemas.openxmlformats.org/officeDocument/2006/relationships/oleObject" Target="../embeddings/oleObject9.bin"/><Relationship Id="rId5" Type="http://schemas.openxmlformats.org/officeDocument/2006/relationships/tags" Target="../tags/tag54.xml"/><Relationship Id="rId10" Type="http://schemas.openxmlformats.org/officeDocument/2006/relationships/slideMaster" Target="../slideMasters/slideMaster6.xml"/><Relationship Id="rId4" Type="http://schemas.openxmlformats.org/officeDocument/2006/relationships/tags" Target="../tags/tag53.xml"/><Relationship Id="rId9" Type="http://schemas.openxmlformats.org/officeDocument/2006/relationships/tags" Target="../tags/tag58.xml"/></Relationships>
</file>

<file path=ppt/slideLayouts/_rels/slideLayout59.xml.rels><?xml version="1.0" encoding="UTF-8" standalone="yes"?>
<Relationships xmlns="http://schemas.openxmlformats.org/package/2006/relationships"><Relationship Id="rId8" Type="http://schemas.openxmlformats.org/officeDocument/2006/relationships/tags" Target="../tags/tag65.xml"/><Relationship Id="rId13" Type="http://schemas.openxmlformats.org/officeDocument/2006/relationships/image" Target="../media/image10.emf"/><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oleObject" Target="../embeddings/oleObject10.bin"/><Relationship Id="rId2" Type="http://schemas.openxmlformats.org/officeDocument/2006/relationships/tags" Target="../tags/tag59.xml"/><Relationship Id="rId1" Type="http://schemas.openxmlformats.org/officeDocument/2006/relationships/vmlDrawing" Target="../drawings/vmlDrawing10.vml"/><Relationship Id="rId6" Type="http://schemas.openxmlformats.org/officeDocument/2006/relationships/tags" Target="../tags/tag63.xml"/><Relationship Id="rId11" Type="http://schemas.openxmlformats.org/officeDocument/2006/relationships/slideMaster" Target="../slideMasters/slideMaster6.xml"/><Relationship Id="rId5" Type="http://schemas.openxmlformats.org/officeDocument/2006/relationships/tags" Target="../tags/tag62.xml"/><Relationship Id="rId10" Type="http://schemas.openxmlformats.org/officeDocument/2006/relationships/tags" Target="../tags/tag67.xml"/><Relationship Id="rId4" Type="http://schemas.openxmlformats.org/officeDocument/2006/relationships/tags" Target="../tags/tag61.xml"/><Relationship Id="rId9" Type="http://schemas.openxmlformats.org/officeDocument/2006/relationships/tags" Target="../tags/tag6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tags" Target="../tags/tag74.xml"/><Relationship Id="rId3" Type="http://schemas.openxmlformats.org/officeDocument/2006/relationships/tags" Target="../tags/tag69.xml"/><Relationship Id="rId7" Type="http://schemas.openxmlformats.org/officeDocument/2006/relationships/tags" Target="../tags/tag73.xml"/><Relationship Id="rId12" Type="http://schemas.openxmlformats.org/officeDocument/2006/relationships/image" Target="../media/image10.emf"/><Relationship Id="rId2" Type="http://schemas.openxmlformats.org/officeDocument/2006/relationships/tags" Target="../tags/tag68.xml"/><Relationship Id="rId1" Type="http://schemas.openxmlformats.org/officeDocument/2006/relationships/vmlDrawing" Target="../drawings/vmlDrawing11.vml"/><Relationship Id="rId6" Type="http://schemas.openxmlformats.org/officeDocument/2006/relationships/tags" Target="../tags/tag72.xml"/><Relationship Id="rId11" Type="http://schemas.openxmlformats.org/officeDocument/2006/relationships/oleObject" Target="../embeddings/oleObject11.bin"/><Relationship Id="rId5" Type="http://schemas.openxmlformats.org/officeDocument/2006/relationships/tags" Target="../tags/tag71.xml"/><Relationship Id="rId10" Type="http://schemas.openxmlformats.org/officeDocument/2006/relationships/slideMaster" Target="../slideMasters/slideMaster6.xml"/><Relationship Id="rId4" Type="http://schemas.openxmlformats.org/officeDocument/2006/relationships/tags" Target="../tags/tag70.xml"/><Relationship Id="rId9" Type="http://schemas.openxmlformats.org/officeDocument/2006/relationships/tags" Target="../tags/tag75.xml"/></Relationships>
</file>

<file path=ppt/slideLayouts/_rels/slideLayout61.xml.rels><?xml version="1.0" encoding="UTF-8" standalone="yes"?>
<Relationships xmlns="http://schemas.openxmlformats.org/package/2006/relationships"><Relationship Id="rId8" Type="http://schemas.openxmlformats.org/officeDocument/2006/relationships/tags" Target="../tags/tag82.xml"/><Relationship Id="rId3" Type="http://schemas.openxmlformats.org/officeDocument/2006/relationships/tags" Target="../tags/tag77.xml"/><Relationship Id="rId7" Type="http://schemas.openxmlformats.org/officeDocument/2006/relationships/tags" Target="../tags/tag81.xml"/><Relationship Id="rId12" Type="http://schemas.openxmlformats.org/officeDocument/2006/relationships/image" Target="../media/image10.emf"/><Relationship Id="rId2" Type="http://schemas.openxmlformats.org/officeDocument/2006/relationships/tags" Target="../tags/tag76.xml"/><Relationship Id="rId1" Type="http://schemas.openxmlformats.org/officeDocument/2006/relationships/vmlDrawing" Target="../drawings/vmlDrawing12.vml"/><Relationship Id="rId6" Type="http://schemas.openxmlformats.org/officeDocument/2006/relationships/tags" Target="../tags/tag80.xml"/><Relationship Id="rId11" Type="http://schemas.openxmlformats.org/officeDocument/2006/relationships/oleObject" Target="../embeddings/oleObject12.bin"/><Relationship Id="rId5" Type="http://schemas.openxmlformats.org/officeDocument/2006/relationships/tags" Target="../tags/tag79.xml"/><Relationship Id="rId10" Type="http://schemas.openxmlformats.org/officeDocument/2006/relationships/slideMaster" Target="../slideMasters/slideMaster6.xml"/><Relationship Id="rId4" Type="http://schemas.openxmlformats.org/officeDocument/2006/relationships/tags" Target="../tags/tag78.xml"/><Relationship Id="rId9" Type="http://schemas.openxmlformats.org/officeDocument/2006/relationships/tags" Target="../tags/tag83.xml"/></Relationships>
</file>

<file path=ppt/slideLayouts/_rels/slideLayout62.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85.xml"/><Relationship Id="rId7" Type="http://schemas.openxmlformats.org/officeDocument/2006/relationships/tags" Target="../tags/tag89.xml"/><Relationship Id="rId2" Type="http://schemas.openxmlformats.org/officeDocument/2006/relationships/tags" Target="../tags/tag84.xml"/><Relationship Id="rId1" Type="http://schemas.openxmlformats.org/officeDocument/2006/relationships/vmlDrawing" Target="../drawings/vmlDrawing13.vml"/><Relationship Id="rId6" Type="http://schemas.openxmlformats.org/officeDocument/2006/relationships/tags" Target="../tags/tag88.xml"/><Relationship Id="rId5" Type="http://schemas.openxmlformats.org/officeDocument/2006/relationships/tags" Target="../tags/tag87.xml"/><Relationship Id="rId10" Type="http://schemas.openxmlformats.org/officeDocument/2006/relationships/image" Target="../media/image10.emf"/><Relationship Id="rId4" Type="http://schemas.openxmlformats.org/officeDocument/2006/relationships/tags" Target="../tags/tag86.xml"/><Relationship Id="rId9" Type="http://schemas.openxmlformats.org/officeDocument/2006/relationships/oleObject" Target="../embeddings/oleObject13.bin"/></Relationships>
</file>

<file path=ppt/slideLayouts/_rels/slideLayout63.xml.rels><?xml version="1.0" encoding="UTF-8" standalone="yes"?>
<Relationships xmlns="http://schemas.openxmlformats.org/package/2006/relationships"><Relationship Id="rId8" Type="http://schemas.openxmlformats.org/officeDocument/2006/relationships/tags" Target="../tags/tag96.xml"/><Relationship Id="rId13" Type="http://schemas.openxmlformats.org/officeDocument/2006/relationships/image" Target="../media/image10.emf"/><Relationship Id="rId3" Type="http://schemas.openxmlformats.org/officeDocument/2006/relationships/tags" Target="../tags/tag91.xml"/><Relationship Id="rId7" Type="http://schemas.openxmlformats.org/officeDocument/2006/relationships/tags" Target="../tags/tag95.xml"/><Relationship Id="rId12" Type="http://schemas.openxmlformats.org/officeDocument/2006/relationships/oleObject" Target="../embeddings/oleObject14.bin"/><Relationship Id="rId2" Type="http://schemas.openxmlformats.org/officeDocument/2006/relationships/tags" Target="../tags/tag90.xml"/><Relationship Id="rId1" Type="http://schemas.openxmlformats.org/officeDocument/2006/relationships/vmlDrawing" Target="../drawings/vmlDrawing14.vml"/><Relationship Id="rId6" Type="http://schemas.openxmlformats.org/officeDocument/2006/relationships/tags" Target="../tags/tag94.xml"/><Relationship Id="rId11" Type="http://schemas.openxmlformats.org/officeDocument/2006/relationships/slideMaster" Target="../slideMasters/slideMaster6.xml"/><Relationship Id="rId5" Type="http://schemas.openxmlformats.org/officeDocument/2006/relationships/tags" Target="../tags/tag93.xml"/><Relationship Id="rId10" Type="http://schemas.openxmlformats.org/officeDocument/2006/relationships/tags" Target="../tags/tag98.xml"/><Relationship Id="rId4" Type="http://schemas.openxmlformats.org/officeDocument/2006/relationships/tags" Target="../tags/tag92.xml"/><Relationship Id="rId9" Type="http://schemas.openxmlformats.org/officeDocument/2006/relationships/tags" Target="../tags/tag97.xml"/></Relationships>
</file>

<file path=ppt/slideLayouts/_rels/slideLayout64.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image" Target="../media/image10.emf"/><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oleObject" Target="../embeddings/oleObject15.bin"/><Relationship Id="rId2" Type="http://schemas.openxmlformats.org/officeDocument/2006/relationships/tags" Target="../tags/tag99.xml"/><Relationship Id="rId1" Type="http://schemas.openxmlformats.org/officeDocument/2006/relationships/vmlDrawing" Target="../drawings/vmlDrawing15.vml"/><Relationship Id="rId6" Type="http://schemas.openxmlformats.org/officeDocument/2006/relationships/tags" Target="../tags/tag103.xml"/><Relationship Id="rId11" Type="http://schemas.openxmlformats.org/officeDocument/2006/relationships/slideMaster" Target="../slideMasters/slideMaster6.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109.xml"/><Relationship Id="rId7" Type="http://schemas.openxmlformats.org/officeDocument/2006/relationships/oleObject" Target="../embeddings/oleObject16.bin"/><Relationship Id="rId2" Type="http://schemas.openxmlformats.org/officeDocument/2006/relationships/tags" Target="../tags/tag108.xml"/><Relationship Id="rId1" Type="http://schemas.openxmlformats.org/officeDocument/2006/relationships/vmlDrawing" Target="../drawings/vmlDrawing16.vml"/><Relationship Id="rId6" Type="http://schemas.openxmlformats.org/officeDocument/2006/relationships/slideMaster" Target="../slideMasters/slideMaster6.xml"/><Relationship Id="rId5" Type="http://schemas.openxmlformats.org/officeDocument/2006/relationships/tags" Target="../tags/tag111.xml"/><Relationship Id="rId4" Type="http://schemas.openxmlformats.org/officeDocument/2006/relationships/tags" Target="../tags/tag110.xml"/></Relationships>
</file>

<file path=ppt/slideLayouts/_rels/slideLayout66.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113.xml"/><Relationship Id="rId7" Type="http://schemas.openxmlformats.org/officeDocument/2006/relationships/tags" Target="../tags/tag117.xml"/><Relationship Id="rId2" Type="http://schemas.openxmlformats.org/officeDocument/2006/relationships/tags" Target="../tags/tag112.xml"/><Relationship Id="rId1" Type="http://schemas.openxmlformats.org/officeDocument/2006/relationships/vmlDrawing" Target="../drawings/vmlDrawing17.vml"/><Relationship Id="rId6" Type="http://schemas.openxmlformats.org/officeDocument/2006/relationships/tags" Target="../tags/tag116.xml"/><Relationship Id="rId5" Type="http://schemas.openxmlformats.org/officeDocument/2006/relationships/tags" Target="../tags/tag115.xml"/><Relationship Id="rId10" Type="http://schemas.openxmlformats.org/officeDocument/2006/relationships/image" Target="../media/image10.emf"/><Relationship Id="rId4" Type="http://schemas.openxmlformats.org/officeDocument/2006/relationships/tags" Target="../tags/tag114.xml"/><Relationship Id="rId9" Type="http://schemas.openxmlformats.org/officeDocument/2006/relationships/oleObject" Target="../embeddings/oleObject17.bin"/></Relationships>
</file>

<file path=ppt/slideLayouts/_rels/slideLayout67.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119.xml"/><Relationship Id="rId7" Type="http://schemas.openxmlformats.org/officeDocument/2006/relationships/tags" Target="../tags/tag123.xml"/><Relationship Id="rId2" Type="http://schemas.openxmlformats.org/officeDocument/2006/relationships/tags" Target="../tags/tag118.xml"/><Relationship Id="rId1" Type="http://schemas.openxmlformats.org/officeDocument/2006/relationships/vmlDrawing" Target="../drawings/vmlDrawing18.vml"/><Relationship Id="rId6" Type="http://schemas.openxmlformats.org/officeDocument/2006/relationships/tags" Target="../tags/tag122.xml"/><Relationship Id="rId5" Type="http://schemas.openxmlformats.org/officeDocument/2006/relationships/tags" Target="../tags/tag121.xml"/><Relationship Id="rId10" Type="http://schemas.openxmlformats.org/officeDocument/2006/relationships/image" Target="../media/image10.emf"/><Relationship Id="rId4" Type="http://schemas.openxmlformats.org/officeDocument/2006/relationships/tags" Target="../tags/tag120.xml"/><Relationship Id="rId9" Type="http://schemas.openxmlformats.org/officeDocument/2006/relationships/oleObject" Target="../embeddings/oleObject18.bin"/></Relationships>
</file>

<file path=ppt/slideLayouts/_rels/slideLayout68.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125.xml"/><Relationship Id="rId7" Type="http://schemas.openxmlformats.org/officeDocument/2006/relationships/tags" Target="../tags/tag129.xml"/><Relationship Id="rId2" Type="http://schemas.openxmlformats.org/officeDocument/2006/relationships/tags" Target="../tags/tag124.xml"/><Relationship Id="rId1" Type="http://schemas.openxmlformats.org/officeDocument/2006/relationships/vmlDrawing" Target="../drawings/vmlDrawing19.vml"/><Relationship Id="rId6" Type="http://schemas.openxmlformats.org/officeDocument/2006/relationships/tags" Target="../tags/tag128.xml"/><Relationship Id="rId5" Type="http://schemas.openxmlformats.org/officeDocument/2006/relationships/tags" Target="../tags/tag127.xml"/><Relationship Id="rId10" Type="http://schemas.openxmlformats.org/officeDocument/2006/relationships/image" Target="../media/image10.emf"/><Relationship Id="rId4" Type="http://schemas.openxmlformats.org/officeDocument/2006/relationships/tags" Target="../tags/tag126.xml"/><Relationship Id="rId9" Type="http://schemas.openxmlformats.org/officeDocument/2006/relationships/oleObject" Target="../embeddings/oleObject19.bin"/></Relationships>
</file>

<file path=ppt/slideLayouts/_rels/slideLayout69.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tags" Target="../tags/tag131.xml"/><Relationship Id="rId7" Type="http://schemas.openxmlformats.org/officeDocument/2006/relationships/slideMaster" Target="../slideMasters/slideMaster6.xml"/><Relationship Id="rId2" Type="http://schemas.openxmlformats.org/officeDocument/2006/relationships/tags" Target="../tags/tag130.xml"/><Relationship Id="rId1" Type="http://schemas.openxmlformats.org/officeDocument/2006/relationships/vmlDrawing" Target="../drawings/vmlDrawing20.vml"/><Relationship Id="rId6" Type="http://schemas.openxmlformats.org/officeDocument/2006/relationships/tags" Target="../tags/tag134.xml"/><Relationship Id="rId11" Type="http://schemas.openxmlformats.org/officeDocument/2006/relationships/image" Target="../media/image19.png"/><Relationship Id="rId5" Type="http://schemas.openxmlformats.org/officeDocument/2006/relationships/tags" Target="../tags/tag133.xml"/><Relationship Id="rId10" Type="http://schemas.openxmlformats.org/officeDocument/2006/relationships/image" Target="../media/image18.png"/><Relationship Id="rId4" Type="http://schemas.openxmlformats.org/officeDocument/2006/relationships/tags" Target="../tags/tag132.xml"/><Relationship Id="rId9" Type="http://schemas.openxmlformats.org/officeDocument/2006/relationships/image" Target="../media/image10.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tags" Target="../tags/tag141.xml"/><Relationship Id="rId13" Type="http://schemas.openxmlformats.org/officeDocument/2006/relationships/image" Target="../media/image19.png"/><Relationship Id="rId3" Type="http://schemas.openxmlformats.org/officeDocument/2006/relationships/tags" Target="../tags/tag136.xml"/><Relationship Id="rId7" Type="http://schemas.openxmlformats.org/officeDocument/2006/relationships/tags" Target="../tags/tag140.xml"/><Relationship Id="rId12" Type="http://schemas.openxmlformats.org/officeDocument/2006/relationships/image" Target="../media/image18.png"/><Relationship Id="rId2" Type="http://schemas.openxmlformats.org/officeDocument/2006/relationships/tags" Target="../tags/tag135.xml"/><Relationship Id="rId1" Type="http://schemas.openxmlformats.org/officeDocument/2006/relationships/vmlDrawing" Target="../drawings/vmlDrawing21.vml"/><Relationship Id="rId6" Type="http://schemas.openxmlformats.org/officeDocument/2006/relationships/tags" Target="../tags/tag139.xml"/><Relationship Id="rId11" Type="http://schemas.openxmlformats.org/officeDocument/2006/relationships/image" Target="../media/image10.emf"/><Relationship Id="rId5" Type="http://schemas.openxmlformats.org/officeDocument/2006/relationships/tags" Target="../tags/tag138.xml"/><Relationship Id="rId10" Type="http://schemas.openxmlformats.org/officeDocument/2006/relationships/oleObject" Target="../embeddings/oleObject21.bin"/><Relationship Id="rId4" Type="http://schemas.openxmlformats.org/officeDocument/2006/relationships/tags" Target="../tags/tag137.xml"/><Relationship Id="rId9"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8" Type="http://schemas.openxmlformats.org/officeDocument/2006/relationships/tags" Target="../tags/tag148.xml"/><Relationship Id="rId13" Type="http://schemas.openxmlformats.org/officeDocument/2006/relationships/image" Target="../media/image19.png"/><Relationship Id="rId3" Type="http://schemas.openxmlformats.org/officeDocument/2006/relationships/tags" Target="../tags/tag143.xml"/><Relationship Id="rId7" Type="http://schemas.openxmlformats.org/officeDocument/2006/relationships/tags" Target="../tags/tag147.xml"/><Relationship Id="rId12" Type="http://schemas.openxmlformats.org/officeDocument/2006/relationships/image" Target="../media/image20.png"/><Relationship Id="rId2" Type="http://schemas.openxmlformats.org/officeDocument/2006/relationships/tags" Target="../tags/tag142.xml"/><Relationship Id="rId1" Type="http://schemas.openxmlformats.org/officeDocument/2006/relationships/vmlDrawing" Target="../drawings/vmlDrawing22.vml"/><Relationship Id="rId6" Type="http://schemas.openxmlformats.org/officeDocument/2006/relationships/tags" Target="../tags/tag146.xml"/><Relationship Id="rId11" Type="http://schemas.openxmlformats.org/officeDocument/2006/relationships/image" Target="../media/image10.emf"/><Relationship Id="rId5" Type="http://schemas.openxmlformats.org/officeDocument/2006/relationships/tags" Target="../tags/tag145.xml"/><Relationship Id="rId10" Type="http://schemas.openxmlformats.org/officeDocument/2006/relationships/oleObject" Target="../embeddings/oleObject22.bin"/><Relationship Id="rId4" Type="http://schemas.openxmlformats.org/officeDocument/2006/relationships/tags" Target="../tags/tag144.xml"/><Relationship Id="rId9"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8" Type="http://schemas.openxmlformats.org/officeDocument/2006/relationships/slideMaster" Target="../slideMasters/slideMaster7.xml"/><Relationship Id="rId3" Type="http://schemas.openxmlformats.org/officeDocument/2006/relationships/tags" Target="../tags/tag155.xml"/><Relationship Id="rId7" Type="http://schemas.openxmlformats.org/officeDocument/2006/relationships/tags" Target="../tags/tag159.xml"/><Relationship Id="rId12" Type="http://schemas.openxmlformats.org/officeDocument/2006/relationships/image" Target="../media/image24.png"/><Relationship Id="rId2" Type="http://schemas.openxmlformats.org/officeDocument/2006/relationships/tags" Target="../tags/tag154.xml"/><Relationship Id="rId1" Type="http://schemas.openxmlformats.org/officeDocument/2006/relationships/vmlDrawing" Target="../drawings/vmlDrawing24.vml"/><Relationship Id="rId6" Type="http://schemas.openxmlformats.org/officeDocument/2006/relationships/tags" Target="../tags/tag158.xml"/><Relationship Id="rId11" Type="http://schemas.openxmlformats.org/officeDocument/2006/relationships/image" Target="../media/image23.png"/><Relationship Id="rId5" Type="http://schemas.openxmlformats.org/officeDocument/2006/relationships/tags" Target="../tags/tag157.xml"/><Relationship Id="rId10" Type="http://schemas.openxmlformats.org/officeDocument/2006/relationships/image" Target="../media/image10.emf"/><Relationship Id="rId4" Type="http://schemas.openxmlformats.org/officeDocument/2006/relationships/tags" Target="../tags/tag156.xml"/><Relationship Id="rId9" Type="http://schemas.openxmlformats.org/officeDocument/2006/relationships/oleObject" Target="../embeddings/oleObject24.bin"/></Relationships>
</file>

<file path=ppt/slideLayouts/_rels/slideLayout82.xml.rels><?xml version="1.0" encoding="UTF-8" standalone="yes"?>
<Relationships xmlns="http://schemas.openxmlformats.org/package/2006/relationships"><Relationship Id="rId8" Type="http://schemas.openxmlformats.org/officeDocument/2006/relationships/slideMaster" Target="../slideMasters/slideMaster7.xml"/><Relationship Id="rId3" Type="http://schemas.openxmlformats.org/officeDocument/2006/relationships/tags" Target="../tags/tag161.xml"/><Relationship Id="rId7" Type="http://schemas.openxmlformats.org/officeDocument/2006/relationships/tags" Target="../tags/tag165.xml"/><Relationship Id="rId12" Type="http://schemas.openxmlformats.org/officeDocument/2006/relationships/image" Target="../media/image24.png"/><Relationship Id="rId2" Type="http://schemas.openxmlformats.org/officeDocument/2006/relationships/tags" Target="../tags/tag160.xml"/><Relationship Id="rId1" Type="http://schemas.openxmlformats.org/officeDocument/2006/relationships/vmlDrawing" Target="../drawings/vmlDrawing25.vml"/><Relationship Id="rId6" Type="http://schemas.openxmlformats.org/officeDocument/2006/relationships/tags" Target="../tags/tag164.xml"/><Relationship Id="rId11" Type="http://schemas.openxmlformats.org/officeDocument/2006/relationships/image" Target="../media/image25.png"/><Relationship Id="rId5" Type="http://schemas.openxmlformats.org/officeDocument/2006/relationships/tags" Target="../tags/tag163.xml"/><Relationship Id="rId10" Type="http://schemas.openxmlformats.org/officeDocument/2006/relationships/image" Target="../media/image10.emf"/><Relationship Id="rId4" Type="http://schemas.openxmlformats.org/officeDocument/2006/relationships/tags" Target="../tags/tag162.xml"/><Relationship Id="rId9" Type="http://schemas.openxmlformats.org/officeDocument/2006/relationships/oleObject" Target="../embeddings/oleObject25.bin"/></Relationships>
</file>

<file path=ppt/slideLayouts/_rels/slideLayout83.xml.rels><?xml version="1.0" encoding="UTF-8" standalone="yes"?>
<Relationships xmlns="http://schemas.openxmlformats.org/package/2006/relationships"><Relationship Id="rId8" Type="http://schemas.openxmlformats.org/officeDocument/2006/relationships/slideMaster" Target="../slideMasters/slideMaster7.xml"/><Relationship Id="rId3" Type="http://schemas.openxmlformats.org/officeDocument/2006/relationships/tags" Target="../tags/tag167.xml"/><Relationship Id="rId7" Type="http://schemas.openxmlformats.org/officeDocument/2006/relationships/tags" Target="../tags/tag171.xml"/><Relationship Id="rId12" Type="http://schemas.openxmlformats.org/officeDocument/2006/relationships/image" Target="../media/image24.png"/><Relationship Id="rId2" Type="http://schemas.openxmlformats.org/officeDocument/2006/relationships/tags" Target="../tags/tag166.xml"/><Relationship Id="rId1" Type="http://schemas.openxmlformats.org/officeDocument/2006/relationships/vmlDrawing" Target="../drawings/vmlDrawing26.vml"/><Relationship Id="rId6" Type="http://schemas.openxmlformats.org/officeDocument/2006/relationships/tags" Target="../tags/tag170.xml"/><Relationship Id="rId11" Type="http://schemas.openxmlformats.org/officeDocument/2006/relationships/image" Target="../media/image26.png"/><Relationship Id="rId5" Type="http://schemas.openxmlformats.org/officeDocument/2006/relationships/tags" Target="../tags/tag169.xml"/><Relationship Id="rId10" Type="http://schemas.openxmlformats.org/officeDocument/2006/relationships/image" Target="../media/image10.emf"/><Relationship Id="rId4" Type="http://schemas.openxmlformats.org/officeDocument/2006/relationships/tags" Target="../tags/tag168.xml"/><Relationship Id="rId9" Type="http://schemas.openxmlformats.org/officeDocument/2006/relationships/oleObject" Target="../embeddings/oleObject26.bin"/></Relationships>
</file>

<file path=ppt/slideLayouts/_rels/slideLayout84.xml.rels><?xml version="1.0" encoding="UTF-8" standalone="yes"?>
<Relationships xmlns="http://schemas.openxmlformats.org/package/2006/relationships"><Relationship Id="rId8" Type="http://schemas.openxmlformats.org/officeDocument/2006/relationships/slideMaster" Target="../slideMasters/slideMaster7.xml"/><Relationship Id="rId3" Type="http://schemas.openxmlformats.org/officeDocument/2006/relationships/tags" Target="../tags/tag173.xml"/><Relationship Id="rId7" Type="http://schemas.openxmlformats.org/officeDocument/2006/relationships/tags" Target="../tags/tag177.xml"/><Relationship Id="rId12" Type="http://schemas.openxmlformats.org/officeDocument/2006/relationships/image" Target="../media/image24.png"/><Relationship Id="rId2" Type="http://schemas.openxmlformats.org/officeDocument/2006/relationships/tags" Target="../tags/tag172.xml"/><Relationship Id="rId1" Type="http://schemas.openxmlformats.org/officeDocument/2006/relationships/vmlDrawing" Target="../drawings/vmlDrawing27.vml"/><Relationship Id="rId6" Type="http://schemas.openxmlformats.org/officeDocument/2006/relationships/tags" Target="../tags/tag176.xml"/><Relationship Id="rId11" Type="http://schemas.openxmlformats.org/officeDocument/2006/relationships/image" Target="../media/image27.png"/><Relationship Id="rId5" Type="http://schemas.openxmlformats.org/officeDocument/2006/relationships/tags" Target="../tags/tag175.xml"/><Relationship Id="rId10" Type="http://schemas.openxmlformats.org/officeDocument/2006/relationships/image" Target="../media/image10.emf"/><Relationship Id="rId4" Type="http://schemas.openxmlformats.org/officeDocument/2006/relationships/tags" Target="../tags/tag174.xml"/><Relationship Id="rId9" Type="http://schemas.openxmlformats.org/officeDocument/2006/relationships/oleObject" Target="../embeddings/oleObject27.bin"/></Relationships>
</file>

<file path=ppt/slideLayouts/_rels/slideLayout85.xml.rels><?xml version="1.0" encoding="UTF-8" standalone="yes"?>
<Relationships xmlns="http://schemas.openxmlformats.org/package/2006/relationships"><Relationship Id="rId8" Type="http://schemas.openxmlformats.org/officeDocument/2006/relationships/slideMaster" Target="../slideMasters/slideMaster7.xml"/><Relationship Id="rId3" Type="http://schemas.openxmlformats.org/officeDocument/2006/relationships/tags" Target="../tags/tag179.xml"/><Relationship Id="rId7" Type="http://schemas.openxmlformats.org/officeDocument/2006/relationships/tags" Target="../tags/tag183.xml"/><Relationship Id="rId12" Type="http://schemas.openxmlformats.org/officeDocument/2006/relationships/image" Target="../media/image24.png"/><Relationship Id="rId2" Type="http://schemas.openxmlformats.org/officeDocument/2006/relationships/tags" Target="../tags/tag178.xml"/><Relationship Id="rId1" Type="http://schemas.openxmlformats.org/officeDocument/2006/relationships/vmlDrawing" Target="../drawings/vmlDrawing28.vml"/><Relationship Id="rId6" Type="http://schemas.openxmlformats.org/officeDocument/2006/relationships/tags" Target="../tags/tag182.xml"/><Relationship Id="rId11" Type="http://schemas.openxmlformats.org/officeDocument/2006/relationships/image" Target="../media/image28.png"/><Relationship Id="rId5" Type="http://schemas.openxmlformats.org/officeDocument/2006/relationships/tags" Target="../tags/tag181.xml"/><Relationship Id="rId10" Type="http://schemas.openxmlformats.org/officeDocument/2006/relationships/image" Target="../media/image10.emf"/><Relationship Id="rId4" Type="http://schemas.openxmlformats.org/officeDocument/2006/relationships/tags" Target="../tags/tag180.xml"/><Relationship Id="rId9" Type="http://schemas.openxmlformats.org/officeDocument/2006/relationships/oleObject" Target="../embeddings/oleObject28.bin"/></Relationships>
</file>

<file path=ppt/slideLayouts/_rels/slideLayout86.xml.rels><?xml version="1.0" encoding="UTF-8" standalone="yes"?>
<Relationships xmlns="http://schemas.openxmlformats.org/package/2006/relationships"><Relationship Id="rId8" Type="http://schemas.openxmlformats.org/officeDocument/2006/relationships/slideMaster" Target="../slideMasters/slideMaster7.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image" Target="../media/image24.png"/><Relationship Id="rId2" Type="http://schemas.openxmlformats.org/officeDocument/2006/relationships/tags" Target="../tags/tag184.xml"/><Relationship Id="rId1" Type="http://schemas.openxmlformats.org/officeDocument/2006/relationships/vmlDrawing" Target="../drawings/vmlDrawing29.vml"/><Relationship Id="rId6" Type="http://schemas.openxmlformats.org/officeDocument/2006/relationships/tags" Target="../tags/tag188.xml"/><Relationship Id="rId11" Type="http://schemas.openxmlformats.org/officeDocument/2006/relationships/image" Target="../media/image29.png"/><Relationship Id="rId5" Type="http://schemas.openxmlformats.org/officeDocument/2006/relationships/tags" Target="../tags/tag187.xml"/><Relationship Id="rId10" Type="http://schemas.openxmlformats.org/officeDocument/2006/relationships/image" Target="../media/image10.emf"/><Relationship Id="rId4" Type="http://schemas.openxmlformats.org/officeDocument/2006/relationships/tags" Target="../tags/tag186.xml"/><Relationship Id="rId9" Type="http://schemas.openxmlformats.org/officeDocument/2006/relationships/oleObject" Target="../embeddings/oleObject29.bin"/></Relationships>
</file>

<file path=ppt/slideLayouts/_rels/slideLayout87.xml.rels><?xml version="1.0" encoding="UTF-8" standalone="yes"?>
<Relationships xmlns="http://schemas.openxmlformats.org/package/2006/relationships"><Relationship Id="rId8" Type="http://schemas.openxmlformats.org/officeDocument/2006/relationships/tags" Target="../tags/tag196.xml"/><Relationship Id="rId3" Type="http://schemas.openxmlformats.org/officeDocument/2006/relationships/tags" Target="../tags/tag191.xml"/><Relationship Id="rId7" Type="http://schemas.openxmlformats.org/officeDocument/2006/relationships/tags" Target="../tags/tag195.xml"/><Relationship Id="rId12" Type="http://schemas.openxmlformats.org/officeDocument/2006/relationships/image" Target="../media/image10.emf"/><Relationship Id="rId2" Type="http://schemas.openxmlformats.org/officeDocument/2006/relationships/tags" Target="../tags/tag190.xml"/><Relationship Id="rId1" Type="http://schemas.openxmlformats.org/officeDocument/2006/relationships/vmlDrawing" Target="../drawings/vmlDrawing30.vml"/><Relationship Id="rId6" Type="http://schemas.openxmlformats.org/officeDocument/2006/relationships/tags" Target="../tags/tag194.xml"/><Relationship Id="rId11" Type="http://schemas.openxmlformats.org/officeDocument/2006/relationships/oleObject" Target="../embeddings/oleObject30.bin"/><Relationship Id="rId5" Type="http://schemas.openxmlformats.org/officeDocument/2006/relationships/tags" Target="../tags/tag193.xml"/><Relationship Id="rId10" Type="http://schemas.openxmlformats.org/officeDocument/2006/relationships/slideMaster" Target="../slideMasters/slideMaster7.xml"/><Relationship Id="rId4" Type="http://schemas.openxmlformats.org/officeDocument/2006/relationships/tags" Target="../tags/tag192.xml"/><Relationship Id="rId9" Type="http://schemas.openxmlformats.org/officeDocument/2006/relationships/tags" Target="../tags/tag197.xml"/></Relationships>
</file>

<file path=ppt/slideLayouts/_rels/slideLayout88.xml.rels><?xml version="1.0" encoding="UTF-8" standalone="yes"?>
<Relationships xmlns="http://schemas.openxmlformats.org/package/2006/relationships"><Relationship Id="rId8" Type="http://schemas.openxmlformats.org/officeDocument/2006/relationships/tags" Target="../tags/tag204.xml"/><Relationship Id="rId3" Type="http://schemas.openxmlformats.org/officeDocument/2006/relationships/tags" Target="../tags/tag199.xml"/><Relationship Id="rId7" Type="http://schemas.openxmlformats.org/officeDocument/2006/relationships/tags" Target="../tags/tag203.xml"/><Relationship Id="rId2" Type="http://schemas.openxmlformats.org/officeDocument/2006/relationships/tags" Target="../tags/tag198.xml"/><Relationship Id="rId1" Type="http://schemas.openxmlformats.org/officeDocument/2006/relationships/vmlDrawing" Target="../drawings/vmlDrawing31.vml"/><Relationship Id="rId6" Type="http://schemas.openxmlformats.org/officeDocument/2006/relationships/tags" Target="../tags/tag202.xml"/><Relationship Id="rId11" Type="http://schemas.openxmlformats.org/officeDocument/2006/relationships/image" Target="../media/image10.emf"/><Relationship Id="rId5" Type="http://schemas.openxmlformats.org/officeDocument/2006/relationships/tags" Target="../tags/tag201.xml"/><Relationship Id="rId10" Type="http://schemas.openxmlformats.org/officeDocument/2006/relationships/oleObject" Target="../embeddings/oleObject31.bin"/><Relationship Id="rId4" Type="http://schemas.openxmlformats.org/officeDocument/2006/relationships/tags" Target="../tags/tag200.xml"/><Relationship Id="rId9"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8" Type="http://schemas.openxmlformats.org/officeDocument/2006/relationships/tags" Target="../tags/tag211.xml"/><Relationship Id="rId13" Type="http://schemas.openxmlformats.org/officeDocument/2006/relationships/image" Target="../media/image10.emf"/><Relationship Id="rId3" Type="http://schemas.openxmlformats.org/officeDocument/2006/relationships/tags" Target="../tags/tag206.xml"/><Relationship Id="rId7" Type="http://schemas.openxmlformats.org/officeDocument/2006/relationships/tags" Target="../tags/tag210.xml"/><Relationship Id="rId12" Type="http://schemas.openxmlformats.org/officeDocument/2006/relationships/oleObject" Target="../embeddings/oleObject32.bin"/><Relationship Id="rId2" Type="http://schemas.openxmlformats.org/officeDocument/2006/relationships/tags" Target="../tags/tag205.xml"/><Relationship Id="rId1" Type="http://schemas.openxmlformats.org/officeDocument/2006/relationships/vmlDrawing" Target="../drawings/vmlDrawing32.vml"/><Relationship Id="rId6" Type="http://schemas.openxmlformats.org/officeDocument/2006/relationships/tags" Target="../tags/tag209.xml"/><Relationship Id="rId11" Type="http://schemas.openxmlformats.org/officeDocument/2006/relationships/slideMaster" Target="../slideMasters/slideMaster7.xml"/><Relationship Id="rId5" Type="http://schemas.openxmlformats.org/officeDocument/2006/relationships/tags" Target="../tags/tag208.xml"/><Relationship Id="rId10" Type="http://schemas.openxmlformats.org/officeDocument/2006/relationships/tags" Target="../tags/tag213.xml"/><Relationship Id="rId4" Type="http://schemas.openxmlformats.org/officeDocument/2006/relationships/tags" Target="../tags/tag207.xml"/><Relationship Id="rId9" Type="http://schemas.openxmlformats.org/officeDocument/2006/relationships/tags" Target="../tags/tag2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tags" Target="../tags/tag220.xml"/><Relationship Id="rId3" Type="http://schemas.openxmlformats.org/officeDocument/2006/relationships/tags" Target="../tags/tag215.xml"/><Relationship Id="rId7" Type="http://schemas.openxmlformats.org/officeDocument/2006/relationships/tags" Target="../tags/tag219.xml"/><Relationship Id="rId12" Type="http://schemas.openxmlformats.org/officeDocument/2006/relationships/image" Target="../media/image10.emf"/><Relationship Id="rId2" Type="http://schemas.openxmlformats.org/officeDocument/2006/relationships/tags" Target="../tags/tag214.xml"/><Relationship Id="rId1" Type="http://schemas.openxmlformats.org/officeDocument/2006/relationships/vmlDrawing" Target="../drawings/vmlDrawing33.vml"/><Relationship Id="rId6" Type="http://schemas.openxmlformats.org/officeDocument/2006/relationships/tags" Target="../tags/tag218.xml"/><Relationship Id="rId11" Type="http://schemas.openxmlformats.org/officeDocument/2006/relationships/oleObject" Target="../embeddings/oleObject33.bin"/><Relationship Id="rId5" Type="http://schemas.openxmlformats.org/officeDocument/2006/relationships/tags" Target="../tags/tag217.xml"/><Relationship Id="rId10" Type="http://schemas.openxmlformats.org/officeDocument/2006/relationships/slideMaster" Target="../slideMasters/slideMaster7.xml"/><Relationship Id="rId4" Type="http://schemas.openxmlformats.org/officeDocument/2006/relationships/tags" Target="../tags/tag216.xml"/><Relationship Id="rId9" Type="http://schemas.openxmlformats.org/officeDocument/2006/relationships/tags" Target="../tags/tag221.xml"/></Relationships>
</file>

<file path=ppt/slideLayouts/_rels/slideLayout91.xml.rels><?xml version="1.0" encoding="UTF-8" standalone="yes"?>
<Relationships xmlns="http://schemas.openxmlformats.org/package/2006/relationships"><Relationship Id="rId8" Type="http://schemas.openxmlformats.org/officeDocument/2006/relationships/tags" Target="../tags/tag228.xml"/><Relationship Id="rId3" Type="http://schemas.openxmlformats.org/officeDocument/2006/relationships/tags" Target="../tags/tag223.xml"/><Relationship Id="rId7" Type="http://schemas.openxmlformats.org/officeDocument/2006/relationships/tags" Target="../tags/tag227.xml"/><Relationship Id="rId12" Type="http://schemas.openxmlformats.org/officeDocument/2006/relationships/image" Target="../media/image10.emf"/><Relationship Id="rId2" Type="http://schemas.openxmlformats.org/officeDocument/2006/relationships/tags" Target="../tags/tag222.xml"/><Relationship Id="rId1" Type="http://schemas.openxmlformats.org/officeDocument/2006/relationships/vmlDrawing" Target="../drawings/vmlDrawing34.vml"/><Relationship Id="rId6" Type="http://schemas.openxmlformats.org/officeDocument/2006/relationships/tags" Target="../tags/tag226.xml"/><Relationship Id="rId11" Type="http://schemas.openxmlformats.org/officeDocument/2006/relationships/oleObject" Target="../embeddings/oleObject34.bin"/><Relationship Id="rId5" Type="http://schemas.openxmlformats.org/officeDocument/2006/relationships/tags" Target="../tags/tag225.xml"/><Relationship Id="rId10" Type="http://schemas.openxmlformats.org/officeDocument/2006/relationships/slideMaster" Target="../slideMasters/slideMaster7.xml"/><Relationship Id="rId4" Type="http://schemas.openxmlformats.org/officeDocument/2006/relationships/tags" Target="../tags/tag224.xml"/><Relationship Id="rId9" Type="http://schemas.openxmlformats.org/officeDocument/2006/relationships/tags" Target="../tags/tag229.xml"/></Relationships>
</file>

<file path=ppt/slideLayouts/_rels/slideLayout92.xml.rels><?xml version="1.0" encoding="UTF-8" standalone="yes"?>
<Relationships xmlns="http://schemas.openxmlformats.org/package/2006/relationships"><Relationship Id="rId8" Type="http://schemas.openxmlformats.org/officeDocument/2006/relationships/slideMaster" Target="../slideMasters/slideMaster7.xml"/><Relationship Id="rId3" Type="http://schemas.openxmlformats.org/officeDocument/2006/relationships/tags" Target="../tags/tag231.xml"/><Relationship Id="rId7" Type="http://schemas.openxmlformats.org/officeDocument/2006/relationships/tags" Target="../tags/tag235.xml"/><Relationship Id="rId2" Type="http://schemas.openxmlformats.org/officeDocument/2006/relationships/tags" Target="../tags/tag230.xml"/><Relationship Id="rId1" Type="http://schemas.openxmlformats.org/officeDocument/2006/relationships/vmlDrawing" Target="../drawings/vmlDrawing35.vml"/><Relationship Id="rId6" Type="http://schemas.openxmlformats.org/officeDocument/2006/relationships/tags" Target="../tags/tag234.xml"/><Relationship Id="rId5" Type="http://schemas.openxmlformats.org/officeDocument/2006/relationships/tags" Target="../tags/tag233.xml"/><Relationship Id="rId10" Type="http://schemas.openxmlformats.org/officeDocument/2006/relationships/image" Target="../media/image10.emf"/><Relationship Id="rId4" Type="http://schemas.openxmlformats.org/officeDocument/2006/relationships/tags" Target="../tags/tag232.xml"/><Relationship Id="rId9" Type="http://schemas.openxmlformats.org/officeDocument/2006/relationships/oleObject" Target="../embeddings/oleObject35.bin"/></Relationships>
</file>

<file path=ppt/slideLayouts/_rels/slideLayout93.xml.rels><?xml version="1.0" encoding="UTF-8" standalone="yes"?>
<Relationships xmlns="http://schemas.openxmlformats.org/package/2006/relationships"><Relationship Id="rId8" Type="http://schemas.openxmlformats.org/officeDocument/2006/relationships/tags" Target="../tags/tag242.xml"/><Relationship Id="rId13" Type="http://schemas.openxmlformats.org/officeDocument/2006/relationships/image" Target="../media/image10.emf"/><Relationship Id="rId3" Type="http://schemas.openxmlformats.org/officeDocument/2006/relationships/tags" Target="../tags/tag237.xml"/><Relationship Id="rId7" Type="http://schemas.openxmlformats.org/officeDocument/2006/relationships/tags" Target="../tags/tag241.xml"/><Relationship Id="rId12" Type="http://schemas.openxmlformats.org/officeDocument/2006/relationships/oleObject" Target="../embeddings/oleObject36.bin"/><Relationship Id="rId2" Type="http://schemas.openxmlformats.org/officeDocument/2006/relationships/tags" Target="../tags/tag236.xml"/><Relationship Id="rId1" Type="http://schemas.openxmlformats.org/officeDocument/2006/relationships/vmlDrawing" Target="../drawings/vmlDrawing36.vml"/><Relationship Id="rId6" Type="http://schemas.openxmlformats.org/officeDocument/2006/relationships/tags" Target="../tags/tag240.xml"/><Relationship Id="rId11" Type="http://schemas.openxmlformats.org/officeDocument/2006/relationships/slideMaster" Target="../slideMasters/slideMaster7.xml"/><Relationship Id="rId5" Type="http://schemas.openxmlformats.org/officeDocument/2006/relationships/tags" Target="../tags/tag239.xml"/><Relationship Id="rId10" Type="http://schemas.openxmlformats.org/officeDocument/2006/relationships/tags" Target="../tags/tag244.xml"/><Relationship Id="rId4" Type="http://schemas.openxmlformats.org/officeDocument/2006/relationships/tags" Target="../tags/tag238.xml"/><Relationship Id="rId9" Type="http://schemas.openxmlformats.org/officeDocument/2006/relationships/tags" Target="../tags/tag243.xml"/></Relationships>
</file>

<file path=ppt/slideLayouts/_rels/slideLayout94.xml.rels><?xml version="1.0" encoding="UTF-8" standalone="yes"?>
<Relationships xmlns="http://schemas.openxmlformats.org/package/2006/relationships"><Relationship Id="rId8" Type="http://schemas.openxmlformats.org/officeDocument/2006/relationships/tags" Target="../tags/tag251.xml"/><Relationship Id="rId13" Type="http://schemas.openxmlformats.org/officeDocument/2006/relationships/image" Target="../media/image10.emf"/><Relationship Id="rId3" Type="http://schemas.openxmlformats.org/officeDocument/2006/relationships/tags" Target="../tags/tag246.xml"/><Relationship Id="rId7" Type="http://schemas.openxmlformats.org/officeDocument/2006/relationships/tags" Target="../tags/tag250.xml"/><Relationship Id="rId12" Type="http://schemas.openxmlformats.org/officeDocument/2006/relationships/oleObject" Target="../embeddings/oleObject37.bin"/><Relationship Id="rId2" Type="http://schemas.openxmlformats.org/officeDocument/2006/relationships/tags" Target="../tags/tag245.xml"/><Relationship Id="rId1" Type="http://schemas.openxmlformats.org/officeDocument/2006/relationships/vmlDrawing" Target="../drawings/vmlDrawing37.vml"/><Relationship Id="rId6" Type="http://schemas.openxmlformats.org/officeDocument/2006/relationships/tags" Target="../tags/tag249.xml"/><Relationship Id="rId11" Type="http://schemas.openxmlformats.org/officeDocument/2006/relationships/slideMaster" Target="../slideMasters/slideMaster7.xml"/><Relationship Id="rId5" Type="http://schemas.openxmlformats.org/officeDocument/2006/relationships/tags" Target="../tags/tag248.xml"/><Relationship Id="rId10" Type="http://schemas.openxmlformats.org/officeDocument/2006/relationships/tags" Target="../tags/tag253.xml"/><Relationship Id="rId4" Type="http://schemas.openxmlformats.org/officeDocument/2006/relationships/tags" Target="../tags/tag247.xml"/><Relationship Id="rId9" Type="http://schemas.openxmlformats.org/officeDocument/2006/relationships/tags" Target="../tags/tag252.xml"/></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255.xml"/><Relationship Id="rId7" Type="http://schemas.openxmlformats.org/officeDocument/2006/relationships/oleObject" Target="../embeddings/oleObject38.bin"/><Relationship Id="rId2" Type="http://schemas.openxmlformats.org/officeDocument/2006/relationships/tags" Target="../tags/tag254.xml"/><Relationship Id="rId1" Type="http://schemas.openxmlformats.org/officeDocument/2006/relationships/vmlDrawing" Target="../drawings/vmlDrawing38.vml"/><Relationship Id="rId6" Type="http://schemas.openxmlformats.org/officeDocument/2006/relationships/slideMaster" Target="../slideMasters/slideMaster7.xml"/><Relationship Id="rId5" Type="http://schemas.openxmlformats.org/officeDocument/2006/relationships/tags" Target="../tags/tag257.xml"/><Relationship Id="rId4" Type="http://schemas.openxmlformats.org/officeDocument/2006/relationships/tags" Target="../tags/tag256.xml"/></Relationships>
</file>

<file path=ppt/slideLayouts/_rels/slideLayout96.xml.rels><?xml version="1.0" encoding="UTF-8" standalone="yes"?>
<Relationships xmlns="http://schemas.openxmlformats.org/package/2006/relationships"><Relationship Id="rId8" Type="http://schemas.openxmlformats.org/officeDocument/2006/relationships/slideMaster" Target="../slideMasters/slideMaster7.xml"/><Relationship Id="rId3" Type="http://schemas.openxmlformats.org/officeDocument/2006/relationships/tags" Target="../tags/tag259.xml"/><Relationship Id="rId7" Type="http://schemas.openxmlformats.org/officeDocument/2006/relationships/tags" Target="../tags/tag263.xml"/><Relationship Id="rId2" Type="http://schemas.openxmlformats.org/officeDocument/2006/relationships/tags" Target="../tags/tag258.xml"/><Relationship Id="rId1" Type="http://schemas.openxmlformats.org/officeDocument/2006/relationships/vmlDrawing" Target="../drawings/vmlDrawing39.vml"/><Relationship Id="rId6" Type="http://schemas.openxmlformats.org/officeDocument/2006/relationships/tags" Target="../tags/tag262.xml"/><Relationship Id="rId5" Type="http://schemas.openxmlformats.org/officeDocument/2006/relationships/tags" Target="../tags/tag261.xml"/><Relationship Id="rId10" Type="http://schemas.openxmlformats.org/officeDocument/2006/relationships/image" Target="../media/image10.emf"/><Relationship Id="rId4" Type="http://schemas.openxmlformats.org/officeDocument/2006/relationships/tags" Target="../tags/tag260.xml"/><Relationship Id="rId9" Type="http://schemas.openxmlformats.org/officeDocument/2006/relationships/oleObject" Target="../embeddings/oleObject39.bin"/></Relationships>
</file>

<file path=ppt/slideLayouts/_rels/slideLayout97.xml.rels><?xml version="1.0" encoding="UTF-8" standalone="yes"?>
<Relationships xmlns="http://schemas.openxmlformats.org/package/2006/relationships"><Relationship Id="rId8" Type="http://schemas.openxmlformats.org/officeDocument/2006/relationships/slideMaster" Target="../slideMasters/slideMaster7.xml"/><Relationship Id="rId3" Type="http://schemas.openxmlformats.org/officeDocument/2006/relationships/tags" Target="../tags/tag265.xml"/><Relationship Id="rId7" Type="http://schemas.openxmlformats.org/officeDocument/2006/relationships/tags" Target="../tags/tag269.xml"/><Relationship Id="rId2" Type="http://schemas.openxmlformats.org/officeDocument/2006/relationships/tags" Target="../tags/tag264.xml"/><Relationship Id="rId1" Type="http://schemas.openxmlformats.org/officeDocument/2006/relationships/vmlDrawing" Target="../drawings/vmlDrawing40.vml"/><Relationship Id="rId6" Type="http://schemas.openxmlformats.org/officeDocument/2006/relationships/tags" Target="../tags/tag268.xml"/><Relationship Id="rId5" Type="http://schemas.openxmlformats.org/officeDocument/2006/relationships/tags" Target="../tags/tag267.xml"/><Relationship Id="rId10" Type="http://schemas.openxmlformats.org/officeDocument/2006/relationships/image" Target="../media/image10.emf"/><Relationship Id="rId4" Type="http://schemas.openxmlformats.org/officeDocument/2006/relationships/tags" Target="../tags/tag266.xml"/><Relationship Id="rId9" Type="http://schemas.openxmlformats.org/officeDocument/2006/relationships/oleObject" Target="../embeddings/oleObject40.bin"/></Relationships>
</file>

<file path=ppt/slideLayouts/_rels/slideLayout98.xml.rels><?xml version="1.0" encoding="UTF-8" standalone="yes"?>
<Relationships xmlns="http://schemas.openxmlformats.org/package/2006/relationships"><Relationship Id="rId8" Type="http://schemas.openxmlformats.org/officeDocument/2006/relationships/slideMaster" Target="../slideMasters/slideMaster7.xml"/><Relationship Id="rId3" Type="http://schemas.openxmlformats.org/officeDocument/2006/relationships/tags" Target="../tags/tag271.xml"/><Relationship Id="rId7" Type="http://schemas.openxmlformats.org/officeDocument/2006/relationships/tags" Target="../tags/tag275.xml"/><Relationship Id="rId2" Type="http://schemas.openxmlformats.org/officeDocument/2006/relationships/tags" Target="../tags/tag270.xml"/><Relationship Id="rId1" Type="http://schemas.openxmlformats.org/officeDocument/2006/relationships/vmlDrawing" Target="../drawings/vmlDrawing41.vml"/><Relationship Id="rId6" Type="http://schemas.openxmlformats.org/officeDocument/2006/relationships/tags" Target="../tags/tag274.xml"/><Relationship Id="rId5" Type="http://schemas.openxmlformats.org/officeDocument/2006/relationships/tags" Target="../tags/tag273.xml"/><Relationship Id="rId10" Type="http://schemas.openxmlformats.org/officeDocument/2006/relationships/image" Target="../media/image10.emf"/><Relationship Id="rId4" Type="http://schemas.openxmlformats.org/officeDocument/2006/relationships/tags" Target="../tags/tag272.xml"/><Relationship Id="rId9" Type="http://schemas.openxmlformats.org/officeDocument/2006/relationships/oleObject" Target="../embeddings/oleObject41.bin"/></Relationships>
</file>

<file path=ppt/slideLayouts/_rels/slideLayout99.xml.rels><?xml version="1.0" encoding="UTF-8" standalone="yes"?>
<Relationships xmlns="http://schemas.openxmlformats.org/package/2006/relationships"><Relationship Id="rId8" Type="http://schemas.openxmlformats.org/officeDocument/2006/relationships/oleObject" Target="../embeddings/oleObject42.bin"/><Relationship Id="rId3" Type="http://schemas.openxmlformats.org/officeDocument/2006/relationships/tags" Target="../tags/tag277.xml"/><Relationship Id="rId7" Type="http://schemas.openxmlformats.org/officeDocument/2006/relationships/slideMaster" Target="../slideMasters/slideMaster7.xml"/><Relationship Id="rId2" Type="http://schemas.openxmlformats.org/officeDocument/2006/relationships/tags" Target="../tags/tag276.xml"/><Relationship Id="rId1" Type="http://schemas.openxmlformats.org/officeDocument/2006/relationships/vmlDrawing" Target="../drawings/vmlDrawing42.vml"/><Relationship Id="rId6" Type="http://schemas.openxmlformats.org/officeDocument/2006/relationships/tags" Target="../tags/tag280.xml"/><Relationship Id="rId11" Type="http://schemas.openxmlformats.org/officeDocument/2006/relationships/image" Target="../media/image31.png"/><Relationship Id="rId5" Type="http://schemas.openxmlformats.org/officeDocument/2006/relationships/tags" Target="../tags/tag279.xml"/><Relationship Id="rId10" Type="http://schemas.openxmlformats.org/officeDocument/2006/relationships/image" Target="../media/image30.png"/><Relationship Id="rId4" Type="http://schemas.openxmlformats.org/officeDocument/2006/relationships/tags" Target="../tags/tag278.xml"/><Relationship Id="rId9" Type="http://schemas.openxmlformats.org/officeDocument/2006/relationships/image" Target="../media/image10.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520700" y="1339877"/>
            <a:ext cx="7733506" cy="997196"/>
          </a:xfrm>
        </p:spPr>
        <p:txBody>
          <a:bodyPr anchor="b" anchorCtr="0"/>
          <a:lstStyle>
            <a:lvl1pPr>
              <a:defRPr sz="7200" spc="-150" baseline="0">
                <a:gradFill>
                  <a:gsLst>
                    <a:gs pos="0">
                      <a:schemeClr val="accent5"/>
                    </a:gs>
                    <a:gs pos="100000">
                      <a:schemeClr val="accent5"/>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bwMode="white">
          <a:xfrm>
            <a:off x="496095" y="3628472"/>
            <a:ext cx="6273005" cy="574676"/>
          </a:xfrm>
        </p:spPr>
        <p:txBody>
          <a:bodyPr>
            <a:noAutofit/>
          </a:bodyPr>
          <a:lstStyle>
            <a:lvl1pPr marL="0" indent="0">
              <a:spcBef>
                <a:spcPts val="0"/>
              </a:spcBef>
              <a:buNone/>
              <a:defRPr sz="3200" spc="-70" baseline="0">
                <a:gradFill>
                  <a:gsLst>
                    <a:gs pos="0">
                      <a:schemeClr val="bg1"/>
                    </a:gs>
                    <a:gs pos="100000">
                      <a:schemeClr val="bg1"/>
                    </a:gs>
                  </a:gsLst>
                  <a:lin ang="5400000" scaled="0"/>
                </a:gradFill>
                <a:latin typeface="+mj-lt"/>
              </a:defRPr>
            </a:lvl1pPr>
          </a:lstStyle>
          <a:p>
            <a:pPr lvl="0"/>
            <a:r>
              <a:rPr lang="en-US" dirty="0" smtClean="0"/>
              <a:t>Speaker Title</a:t>
            </a:r>
            <a:endParaRPr lang="en-US" dirty="0"/>
          </a:p>
        </p:txBody>
      </p:sp>
      <p:sp>
        <p:nvSpPr>
          <p:cNvPr id="8" name="Freeform 7"/>
          <p:cNvSpPr>
            <a:spLocks noEditPoints="1"/>
          </p:cNvSpPr>
          <p:nvPr userDrawn="1"/>
        </p:nvSpPr>
        <p:spPr bwMode="white">
          <a:xfrm>
            <a:off x="10227068" y="6269990"/>
            <a:ext cx="1724684" cy="288588"/>
          </a:xfrm>
          <a:custGeom>
            <a:avLst/>
            <a:gdLst>
              <a:gd name="T0" fmla="*/ 347 w 2773"/>
              <a:gd name="T1" fmla="*/ 444 h 464"/>
              <a:gd name="T2" fmla="*/ 281 w 2773"/>
              <a:gd name="T3" fmla="*/ 444 h 464"/>
              <a:gd name="T4" fmla="*/ 186 w 2773"/>
              <a:gd name="T5" fmla="*/ 208 h 464"/>
              <a:gd name="T6" fmla="*/ 0 w 2773"/>
              <a:gd name="T7" fmla="*/ 444 h 464"/>
              <a:gd name="T8" fmla="*/ 271 w 2773"/>
              <a:gd name="T9" fmla="*/ 6 h 464"/>
              <a:gd name="T10" fmla="*/ 396 w 2773"/>
              <a:gd name="T11" fmla="*/ 6 h 464"/>
              <a:gd name="T12" fmla="*/ 473 w 2773"/>
              <a:gd name="T13" fmla="*/ 444 h 464"/>
              <a:gd name="T14" fmla="*/ 502 w 2773"/>
              <a:gd name="T15" fmla="*/ 443 h 464"/>
              <a:gd name="T16" fmla="*/ 693 w 2773"/>
              <a:gd name="T17" fmla="*/ 119 h 464"/>
              <a:gd name="T18" fmla="*/ 702 w 2773"/>
              <a:gd name="T19" fmla="*/ 77 h 464"/>
              <a:gd name="T20" fmla="*/ 600 w 2773"/>
              <a:gd name="T21" fmla="*/ 6 h 464"/>
              <a:gd name="T22" fmla="*/ 702 w 2773"/>
              <a:gd name="T23" fmla="*/ 77 h 464"/>
              <a:gd name="T24" fmla="*/ 869 w 2773"/>
              <a:gd name="T25" fmla="*/ 188 h 464"/>
              <a:gd name="T26" fmla="*/ 882 w 2773"/>
              <a:gd name="T27" fmla="*/ 324 h 464"/>
              <a:gd name="T28" fmla="*/ 805 w 2773"/>
              <a:gd name="T29" fmla="*/ 453 h 464"/>
              <a:gd name="T30" fmla="*/ 1024 w 2773"/>
              <a:gd name="T31" fmla="*/ 240 h 464"/>
              <a:gd name="T32" fmla="*/ 1252 w 2773"/>
              <a:gd name="T33" fmla="*/ 184 h 464"/>
              <a:gd name="T34" fmla="*/ 1569 w 2773"/>
              <a:gd name="T35" fmla="*/ 282 h 464"/>
              <a:gd name="T36" fmla="*/ 1454 w 2773"/>
              <a:gd name="T37" fmla="*/ 332 h 464"/>
              <a:gd name="T38" fmla="*/ 1725 w 2773"/>
              <a:gd name="T39" fmla="*/ 381 h 464"/>
              <a:gd name="T40" fmla="*/ 1595 w 2773"/>
              <a:gd name="T41" fmla="*/ 202 h 464"/>
              <a:gd name="T42" fmla="*/ 1904 w 2773"/>
              <a:gd name="T43" fmla="*/ 214 h 464"/>
              <a:gd name="T44" fmla="*/ 1753 w 2773"/>
              <a:gd name="T45" fmla="*/ 172 h 464"/>
              <a:gd name="T46" fmla="*/ 1893 w 2773"/>
              <a:gd name="T47" fmla="*/ 326 h 464"/>
              <a:gd name="T48" fmla="*/ 1545 w 2773"/>
              <a:gd name="T49" fmla="*/ 348 h 464"/>
              <a:gd name="T50" fmla="*/ 1230 w 2773"/>
              <a:gd name="T51" fmla="*/ 218 h 464"/>
              <a:gd name="T52" fmla="*/ 1103 w 2773"/>
              <a:gd name="T53" fmla="*/ 444 h 464"/>
              <a:gd name="T54" fmla="*/ 1064 w 2773"/>
              <a:gd name="T55" fmla="*/ 119 h 464"/>
              <a:gd name="T56" fmla="*/ 1161 w 2773"/>
              <a:gd name="T57" fmla="*/ 159 h 464"/>
              <a:gd name="T58" fmla="*/ 1271 w 2773"/>
              <a:gd name="T59" fmla="*/ 113 h 464"/>
              <a:gd name="T60" fmla="*/ 1359 w 2773"/>
              <a:gd name="T61" fmla="*/ 371 h 464"/>
              <a:gd name="T62" fmla="*/ 1359 w 2773"/>
              <a:gd name="T63" fmla="*/ 371 h 464"/>
              <a:gd name="T64" fmla="*/ 2128 w 2773"/>
              <a:gd name="T65" fmla="*/ 106 h 464"/>
              <a:gd name="T66" fmla="*/ 2057 w 2773"/>
              <a:gd name="T67" fmla="*/ 371 h 464"/>
              <a:gd name="T68" fmla="*/ 2057 w 2773"/>
              <a:gd name="T69" fmla="*/ 371 h 464"/>
              <a:gd name="T70" fmla="*/ 2610 w 2773"/>
              <a:gd name="T71" fmla="*/ 194 h 464"/>
              <a:gd name="T72" fmla="*/ 2579 w 2773"/>
              <a:gd name="T73" fmla="*/ 360 h 464"/>
              <a:gd name="T74" fmla="*/ 2612 w 2773"/>
              <a:gd name="T75" fmla="*/ 442 h 464"/>
              <a:gd name="T76" fmla="*/ 2466 w 2773"/>
              <a:gd name="T77" fmla="*/ 358 h 464"/>
              <a:gd name="T78" fmla="*/ 2437 w 2773"/>
              <a:gd name="T79" fmla="*/ 194 h 464"/>
              <a:gd name="T80" fmla="*/ 2266 w 2773"/>
              <a:gd name="T81" fmla="*/ 443 h 464"/>
              <a:gd name="T82" fmla="*/ 2261 w 2773"/>
              <a:gd name="T83" fmla="*/ 194 h 464"/>
              <a:gd name="T84" fmla="*/ 2336 w 2773"/>
              <a:gd name="T85" fmla="*/ 119 h 464"/>
              <a:gd name="T86" fmla="*/ 2508 w 2773"/>
              <a:gd name="T87" fmla="*/ 11 h 464"/>
              <a:gd name="T88" fmla="*/ 2451 w 2773"/>
              <a:gd name="T89" fmla="*/ 110 h 464"/>
              <a:gd name="T90" fmla="*/ 2518 w 2773"/>
              <a:gd name="T91" fmla="*/ 119 h 464"/>
              <a:gd name="T92" fmla="*/ 2644 w 2773"/>
              <a:gd name="T93" fmla="*/ 40 h 464"/>
              <a:gd name="T94" fmla="*/ 2682 w 2773"/>
              <a:gd name="T95" fmla="*/ 119 h 464"/>
              <a:gd name="T96" fmla="*/ 2738 w 2773"/>
              <a:gd name="T97" fmla="*/ 187 h 464"/>
              <a:gd name="T98" fmla="*/ 2738 w 2773"/>
              <a:gd name="T99" fmla="*/ 116 h 464"/>
              <a:gd name="T100" fmla="*/ 2738 w 2773"/>
              <a:gd name="T101" fmla="*/ 187 h 464"/>
              <a:gd name="T102" fmla="*/ 2707 w 2773"/>
              <a:gd name="T103" fmla="*/ 151 h 464"/>
              <a:gd name="T104" fmla="*/ 2768 w 2773"/>
              <a:gd name="T105" fmla="*/ 151 h 464"/>
              <a:gd name="T106" fmla="*/ 2743 w 2773"/>
              <a:gd name="T107" fmla="*/ 153 h 464"/>
              <a:gd name="T108" fmla="*/ 2743 w 2773"/>
              <a:gd name="T109" fmla="*/ 169 h 464"/>
              <a:gd name="T110" fmla="*/ 2730 w 2773"/>
              <a:gd name="T111" fmla="*/ 153 h 464"/>
              <a:gd name="T112" fmla="*/ 2720 w 2773"/>
              <a:gd name="T113" fmla="*/ 169 h 464"/>
              <a:gd name="T114" fmla="*/ 2743 w 2773"/>
              <a:gd name="T115" fmla="*/ 131 h 464"/>
              <a:gd name="T116" fmla="*/ 2743 w 2773"/>
              <a:gd name="T117" fmla="*/ 153 h 464"/>
              <a:gd name="T118" fmla="*/ 2734 w 2773"/>
              <a:gd name="T119" fmla="*/ 136 h 464"/>
              <a:gd name="T120" fmla="*/ 2737 w 2773"/>
              <a:gd name="T121" fmla="*/ 147 h 464"/>
              <a:gd name="T122" fmla="*/ 2742 w 2773"/>
              <a:gd name="T123" fmla="*/ 13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3" h="464">
                <a:moveTo>
                  <a:pt x="473" y="444"/>
                </a:moveTo>
                <a:cubicBezTo>
                  <a:pt x="347" y="444"/>
                  <a:pt x="347" y="444"/>
                  <a:pt x="347" y="444"/>
                </a:cubicBezTo>
                <a:cubicBezTo>
                  <a:pt x="399" y="208"/>
                  <a:pt x="399" y="208"/>
                  <a:pt x="399" y="208"/>
                </a:cubicBezTo>
                <a:cubicBezTo>
                  <a:pt x="281" y="444"/>
                  <a:pt x="281" y="444"/>
                  <a:pt x="281" y="444"/>
                </a:cubicBezTo>
                <a:cubicBezTo>
                  <a:pt x="191" y="444"/>
                  <a:pt x="191" y="444"/>
                  <a:pt x="191" y="444"/>
                </a:cubicBezTo>
                <a:cubicBezTo>
                  <a:pt x="186" y="208"/>
                  <a:pt x="186" y="208"/>
                  <a:pt x="186" y="208"/>
                </a:cubicBezTo>
                <a:cubicBezTo>
                  <a:pt x="127" y="444"/>
                  <a:pt x="127" y="444"/>
                  <a:pt x="127" y="444"/>
                </a:cubicBezTo>
                <a:cubicBezTo>
                  <a:pt x="0" y="444"/>
                  <a:pt x="0" y="444"/>
                  <a:pt x="0" y="444"/>
                </a:cubicBezTo>
                <a:cubicBezTo>
                  <a:pt x="97" y="6"/>
                  <a:pt x="97" y="6"/>
                  <a:pt x="97" y="6"/>
                </a:cubicBezTo>
                <a:cubicBezTo>
                  <a:pt x="271" y="6"/>
                  <a:pt x="271" y="6"/>
                  <a:pt x="271" y="6"/>
                </a:cubicBezTo>
                <a:cubicBezTo>
                  <a:pt x="279" y="250"/>
                  <a:pt x="279" y="250"/>
                  <a:pt x="279" y="250"/>
                </a:cubicBezTo>
                <a:cubicBezTo>
                  <a:pt x="396" y="6"/>
                  <a:pt x="396" y="6"/>
                  <a:pt x="396" y="6"/>
                </a:cubicBezTo>
                <a:cubicBezTo>
                  <a:pt x="570" y="6"/>
                  <a:pt x="570" y="6"/>
                  <a:pt x="570" y="6"/>
                </a:cubicBezTo>
                <a:lnTo>
                  <a:pt x="473" y="444"/>
                </a:lnTo>
                <a:close/>
                <a:moveTo>
                  <a:pt x="621" y="444"/>
                </a:moveTo>
                <a:cubicBezTo>
                  <a:pt x="502" y="443"/>
                  <a:pt x="502" y="443"/>
                  <a:pt x="502" y="443"/>
                </a:cubicBezTo>
                <a:cubicBezTo>
                  <a:pt x="575" y="119"/>
                  <a:pt x="575" y="119"/>
                  <a:pt x="575" y="119"/>
                </a:cubicBezTo>
                <a:cubicBezTo>
                  <a:pt x="693" y="119"/>
                  <a:pt x="693" y="119"/>
                  <a:pt x="693" y="119"/>
                </a:cubicBezTo>
                <a:lnTo>
                  <a:pt x="621" y="444"/>
                </a:lnTo>
                <a:close/>
                <a:moveTo>
                  <a:pt x="702" y="77"/>
                </a:moveTo>
                <a:cubicBezTo>
                  <a:pt x="585" y="77"/>
                  <a:pt x="585" y="77"/>
                  <a:pt x="585" y="77"/>
                </a:cubicBezTo>
                <a:cubicBezTo>
                  <a:pt x="600" y="6"/>
                  <a:pt x="600" y="6"/>
                  <a:pt x="600" y="6"/>
                </a:cubicBezTo>
                <a:cubicBezTo>
                  <a:pt x="718" y="6"/>
                  <a:pt x="718" y="6"/>
                  <a:pt x="718" y="6"/>
                </a:cubicBezTo>
                <a:lnTo>
                  <a:pt x="702" y="77"/>
                </a:lnTo>
                <a:close/>
                <a:moveTo>
                  <a:pt x="902" y="240"/>
                </a:moveTo>
                <a:cubicBezTo>
                  <a:pt x="904" y="235"/>
                  <a:pt x="908" y="187"/>
                  <a:pt x="869" y="188"/>
                </a:cubicBezTo>
                <a:cubicBezTo>
                  <a:pt x="797" y="190"/>
                  <a:pt x="745" y="369"/>
                  <a:pt x="825" y="371"/>
                </a:cubicBezTo>
                <a:cubicBezTo>
                  <a:pt x="862" y="372"/>
                  <a:pt x="879" y="329"/>
                  <a:pt x="882" y="324"/>
                </a:cubicBezTo>
                <a:cubicBezTo>
                  <a:pt x="1005" y="324"/>
                  <a:pt x="1005" y="324"/>
                  <a:pt x="1005" y="324"/>
                </a:cubicBezTo>
                <a:cubicBezTo>
                  <a:pt x="1005" y="326"/>
                  <a:pt x="968" y="457"/>
                  <a:pt x="805" y="453"/>
                </a:cubicBezTo>
                <a:cubicBezTo>
                  <a:pt x="586" y="449"/>
                  <a:pt x="642" y="98"/>
                  <a:pt x="891" y="111"/>
                </a:cubicBezTo>
                <a:cubicBezTo>
                  <a:pt x="1032" y="117"/>
                  <a:pt x="1025" y="235"/>
                  <a:pt x="1024" y="240"/>
                </a:cubicBezTo>
                <a:lnTo>
                  <a:pt x="902" y="240"/>
                </a:lnTo>
                <a:close/>
                <a:moveTo>
                  <a:pt x="1252" y="184"/>
                </a:moveTo>
                <a:cubicBezTo>
                  <a:pt x="1291" y="136"/>
                  <a:pt x="1352" y="102"/>
                  <a:pt x="1431" y="106"/>
                </a:cubicBezTo>
                <a:cubicBezTo>
                  <a:pt x="1541" y="112"/>
                  <a:pt x="1587" y="193"/>
                  <a:pt x="1569" y="282"/>
                </a:cubicBezTo>
                <a:cubicBezTo>
                  <a:pt x="1567" y="291"/>
                  <a:pt x="1561" y="294"/>
                  <a:pt x="1551" y="298"/>
                </a:cubicBezTo>
                <a:cubicBezTo>
                  <a:pt x="1454" y="332"/>
                  <a:pt x="1454" y="332"/>
                  <a:pt x="1454" y="332"/>
                </a:cubicBezTo>
                <a:cubicBezTo>
                  <a:pt x="1672" y="332"/>
                  <a:pt x="1672" y="332"/>
                  <a:pt x="1672" y="332"/>
                </a:cubicBezTo>
                <a:cubicBezTo>
                  <a:pt x="1672" y="332"/>
                  <a:pt x="1655" y="382"/>
                  <a:pt x="1725" y="381"/>
                </a:cubicBezTo>
                <a:cubicBezTo>
                  <a:pt x="1773" y="381"/>
                  <a:pt x="1792" y="326"/>
                  <a:pt x="1727" y="315"/>
                </a:cubicBezTo>
                <a:cubicBezTo>
                  <a:pt x="1697" y="310"/>
                  <a:pt x="1583" y="291"/>
                  <a:pt x="1595" y="202"/>
                </a:cubicBezTo>
                <a:cubicBezTo>
                  <a:pt x="1606" y="129"/>
                  <a:pt x="1682" y="104"/>
                  <a:pt x="1765" y="105"/>
                </a:cubicBezTo>
                <a:cubicBezTo>
                  <a:pt x="1934" y="107"/>
                  <a:pt x="1902" y="207"/>
                  <a:pt x="1904" y="214"/>
                </a:cubicBezTo>
                <a:cubicBezTo>
                  <a:pt x="1791" y="214"/>
                  <a:pt x="1791" y="214"/>
                  <a:pt x="1791" y="214"/>
                </a:cubicBezTo>
                <a:cubicBezTo>
                  <a:pt x="1791" y="214"/>
                  <a:pt x="1803" y="172"/>
                  <a:pt x="1753" y="172"/>
                </a:cubicBezTo>
                <a:cubicBezTo>
                  <a:pt x="1706" y="172"/>
                  <a:pt x="1695" y="213"/>
                  <a:pt x="1748" y="225"/>
                </a:cubicBezTo>
                <a:cubicBezTo>
                  <a:pt x="1814" y="238"/>
                  <a:pt x="1888" y="242"/>
                  <a:pt x="1893" y="326"/>
                </a:cubicBezTo>
                <a:cubicBezTo>
                  <a:pt x="1894" y="350"/>
                  <a:pt x="1880" y="458"/>
                  <a:pt x="1710" y="456"/>
                </a:cubicBezTo>
                <a:cubicBezTo>
                  <a:pt x="1558" y="454"/>
                  <a:pt x="1541" y="385"/>
                  <a:pt x="1545" y="348"/>
                </a:cubicBezTo>
                <a:cubicBezTo>
                  <a:pt x="1515" y="407"/>
                  <a:pt x="1445" y="457"/>
                  <a:pt x="1352" y="454"/>
                </a:cubicBezTo>
                <a:cubicBezTo>
                  <a:pt x="1208" y="449"/>
                  <a:pt x="1178" y="318"/>
                  <a:pt x="1230" y="218"/>
                </a:cubicBezTo>
                <a:cubicBezTo>
                  <a:pt x="1204" y="219"/>
                  <a:pt x="1151" y="231"/>
                  <a:pt x="1130" y="328"/>
                </a:cubicBezTo>
                <a:cubicBezTo>
                  <a:pt x="1103" y="444"/>
                  <a:pt x="1103" y="444"/>
                  <a:pt x="1103" y="444"/>
                </a:cubicBezTo>
                <a:cubicBezTo>
                  <a:pt x="991" y="444"/>
                  <a:pt x="991" y="444"/>
                  <a:pt x="991" y="444"/>
                </a:cubicBezTo>
                <a:cubicBezTo>
                  <a:pt x="1064" y="119"/>
                  <a:pt x="1064" y="119"/>
                  <a:pt x="1064" y="119"/>
                </a:cubicBezTo>
                <a:cubicBezTo>
                  <a:pt x="1170" y="119"/>
                  <a:pt x="1170" y="119"/>
                  <a:pt x="1170" y="119"/>
                </a:cubicBezTo>
                <a:cubicBezTo>
                  <a:pt x="1161" y="159"/>
                  <a:pt x="1161" y="159"/>
                  <a:pt x="1161" y="159"/>
                </a:cubicBezTo>
                <a:cubicBezTo>
                  <a:pt x="1176" y="141"/>
                  <a:pt x="1193" y="130"/>
                  <a:pt x="1215" y="122"/>
                </a:cubicBezTo>
                <a:cubicBezTo>
                  <a:pt x="1233" y="116"/>
                  <a:pt x="1250" y="113"/>
                  <a:pt x="1271" y="113"/>
                </a:cubicBezTo>
                <a:lnTo>
                  <a:pt x="1252" y="184"/>
                </a:lnTo>
                <a:close/>
                <a:moveTo>
                  <a:pt x="1359" y="371"/>
                </a:moveTo>
                <a:cubicBezTo>
                  <a:pt x="1442" y="388"/>
                  <a:pt x="1498" y="194"/>
                  <a:pt x="1422" y="182"/>
                </a:cubicBezTo>
                <a:cubicBezTo>
                  <a:pt x="1346" y="170"/>
                  <a:pt x="1285" y="355"/>
                  <a:pt x="1359" y="371"/>
                </a:cubicBezTo>
                <a:close/>
                <a:moveTo>
                  <a:pt x="2051" y="454"/>
                </a:moveTo>
                <a:cubicBezTo>
                  <a:pt x="1813" y="445"/>
                  <a:pt x="1884" y="94"/>
                  <a:pt x="2128" y="106"/>
                </a:cubicBezTo>
                <a:cubicBezTo>
                  <a:pt x="2358" y="117"/>
                  <a:pt x="2292" y="464"/>
                  <a:pt x="2051" y="454"/>
                </a:cubicBezTo>
                <a:close/>
                <a:moveTo>
                  <a:pt x="2057" y="371"/>
                </a:moveTo>
                <a:cubicBezTo>
                  <a:pt x="2140" y="388"/>
                  <a:pt x="2196" y="194"/>
                  <a:pt x="2120" y="182"/>
                </a:cubicBezTo>
                <a:cubicBezTo>
                  <a:pt x="2044" y="170"/>
                  <a:pt x="1983" y="355"/>
                  <a:pt x="2057" y="371"/>
                </a:cubicBezTo>
                <a:close/>
                <a:moveTo>
                  <a:pt x="2666" y="194"/>
                </a:moveTo>
                <a:cubicBezTo>
                  <a:pt x="2610" y="194"/>
                  <a:pt x="2610" y="194"/>
                  <a:pt x="2610" y="194"/>
                </a:cubicBezTo>
                <a:cubicBezTo>
                  <a:pt x="2580" y="336"/>
                  <a:pt x="2580" y="336"/>
                  <a:pt x="2580" y="336"/>
                </a:cubicBezTo>
                <a:cubicBezTo>
                  <a:pt x="2578" y="344"/>
                  <a:pt x="2576" y="351"/>
                  <a:pt x="2579" y="360"/>
                </a:cubicBezTo>
                <a:cubicBezTo>
                  <a:pt x="2583" y="373"/>
                  <a:pt x="2629" y="367"/>
                  <a:pt x="2629" y="367"/>
                </a:cubicBezTo>
                <a:cubicBezTo>
                  <a:pt x="2612" y="442"/>
                  <a:pt x="2612" y="442"/>
                  <a:pt x="2612" y="442"/>
                </a:cubicBezTo>
                <a:cubicBezTo>
                  <a:pt x="2612" y="442"/>
                  <a:pt x="2518" y="453"/>
                  <a:pt x="2485" y="431"/>
                </a:cubicBezTo>
                <a:cubicBezTo>
                  <a:pt x="2471" y="421"/>
                  <a:pt x="2456" y="401"/>
                  <a:pt x="2466" y="358"/>
                </a:cubicBezTo>
                <a:cubicBezTo>
                  <a:pt x="2502" y="194"/>
                  <a:pt x="2502" y="194"/>
                  <a:pt x="2502" y="194"/>
                </a:cubicBezTo>
                <a:cubicBezTo>
                  <a:pt x="2437" y="194"/>
                  <a:pt x="2437" y="194"/>
                  <a:pt x="2437" y="194"/>
                </a:cubicBezTo>
                <a:cubicBezTo>
                  <a:pt x="2382" y="443"/>
                  <a:pt x="2382" y="443"/>
                  <a:pt x="2382" y="443"/>
                </a:cubicBezTo>
                <a:cubicBezTo>
                  <a:pt x="2266" y="443"/>
                  <a:pt x="2266" y="443"/>
                  <a:pt x="2266" y="443"/>
                </a:cubicBezTo>
                <a:cubicBezTo>
                  <a:pt x="2321" y="194"/>
                  <a:pt x="2321" y="194"/>
                  <a:pt x="2321" y="194"/>
                </a:cubicBezTo>
                <a:cubicBezTo>
                  <a:pt x="2261" y="194"/>
                  <a:pt x="2261" y="194"/>
                  <a:pt x="2261" y="194"/>
                </a:cubicBezTo>
                <a:cubicBezTo>
                  <a:pt x="2277" y="119"/>
                  <a:pt x="2277" y="119"/>
                  <a:pt x="2277" y="119"/>
                </a:cubicBezTo>
                <a:cubicBezTo>
                  <a:pt x="2336" y="119"/>
                  <a:pt x="2336" y="119"/>
                  <a:pt x="2336" y="119"/>
                </a:cubicBezTo>
                <a:cubicBezTo>
                  <a:pt x="2347" y="70"/>
                  <a:pt x="2356" y="47"/>
                  <a:pt x="2381" y="28"/>
                </a:cubicBezTo>
                <a:cubicBezTo>
                  <a:pt x="2417" y="0"/>
                  <a:pt x="2508" y="11"/>
                  <a:pt x="2508" y="11"/>
                </a:cubicBezTo>
                <a:cubicBezTo>
                  <a:pt x="2496" y="72"/>
                  <a:pt x="2496" y="72"/>
                  <a:pt x="2496" y="72"/>
                </a:cubicBezTo>
                <a:cubicBezTo>
                  <a:pt x="2459" y="72"/>
                  <a:pt x="2456" y="86"/>
                  <a:pt x="2451" y="110"/>
                </a:cubicBezTo>
                <a:cubicBezTo>
                  <a:pt x="2449" y="119"/>
                  <a:pt x="2449" y="119"/>
                  <a:pt x="2449" y="119"/>
                </a:cubicBezTo>
                <a:cubicBezTo>
                  <a:pt x="2518" y="119"/>
                  <a:pt x="2518" y="119"/>
                  <a:pt x="2518" y="119"/>
                </a:cubicBezTo>
                <a:cubicBezTo>
                  <a:pt x="2536" y="40"/>
                  <a:pt x="2536" y="40"/>
                  <a:pt x="2536" y="40"/>
                </a:cubicBezTo>
                <a:cubicBezTo>
                  <a:pt x="2644" y="40"/>
                  <a:pt x="2644" y="40"/>
                  <a:pt x="2644" y="40"/>
                </a:cubicBezTo>
                <a:cubicBezTo>
                  <a:pt x="2627" y="119"/>
                  <a:pt x="2627" y="119"/>
                  <a:pt x="2627" y="119"/>
                </a:cubicBezTo>
                <a:cubicBezTo>
                  <a:pt x="2682" y="119"/>
                  <a:pt x="2682" y="119"/>
                  <a:pt x="2682" y="119"/>
                </a:cubicBezTo>
                <a:lnTo>
                  <a:pt x="2666" y="194"/>
                </a:lnTo>
                <a:close/>
                <a:moveTo>
                  <a:pt x="2738" y="187"/>
                </a:moveTo>
                <a:cubicBezTo>
                  <a:pt x="2718" y="187"/>
                  <a:pt x="2702" y="171"/>
                  <a:pt x="2702" y="151"/>
                </a:cubicBezTo>
                <a:cubicBezTo>
                  <a:pt x="2702" y="131"/>
                  <a:pt x="2718" y="116"/>
                  <a:pt x="2738" y="116"/>
                </a:cubicBezTo>
                <a:cubicBezTo>
                  <a:pt x="2757" y="116"/>
                  <a:pt x="2773" y="131"/>
                  <a:pt x="2773" y="151"/>
                </a:cubicBezTo>
                <a:cubicBezTo>
                  <a:pt x="2773" y="171"/>
                  <a:pt x="2757" y="187"/>
                  <a:pt x="2738" y="187"/>
                </a:cubicBezTo>
                <a:close/>
                <a:moveTo>
                  <a:pt x="2738" y="121"/>
                </a:moveTo>
                <a:cubicBezTo>
                  <a:pt x="2721" y="121"/>
                  <a:pt x="2707" y="134"/>
                  <a:pt x="2707" y="151"/>
                </a:cubicBezTo>
                <a:cubicBezTo>
                  <a:pt x="2707" y="168"/>
                  <a:pt x="2721" y="182"/>
                  <a:pt x="2738" y="182"/>
                </a:cubicBezTo>
                <a:cubicBezTo>
                  <a:pt x="2754" y="182"/>
                  <a:pt x="2768" y="168"/>
                  <a:pt x="2768" y="151"/>
                </a:cubicBezTo>
                <a:cubicBezTo>
                  <a:pt x="2768" y="134"/>
                  <a:pt x="2754" y="121"/>
                  <a:pt x="2738" y="121"/>
                </a:cubicBezTo>
                <a:close/>
                <a:moveTo>
                  <a:pt x="2743" y="153"/>
                </a:moveTo>
                <a:cubicBezTo>
                  <a:pt x="2750" y="169"/>
                  <a:pt x="2750" y="169"/>
                  <a:pt x="2750" y="169"/>
                </a:cubicBezTo>
                <a:cubicBezTo>
                  <a:pt x="2743" y="169"/>
                  <a:pt x="2743" y="169"/>
                  <a:pt x="2743" y="169"/>
                </a:cubicBezTo>
                <a:cubicBezTo>
                  <a:pt x="2737" y="153"/>
                  <a:pt x="2737" y="153"/>
                  <a:pt x="2737" y="153"/>
                </a:cubicBezTo>
                <a:cubicBezTo>
                  <a:pt x="2730" y="153"/>
                  <a:pt x="2730" y="153"/>
                  <a:pt x="2730" y="153"/>
                </a:cubicBezTo>
                <a:cubicBezTo>
                  <a:pt x="2726" y="169"/>
                  <a:pt x="2726" y="169"/>
                  <a:pt x="2726" y="169"/>
                </a:cubicBezTo>
                <a:cubicBezTo>
                  <a:pt x="2720" y="169"/>
                  <a:pt x="2720" y="169"/>
                  <a:pt x="2720" y="169"/>
                </a:cubicBezTo>
                <a:cubicBezTo>
                  <a:pt x="2729" y="131"/>
                  <a:pt x="2729" y="131"/>
                  <a:pt x="2729" y="131"/>
                </a:cubicBezTo>
                <a:cubicBezTo>
                  <a:pt x="2743" y="131"/>
                  <a:pt x="2743" y="131"/>
                  <a:pt x="2743" y="131"/>
                </a:cubicBezTo>
                <a:cubicBezTo>
                  <a:pt x="2752" y="131"/>
                  <a:pt x="2754" y="136"/>
                  <a:pt x="2754" y="142"/>
                </a:cubicBezTo>
                <a:cubicBezTo>
                  <a:pt x="2754" y="147"/>
                  <a:pt x="2749" y="152"/>
                  <a:pt x="2743" y="153"/>
                </a:cubicBezTo>
                <a:close/>
                <a:moveTo>
                  <a:pt x="2742" y="136"/>
                </a:moveTo>
                <a:cubicBezTo>
                  <a:pt x="2734" y="136"/>
                  <a:pt x="2734" y="136"/>
                  <a:pt x="2734" y="136"/>
                </a:cubicBezTo>
                <a:cubicBezTo>
                  <a:pt x="2731" y="147"/>
                  <a:pt x="2731" y="147"/>
                  <a:pt x="2731" y="147"/>
                </a:cubicBezTo>
                <a:cubicBezTo>
                  <a:pt x="2737" y="147"/>
                  <a:pt x="2737" y="147"/>
                  <a:pt x="2737" y="147"/>
                </a:cubicBezTo>
                <a:cubicBezTo>
                  <a:pt x="2742" y="147"/>
                  <a:pt x="2749" y="147"/>
                  <a:pt x="2749" y="141"/>
                </a:cubicBezTo>
                <a:cubicBezTo>
                  <a:pt x="2749" y="137"/>
                  <a:pt x="2746" y="136"/>
                  <a:pt x="2742" y="136"/>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7715949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311135705"/>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Microsoft logo 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9" y="1593"/>
          <a:ext cx="1587" cy="1587"/>
        </p:xfrm>
        <a:graphic>
          <a:graphicData uri="http://schemas.openxmlformats.org/presentationml/2006/ole">
            <mc:AlternateContent xmlns:mc="http://schemas.openxmlformats.org/markup-compatibility/2006">
              <mc:Choice xmlns:v="urn:schemas-microsoft-com:vml" Requires="v">
                <p:oleObj spid="_x0000_s68734" name="think-cell Slide" r:id="rId10" imgW="270" imgH="270" progId="TCLayout.ActiveDocument.1">
                  <p:embed/>
                </p:oleObj>
              </mc:Choice>
              <mc:Fallback>
                <p:oleObj name="think-cell Slide" r:id="rId10" imgW="270" imgH="270" progId="TCLayout.ActiveDocument.1">
                  <p:embed/>
                  <p:pic>
                    <p:nvPicPr>
                      <p:cNvPr id="0" name=""/>
                      <p:cNvPicPr/>
                      <p:nvPr/>
                    </p:nvPicPr>
                    <p:blipFill>
                      <a:blip r:embed="rId11"/>
                      <a:stretch>
                        <a:fillRect/>
                      </a:stretch>
                    </p:blipFill>
                    <p:spPr>
                      <a:xfrm>
                        <a:off x="1589" y="1593"/>
                        <a:ext cx="1587" cy="1587"/>
                      </a:xfrm>
                      <a:prstGeom prst="rect">
                        <a:avLst/>
                      </a:prstGeom>
                    </p:spPr>
                  </p:pic>
                </p:oleObj>
              </mc:Fallback>
            </mc:AlternateContent>
          </a:graphicData>
        </a:graphic>
      </p:graphicFrame>
      <p:sp>
        <p:nvSpPr>
          <p:cNvPr id="5" name="Rectangle 4"/>
          <p:cNvSpPr/>
          <p:nvPr>
            <p:custDataLst>
              <p:tags r:id="rId3"/>
            </p:custDataLst>
          </p:nvPr>
        </p:nvSpPr>
        <p:spPr>
          <a:xfrm>
            <a:off x="4"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6001" tIns="23000" rIns="46001" bIns="23000" rtlCol="0" anchor="ctr"/>
          <a:lstStyle/>
          <a:p>
            <a:pPr algn="ctr" defTabSz="657039"/>
            <a:endParaRPr lang="en-US" sz="1328">
              <a:solidFill>
                <a:prstClr val="white"/>
              </a:solidFill>
            </a:endParaRPr>
          </a:p>
        </p:txBody>
      </p:sp>
      <p:pic>
        <p:nvPicPr>
          <p:cNvPr id="7" name="Picture 6"/>
          <p:cNvPicPr>
            <a:picLocks noChangeAspect="1"/>
          </p:cNvPicPr>
          <p:nvPr>
            <p:custDataLst>
              <p:tags r:id="rId4"/>
            </p:custDataLst>
          </p:nvPr>
        </p:nvPicPr>
        <p:blipFill>
          <a:blip r:embed="rId12">
            <a:extLst>
              <a:ext uri="{28A0092B-C50C-407E-A947-70E740481C1C}">
                <a14:useLocalDpi xmlns:a14="http://schemas.microsoft.com/office/drawing/2010/main" val="0"/>
              </a:ext>
            </a:extLst>
          </a:blip>
          <a:stretch>
            <a:fillRect/>
          </a:stretch>
        </p:blipFill>
        <p:spPr>
          <a:xfrm>
            <a:off x="658645" y="3048000"/>
            <a:ext cx="2570736" cy="419108"/>
          </a:xfrm>
          <a:prstGeom prst="rect">
            <a:avLst/>
          </a:prstGeom>
        </p:spPr>
      </p:pic>
      <p:sp>
        <p:nvSpPr>
          <p:cNvPr id="4" name="Rectangle 3"/>
          <p:cNvSpPr/>
          <p:nvPr>
            <p:custDataLst>
              <p:tags r:id="rId5"/>
            </p:custDataLst>
          </p:nvPr>
        </p:nvSpPr>
        <p:spPr>
          <a:xfrm>
            <a:off x="4"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6001" tIns="23000" rIns="46001" bIns="23000" rtlCol="0" anchor="ctr"/>
          <a:lstStyle/>
          <a:p>
            <a:pPr algn="ctr" defTabSz="657039"/>
            <a:endParaRPr lang="en-US" sz="1328">
              <a:solidFill>
                <a:prstClr val="white"/>
              </a:solidFill>
            </a:endParaRPr>
          </a:p>
        </p:txBody>
      </p:sp>
      <p:pic>
        <p:nvPicPr>
          <p:cNvPr id="6" name="Picture 5"/>
          <p:cNvPicPr>
            <a:picLocks noChangeAspect="1"/>
          </p:cNvPicPr>
          <p:nvPr>
            <p:custDataLst>
              <p:tags r:id="rId6"/>
            </p:custDataLst>
          </p:nvPr>
        </p:nvPicPr>
        <p:blipFill>
          <a:blip r:embed="rId12">
            <a:extLst>
              <a:ext uri="{28A0092B-C50C-407E-A947-70E740481C1C}">
                <a14:useLocalDpi xmlns:a14="http://schemas.microsoft.com/office/drawing/2010/main" val="0"/>
              </a:ext>
            </a:extLst>
          </a:blip>
          <a:stretch>
            <a:fillRect/>
          </a:stretch>
        </p:blipFill>
        <p:spPr>
          <a:xfrm>
            <a:off x="761806" y="3048000"/>
            <a:ext cx="2570736" cy="419108"/>
          </a:xfrm>
          <a:prstGeom prst="rect">
            <a:avLst/>
          </a:prstGeom>
        </p:spPr>
      </p:pic>
      <p:sp>
        <p:nvSpPr>
          <p:cNvPr id="8" name="Rectangle 7"/>
          <p:cNvSpPr/>
          <p:nvPr userDrawn="1">
            <p:custDataLst>
              <p:tags r:id="rId7"/>
            </p:custDataLst>
          </p:nvPr>
        </p:nvSpPr>
        <p:spPr>
          <a:xfrm>
            <a:off x="4" y="0"/>
            <a:ext cx="1218882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6001" tIns="23000" rIns="46001" bIns="23000" rtlCol="0" anchor="ctr"/>
          <a:lstStyle/>
          <a:p>
            <a:pPr algn="ctr" defTabSz="657039"/>
            <a:endParaRPr lang="en-US" sz="1328">
              <a:solidFill>
                <a:prstClr val="white"/>
              </a:solidFill>
            </a:endParaRPr>
          </a:p>
        </p:txBody>
      </p:sp>
      <p:pic>
        <p:nvPicPr>
          <p:cNvPr id="10" name="Picture 9"/>
          <p:cNvPicPr>
            <a:picLocks noChangeAspect="1"/>
          </p:cNvPicPr>
          <p:nvPr userDrawn="1">
            <p:custDataLst>
              <p:tags r:id="rId8"/>
            </p:custDataLst>
          </p:nvPr>
        </p:nvPicPr>
        <p:blipFill>
          <a:blip r:embed="rId13" cstate="print">
            <a:extLst>
              <a:ext uri="{28A0092B-C50C-407E-A947-70E740481C1C}">
                <a14:useLocalDpi xmlns:a14="http://schemas.microsoft.com/office/drawing/2010/main" val="0"/>
              </a:ext>
            </a:extLst>
          </a:blip>
          <a:stretch>
            <a:fillRect/>
          </a:stretch>
        </p:blipFill>
        <p:spPr>
          <a:xfrm>
            <a:off x="446122" y="2899242"/>
            <a:ext cx="2880366" cy="1059525"/>
          </a:xfrm>
          <a:prstGeom prst="rect">
            <a:avLst/>
          </a:prstGeom>
        </p:spPr>
      </p:pic>
    </p:spTree>
    <p:extLst>
      <p:ext uri="{BB962C8B-B14F-4D97-AF65-F5344CB8AC3E}">
        <p14:creationId xmlns:p14="http://schemas.microsoft.com/office/powerpoint/2010/main" val="540314689"/>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Microsoft logo 3">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9" y="1593"/>
          <a:ext cx="1587" cy="1587"/>
        </p:xfrm>
        <a:graphic>
          <a:graphicData uri="http://schemas.openxmlformats.org/presentationml/2006/ole">
            <mc:AlternateContent xmlns:mc="http://schemas.openxmlformats.org/markup-compatibility/2006">
              <mc:Choice xmlns:v="urn:schemas-microsoft-com:vml" Requires="v">
                <p:oleObj spid="_x0000_s69758" name="think-cell Slide" r:id="rId10" imgW="270" imgH="270" progId="TCLayout.ActiveDocument.1">
                  <p:embed/>
                </p:oleObj>
              </mc:Choice>
              <mc:Fallback>
                <p:oleObj name="think-cell Slide" r:id="rId10" imgW="270" imgH="270" progId="TCLayout.ActiveDocument.1">
                  <p:embed/>
                  <p:pic>
                    <p:nvPicPr>
                      <p:cNvPr id="0" name=""/>
                      <p:cNvPicPr/>
                      <p:nvPr/>
                    </p:nvPicPr>
                    <p:blipFill>
                      <a:blip r:embed="rId11"/>
                      <a:stretch>
                        <a:fillRect/>
                      </a:stretch>
                    </p:blipFill>
                    <p:spPr>
                      <a:xfrm>
                        <a:off x="1589" y="1593"/>
                        <a:ext cx="1587" cy="1587"/>
                      </a:xfrm>
                      <a:prstGeom prst="rect">
                        <a:avLst/>
                      </a:prstGeom>
                    </p:spPr>
                  </p:pic>
                </p:oleObj>
              </mc:Fallback>
            </mc:AlternateContent>
          </a:graphicData>
        </a:graphic>
      </p:graphicFrame>
      <p:sp>
        <p:nvSpPr>
          <p:cNvPr id="5" name="Rectangle 4"/>
          <p:cNvSpPr/>
          <p:nvPr>
            <p:custDataLst>
              <p:tags r:id="rId3"/>
            </p:custDataLst>
          </p:nvPr>
        </p:nvSpPr>
        <p:spPr>
          <a:xfrm>
            <a:off x="4"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6001" tIns="23000" rIns="46001" bIns="23000" rtlCol="0" anchor="ctr"/>
          <a:lstStyle/>
          <a:p>
            <a:pPr algn="ctr" defTabSz="657039"/>
            <a:endParaRPr lang="en-US" sz="1328">
              <a:solidFill>
                <a:prstClr val="white"/>
              </a:solidFill>
            </a:endParaRPr>
          </a:p>
        </p:txBody>
      </p:sp>
      <p:pic>
        <p:nvPicPr>
          <p:cNvPr id="7" name="Picture 6"/>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658645" y="3048833"/>
            <a:ext cx="2570736" cy="417442"/>
          </a:xfrm>
          <a:prstGeom prst="rect">
            <a:avLst/>
          </a:prstGeom>
        </p:spPr>
      </p:pic>
      <p:sp>
        <p:nvSpPr>
          <p:cNvPr id="4" name="Rectangle 3"/>
          <p:cNvSpPr/>
          <p:nvPr>
            <p:custDataLst>
              <p:tags r:id="rId5"/>
            </p:custDataLst>
          </p:nvPr>
        </p:nvSpPr>
        <p:spPr>
          <a:xfrm>
            <a:off x="4"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6001" tIns="23000" rIns="46001" bIns="23000" rtlCol="0" anchor="ctr"/>
          <a:lstStyle/>
          <a:p>
            <a:pPr algn="ctr" defTabSz="657039"/>
            <a:endParaRPr lang="en-US" sz="1328">
              <a:solidFill>
                <a:prstClr val="white"/>
              </a:solidFill>
            </a:endParaRPr>
          </a:p>
        </p:txBody>
      </p:sp>
      <p:pic>
        <p:nvPicPr>
          <p:cNvPr id="6" name="Picture 5"/>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761806" y="3048833"/>
            <a:ext cx="2570736" cy="417442"/>
          </a:xfrm>
          <a:prstGeom prst="rect">
            <a:avLst/>
          </a:prstGeom>
        </p:spPr>
      </p:pic>
      <p:sp>
        <p:nvSpPr>
          <p:cNvPr id="8" name="Rectangle 7"/>
          <p:cNvSpPr/>
          <p:nvPr userDrawn="1">
            <p:custDataLst>
              <p:tags r:id="rId7"/>
            </p:custDataLst>
          </p:nvPr>
        </p:nvSpPr>
        <p:spPr>
          <a:xfrm>
            <a:off x="4"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6001" tIns="23000" rIns="46001" bIns="23000" rtlCol="0" anchor="ctr"/>
          <a:lstStyle/>
          <a:p>
            <a:pPr algn="ctr" defTabSz="657039"/>
            <a:endParaRPr lang="en-US" sz="1328">
              <a:solidFill>
                <a:prstClr val="white"/>
              </a:solidFill>
            </a:endParaRPr>
          </a:p>
        </p:txBody>
      </p:sp>
      <p:pic>
        <p:nvPicPr>
          <p:cNvPr id="10" name="Picture 9"/>
          <p:cNvPicPr>
            <a:picLocks noChangeAspect="1"/>
          </p:cNvPicPr>
          <p:nvPr userDrawn="1">
            <p:custDataLst>
              <p:tags r:id="rId8"/>
            </p:custDataLst>
          </p:nvPr>
        </p:nvPicPr>
        <p:blipFill>
          <a:blip r:embed="rId13" cstate="print">
            <a:extLst>
              <a:ext uri="{28A0092B-C50C-407E-A947-70E740481C1C}">
                <a14:useLocalDpi xmlns:a14="http://schemas.microsoft.com/office/drawing/2010/main" val="0"/>
              </a:ext>
            </a:extLst>
          </a:blip>
          <a:stretch>
            <a:fillRect/>
          </a:stretch>
        </p:blipFill>
        <p:spPr>
          <a:xfrm>
            <a:off x="446122" y="2899242"/>
            <a:ext cx="2880366" cy="1059525"/>
          </a:xfrm>
          <a:prstGeom prst="rect">
            <a:avLst/>
          </a:prstGeom>
        </p:spPr>
      </p:pic>
    </p:spTree>
    <p:extLst>
      <p:ext uri="{BB962C8B-B14F-4D97-AF65-F5344CB8AC3E}">
        <p14:creationId xmlns:p14="http://schemas.microsoft.com/office/powerpoint/2010/main" val="917913110"/>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442" y="914400"/>
            <a:ext cx="10969943" cy="1143000"/>
          </a:xfrm>
          <a:effectLst/>
        </p:spPr>
        <p:txBody>
          <a:bodyPr tIns="9144" bIns="9144" anchor="b"/>
          <a:lstStyle>
            <a:lvl1pPr>
              <a:defRPr sz="2898" cap="none" baseline="0">
                <a:effectLst>
                  <a:outerShdw blurRad="30000" dist="30000" dir="2700000" algn="tl" rotWithShape="0">
                    <a:schemeClr val="bg2">
                      <a:shade val="45000"/>
                      <a:satMod val="150000"/>
                      <a:alpha val="90000"/>
                    </a:schemeClr>
                  </a:outerShdw>
                </a:effectLst>
              </a:defRPr>
            </a:lvl1pPr>
          </a:lstStyle>
          <a:p>
            <a:r>
              <a:rPr lang="en-US" smtClean="0"/>
              <a:t>Click to edit Master title style</a:t>
            </a:r>
            <a:endParaRPr lang="en-US" dirty="0"/>
          </a:p>
        </p:txBody>
      </p:sp>
      <p:sp>
        <p:nvSpPr>
          <p:cNvPr id="3" name="Date Placeholder 2"/>
          <p:cNvSpPr>
            <a:spLocks noGrp="1"/>
          </p:cNvSpPr>
          <p:nvPr>
            <p:ph type="dt" sz="half" idx="10"/>
          </p:nvPr>
        </p:nvSpPr>
        <p:spPr>
          <a:xfrm>
            <a:off x="609441" y="6356356"/>
            <a:ext cx="2640912" cy="365125"/>
          </a:xfrm>
          <a:prstGeom prst="rect">
            <a:avLst/>
          </a:prstGeom>
        </p:spPr>
        <p:txBody>
          <a:bodyPr/>
          <a:lstStyle/>
          <a:p>
            <a:pPr defTabSz="864382"/>
            <a:fld id="{25A51C10-CF7B-48C3-BCB3-1B551865B0A0}" type="datetimeFigureOut">
              <a:rPr lang="en-US" smtClean="0">
                <a:solidFill>
                  <a:srgbClr val="505050"/>
                </a:solidFill>
              </a:rPr>
              <a:pPr defTabSz="864382"/>
              <a:t>5/21/2015</a:t>
            </a:fld>
            <a:endParaRPr lang="en-US">
              <a:solidFill>
                <a:srgbClr val="505050"/>
              </a:solidFill>
            </a:endParaRPr>
          </a:p>
        </p:txBody>
      </p:sp>
      <p:sp>
        <p:nvSpPr>
          <p:cNvPr id="4" name="Footer Placeholder 3"/>
          <p:cNvSpPr>
            <a:spLocks noGrp="1"/>
          </p:cNvSpPr>
          <p:nvPr>
            <p:ph type="ftr" sz="quarter" idx="11"/>
          </p:nvPr>
        </p:nvSpPr>
        <p:spPr/>
        <p:txBody>
          <a:bodyPr/>
          <a:lstStyle/>
          <a:p>
            <a:endParaRPr lang="en-US">
              <a:solidFill>
                <a:srgbClr val="505050"/>
              </a:solidFill>
            </a:endParaRPr>
          </a:p>
        </p:txBody>
      </p:sp>
      <p:sp>
        <p:nvSpPr>
          <p:cNvPr id="5" name="Slide Number Placeholder 4"/>
          <p:cNvSpPr>
            <a:spLocks noGrp="1"/>
          </p:cNvSpPr>
          <p:nvPr>
            <p:ph type="sldNum" sz="quarter" idx="12"/>
          </p:nvPr>
        </p:nvSpPr>
        <p:spPr/>
        <p:txBody>
          <a:bodyPr/>
          <a:lstStyle/>
          <a:p>
            <a:fld id="{8E69E788-8BCF-4189-85ED-687340EF9B0E}" type="slidenum">
              <a:rPr lang="en-US" smtClean="0">
                <a:solidFill>
                  <a:srgbClr val="505050"/>
                </a:solidFill>
              </a:rPr>
              <a:pPr/>
              <a:t>‹#›</a:t>
            </a:fld>
            <a:endParaRPr lang="en-US">
              <a:solidFill>
                <a:srgbClr val="505050"/>
              </a:solidFill>
            </a:endParaRPr>
          </a:p>
        </p:txBody>
      </p:sp>
    </p:spTree>
    <p:extLst>
      <p:ext uri="{BB962C8B-B14F-4D97-AF65-F5344CB8AC3E}">
        <p14:creationId xmlns:p14="http://schemas.microsoft.com/office/powerpoint/2010/main" val="2430841580"/>
      </p:ext>
    </p:extLst>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itle | Microsoft (external)">
    <p:bg>
      <p:bgPr>
        <a:solidFill>
          <a:schemeClr val="tx2"/>
        </a:solidFill>
        <a:effectLst/>
      </p:bgPr>
    </p:bg>
    <p:spTree>
      <p:nvGrpSpPr>
        <p:cNvPr id="1" name=""/>
        <p:cNvGrpSpPr/>
        <p:nvPr/>
      </p:nvGrpSpPr>
      <p:grpSpPr>
        <a:xfrm>
          <a:off x="0" y="0"/>
          <a:ext cx="0" cy="0"/>
          <a:chOff x="0" y="0"/>
          <a:chExt cx="0" cy="0"/>
        </a:xfrm>
      </p:grpSpPr>
      <p:sp>
        <p:nvSpPr>
          <p:cNvPr id="13" name="Rectangle 12"/>
          <p:cNvSpPr/>
          <p:nvPr userDrawn="1"/>
        </p:nvSpPr>
        <p:spPr bwMode="gray">
          <a:xfrm>
            <a:off x="4" y="2084173"/>
            <a:ext cx="7438702" cy="3586208"/>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257" tIns="86606" rIns="108257" bIns="86606" numCol="1" spcCol="0" rtlCol="0" fromWordArt="0" anchor="t" anchorCtr="0" forceAA="0" compatLnSpc="1">
            <a:prstTxWarp prst="textNoShape">
              <a:avLst/>
            </a:prstTxWarp>
            <a:noAutofit/>
          </a:bodyPr>
          <a:lstStyle/>
          <a:p>
            <a:pPr algn="ctr" defTabSz="551975" fontAlgn="base">
              <a:lnSpc>
                <a:spcPct val="90000"/>
              </a:lnSpc>
              <a:spcBef>
                <a:spcPct val="0"/>
              </a:spcBef>
              <a:spcAft>
                <a:spcPct val="0"/>
              </a:spcAft>
            </a:pPr>
            <a:endParaRPr lang="en-US" sz="1449" dirty="0">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ltGray">
          <a:xfrm>
            <a:off x="269251" y="2082468"/>
            <a:ext cx="7171087" cy="2489532"/>
          </a:xfrm>
          <a:noFill/>
        </p:spPr>
        <p:txBody>
          <a:bodyPr lIns="146304" tIns="91440" rIns="146304" bIns="91440" anchor="t" anchorCtr="0">
            <a:normAutofit/>
          </a:bodyPr>
          <a:lstStyle>
            <a:lvl1pPr>
              <a:defRPr sz="3261" spc="-6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15" name="Text Placeholder 2"/>
          <p:cNvSpPr>
            <a:spLocks noGrp="1"/>
          </p:cNvSpPr>
          <p:nvPr>
            <p:ph type="body" sz="quarter" idx="14" hasCustomPrompt="1"/>
          </p:nvPr>
        </p:nvSpPr>
        <p:spPr bwMode="ltGray">
          <a:xfrm>
            <a:off x="269251" y="4572042"/>
            <a:ext cx="7171087" cy="1098381"/>
          </a:xfrm>
        </p:spPr>
        <p:txBody>
          <a:bodyPr lIns="146304" tIns="91440" rIns="146304" bIns="91440">
            <a:noAutofit/>
          </a:bodyPr>
          <a:lstStyle>
            <a:lvl1pPr marL="0" indent="0">
              <a:spcBef>
                <a:spcPts val="0"/>
              </a:spcBef>
              <a:buNone/>
              <a:defRPr sz="1691" baseline="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2939" y="5971628"/>
            <a:ext cx="1946596" cy="716042"/>
          </a:xfrm>
          <a:prstGeom prst="rect">
            <a:avLst/>
          </a:prstGeom>
        </p:spPr>
      </p:pic>
    </p:spTree>
    <p:extLst>
      <p:ext uri="{BB962C8B-B14F-4D97-AF65-F5344CB8AC3E}">
        <p14:creationId xmlns:p14="http://schemas.microsoft.com/office/powerpoint/2010/main" val="4207644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6977296" y="1444325"/>
            <a:ext cx="2229749" cy="2223579"/>
          </a:xfrm>
        </p:spPr>
        <p:txBody>
          <a:bodyPr anchor="ctr">
            <a:noAutofit/>
          </a:bodyPr>
          <a:lstStyle>
            <a:lvl1pPr marL="0" indent="0" algn="ctr">
              <a:buNone/>
              <a:defRPr sz="2000"/>
            </a:lvl1pPr>
          </a:lstStyle>
          <a:p>
            <a:endParaRPr lang="en-US" dirty="0"/>
          </a:p>
        </p:txBody>
      </p:sp>
      <p:sp>
        <p:nvSpPr>
          <p:cNvPr id="10" name="Picture Placeholder 8"/>
          <p:cNvSpPr>
            <a:spLocks noGrp="1"/>
          </p:cNvSpPr>
          <p:nvPr>
            <p:ph type="pic" sz="quarter" idx="12"/>
          </p:nvPr>
        </p:nvSpPr>
        <p:spPr>
          <a:xfrm>
            <a:off x="9294477" y="1444325"/>
            <a:ext cx="2229749" cy="2223579"/>
          </a:xfrm>
        </p:spPr>
        <p:txBody>
          <a:bodyPr anchor="ctr">
            <a:noAutofit/>
          </a:bodyPr>
          <a:lstStyle>
            <a:lvl1pPr marL="0" indent="0" algn="ctr">
              <a:buNone/>
              <a:defRPr sz="2000"/>
            </a:lvl1pPr>
          </a:lstStyle>
          <a:p>
            <a:endParaRPr lang="en-US"/>
          </a:p>
        </p:txBody>
      </p:sp>
      <p:sp>
        <p:nvSpPr>
          <p:cNvPr id="11" name="Picture Placeholder 8"/>
          <p:cNvSpPr>
            <a:spLocks noGrp="1"/>
          </p:cNvSpPr>
          <p:nvPr>
            <p:ph type="pic" sz="quarter" idx="13"/>
          </p:nvPr>
        </p:nvSpPr>
        <p:spPr>
          <a:xfrm>
            <a:off x="6977296" y="3748905"/>
            <a:ext cx="2229749" cy="2223579"/>
          </a:xfrm>
        </p:spPr>
        <p:txBody>
          <a:bodyPr anchor="ctr">
            <a:noAutofit/>
          </a:bodyPr>
          <a:lstStyle>
            <a:lvl1pPr marL="0" indent="0" algn="ctr">
              <a:buNone/>
              <a:defRPr sz="2000"/>
            </a:lvl1pPr>
          </a:lstStyle>
          <a:p>
            <a:endParaRPr lang="en-US"/>
          </a:p>
        </p:txBody>
      </p:sp>
      <p:sp>
        <p:nvSpPr>
          <p:cNvPr id="12" name="Picture Placeholder 8"/>
          <p:cNvSpPr>
            <a:spLocks noGrp="1"/>
          </p:cNvSpPr>
          <p:nvPr>
            <p:ph type="pic" sz="quarter" idx="14"/>
          </p:nvPr>
        </p:nvSpPr>
        <p:spPr>
          <a:xfrm>
            <a:off x="9294477" y="3748905"/>
            <a:ext cx="2229749" cy="2223579"/>
          </a:xfrm>
        </p:spPr>
        <p:txBody>
          <a:bodyPr anchor="ctr">
            <a:noAutofit/>
          </a:bodyPr>
          <a:lstStyle>
            <a:lvl1pPr marL="0" indent="0" algn="ctr">
              <a:buNone/>
              <a:defRPr sz="2000"/>
            </a:lvl1pPr>
          </a:lstStyle>
          <a:p>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4"/>
          <p:cNvSpPr>
            <a:spLocks noGrp="1"/>
          </p:cNvSpPr>
          <p:nvPr>
            <p:ph type="body" sz="quarter" idx="10"/>
          </p:nvPr>
        </p:nvSpPr>
        <p:spPr>
          <a:xfrm>
            <a:off x="1169988" y="1447799"/>
            <a:ext cx="5639439" cy="4854018"/>
          </a:xfrm>
        </p:spPr>
        <p:txBody>
          <a:bodyPr/>
          <a:lstStyle>
            <a:lvl1pPr marL="0" indent="0">
              <a:spcBef>
                <a:spcPts val="0"/>
              </a:spcBef>
              <a:spcAft>
                <a:spcPts val="900"/>
              </a:spcAft>
              <a:buNone/>
              <a:defRPr sz="4000" spc="-100" baseline="0">
                <a:latin typeface="Segoe UI Light" pitchFamily="34" charset="0"/>
              </a:defRPr>
            </a:lvl1pPr>
            <a:lvl2pPr marL="0" indent="0">
              <a:spcBef>
                <a:spcPts val="0"/>
              </a:spcBef>
              <a:spcAft>
                <a:spcPts val="400"/>
              </a:spcAft>
              <a:buNone/>
              <a:defRPr sz="2000" spc="-50" baseline="0"/>
            </a:lvl2pPr>
            <a:lvl3pPr marL="0" indent="0">
              <a:spcBef>
                <a:spcPts val="0"/>
              </a:spcBef>
              <a:spcAft>
                <a:spcPts val="400"/>
              </a:spcAft>
              <a:buNone/>
              <a:defRPr sz="2000"/>
            </a:lvl3pPr>
            <a:lvl4pPr marL="0" indent="0">
              <a:spcBef>
                <a:spcPts val="0"/>
              </a:spcBef>
              <a:spcAft>
                <a:spcPts val="400"/>
              </a:spcAft>
              <a:buNone/>
              <a:defRPr/>
            </a:lvl4pPr>
            <a:lvl5pPr marL="0" indent="0">
              <a:spcBef>
                <a:spcPts val="0"/>
              </a:spcBef>
              <a:spcAft>
                <a:spcPts val="400"/>
              </a:spcAft>
              <a:buNone/>
              <a:defRPr/>
            </a:lvl5pPr>
          </a:lstStyle>
          <a:p>
            <a:pPr lvl="0"/>
            <a:r>
              <a:rPr lang="en-US" dirty="0" smtClean="0"/>
              <a:t>Click to edit Master text styles</a:t>
            </a:r>
          </a:p>
          <a:p>
            <a:pPr lvl="1"/>
            <a:r>
              <a:rPr lang="en-US" dirty="0" smtClean="0"/>
              <a:t>Second level</a:t>
            </a:r>
          </a:p>
        </p:txBody>
      </p:sp>
      <p:sp>
        <p:nvSpPr>
          <p:cNvPr id="14" name="Text Placeholder 13"/>
          <p:cNvSpPr>
            <a:spLocks noGrp="1"/>
          </p:cNvSpPr>
          <p:nvPr>
            <p:ph type="body" sz="quarter" idx="15"/>
          </p:nvPr>
        </p:nvSpPr>
        <p:spPr>
          <a:xfrm>
            <a:off x="6975534" y="2919217"/>
            <a:ext cx="2233059" cy="748687"/>
          </a:xfrm>
          <a:gradFill flip="none" rotWithShape="1">
            <a:gsLst>
              <a:gs pos="0">
                <a:schemeClr val="tx1">
                  <a:alpha val="70000"/>
                </a:schemeClr>
              </a:gs>
              <a:gs pos="100000">
                <a:schemeClr val="tx1">
                  <a:alpha val="0"/>
                </a:schemeClr>
              </a:gs>
            </a:gsLst>
            <a:lin ang="16200000" scaled="0"/>
            <a:tileRect/>
          </a:gradFill>
          <a:ln>
            <a:noFill/>
          </a:ln>
        </p:spPr>
        <p:txBody>
          <a:bodyPr lIns="91440" bIns="45720" anchor="b">
            <a:noAutofit/>
          </a:bodyPr>
          <a:lstStyle>
            <a:lvl1pPr marL="0" indent="0">
              <a:buNone/>
              <a:defRPr sz="1800">
                <a:solidFill>
                  <a:schemeClr val="bg1"/>
                </a:solidFill>
                <a:latin typeface="Segoe UI Light"/>
                <a:cs typeface="Segoe UI Light"/>
              </a:defRPr>
            </a:lvl1pPr>
            <a:lvl2pPr marL="346075" indent="0">
              <a:buNone/>
              <a:defRPr sz="1800"/>
            </a:lvl2pPr>
            <a:lvl3pPr marL="630237" indent="0">
              <a:buNone/>
              <a:defRPr sz="1600"/>
            </a:lvl3pPr>
            <a:lvl4pPr marL="1258887" indent="0">
              <a:buNone/>
              <a:defRPr sz="1400"/>
            </a:lvl4pPr>
            <a:lvl5pPr marL="1482725" indent="0">
              <a:buNone/>
              <a:defRPr sz="1400"/>
            </a:lvl5pPr>
          </a:lstStyle>
          <a:p>
            <a:pPr lvl="0"/>
            <a:r>
              <a:rPr lang="en-US" dirty="0" smtClean="0"/>
              <a:t>Click to edit Master text</a:t>
            </a:r>
            <a:endParaRPr lang="en-US" dirty="0"/>
          </a:p>
        </p:txBody>
      </p:sp>
      <p:sp>
        <p:nvSpPr>
          <p:cNvPr id="15" name="Text Placeholder 13"/>
          <p:cNvSpPr>
            <a:spLocks noGrp="1"/>
          </p:cNvSpPr>
          <p:nvPr>
            <p:ph type="body" sz="quarter" idx="16"/>
          </p:nvPr>
        </p:nvSpPr>
        <p:spPr>
          <a:xfrm>
            <a:off x="9292715" y="2919217"/>
            <a:ext cx="2233059" cy="748687"/>
          </a:xfrm>
          <a:gradFill flip="none" rotWithShape="1">
            <a:gsLst>
              <a:gs pos="0">
                <a:schemeClr val="tx1">
                  <a:alpha val="70000"/>
                </a:schemeClr>
              </a:gs>
              <a:gs pos="100000">
                <a:schemeClr val="tx1">
                  <a:alpha val="0"/>
                </a:schemeClr>
              </a:gs>
            </a:gsLst>
            <a:lin ang="16200000" scaled="0"/>
            <a:tileRect/>
          </a:gradFill>
          <a:ln>
            <a:noFill/>
          </a:ln>
        </p:spPr>
        <p:txBody>
          <a:bodyPr lIns="91440" bIns="45720" anchor="b">
            <a:noAutofit/>
          </a:bodyPr>
          <a:lstStyle>
            <a:lvl1pPr marL="0" indent="0">
              <a:buNone/>
              <a:defRPr sz="1800">
                <a:solidFill>
                  <a:schemeClr val="bg1"/>
                </a:solidFill>
                <a:latin typeface="Segoe UI Light"/>
                <a:cs typeface="Segoe UI Light"/>
              </a:defRPr>
            </a:lvl1pPr>
            <a:lvl2pPr marL="346075" indent="0">
              <a:buNone/>
              <a:defRPr sz="1800"/>
            </a:lvl2pPr>
            <a:lvl3pPr marL="630237" indent="0">
              <a:buNone/>
              <a:defRPr sz="1600"/>
            </a:lvl3pPr>
            <a:lvl4pPr marL="1258887" indent="0">
              <a:buNone/>
              <a:defRPr sz="1400"/>
            </a:lvl4pPr>
            <a:lvl5pPr marL="1482725" indent="0">
              <a:buNone/>
              <a:defRPr sz="1400"/>
            </a:lvl5pPr>
          </a:lstStyle>
          <a:p>
            <a:pPr lvl="0"/>
            <a:r>
              <a:rPr lang="en-US" dirty="0" smtClean="0"/>
              <a:t>Click to edit Master text</a:t>
            </a:r>
            <a:endParaRPr lang="en-US" dirty="0"/>
          </a:p>
        </p:txBody>
      </p:sp>
      <p:sp>
        <p:nvSpPr>
          <p:cNvPr id="16" name="Text Placeholder 13"/>
          <p:cNvSpPr>
            <a:spLocks noGrp="1"/>
          </p:cNvSpPr>
          <p:nvPr>
            <p:ph type="body" sz="quarter" idx="17"/>
          </p:nvPr>
        </p:nvSpPr>
        <p:spPr>
          <a:xfrm>
            <a:off x="6975534" y="5223797"/>
            <a:ext cx="2233059" cy="748687"/>
          </a:xfrm>
          <a:gradFill flip="none" rotWithShape="1">
            <a:gsLst>
              <a:gs pos="0">
                <a:schemeClr val="tx1">
                  <a:alpha val="70000"/>
                </a:schemeClr>
              </a:gs>
              <a:gs pos="100000">
                <a:schemeClr val="tx1">
                  <a:alpha val="0"/>
                </a:schemeClr>
              </a:gs>
            </a:gsLst>
            <a:lin ang="16200000" scaled="0"/>
            <a:tileRect/>
          </a:gradFill>
          <a:ln>
            <a:noFill/>
          </a:ln>
        </p:spPr>
        <p:txBody>
          <a:bodyPr lIns="91440" bIns="45720" anchor="b">
            <a:noAutofit/>
          </a:bodyPr>
          <a:lstStyle>
            <a:lvl1pPr marL="0" indent="0">
              <a:buNone/>
              <a:defRPr sz="1800">
                <a:solidFill>
                  <a:schemeClr val="bg1"/>
                </a:solidFill>
                <a:latin typeface="Segoe UI Light"/>
                <a:cs typeface="Segoe UI Light"/>
              </a:defRPr>
            </a:lvl1pPr>
            <a:lvl2pPr marL="346075" indent="0">
              <a:buNone/>
              <a:defRPr sz="1800"/>
            </a:lvl2pPr>
            <a:lvl3pPr marL="630237" indent="0">
              <a:buNone/>
              <a:defRPr sz="1600"/>
            </a:lvl3pPr>
            <a:lvl4pPr marL="1258887" indent="0">
              <a:buNone/>
              <a:defRPr sz="1400"/>
            </a:lvl4pPr>
            <a:lvl5pPr marL="1482725" indent="0">
              <a:buNone/>
              <a:defRPr sz="1400"/>
            </a:lvl5pPr>
          </a:lstStyle>
          <a:p>
            <a:pPr lvl="0"/>
            <a:r>
              <a:rPr lang="en-US" dirty="0" smtClean="0"/>
              <a:t>Click to edit Master text</a:t>
            </a:r>
            <a:endParaRPr lang="en-US" dirty="0"/>
          </a:p>
        </p:txBody>
      </p:sp>
      <p:sp>
        <p:nvSpPr>
          <p:cNvPr id="17" name="Text Placeholder 13"/>
          <p:cNvSpPr>
            <a:spLocks noGrp="1"/>
          </p:cNvSpPr>
          <p:nvPr>
            <p:ph type="body" sz="quarter" idx="18"/>
          </p:nvPr>
        </p:nvSpPr>
        <p:spPr>
          <a:xfrm>
            <a:off x="9292715" y="5223797"/>
            <a:ext cx="2233059" cy="748687"/>
          </a:xfrm>
          <a:gradFill flip="none" rotWithShape="1">
            <a:gsLst>
              <a:gs pos="0">
                <a:schemeClr val="tx1">
                  <a:alpha val="70000"/>
                </a:schemeClr>
              </a:gs>
              <a:gs pos="100000">
                <a:schemeClr val="tx1">
                  <a:alpha val="0"/>
                </a:schemeClr>
              </a:gs>
            </a:gsLst>
            <a:lin ang="16200000" scaled="0"/>
            <a:tileRect/>
          </a:gradFill>
          <a:ln>
            <a:noFill/>
          </a:ln>
        </p:spPr>
        <p:txBody>
          <a:bodyPr lIns="91440" bIns="45720" anchor="b">
            <a:noAutofit/>
          </a:bodyPr>
          <a:lstStyle>
            <a:lvl1pPr marL="0" indent="0">
              <a:buNone/>
              <a:defRPr sz="1800">
                <a:solidFill>
                  <a:schemeClr val="bg1"/>
                </a:solidFill>
                <a:latin typeface="Segoe UI Light"/>
                <a:cs typeface="Segoe UI Light"/>
              </a:defRPr>
            </a:lvl1pPr>
            <a:lvl2pPr marL="346075" indent="0">
              <a:buNone/>
              <a:defRPr sz="1800"/>
            </a:lvl2pPr>
            <a:lvl3pPr marL="630237" indent="0">
              <a:buNone/>
              <a:defRPr sz="1600"/>
            </a:lvl3pPr>
            <a:lvl4pPr marL="1258887" indent="0">
              <a:buNone/>
              <a:defRPr sz="1400"/>
            </a:lvl4pPr>
            <a:lvl5pPr marL="1482725" indent="0">
              <a:buNone/>
              <a:defRPr sz="1400"/>
            </a:lvl5pPr>
          </a:lstStyle>
          <a:p>
            <a:pPr lvl="0"/>
            <a:r>
              <a:rPr lang="en-US" dirty="0" smtClean="0"/>
              <a:t>Click to edit Master text</a:t>
            </a:r>
            <a:endParaRPr lang="en-US" dirty="0"/>
          </a:p>
        </p:txBody>
      </p:sp>
    </p:spTree>
    <p:extLst>
      <p:ext uri="{BB962C8B-B14F-4D97-AF65-F5344CB8AC3E}">
        <p14:creationId xmlns:p14="http://schemas.microsoft.com/office/powerpoint/2010/main" val="2910400375"/>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2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Footer Placeholder 3"/>
          <p:cNvSpPr>
            <a:spLocks noGrp="1"/>
          </p:cNvSpPr>
          <p:nvPr>
            <p:ph type="ftr" sz="quarter" idx="11"/>
          </p:nvPr>
        </p:nvSpPr>
        <p:spPr>
          <a:xfrm>
            <a:off x="3047206" y="6477873"/>
            <a:ext cx="8379817" cy="380127"/>
          </a:xfrm>
          <a:prstGeom prst="rect">
            <a:avLst/>
          </a:prstGeom>
        </p:spPr>
        <p:txBody>
          <a:bodyPr/>
          <a:lstStyle/>
          <a:p>
            <a:pPr defTabSz="913743"/>
            <a:endParaRPr lang="en-US" sz="1763" dirty="0">
              <a:solidFill>
                <a:srgbClr val="505050"/>
              </a:solidFill>
            </a:endParaRPr>
          </a:p>
        </p:txBody>
      </p:sp>
      <p:sp>
        <p:nvSpPr>
          <p:cNvPr id="5" name="Slide Number Placeholder 4"/>
          <p:cNvSpPr>
            <a:spLocks noGrp="1"/>
          </p:cNvSpPr>
          <p:nvPr>
            <p:ph type="sldNum" sz="quarter" idx="12"/>
          </p:nvPr>
        </p:nvSpPr>
        <p:spPr>
          <a:xfrm>
            <a:off x="11427024" y="6478587"/>
            <a:ext cx="761800" cy="379413"/>
          </a:xfrm>
          <a:prstGeom prst="rect">
            <a:avLst/>
          </a:prstGeom>
        </p:spPr>
        <p:txBody>
          <a:bodyPr/>
          <a:lstStyle/>
          <a:p>
            <a:pPr defTabSz="913743"/>
            <a:fld id="{6A4C1A4A-E5E6-4CC1-B72C-A20A4EB3E2D2}" type="slidenum">
              <a:rPr lang="en-US" sz="1763" smtClean="0">
                <a:solidFill>
                  <a:srgbClr val="505050"/>
                </a:solidFill>
              </a:rPr>
              <a:pPr defTabSz="913743"/>
              <a:t>‹#›</a:t>
            </a:fld>
            <a:endParaRPr lang="en-US" sz="1763" dirty="0">
              <a:solidFill>
                <a:srgbClr val="505050"/>
              </a:solidFill>
            </a:endParaRPr>
          </a:p>
        </p:txBody>
      </p:sp>
      <p:sp>
        <p:nvSpPr>
          <p:cNvPr id="6" name="Text Placeholder 5"/>
          <p:cNvSpPr>
            <a:spLocks noGrp="1"/>
          </p:cNvSpPr>
          <p:nvPr>
            <p:ph type="body" sz="quarter" idx="13" hasCustomPrompt="1"/>
          </p:nvPr>
        </p:nvSpPr>
        <p:spPr>
          <a:xfrm>
            <a:off x="2" y="573604"/>
            <a:ext cx="12188825" cy="373063"/>
          </a:xfrm>
          <a:prstGeom prst="rect">
            <a:avLst/>
          </a:prstGeom>
        </p:spPr>
        <p:txBody>
          <a:bodyPr lIns="380893" tIns="53325" rIns="53325" bIns="53325">
            <a:noAutofit/>
          </a:bodyPr>
          <a:lstStyle>
            <a:lvl1pPr marL="0" indent="0">
              <a:buNone/>
              <a:defRPr sz="2798">
                <a:latin typeface="Segoe UI Light" pitchFamily="34" charset="0"/>
              </a:defRPr>
            </a:lvl1pPr>
            <a:lvl2pPr marL="281450" indent="0">
              <a:buNone/>
              <a:defRPr/>
            </a:lvl2pPr>
            <a:lvl3pPr marL="588010" indent="0">
              <a:buNone/>
              <a:defRPr/>
            </a:lvl3pPr>
            <a:lvl4pPr marL="869460" indent="0">
              <a:buNone/>
              <a:defRPr/>
            </a:lvl4pPr>
            <a:lvl5pPr marL="1104665" indent="0">
              <a:buNone/>
              <a:defRPr/>
            </a:lvl5pPr>
          </a:lstStyle>
          <a:p>
            <a:pPr lvl="0"/>
            <a:r>
              <a:rPr lang="en-US" dirty="0" smtClean="0"/>
              <a:t>Click to add subtitle</a:t>
            </a:r>
          </a:p>
        </p:txBody>
      </p:sp>
    </p:spTree>
    <p:extLst>
      <p:ext uri="{BB962C8B-B14F-4D97-AF65-F5344CB8AC3E}">
        <p14:creationId xmlns:p14="http://schemas.microsoft.com/office/powerpoint/2010/main" val="2061962504"/>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 Microsoft">
    <p:spTree>
      <p:nvGrpSpPr>
        <p:cNvPr id="1" name=""/>
        <p:cNvGrpSpPr/>
        <p:nvPr/>
      </p:nvGrpSpPr>
      <p:grpSpPr>
        <a:xfrm>
          <a:off x="0" y="0"/>
          <a:ext cx="0" cy="0"/>
          <a:chOff x="0" y="0"/>
          <a:chExt cx="0" cy="0"/>
        </a:xfrm>
      </p:grpSpPr>
      <p:sp>
        <p:nvSpPr>
          <p:cNvPr id="14" name="Rectangle 13"/>
          <p:cNvSpPr/>
          <p:nvPr/>
        </p:nvSpPr>
        <p:spPr>
          <a:xfrm>
            <a:off x="0" y="0"/>
            <a:ext cx="1523603" cy="152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noAutofit/>
          </a:bodyPr>
          <a:lstStyle/>
          <a:p>
            <a:pPr algn="ctr" defTabSz="1088105"/>
            <a:endParaRPr lang="en-US" sz="2200">
              <a:solidFill>
                <a:prstClr val="white"/>
              </a:solidFill>
            </a:endParaRPr>
          </a:p>
        </p:txBody>
      </p:sp>
      <p:sp>
        <p:nvSpPr>
          <p:cNvPr id="12" name="Picture Placeholder 11"/>
          <p:cNvSpPr>
            <a:spLocks noGrp="1"/>
          </p:cNvSpPr>
          <p:nvPr>
            <p:ph type="pic" sz="quarter" idx="13" hasCustomPrompt="1"/>
          </p:nvPr>
        </p:nvSpPr>
        <p:spPr>
          <a:xfrm>
            <a:off x="8379817" y="1524000"/>
            <a:ext cx="3809008" cy="3810000"/>
          </a:xfrm>
          <a:prstGeom prst="rect">
            <a:avLst/>
          </a:prstGeom>
          <a:solidFill>
            <a:schemeClr val="tx2"/>
          </a:solidFill>
          <a:ln>
            <a:noFill/>
          </a:ln>
        </p:spPr>
        <p:txBody>
          <a:bodyPr lIns="76179" tIns="38089" rIns="76179" bIns="38089">
            <a:noAutofit/>
          </a:bodyPr>
          <a:lstStyle>
            <a:lvl1pPr marL="0" indent="0">
              <a:buNone/>
              <a:defRPr>
                <a:solidFill>
                  <a:schemeClr val="bg1"/>
                </a:solidFill>
              </a:defRPr>
            </a:lvl1pPr>
          </a:lstStyle>
          <a:p>
            <a:r>
              <a:rPr lang="en-US" dirty="0" smtClean="0"/>
              <a:t>Click to add optional icon or picture</a:t>
            </a:r>
          </a:p>
        </p:txBody>
      </p:sp>
      <p:sp>
        <p:nvSpPr>
          <p:cNvPr id="9" name="Subtitle 2"/>
          <p:cNvSpPr>
            <a:spLocks noGrp="1"/>
          </p:cNvSpPr>
          <p:nvPr>
            <p:ph type="subTitle" idx="1"/>
          </p:nvPr>
        </p:nvSpPr>
        <p:spPr>
          <a:xfrm>
            <a:off x="0" y="5333470"/>
            <a:ext cx="4570809" cy="1524530"/>
          </a:xfrm>
          <a:prstGeom prst="rect">
            <a:avLst/>
          </a:prstGeom>
          <a:solidFill>
            <a:schemeClr val="accent1"/>
          </a:solidFill>
        </p:spPr>
        <p:txBody>
          <a:bodyPr lIns="114268" tIns="152357" rIns="76171" bIns="76171">
            <a:noAutofit/>
          </a:bodyPr>
          <a:lstStyle>
            <a:lvl1pPr marL="0" indent="0" algn="l">
              <a:lnSpc>
                <a:spcPct val="80000"/>
              </a:lnSpc>
              <a:buNone/>
              <a:defRPr sz="1800">
                <a:solidFill>
                  <a:srgbClr val="FFFFFF"/>
                </a:solidFill>
                <a:latin typeface="Segoe UI" pitchFamily="34" charset="0"/>
                <a:ea typeface="Segoe UI" pitchFamily="34" charset="0"/>
                <a:cs typeface="Segoe UI" pitchFamily="34" charset="0"/>
              </a:defRPr>
            </a:lvl1pPr>
            <a:lvl2pPr marL="544053" indent="0" algn="ctr">
              <a:buNone/>
              <a:defRPr>
                <a:solidFill>
                  <a:schemeClr val="tx1">
                    <a:tint val="75000"/>
                  </a:schemeClr>
                </a:solidFill>
              </a:defRPr>
            </a:lvl2pPr>
            <a:lvl3pPr marL="1088105" indent="0" algn="ctr">
              <a:buNone/>
              <a:defRPr>
                <a:solidFill>
                  <a:schemeClr val="tx1">
                    <a:tint val="75000"/>
                  </a:schemeClr>
                </a:solidFill>
              </a:defRPr>
            </a:lvl3pPr>
            <a:lvl4pPr marL="1632159" indent="0" algn="ctr">
              <a:buNone/>
              <a:defRPr>
                <a:solidFill>
                  <a:schemeClr val="tx1">
                    <a:tint val="75000"/>
                  </a:schemeClr>
                </a:solidFill>
              </a:defRPr>
            </a:lvl4pPr>
            <a:lvl5pPr marL="2176211" indent="0" algn="ctr">
              <a:buNone/>
              <a:defRPr>
                <a:solidFill>
                  <a:schemeClr val="tx1">
                    <a:tint val="75000"/>
                  </a:schemeClr>
                </a:solidFill>
              </a:defRPr>
            </a:lvl5pPr>
            <a:lvl6pPr marL="2720264" indent="0" algn="ctr">
              <a:buNone/>
              <a:defRPr>
                <a:solidFill>
                  <a:schemeClr val="tx1">
                    <a:tint val="75000"/>
                  </a:schemeClr>
                </a:solidFill>
              </a:defRPr>
            </a:lvl6pPr>
            <a:lvl7pPr marL="3264316" indent="0" algn="ctr">
              <a:buNone/>
              <a:defRPr>
                <a:solidFill>
                  <a:schemeClr val="tx1">
                    <a:tint val="75000"/>
                  </a:schemeClr>
                </a:solidFill>
              </a:defRPr>
            </a:lvl7pPr>
            <a:lvl8pPr marL="3808369" indent="0" algn="ctr">
              <a:buNone/>
              <a:defRPr>
                <a:solidFill>
                  <a:schemeClr val="tx1">
                    <a:tint val="75000"/>
                  </a:schemeClr>
                </a:solidFill>
              </a:defRPr>
            </a:lvl8pPr>
            <a:lvl9pPr marL="4352422" indent="0" algn="ctr">
              <a:buNone/>
              <a:defRPr>
                <a:solidFill>
                  <a:schemeClr val="tx1">
                    <a:tint val="75000"/>
                  </a:schemeClr>
                </a:solidFill>
              </a:defRPr>
            </a:lvl9pPr>
          </a:lstStyle>
          <a:p>
            <a:r>
              <a:rPr lang="en-US" smtClean="0"/>
              <a:t>Click to edit Master subtitle style</a:t>
            </a:r>
            <a:endParaRPr lang="en-US" dirty="0"/>
          </a:p>
        </p:txBody>
      </p:sp>
      <p:sp>
        <p:nvSpPr>
          <p:cNvPr id="10" name="Title 1"/>
          <p:cNvSpPr>
            <a:spLocks noGrp="1"/>
          </p:cNvSpPr>
          <p:nvPr>
            <p:ph type="ctrTitle" hasCustomPrompt="1"/>
          </p:nvPr>
        </p:nvSpPr>
        <p:spPr>
          <a:xfrm>
            <a:off x="0" y="1524000"/>
            <a:ext cx="8379817" cy="3810000"/>
          </a:xfrm>
          <a:prstGeom prst="rect">
            <a:avLst/>
          </a:prstGeom>
          <a:solidFill>
            <a:schemeClr val="accent4"/>
          </a:solidFill>
        </p:spPr>
        <p:txBody>
          <a:bodyPr lIns="114268" tIns="152357" rIns="76171" bIns="76171" anchor="t">
            <a:noAutofit/>
          </a:bodyPr>
          <a:lstStyle>
            <a:lvl1pPr algn="l">
              <a:lnSpc>
                <a:spcPct val="80000"/>
              </a:lnSpc>
              <a:defRPr sz="4400"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830" y="-23247"/>
            <a:ext cx="1609042" cy="591876"/>
          </a:xfrm>
          <a:prstGeom prst="rect">
            <a:avLst/>
          </a:prstGeom>
        </p:spPr>
      </p:pic>
    </p:spTree>
    <p:extLst>
      <p:ext uri="{BB962C8B-B14F-4D97-AF65-F5344CB8AC3E}">
        <p14:creationId xmlns:p14="http://schemas.microsoft.com/office/powerpoint/2010/main" val="9833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with photo">
    <p:spTree>
      <p:nvGrpSpPr>
        <p:cNvPr id="1" name=""/>
        <p:cNvGrpSpPr/>
        <p:nvPr/>
      </p:nvGrpSpPr>
      <p:grpSpPr>
        <a:xfrm>
          <a:off x="0" y="0"/>
          <a:ext cx="0" cy="0"/>
          <a:chOff x="0" y="0"/>
          <a:chExt cx="0" cy="0"/>
        </a:xfrm>
      </p:grpSpPr>
      <p:sp>
        <p:nvSpPr>
          <p:cNvPr id="20" name="Rectangle 19"/>
          <p:cNvSpPr/>
          <p:nvPr userDrawn="1"/>
        </p:nvSpPr>
        <p:spPr>
          <a:xfrm>
            <a:off x="0"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noAutofit/>
          </a:bodyPr>
          <a:lstStyle/>
          <a:p>
            <a:pPr algn="ctr" defTabSz="1088105"/>
            <a:endParaRPr lang="en-US" sz="2200" dirty="0">
              <a:solidFill>
                <a:prstClr val="white"/>
              </a:solidFill>
            </a:endParaRPr>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234" y="-1"/>
            <a:ext cx="12203059" cy="6858001"/>
          </a:xfrm>
          <a:prstGeom prst="rect">
            <a:avLst/>
          </a:prstGeom>
        </p:spPr>
      </p:pic>
      <p:sp>
        <p:nvSpPr>
          <p:cNvPr id="4" name="Rectangle 3"/>
          <p:cNvSpPr/>
          <p:nvPr/>
        </p:nvSpPr>
        <p:spPr>
          <a:xfrm>
            <a:off x="-11903" y="2286000"/>
            <a:ext cx="7629919" cy="304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lstStyle/>
          <a:p>
            <a:pPr algn="ctr" defTabSz="1088105"/>
            <a:endParaRPr lang="en-US" sz="2200">
              <a:solidFill>
                <a:prstClr val="white"/>
              </a:solidFill>
            </a:endParaRPr>
          </a:p>
        </p:txBody>
      </p:sp>
      <p:sp>
        <p:nvSpPr>
          <p:cNvPr id="5" name="Rectangle 4"/>
          <p:cNvSpPr/>
          <p:nvPr/>
        </p:nvSpPr>
        <p:spPr>
          <a:xfrm>
            <a:off x="-14232" y="0"/>
            <a:ext cx="2285405"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lstStyle/>
          <a:p>
            <a:pPr algn="ctr" defTabSz="1088105"/>
            <a:endParaRPr lang="en-US" sz="2200">
              <a:solidFill>
                <a:prstClr val="white"/>
              </a:solidFill>
            </a:endParaRPr>
          </a:p>
        </p:txBody>
      </p:sp>
      <p:sp>
        <p:nvSpPr>
          <p:cNvPr id="6" name="Rectangle 5"/>
          <p:cNvSpPr/>
          <p:nvPr userDrawn="1"/>
        </p:nvSpPr>
        <p:spPr>
          <a:xfrm>
            <a:off x="0" y="5322095"/>
            <a:ext cx="1523603" cy="1535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lstStyle/>
          <a:p>
            <a:pPr algn="ctr" defTabSz="1088105"/>
            <a:endParaRPr lang="en-US" sz="2200">
              <a:solidFill>
                <a:prstClr val="white"/>
              </a:solidFill>
            </a:endParaRPr>
          </a:p>
        </p:txBody>
      </p:sp>
      <p:sp>
        <p:nvSpPr>
          <p:cNvPr id="10" name="Rectangle 9"/>
          <p:cNvSpPr/>
          <p:nvPr userDrawn="1"/>
        </p:nvSpPr>
        <p:spPr>
          <a:xfrm>
            <a:off x="-11903" y="2286000"/>
            <a:ext cx="7629919" cy="304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lstStyle/>
          <a:p>
            <a:pPr algn="ctr" defTabSz="1088105"/>
            <a:endParaRPr lang="en-US" sz="2200">
              <a:solidFill>
                <a:prstClr val="white"/>
              </a:solidFill>
            </a:endParaRPr>
          </a:p>
        </p:txBody>
      </p:sp>
      <p:sp>
        <p:nvSpPr>
          <p:cNvPr id="11" name="Rectangle 10"/>
          <p:cNvSpPr/>
          <p:nvPr userDrawn="1"/>
        </p:nvSpPr>
        <p:spPr>
          <a:xfrm>
            <a:off x="-14233" y="0"/>
            <a:ext cx="2299637"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lstStyle/>
          <a:p>
            <a:pPr algn="ctr" defTabSz="1088105"/>
            <a:endParaRPr lang="en-US" sz="2200">
              <a:solidFill>
                <a:prstClr val="white"/>
              </a:solidFill>
            </a:endParaRPr>
          </a:p>
        </p:txBody>
      </p:sp>
      <p:sp>
        <p:nvSpPr>
          <p:cNvPr id="2" name="Title 1"/>
          <p:cNvSpPr>
            <a:spLocks noGrp="1"/>
          </p:cNvSpPr>
          <p:nvPr>
            <p:ph type="ctrTitle" hasCustomPrompt="1"/>
          </p:nvPr>
        </p:nvSpPr>
        <p:spPr>
          <a:xfrm>
            <a:off x="-1" y="2286000"/>
            <a:ext cx="7232837" cy="2274626"/>
          </a:xfrm>
          <a:prstGeom prst="rect">
            <a:avLst/>
          </a:prstGeom>
        </p:spPr>
        <p:txBody>
          <a:bodyPr lIns="114268" tIns="152357" rIns="76171" bIns="76171" anchor="t">
            <a:noAutofit/>
          </a:bodyPr>
          <a:lstStyle>
            <a:lvl1pPr>
              <a:defRPr lang="en-US" sz="4400" dirty="0">
                <a:solidFill>
                  <a:srgbClr val="FFFFFF"/>
                </a:solidFill>
              </a:defRPr>
            </a:lvl1pPr>
          </a:lstStyle>
          <a:p>
            <a:pPr lvl="0">
              <a:lnSpc>
                <a:spcPct val="80000"/>
              </a:lnSpc>
            </a:pPr>
            <a:r>
              <a:rPr lang="en-US" dirty="0" smtClean="0"/>
              <a:t>Click to add presentation title</a:t>
            </a:r>
            <a:endParaRPr lang="en-US" dirty="0"/>
          </a:p>
        </p:txBody>
      </p:sp>
      <p:sp>
        <p:nvSpPr>
          <p:cNvPr id="12" name="Subtitle 2"/>
          <p:cNvSpPr>
            <a:spLocks noGrp="1"/>
          </p:cNvSpPr>
          <p:nvPr>
            <p:ph type="subTitle" idx="1" hasCustomPrompt="1"/>
          </p:nvPr>
        </p:nvSpPr>
        <p:spPr>
          <a:xfrm>
            <a:off x="0" y="4560626"/>
            <a:ext cx="7232836" cy="761469"/>
          </a:xfrm>
          <a:prstGeom prst="rect">
            <a:avLst/>
          </a:prstGeom>
        </p:spPr>
        <p:txBody>
          <a:bodyPr lIns="114268" tIns="152357" rIns="76171" bIns="76171">
            <a:noAutofit/>
          </a:bodyPr>
          <a:lstStyle>
            <a:lvl1pPr marL="0" indent="0" algn="l">
              <a:lnSpc>
                <a:spcPct val="80000"/>
              </a:lnSpc>
              <a:buNone/>
              <a:defRPr sz="1800">
                <a:solidFill>
                  <a:srgbClr val="FFFFFF"/>
                </a:solidFill>
                <a:latin typeface="Segoe UI" pitchFamily="34" charset="0"/>
                <a:ea typeface="Segoe UI" pitchFamily="34" charset="0"/>
                <a:cs typeface="Segoe UI" pitchFamily="34" charset="0"/>
              </a:defRPr>
            </a:lvl1pPr>
            <a:lvl2pPr marL="544053" indent="0" algn="ctr">
              <a:buNone/>
              <a:defRPr>
                <a:solidFill>
                  <a:schemeClr val="tx1">
                    <a:tint val="75000"/>
                  </a:schemeClr>
                </a:solidFill>
              </a:defRPr>
            </a:lvl2pPr>
            <a:lvl3pPr marL="1088105" indent="0" algn="ctr">
              <a:buNone/>
              <a:defRPr>
                <a:solidFill>
                  <a:schemeClr val="tx1">
                    <a:tint val="75000"/>
                  </a:schemeClr>
                </a:solidFill>
              </a:defRPr>
            </a:lvl3pPr>
            <a:lvl4pPr marL="1632159" indent="0" algn="ctr">
              <a:buNone/>
              <a:defRPr>
                <a:solidFill>
                  <a:schemeClr val="tx1">
                    <a:tint val="75000"/>
                  </a:schemeClr>
                </a:solidFill>
              </a:defRPr>
            </a:lvl4pPr>
            <a:lvl5pPr marL="2176211" indent="0" algn="ctr">
              <a:buNone/>
              <a:defRPr>
                <a:solidFill>
                  <a:schemeClr val="tx1">
                    <a:tint val="75000"/>
                  </a:schemeClr>
                </a:solidFill>
              </a:defRPr>
            </a:lvl5pPr>
            <a:lvl6pPr marL="2720264" indent="0" algn="ctr">
              <a:buNone/>
              <a:defRPr>
                <a:solidFill>
                  <a:schemeClr val="tx1">
                    <a:tint val="75000"/>
                  </a:schemeClr>
                </a:solidFill>
              </a:defRPr>
            </a:lvl6pPr>
            <a:lvl7pPr marL="3264316" indent="0" algn="ctr">
              <a:buNone/>
              <a:defRPr>
                <a:solidFill>
                  <a:schemeClr val="tx1">
                    <a:tint val="75000"/>
                  </a:schemeClr>
                </a:solidFill>
              </a:defRPr>
            </a:lvl7pPr>
            <a:lvl8pPr marL="3808369" indent="0" algn="ctr">
              <a:buNone/>
              <a:defRPr>
                <a:solidFill>
                  <a:schemeClr val="tx1">
                    <a:tint val="75000"/>
                  </a:schemeClr>
                </a:solidFill>
              </a:defRPr>
            </a:lvl8pPr>
            <a:lvl9pPr marL="4352422" indent="0" algn="ctr">
              <a:buNone/>
              <a:defRPr>
                <a:solidFill>
                  <a:schemeClr val="tx1">
                    <a:tint val="75000"/>
                  </a:schemeClr>
                </a:solidFill>
              </a:defRPr>
            </a:lvl9pPr>
          </a:lstStyle>
          <a:p>
            <a:r>
              <a:rPr lang="en-US" dirty="0" smtClean="0"/>
              <a:t>Click to edit master subtitle style</a:t>
            </a:r>
            <a:endParaRPr lang="en-US" dirty="0"/>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457" y="-23248"/>
            <a:ext cx="1888631" cy="694721"/>
          </a:xfrm>
          <a:prstGeom prst="rect">
            <a:avLst/>
          </a:prstGeom>
        </p:spPr>
      </p:pic>
    </p:spTree>
    <p:extLst>
      <p:ext uri="{BB962C8B-B14F-4D97-AF65-F5344CB8AC3E}">
        <p14:creationId xmlns:p14="http://schemas.microsoft.com/office/powerpoint/2010/main" val="945680143"/>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EXAMPLE ONLY: Title with photo">
    <p:spTree>
      <p:nvGrpSpPr>
        <p:cNvPr id="1" name=""/>
        <p:cNvGrpSpPr/>
        <p:nvPr/>
      </p:nvGrpSpPr>
      <p:grpSpPr>
        <a:xfrm>
          <a:off x="0" y="0"/>
          <a:ext cx="0" cy="0"/>
          <a:chOff x="0" y="0"/>
          <a:chExt cx="0" cy="0"/>
        </a:xfrm>
      </p:grpSpPr>
      <p:sp>
        <p:nvSpPr>
          <p:cNvPr id="20" name="Rectangle 19"/>
          <p:cNvSpPr/>
          <p:nvPr userDrawn="1"/>
        </p:nvSpPr>
        <p:spPr>
          <a:xfrm>
            <a:off x="0"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noAutofit/>
          </a:bodyPr>
          <a:lstStyle/>
          <a:p>
            <a:pPr algn="ctr" defTabSz="1088105"/>
            <a:endParaRPr lang="en-US" sz="2200" dirty="0">
              <a:solidFill>
                <a:prstClr val="white"/>
              </a:solidFill>
            </a:endParaRPr>
          </a:p>
        </p:txBody>
      </p:sp>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88824" cy="6858000"/>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79785" y="6266125"/>
            <a:ext cx="1609040" cy="591875"/>
          </a:xfrm>
          <a:prstGeom prst="rect">
            <a:avLst/>
          </a:prstGeom>
        </p:spPr>
      </p:pic>
      <p:sp>
        <p:nvSpPr>
          <p:cNvPr id="4" name="Rectangle 3"/>
          <p:cNvSpPr/>
          <p:nvPr/>
        </p:nvSpPr>
        <p:spPr>
          <a:xfrm>
            <a:off x="-11903" y="2286000"/>
            <a:ext cx="7629919" cy="304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lstStyle/>
          <a:p>
            <a:pPr algn="ctr" defTabSz="1088105"/>
            <a:endParaRPr lang="en-US" sz="2200">
              <a:solidFill>
                <a:prstClr val="white"/>
              </a:solidFill>
            </a:endParaRPr>
          </a:p>
        </p:txBody>
      </p:sp>
      <p:sp>
        <p:nvSpPr>
          <p:cNvPr id="5" name="Rectangle 4"/>
          <p:cNvSpPr/>
          <p:nvPr/>
        </p:nvSpPr>
        <p:spPr>
          <a:xfrm>
            <a:off x="-14232" y="0"/>
            <a:ext cx="2285405"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lstStyle/>
          <a:p>
            <a:pPr algn="ctr" defTabSz="1088105"/>
            <a:endParaRPr lang="en-US" sz="2200">
              <a:solidFill>
                <a:prstClr val="white"/>
              </a:solidFill>
            </a:endParaRPr>
          </a:p>
        </p:txBody>
      </p:sp>
      <p:sp>
        <p:nvSpPr>
          <p:cNvPr id="6" name="Rectangle 5"/>
          <p:cNvSpPr/>
          <p:nvPr userDrawn="1"/>
        </p:nvSpPr>
        <p:spPr>
          <a:xfrm>
            <a:off x="0" y="5322095"/>
            <a:ext cx="1523603" cy="1535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lstStyle/>
          <a:p>
            <a:pPr algn="ctr" defTabSz="1088105"/>
            <a:endParaRPr lang="en-US" sz="2200">
              <a:solidFill>
                <a:prstClr val="white"/>
              </a:solidFill>
            </a:endParaRPr>
          </a:p>
        </p:txBody>
      </p:sp>
      <p:sp>
        <p:nvSpPr>
          <p:cNvPr id="10" name="Rectangle 9"/>
          <p:cNvSpPr/>
          <p:nvPr userDrawn="1"/>
        </p:nvSpPr>
        <p:spPr>
          <a:xfrm>
            <a:off x="-11903" y="2286000"/>
            <a:ext cx="7629919" cy="304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lstStyle/>
          <a:p>
            <a:pPr algn="ctr" defTabSz="1088105"/>
            <a:endParaRPr lang="en-US" sz="2200">
              <a:solidFill>
                <a:prstClr val="white"/>
              </a:solidFill>
            </a:endParaRPr>
          </a:p>
        </p:txBody>
      </p:sp>
      <p:sp>
        <p:nvSpPr>
          <p:cNvPr id="11" name="Rectangle 10"/>
          <p:cNvSpPr/>
          <p:nvPr userDrawn="1"/>
        </p:nvSpPr>
        <p:spPr>
          <a:xfrm>
            <a:off x="-14233" y="0"/>
            <a:ext cx="2299637"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lstStyle/>
          <a:p>
            <a:pPr algn="ctr" defTabSz="1088105"/>
            <a:endParaRPr lang="en-US" sz="2200">
              <a:solidFill>
                <a:prstClr val="white"/>
              </a:solidFill>
            </a:endParaRPr>
          </a:p>
        </p:txBody>
      </p:sp>
      <p:sp>
        <p:nvSpPr>
          <p:cNvPr id="2" name="Title 1"/>
          <p:cNvSpPr>
            <a:spLocks noGrp="1"/>
          </p:cNvSpPr>
          <p:nvPr>
            <p:ph type="ctrTitle" hasCustomPrompt="1"/>
          </p:nvPr>
        </p:nvSpPr>
        <p:spPr>
          <a:xfrm>
            <a:off x="0" y="2286000"/>
            <a:ext cx="7232837" cy="2274626"/>
          </a:xfrm>
          <a:prstGeom prst="rect">
            <a:avLst/>
          </a:prstGeom>
        </p:spPr>
        <p:txBody>
          <a:bodyPr lIns="114268" tIns="152357" rIns="76171" bIns="76171" anchor="t">
            <a:noAutofit/>
          </a:bodyPr>
          <a:lstStyle>
            <a:lvl1pPr>
              <a:defRPr lang="en-US" sz="4400" dirty="0">
                <a:solidFill>
                  <a:srgbClr val="FFFFFF"/>
                </a:solidFill>
              </a:defRPr>
            </a:lvl1pPr>
          </a:lstStyle>
          <a:p>
            <a:pPr lvl="0">
              <a:lnSpc>
                <a:spcPct val="80000"/>
              </a:lnSpc>
            </a:pPr>
            <a:r>
              <a:rPr lang="en-US" dirty="0" smtClean="0"/>
              <a:t>Click to add presentation title</a:t>
            </a:r>
            <a:endParaRPr lang="en-US" dirty="0"/>
          </a:p>
        </p:txBody>
      </p:sp>
      <p:sp>
        <p:nvSpPr>
          <p:cNvPr id="12" name="Subtitle 2"/>
          <p:cNvSpPr>
            <a:spLocks noGrp="1"/>
          </p:cNvSpPr>
          <p:nvPr>
            <p:ph type="subTitle" idx="1"/>
          </p:nvPr>
        </p:nvSpPr>
        <p:spPr>
          <a:xfrm>
            <a:off x="0" y="4560626"/>
            <a:ext cx="7232837" cy="761469"/>
          </a:xfrm>
          <a:prstGeom prst="rect">
            <a:avLst/>
          </a:prstGeom>
        </p:spPr>
        <p:txBody>
          <a:bodyPr lIns="114268" tIns="152357" rIns="76171" bIns="76171">
            <a:noAutofit/>
          </a:bodyPr>
          <a:lstStyle>
            <a:lvl1pPr marL="0" indent="0" algn="l">
              <a:lnSpc>
                <a:spcPct val="80000"/>
              </a:lnSpc>
              <a:buNone/>
              <a:defRPr sz="1800">
                <a:solidFill>
                  <a:srgbClr val="FFFFFF"/>
                </a:solidFill>
                <a:latin typeface="Segoe UI" pitchFamily="34" charset="0"/>
                <a:ea typeface="Segoe UI" pitchFamily="34" charset="0"/>
                <a:cs typeface="Segoe UI" pitchFamily="34" charset="0"/>
              </a:defRPr>
            </a:lvl1pPr>
            <a:lvl2pPr marL="544053" indent="0" algn="ctr">
              <a:buNone/>
              <a:defRPr>
                <a:solidFill>
                  <a:schemeClr val="tx1">
                    <a:tint val="75000"/>
                  </a:schemeClr>
                </a:solidFill>
              </a:defRPr>
            </a:lvl2pPr>
            <a:lvl3pPr marL="1088105" indent="0" algn="ctr">
              <a:buNone/>
              <a:defRPr>
                <a:solidFill>
                  <a:schemeClr val="tx1">
                    <a:tint val="75000"/>
                  </a:schemeClr>
                </a:solidFill>
              </a:defRPr>
            </a:lvl3pPr>
            <a:lvl4pPr marL="1632159" indent="0" algn="ctr">
              <a:buNone/>
              <a:defRPr>
                <a:solidFill>
                  <a:schemeClr val="tx1">
                    <a:tint val="75000"/>
                  </a:schemeClr>
                </a:solidFill>
              </a:defRPr>
            </a:lvl4pPr>
            <a:lvl5pPr marL="2176211" indent="0" algn="ctr">
              <a:buNone/>
              <a:defRPr>
                <a:solidFill>
                  <a:schemeClr val="tx1">
                    <a:tint val="75000"/>
                  </a:schemeClr>
                </a:solidFill>
              </a:defRPr>
            </a:lvl5pPr>
            <a:lvl6pPr marL="2720264" indent="0" algn="ctr">
              <a:buNone/>
              <a:defRPr>
                <a:solidFill>
                  <a:schemeClr val="tx1">
                    <a:tint val="75000"/>
                  </a:schemeClr>
                </a:solidFill>
              </a:defRPr>
            </a:lvl6pPr>
            <a:lvl7pPr marL="3264316" indent="0" algn="ctr">
              <a:buNone/>
              <a:defRPr>
                <a:solidFill>
                  <a:schemeClr val="tx1">
                    <a:tint val="75000"/>
                  </a:schemeClr>
                </a:solidFill>
              </a:defRPr>
            </a:lvl7pPr>
            <a:lvl8pPr marL="3808369" indent="0" algn="ctr">
              <a:buNone/>
              <a:defRPr>
                <a:solidFill>
                  <a:schemeClr val="tx1">
                    <a:tint val="75000"/>
                  </a:schemeClr>
                </a:solidFill>
              </a:defRPr>
            </a:lvl8pPr>
            <a:lvl9pPr marL="4352422"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678602528"/>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3" hasCustomPrompt="1"/>
          </p:nvPr>
        </p:nvSpPr>
        <p:spPr>
          <a:xfrm>
            <a:off x="0" y="573604"/>
            <a:ext cx="12188825" cy="373063"/>
          </a:xfrm>
          <a:prstGeom prst="rect">
            <a:avLst/>
          </a:prstGeom>
        </p:spPr>
        <p:txBody>
          <a:bodyPr lIns="380893"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
        <p:nvSpPr>
          <p:cNvPr id="16" name="Text Placeholder 15"/>
          <p:cNvSpPr>
            <a:spLocks noGrp="1"/>
          </p:cNvSpPr>
          <p:nvPr>
            <p:ph type="body" sz="quarter" idx="14"/>
          </p:nvPr>
        </p:nvSpPr>
        <p:spPr>
          <a:xfrm>
            <a:off x="761802" y="1524000"/>
            <a:ext cx="1066522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nvPr>
        </p:nvSpPr>
        <p:spPr/>
        <p:txBody>
          <a:bodyPr/>
          <a:lstStyle/>
          <a:p>
            <a:endParaRPr lang="en-US" dirty="0">
              <a:solidFill>
                <a:srgbClr val="505050"/>
              </a:solidFill>
            </a:endParaRPr>
          </a:p>
        </p:txBody>
      </p:sp>
    </p:spTree>
    <p:extLst>
      <p:ext uri="{BB962C8B-B14F-4D97-AF65-F5344CB8AC3E}">
        <p14:creationId xmlns:p14="http://schemas.microsoft.com/office/powerpoint/2010/main" val="382154021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accent2"/>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0" y="0"/>
            <a:ext cx="12188825" cy="685800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de-CH" sz="2000" dirty="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lvl1pPr>
              <a:defRPr>
                <a:solidFill>
                  <a:schemeClr val="accent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73216520"/>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alternate)">
    <p:spTree>
      <p:nvGrpSpPr>
        <p:cNvPr id="1" name=""/>
        <p:cNvGrpSpPr/>
        <p:nvPr/>
      </p:nvGrpSpPr>
      <p:grpSpPr>
        <a:xfrm>
          <a:off x="0" y="0"/>
          <a:ext cx="0" cy="0"/>
          <a:chOff x="0" y="0"/>
          <a:chExt cx="0" cy="0"/>
        </a:xfrm>
      </p:grpSpPr>
      <p:sp>
        <p:nvSpPr>
          <p:cNvPr id="2" name="Title 1"/>
          <p:cNvSpPr>
            <a:spLocks noGrp="1"/>
          </p:cNvSpPr>
          <p:nvPr>
            <p:ph type="title"/>
          </p:nvPr>
        </p:nvSpPr>
        <p:spPr>
          <a:xfrm>
            <a:off x="761802" y="2"/>
            <a:ext cx="11427023" cy="646042"/>
          </a:xfrm>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2" hasCustomPrompt="1"/>
          </p:nvPr>
        </p:nvSpPr>
        <p:spPr>
          <a:xfrm>
            <a:off x="761802" y="573604"/>
            <a:ext cx="11427023" cy="373063"/>
          </a:xfrm>
          <a:prstGeom prst="rect">
            <a:avLst/>
          </a:prstGeom>
        </p:spPr>
        <p:txBody>
          <a:bodyPr lIns="380893"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
        <p:nvSpPr>
          <p:cNvPr id="4" name="Text Placeholder 3"/>
          <p:cNvSpPr>
            <a:spLocks noGrp="1"/>
          </p:cNvSpPr>
          <p:nvPr>
            <p:ph type="body" sz="quarter" idx="15" hasCustomPrompt="1"/>
          </p:nvPr>
        </p:nvSpPr>
        <p:spPr>
          <a:xfrm>
            <a:off x="1542119" y="1524000"/>
            <a:ext cx="9884904" cy="4572000"/>
          </a:xfrm>
          <a:prstGeom prst="rect">
            <a:avLst/>
          </a:prstGeom>
        </p:spPr>
        <p:txBody>
          <a:bodyPr/>
          <a:lstStyle>
            <a:lvl1pP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0" y="0"/>
            <a:ext cx="761802"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a:solidFill>
                <a:prstClr val="white"/>
              </a:solidFill>
            </a:endParaRPr>
          </a:p>
        </p:txBody>
      </p:sp>
      <p:sp>
        <p:nvSpPr>
          <p:cNvPr id="15" name="Slide Number Placeholder 4"/>
          <p:cNvSpPr>
            <a:spLocks noGrp="1"/>
          </p:cNvSpPr>
          <p:nvPr>
            <p:ph type="sldNum" sz="quarter" idx="16"/>
          </p:nvPr>
        </p:nvSpPr>
        <p:spPr>
          <a:xfrm>
            <a:off x="11427024" y="6478587"/>
            <a:ext cx="761800"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10" name="Footer Placeholder 3"/>
          <p:cNvSpPr>
            <a:spLocks noGrp="1"/>
          </p:cNvSpPr>
          <p:nvPr>
            <p:ph type="ftr" sz="quarter" idx="11"/>
          </p:nvPr>
        </p:nvSpPr>
        <p:spPr>
          <a:xfrm>
            <a:off x="3047207" y="6477873"/>
            <a:ext cx="8379816" cy="380127"/>
          </a:xfrm>
        </p:spPr>
        <p:txBody>
          <a:bodyPr/>
          <a:lstStyle/>
          <a:p>
            <a:endParaRPr lang="en-US" dirty="0">
              <a:solidFill>
                <a:srgbClr val="505050"/>
              </a:solidFill>
            </a:endParaRPr>
          </a:p>
        </p:txBody>
      </p:sp>
    </p:spTree>
    <p:extLst>
      <p:ext uri="{BB962C8B-B14F-4D97-AF65-F5344CB8AC3E}">
        <p14:creationId xmlns:p14="http://schemas.microsoft.com/office/powerpoint/2010/main" val="2068115996"/>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27024" y="6478587"/>
            <a:ext cx="761800"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0" y="573604"/>
            <a:ext cx="12188825" cy="373063"/>
          </a:xfrm>
          <a:prstGeom prst="rect">
            <a:avLst/>
          </a:prstGeom>
        </p:spPr>
        <p:txBody>
          <a:bodyPr lIns="380893"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Tree>
    <p:extLst>
      <p:ext uri="{BB962C8B-B14F-4D97-AF65-F5344CB8AC3E}">
        <p14:creationId xmlns:p14="http://schemas.microsoft.com/office/powerpoint/2010/main" val="2484079805"/>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only (alternate)">
    <p:spTree>
      <p:nvGrpSpPr>
        <p:cNvPr id="1" name=""/>
        <p:cNvGrpSpPr/>
        <p:nvPr/>
      </p:nvGrpSpPr>
      <p:grpSpPr>
        <a:xfrm>
          <a:off x="0" y="0"/>
          <a:ext cx="0" cy="0"/>
          <a:chOff x="0" y="0"/>
          <a:chExt cx="0" cy="0"/>
        </a:xfrm>
      </p:grpSpPr>
      <p:sp>
        <p:nvSpPr>
          <p:cNvPr id="2" name="Title 1"/>
          <p:cNvSpPr>
            <a:spLocks noGrp="1"/>
          </p:cNvSpPr>
          <p:nvPr>
            <p:ph type="title"/>
          </p:nvPr>
        </p:nvSpPr>
        <p:spPr>
          <a:xfrm>
            <a:off x="761802" y="2"/>
            <a:ext cx="11427023" cy="646042"/>
          </a:xfrm>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2" hasCustomPrompt="1"/>
          </p:nvPr>
        </p:nvSpPr>
        <p:spPr>
          <a:xfrm>
            <a:off x="761802" y="573604"/>
            <a:ext cx="11427023" cy="373063"/>
          </a:xfrm>
          <a:prstGeom prst="rect">
            <a:avLst/>
          </a:prstGeom>
        </p:spPr>
        <p:txBody>
          <a:bodyPr lIns="380893"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
        <p:nvSpPr>
          <p:cNvPr id="9" name="Rectangle 8"/>
          <p:cNvSpPr/>
          <p:nvPr userDrawn="1"/>
        </p:nvSpPr>
        <p:spPr>
          <a:xfrm>
            <a:off x="0" y="1"/>
            <a:ext cx="761802" cy="68564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a:solidFill>
                <a:prstClr val="white"/>
              </a:solidFill>
            </a:endParaRPr>
          </a:p>
        </p:txBody>
      </p:sp>
      <p:sp>
        <p:nvSpPr>
          <p:cNvPr id="15" name="Slide Number Placeholder 4"/>
          <p:cNvSpPr>
            <a:spLocks noGrp="1"/>
          </p:cNvSpPr>
          <p:nvPr>
            <p:ph type="sldNum" sz="quarter" idx="16"/>
          </p:nvPr>
        </p:nvSpPr>
        <p:spPr>
          <a:xfrm>
            <a:off x="11427024" y="6478587"/>
            <a:ext cx="761800"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10" name="Footer Placeholder 3"/>
          <p:cNvSpPr>
            <a:spLocks noGrp="1"/>
          </p:cNvSpPr>
          <p:nvPr>
            <p:ph type="ftr" sz="quarter" idx="11"/>
          </p:nvPr>
        </p:nvSpPr>
        <p:spPr>
          <a:xfrm>
            <a:off x="3047206" y="6477873"/>
            <a:ext cx="8379817" cy="380127"/>
          </a:xfrm>
        </p:spPr>
        <p:txBody>
          <a:bodyPr/>
          <a:lstStyle/>
          <a:p>
            <a:endParaRPr lang="en-US" dirty="0">
              <a:solidFill>
                <a:srgbClr val="505050"/>
              </a:solidFill>
            </a:endParaRPr>
          </a:p>
        </p:txBody>
      </p:sp>
    </p:spTree>
    <p:extLst>
      <p:ext uri="{BB962C8B-B14F-4D97-AF65-F5344CB8AC3E}">
        <p14:creationId xmlns:p14="http://schemas.microsoft.com/office/powerpoint/2010/main" val="2760399712"/>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eveloper cod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Text Placeholder 3"/>
          <p:cNvSpPr>
            <a:spLocks noGrp="1"/>
          </p:cNvSpPr>
          <p:nvPr>
            <p:ph type="body" sz="quarter" idx="15" hasCustomPrompt="1"/>
          </p:nvPr>
        </p:nvSpPr>
        <p:spPr>
          <a:xfrm>
            <a:off x="761802" y="1524000"/>
            <a:ext cx="10665222" cy="4572000"/>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1674" indent="0">
              <a:buNone/>
              <a:defRPr>
                <a:solidFill>
                  <a:schemeClr val="tx1"/>
                </a:solidFill>
                <a:latin typeface="Courier New" pitchFamily="49" charset="0"/>
                <a:cs typeface="Courier New" pitchFamily="49" charset="0"/>
              </a:defRPr>
            </a:lvl2pPr>
            <a:lvl3pPr marL="588476" indent="0">
              <a:buNone/>
              <a:defRPr>
                <a:solidFill>
                  <a:schemeClr val="tx1"/>
                </a:solidFill>
                <a:latin typeface="Courier New" pitchFamily="49" charset="0"/>
                <a:cs typeface="Courier New" pitchFamily="49" charset="0"/>
              </a:defRPr>
            </a:lvl3pPr>
            <a:lvl4pPr marL="870150" indent="0">
              <a:buNone/>
              <a:defRPr>
                <a:solidFill>
                  <a:schemeClr val="tx1"/>
                </a:solidFill>
                <a:latin typeface="Courier New" pitchFamily="49" charset="0"/>
                <a:cs typeface="Courier New" pitchFamily="49" charset="0"/>
              </a:defRPr>
            </a:lvl4pPr>
            <a:lvl5pPr marL="1105540" indent="0">
              <a:buNone/>
              <a:defRPr>
                <a:solidFill>
                  <a:schemeClr val="tx1"/>
                </a:solidFill>
                <a:latin typeface="Courier New" pitchFamily="49" charset="0"/>
                <a:cs typeface="Courier New" pitchFamily="49" charset="0"/>
              </a:defRPr>
            </a:lvl5pPr>
          </a:lstStyle>
          <a:p>
            <a:pPr lvl="0"/>
            <a:r>
              <a:rPr lang="en-US" dirty="0" smtClean="0"/>
              <a:t>Click to add developer code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5"/>
          <p:cNvSpPr>
            <a:spLocks noGrp="1"/>
          </p:cNvSpPr>
          <p:nvPr>
            <p:ph type="body" sz="quarter" idx="12" hasCustomPrompt="1"/>
          </p:nvPr>
        </p:nvSpPr>
        <p:spPr>
          <a:xfrm>
            <a:off x="0" y="573604"/>
            <a:ext cx="12188825" cy="373063"/>
          </a:xfrm>
          <a:prstGeom prst="rect">
            <a:avLst/>
          </a:prstGeom>
        </p:spPr>
        <p:txBody>
          <a:bodyPr lIns="380893"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
        <p:nvSpPr>
          <p:cNvPr id="6" name="Footer Placeholder 5"/>
          <p:cNvSpPr>
            <a:spLocks noGrp="1"/>
          </p:cNvSpPr>
          <p:nvPr>
            <p:ph type="ftr" sz="quarter" idx="16"/>
          </p:nvPr>
        </p:nvSpPr>
        <p:spPr/>
        <p:txBody>
          <a:bodyPr/>
          <a:lstStyle/>
          <a:p>
            <a:endParaRPr lang="en-US" dirty="0">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3884426870"/>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 Placeholder 23"/>
          <p:cNvSpPr>
            <a:spLocks noGrp="1"/>
          </p:cNvSpPr>
          <p:nvPr>
            <p:ph type="body" sz="quarter" idx="14" hasCustomPrompt="1"/>
          </p:nvPr>
        </p:nvSpPr>
        <p:spPr>
          <a:xfrm>
            <a:off x="11427023" y="6478324"/>
            <a:ext cx="761802"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t>‹#›</a:t>
            </a:fld>
            <a:endParaRPr lang="en-US" dirty="0"/>
          </a:p>
        </p:txBody>
      </p:sp>
      <p:sp>
        <p:nvSpPr>
          <p:cNvPr id="2" name="Footer Placeholder 1"/>
          <p:cNvSpPr>
            <a:spLocks noGrp="1"/>
          </p:cNvSpPr>
          <p:nvPr>
            <p:ph type="ftr" sz="quarter" idx="15"/>
          </p:nvPr>
        </p:nvSpPr>
        <p:spPr/>
        <p:txBody>
          <a:bodyPr/>
          <a:lstStyle/>
          <a:p>
            <a:endParaRPr lang="en-US" dirty="0">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2998266343"/>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1" name="Rectangle 20"/>
          <p:cNvSpPr/>
          <p:nvPr userDrawn="1"/>
        </p:nvSpPr>
        <p:spPr>
          <a:xfrm>
            <a:off x="1" y="6478587"/>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3" hasCustomPrompt="1"/>
          </p:nvPr>
        </p:nvSpPr>
        <p:spPr>
          <a:xfrm>
            <a:off x="0" y="573604"/>
            <a:ext cx="12188825" cy="373063"/>
          </a:xfrm>
          <a:prstGeom prst="rect">
            <a:avLst/>
          </a:prstGeom>
        </p:spPr>
        <p:txBody>
          <a:bodyPr lIns="380893"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
        <p:nvSpPr>
          <p:cNvPr id="16" name="Text Placeholder 15"/>
          <p:cNvSpPr>
            <a:spLocks noGrp="1"/>
          </p:cNvSpPr>
          <p:nvPr>
            <p:ph type="body" sz="quarter" idx="14"/>
          </p:nvPr>
        </p:nvSpPr>
        <p:spPr>
          <a:xfrm>
            <a:off x="761802" y="1524000"/>
            <a:ext cx="1066522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nvPr>
        </p:nvSpPr>
        <p:spPr/>
        <p:txBody>
          <a:bodyPr/>
          <a:lstStyle/>
          <a:p>
            <a:endParaRPr lang="en-US" dirty="0">
              <a:solidFill>
                <a:srgbClr val="505050"/>
              </a:solidFill>
            </a:endParaRPr>
          </a:p>
        </p:txBody>
      </p:sp>
    </p:spTree>
    <p:extLst>
      <p:ext uri="{BB962C8B-B14F-4D97-AF65-F5344CB8AC3E}">
        <p14:creationId xmlns:p14="http://schemas.microsoft.com/office/powerpoint/2010/main" val="3539557868"/>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content (alternate 2)">
    <p:spTree>
      <p:nvGrpSpPr>
        <p:cNvPr id="1" name=""/>
        <p:cNvGrpSpPr/>
        <p:nvPr/>
      </p:nvGrpSpPr>
      <p:grpSpPr>
        <a:xfrm>
          <a:off x="0" y="0"/>
          <a:ext cx="0" cy="0"/>
          <a:chOff x="0" y="0"/>
          <a:chExt cx="0" cy="0"/>
        </a:xfrm>
      </p:grpSpPr>
      <p:sp>
        <p:nvSpPr>
          <p:cNvPr id="16" name="Rectangle 15"/>
          <p:cNvSpPr/>
          <p:nvPr userDrawn="1"/>
        </p:nvSpPr>
        <p:spPr>
          <a:xfrm>
            <a:off x="1" y="6478587"/>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sp>
        <p:nvSpPr>
          <p:cNvPr id="2" name="Title 1"/>
          <p:cNvSpPr>
            <a:spLocks noGrp="1"/>
          </p:cNvSpPr>
          <p:nvPr>
            <p:ph type="title"/>
          </p:nvPr>
        </p:nvSpPr>
        <p:spPr>
          <a:xfrm>
            <a:off x="761802" y="2"/>
            <a:ext cx="11427023" cy="646042"/>
          </a:xfrm>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2" hasCustomPrompt="1"/>
          </p:nvPr>
        </p:nvSpPr>
        <p:spPr>
          <a:xfrm>
            <a:off x="761802" y="573604"/>
            <a:ext cx="11427023" cy="373063"/>
          </a:xfrm>
          <a:prstGeom prst="rect">
            <a:avLst/>
          </a:prstGeom>
        </p:spPr>
        <p:txBody>
          <a:bodyPr lIns="380893"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
        <p:nvSpPr>
          <p:cNvPr id="4" name="Text Placeholder 3"/>
          <p:cNvSpPr>
            <a:spLocks noGrp="1"/>
          </p:cNvSpPr>
          <p:nvPr>
            <p:ph type="body" sz="quarter" idx="15" hasCustomPrompt="1"/>
          </p:nvPr>
        </p:nvSpPr>
        <p:spPr>
          <a:xfrm>
            <a:off x="1542119" y="1524000"/>
            <a:ext cx="9884904" cy="4572000"/>
          </a:xfrm>
          <a:prstGeom prst="rect">
            <a:avLst/>
          </a:prstGeom>
        </p:spPr>
        <p:txBody>
          <a:bodyPr/>
          <a:lstStyle>
            <a:lvl1pP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0" y="0"/>
            <a:ext cx="761802"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a:solidFill>
                <a:prstClr val="white"/>
              </a:solidFill>
            </a:endParaRPr>
          </a:p>
        </p:txBody>
      </p:sp>
      <p:sp>
        <p:nvSpPr>
          <p:cNvPr id="15" name="Slide Number Placeholder 4"/>
          <p:cNvSpPr>
            <a:spLocks noGrp="1"/>
          </p:cNvSpPr>
          <p:nvPr>
            <p:ph type="sldNum" sz="quarter" idx="16"/>
          </p:nvPr>
        </p:nvSpPr>
        <p:spPr>
          <a:xfrm>
            <a:off x="11427024" y="6478587"/>
            <a:ext cx="761800"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10" name="Footer Placeholder 3"/>
          <p:cNvSpPr>
            <a:spLocks noGrp="1"/>
          </p:cNvSpPr>
          <p:nvPr>
            <p:ph type="ftr" sz="quarter" idx="11"/>
          </p:nvPr>
        </p:nvSpPr>
        <p:spPr>
          <a:xfrm>
            <a:off x="3047207" y="6477873"/>
            <a:ext cx="8379816" cy="380127"/>
          </a:xfrm>
        </p:spPr>
        <p:txBody>
          <a:bodyPr/>
          <a:lstStyle/>
          <a:p>
            <a:endParaRPr lang="en-US" dirty="0">
              <a:solidFill>
                <a:srgbClr val="505050"/>
              </a:solidFill>
            </a:endParaRPr>
          </a:p>
        </p:txBody>
      </p:sp>
    </p:spTree>
    <p:extLst>
      <p:ext uri="{BB962C8B-B14F-4D97-AF65-F5344CB8AC3E}">
        <p14:creationId xmlns:p14="http://schemas.microsoft.com/office/powerpoint/2010/main" val="815427431"/>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only 2">
    <p:spTree>
      <p:nvGrpSpPr>
        <p:cNvPr id="1" name=""/>
        <p:cNvGrpSpPr/>
        <p:nvPr/>
      </p:nvGrpSpPr>
      <p:grpSpPr>
        <a:xfrm>
          <a:off x="0" y="0"/>
          <a:ext cx="0" cy="0"/>
          <a:chOff x="0" y="0"/>
          <a:chExt cx="0" cy="0"/>
        </a:xfrm>
      </p:grpSpPr>
      <p:sp>
        <p:nvSpPr>
          <p:cNvPr id="10" name="Rectangle 9"/>
          <p:cNvSpPr/>
          <p:nvPr userDrawn="1"/>
        </p:nvSpPr>
        <p:spPr>
          <a:xfrm>
            <a:off x="1" y="6478587"/>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27024" y="6478587"/>
            <a:ext cx="761800"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0" y="573604"/>
            <a:ext cx="12188825" cy="373063"/>
          </a:xfrm>
          <a:prstGeom prst="rect">
            <a:avLst/>
          </a:prstGeom>
        </p:spPr>
        <p:txBody>
          <a:bodyPr lIns="380893"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Tree>
    <p:extLst>
      <p:ext uri="{BB962C8B-B14F-4D97-AF65-F5344CB8AC3E}">
        <p14:creationId xmlns:p14="http://schemas.microsoft.com/office/powerpoint/2010/main" val="3638463280"/>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only (alternate 2)">
    <p:spTree>
      <p:nvGrpSpPr>
        <p:cNvPr id="1" name=""/>
        <p:cNvGrpSpPr/>
        <p:nvPr/>
      </p:nvGrpSpPr>
      <p:grpSpPr>
        <a:xfrm>
          <a:off x="0" y="0"/>
          <a:ext cx="0" cy="0"/>
          <a:chOff x="0" y="0"/>
          <a:chExt cx="0" cy="0"/>
        </a:xfrm>
      </p:grpSpPr>
      <p:sp>
        <p:nvSpPr>
          <p:cNvPr id="12" name="Rectangle 11"/>
          <p:cNvSpPr/>
          <p:nvPr userDrawn="1"/>
        </p:nvSpPr>
        <p:spPr>
          <a:xfrm>
            <a:off x="1" y="6478587"/>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sp>
        <p:nvSpPr>
          <p:cNvPr id="2" name="Title 1"/>
          <p:cNvSpPr>
            <a:spLocks noGrp="1"/>
          </p:cNvSpPr>
          <p:nvPr>
            <p:ph type="title"/>
          </p:nvPr>
        </p:nvSpPr>
        <p:spPr>
          <a:xfrm>
            <a:off x="761802" y="2"/>
            <a:ext cx="11427023" cy="646042"/>
          </a:xfrm>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2" hasCustomPrompt="1"/>
          </p:nvPr>
        </p:nvSpPr>
        <p:spPr>
          <a:xfrm>
            <a:off x="761802" y="573604"/>
            <a:ext cx="11427023" cy="373063"/>
          </a:xfrm>
          <a:prstGeom prst="rect">
            <a:avLst/>
          </a:prstGeom>
        </p:spPr>
        <p:txBody>
          <a:bodyPr lIns="380893"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
        <p:nvSpPr>
          <p:cNvPr id="9" name="Rectangle 8"/>
          <p:cNvSpPr/>
          <p:nvPr userDrawn="1"/>
        </p:nvSpPr>
        <p:spPr>
          <a:xfrm>
            <a:off x="0" y="1"/>
            <a:ext cx="761802" cy="68564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a:solidFill>
                <a:prstClr val="white"/>
              </a:solidFill>
            </a:endParaRPr>
          </a:p>
        </p:txBody>
      </p:sp>
      <p:sp>
        <p:nvSpPr>
          <p:cNvPr id="15" name="Slide Number Placeholder 4"/>
          <p:cNvSpPr>
            <a:spLocks noGrp="1"/>
          </p:cNvSpPr>
          <p:nvPr>
            <p:ph type="sldNum" sz="quarter" idx="16"/>
          </p:nvPr>
        </p:nvSpPr>
        <p:spPr>
          <a:xfrm>
            <a:off x="11427024" y="6478587"/>
            <a:ext cx="761800"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10" name="Footer Placeholder 3"/>
          <p:cNvSpPr>
            <a:spLocks noGrp="1"/>
          </p:cNvSpPr>
          <p:nvPr>
            <p:ph type="ftr" sz="quarter" idx="11"/>
          </p:nvPr>
        </p:nvSpPr>
        <p:spPr>
          <a:xfrm>
            <a:off x="3047206" y="6477873"/>
            <a:ext cx="8379817" cy="380127"/>
          </a:xfrm>
        </p:spPr>
        <p:txBody>
          <a:bodyPr/>
          <a:lstStyle/>
          <a:p>
            <a:endParaRPr lang="en-US" dirty="0">
              <a:solidFill>
                <a:srgbClr val="505050"/>
              </a:solidFill>
            </a:endParaRPr>
          </a:p>
        </p:txBody>
      </p:sp>
    </p:spTree>
    <p:extLst>
      <p:ext uri="{BB962C8B-B14F-4D97-AF65-F5344CB8AC3E}">
        <p14:creationId xmlns:p14="http://schemas.microsoft.com/office/powerpoint/2010/main" val="3624261549"/>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eveloper code 2">
    <p:spTree>
      <p:nvGrpSpPr>
        <p:cNvPr id="1" name=""/>
        <p:cNvGrpSpPr/>
        <p:nvPr/>
      </p:nvGrpSpPr>
      <p:grpSpPr>
        <a:xfrm>
          <a:off x="0" y="0"/>
          <a:ext cx="0" cy="0"/>
          <a:chOff x="0" y="0"/>
          <a:chExt cx="0" cy="0"/>
        </a:xfrm>
      </p:grpSpPr>
      <p:sp>
        <p:nvSpPr>
          <p:cNvPr id="13" name="Rectangle 12"/>
          <p:cNvSpPr/>
          <p:nvPr userDrawn="1"/>
        </p:nvSpPr>
        <p:spPr>
          <a:xfrm>
            <a:off x="1" y="6478587"/>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Text Placeholder 3"/>
          <p:cNvSpPr>
            <a:spLocks noGrp="1"/>
          </p:cNvSpPr>
          <p:nvPr>
            <p:ph type="body" sz="quarter" idx="15" hasCustomPrompt="1"/>
          </p:nvPr>
        </p:nvSpPr>
        <p:spPr>
          <a:xfrm>
            <a:off x="761802" y="1524000"/>
            <a:ext cx="10665222" cy="4572000"/>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1674" indent="0">
              <a:buNone/>
              <a:defRPr>
                <a:solidFill>
                  <a:schemeClr val="tx1"/>
                </a:solidFill>
                <a:latin typeface="Courier New" pitchFamily="49" charset="0"/>
                <a:cs typeface="Courier New" pitchFamily="49" charset="0"/>
              </a:defRPr>
            </a:lvl2pPr>
            <a:lvl3pPr marL="588476" indent="0">
              <a:buNone/>
              <a:defRPr>
                <a:solidFill>
                  <a:schemeClr val="tx1"/>
                </a:solidFill>
                <a:latin typeface="Courier New" pitchFamily="49" charset="0"/>
                <a:cs typeface="Courier New" pitchFamily="49" charset="0"/>
              </a:defRPr>
            </a:lvl3pPr>
            <a:lvl4pPr marL="870150" indent="0">
              <a:buNone/>
              <a:defRPr>
                <a:solidFill>
                  <a:schemeClr val="tx1"/>
                </a:solidFill>
                <a:latin typeface="Courier New" pitchFamily="49" charset="0"/>
                <a:cs typeface="Courier New" pitchFamily="49" charset="0"/>
              </a:defRPr>
            </a:lvl4pPr>
            <a:lvl5pPr marL="1105540" indent="0">
              <a:buNone/>
              <a:defRPr>
                <a:solidFill>
                  <a:schemeClr val="tx1"/>
                </a:solidFill>
                <a:latin typeface="Courier New" pitchFamily="49" charset="0"/>
                <a:cs typeface="Courier New" pitchFamily="49" charset="0"/>
              </a:defRPr>
            </a:lvl5pPr>
          </a:lstStyle>
          <a:p>
            <a:pPr lvl="0"/>
            <a:r>
              <a:rPr lang="en-US" dirty="0" smtClean="0"/>
              <a:t>Click to add developer code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5"/>
          <p:cNvSpPr>
            <a:spLocks noGrp="1"/>
          </p:cNvSpPr>
          <p:nvPr>
            <p:ph type="body" sz="quarter" idx="12" hasCustomPrompt="1"/>
          </p:nvPr>
        </p:nvSpPr>
        <p:spPr>
          <a:xfrm>
            <a:off x="0" y="573604"/>
            <a:ext cx="12188825" cy="373063"/>
          </a:xfrm>
          <a:prstGeom prst="rect">
            <a:avLst/>
          </a:prstGeom>
        </p:spPr>
        <p:txBody>
          <a:bodyPr lIns="380893"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
        <p:nvSpPr>
          <p:cNvPr id="6" name="Footer Placeholder 5"/>
          <p:cNvSpPr>
            <a:spLocks noGrp="1"/>
          </p:cNvSpPr>
          <p:nvPr>
            <p:ph type="ftr" sz="quarter" idx="16"/>
          </p:nvPr>
        </p:nvSpPr>
        <p:spPr/>
        <p:txBody>
          <a:bodyPr/>
          <a:lstStyle/>
          <a:p>
            <a:endParaRPr lang="en-US" dirty="0">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338820145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9" name="Rectangle 8"/>
          <p:cNvSpPr/>
          <p:nvPr userDrawn="1"/>
        </p:nvSpPr>
        <p:spPr>
          <a:xfrm>
            <a:off x="1" y="6478587"/>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sp>
        <p:nvSpPr>
          <p:cNvPr id="6" name="Text Placeholder 23"/>
          <p:cNvSpPr>
            <a:spLocks noGrp="1"/>
          </p:cNvSpPr>
          <p:nvPr>
            <p:ph type="body" sz="quarter" idx="14" hasCustomPrompt="1"/>
          </p:nvPr>
        </p:nvSpPr>
        <p:spPr>
          <a:xfrm>
            <a:off x="11427023" y="6478324"/>
            <a:ext cx="761802"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t>‹#›</a:t>
            </a:fld>
            <a:endParaRPr lang="en-US" dirty="0"/>
          </a:p>
        </p:txBody>
      </p:sp>
      <p:sp>
        <p:nvSpPr>
          <p:cNvPr id="2" name="Footer Placeholder 1"/>
          <p:cNvSpPr>
            <a:spLocks noGrp="1"/>
          </p:cNvSpPr>
          <p:nvPr>
            <p:ph type="ftr" sz="quarter" idx="15"/>
          </p:nvPr>
        </p:nvSpPr>
        <p:spPr/>
        <p:txBody>
          <a:bodyPr/>
          <a:lstStyle/>
          <a:p>
            <a:endParaRPr lang="en-US" dirty="0">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3900081245"/>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8" name="Rectangle 7"/>
          <p:cNvSpPr/>
          <p:nvPr userDrawn="1"/>
        </p:nvSpPr>
        <p:spPr>
          <a:xfrm>
            <a:off x="761802"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a:solidFill>
                <a:prstClr val="white"/>
              </a:solidFill>
            </a:endParaRPr>
          </a:p>
        </p:txBody>
      </p:sp>
      <p:sp>
        <p:nvSpPr>
          <p:cNvPr id="10" name="Rectangle 9"/>
          <p:cNvSpPr/>
          <p:nvPr/>
        </p:nvSpPr>
        <p:spPr>
          <a:xfrm>
            <a:off x="761802"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a:solidFill>
                <a:prstClr val="white"/>
              </a:solidFill>
            </a:endParaRPr>
          </a:p>
        </p:txBody>
      </p:sp>
      <p:sp>
        <p:nvSpPr>
          <p:cNvPr id="7" name="Rectangle 6"/>
          <p:cNvSpPr/>
          <p:nvPr/>
        </p:nvSpPr>
        <p:spPr>
          <a:xfrm>
            <a:off x="761802"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a:solidFill>
                <a:prstClr val="white"/>
              </a:solidFill>
            </a:endParaRPr>
          </a:p>
        </p:txBody>
      </p:sp>
      <p:sp>
        <p:nvSpPr>
          <p:cNvPr id="9" name="Text Placeholder 8"/>
          <p:cNvSpPr>
            <a:spLocks noGrp="1"/>
          </p:cNvSpPr>
          <p:nvPr>
            <p:ph type="body" sz="quarter" idx="13"/>
          </p:nvPr>
        </p:nvSpPr>
        <p:spPr>
          <a:xfrm>
            <a:off x="761801" y="2286001"/>
            <a:ext cx="7618016" cy="2286000"/>
          </a:xfrm>
          <a:prstGeom prst="rect">
            <a:avLst/>
          </a:prstGeom>
        </p:spPr>
        <p:txBody>
          <a:bodyPr lIns="380893" anchor="b">
            <a:noAutofit/>
          </a:bodyPr>
          <a:lstStyle>
            <a:lvl1pPr marL="0" indent="0">
              <a:lnSpc>
                <a:spcPct val="80000"/>
              </a:lnSpc>
              <a:buNone/>
              <a:defRPr sz="4800">
                <a:solidFill>
                  <a:schemeClr val="bg1"/>
                </a:solidFill>
                <a:latin typeface="Segoe UI Light" pitchFamily="34" charset="0"/>
              </a:defRPr>
            </a:lvl1pPr>
          </a:lstStyle>
          <a:p>
            <a:pPr lvl="0"/>
            <a:r>
              <a:rPr lang="en-US" smtClean="0"/>
              <a:t>Click to edit Master text styles</a:t>
            </a:r>
          </a:p>
        </p:txBody>
      </p:sp>
      <p:sp>
        <p:nvSpPr>
          <p:cNvPr id="11" name="Text Placeholder 10"/>
          <p:cNvSpPr>
            <a:spLocks noGrp="1"/>
          </p:cNvSpPr>
          <p:nvPr>
            <p:ph type="body" sz="quarter" idx="14"/>
          </p:nvPr>
        </p:nvSpPr>
        <p:spPr>
          <a:xfrm>
            <a:off x="761801" y="4572000"/>
            <a:ext cx="7618016" cy="762000"/>
          </a:xfrm>
          <a:prstGeom prst="rect">
            <a:avLst/>
          </a:prstGeom>
        </p:spPr>
        <p:txBody>
          <a:bodyPr lIns="380893">
            <a:noAutofit/>
          </a:bodyPr>
          <a:lstStyle>
            <a:lvl1pPr marL="190428" indent="-190428">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smtClean="0"/>
              <a:t>Click to edit Master text styles</a:t>
            </a:r>
          </a:p>
        </p:txBody>
      </p:sp>
      <p:sp>
        <p:nvSpPr>
          <p:cNvPr id="12" name="Rectangle 11"/>
          <p:cNvSpPr/>
          <p:nvPr/>
        </p:nvSpPr>
        <p:spPr>
          <a:xfrm>
            <a:off x="0" y="1"/>
            <a:ext cx="761802" cy="68564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a:solidFill>
                <a:prstClr val="white"/>
              </a:solidFill>
            </a:endParaRPr>
          </a:p>
        </p:txBody>
      </p:sp>
      <p:sp>
        <p:nvSpPr>
          <p:cNvPr id="15" name="TextBox 14"/>
          <p:cNvSpPr txBox="1"/>
          <p:nvPr/>
        </p:nvSpPr>
        <p:spPr>
          <a:xfrm>
            <a:off x="761802" y="1"/>
            <a:ext cx="5332611" cy="1313656"/>
          </a:xfrm>
          <a:prstGeom prst="rect">
            <a:avLst/>
          </a:prstGeom>
        </p:spPr>
        <p:txBody>
          <a:bodyPr vert="horz" wrap="square" lIns="380893" tIns="54411" rIns="108821" bIns="54411" rtlCol="0" anchor="ctr">
            <a:noAutofit/>
          </a:bodyPr>
          <a:lstStyle/>
          <a:p>
            <a:pPr defTabSz="1088105"/>
            <a:r>
              <a:rPr lang="en-US" sz="8000" dirty="0" smtClean="0">
                <a:solidFill>
                  <a:srgbClr val="00188F"/>
                </a:solidFill>
                <a:latin typeface="Segoe UI Light" pitchFamily="34" charset="0"/>
                <a:ea typeface="Segoe UI" pitchFamily="34" charset="0"/>
                <a:cs typeface="Segoe UI" pitchFamily="34" charset="0"/>
              </a:rPr>
              <a:t>Demo</a:t>
            </a:r>
          </a:p>
        </p:txBody>
      </p:sp>
      <p:sp>
        <p:nvSpPr>
          <p:cNvPr id="13" name="TextBox 12"/>
          <p:cNvSpPr txBox="1"/>
          <p:nvPr userDrawn="1"/>
        </p:nvSpPr>
        <p:spPr>
          <a:xfrm>
            <a:off x="761802" y="1"/>
            <a:ext cx="5332611" cy="1313656"/>
          </a:xfrm>
          <a:prstGeom prst="rect">
            <a:avLst/>
          </a:prstGeom>
        </p:spPr>
        <p:txBody>
          <a:bodyPr vert="horz" wrap="square" lIns="380893" tIns="54411" rIns="108821" bIns="54411" rtlCol="0" anchor="ctr">
            <a:noAutofit/>
          </a:bodyPr>
          <a:lstStyle/>
          <a:p>
            <a:pPr defTabSz="1088105"/>
            <a:r>
              <a:rPr lang="en-US" sz="8000" dirty="0" smtClean="0">
                <a:solidFill>
                  <a:srgbClr val="00BCF2"/>
                </a:solidFill>
                <a:latin typeface="Segoe UI Light" pitchFamily="34" charset="0"/>
                <a:ea typeface="Segoe UI" pitchFamily="34" charset="0"/>
                <a:cs typeface="Segoe UI" pitchFamily="34" charset="0"/>
              </a:rPr>
              <a:t>Demo</a:t>
            </a:r>
          </a:p>
        </p:txBody>
      </p:sp>
    </p:spTree>
    <p:extLst>
      <p:ext uri="{BB962C8B-B14F-4D97-AF65-F5344CB8AC3E}">
        <p14:creationId xmlns:p14="http://schemas.microsoft.com/office/powerpoint/2010/main" val="2349220149"/>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8" name="Rectangle 7"/>
          <p:cNvSpPr/>
          <p:nvPr userDrawn="1"/>
        </p:nvSpPr>
        <p:spPr>
          <a:xfrm>
            <a:off x="761802"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a:solidFill>
                <a:prstClr val="white"/>
              </a:solidFill>
            </a:endParaRPr>
          </a:p>
        </p:txBody>
      </p:sp>
      <p:sp>
        <p:nvSpPr>
          <p:cNvPr id="10" name="Rectangle 9"/>
          <p:cNvSpPr/>
          <p:nvPr/>
        </p:nvSpPr>
        <p:spPr>
          <a:xfrm>
            <a:off x="761802"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a:solidFill>
                <a:prstClr val="white"/>
              </a:solidFill>
            </a:endParaRPr>
          </a:p>
        </p:txBody>
      </p:sp>
      <p:sp>
        <p:nvSpPr>
          <p:cNvPr id="7" name="Rectangle 6"/>
          <p:cNvSpPr/>
          <p:nvPr/>
        </p:nvSpPr>
        <p:spPr>
          <a:xfrm>
            <a:off x="761802"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a:solidFill>
                <a:prstClr val="white"/>
              </a:solidFill>
            </a:endParaRPr>
          </a:p>
        </p:txBody>
      </p:sp>
      <p:sp>
        <p:nvSpPr>
          <p:cNvPr id="9" name="Text Placeholder 8"/>
          <p:cNvSpPr>
            <a:spLocks noGrp="1"/>
          </p:cNvSpPr>
          <p:nvPr>
            <p:ph type="body" sz="quarter" idx="13"/>
          </p:nvPr>
        </p:nvSpPr>
        <p:spPr>
          <a:xfrm>
            <a:off x="761801" y="2286001"/>
            <a:ext cx="7618016" cy="2286000"/>
          </a:xfrm>
          <a:prstGeom prst="rect">
            <a:avLst/>
          </a:prstGeom>
        </p:spPr>
        <p:txBody>
          <a:bodyPr lIns="380893" anchor="b">
            <a:noAutofit/>
          </a:bodyPr>
          <a:lstStyle>
            <a:lvl1pPr marL="0" indent="0">
              <a:lnSpc>
                <a:spcPct val="80000"/>
              </a:lnSpc>
              <a:buNone/>
              <a:defRPr sz="4800">
                <a:solidFill>
                  <a:schemeClr val="bg1"/>
                </a:solidFill>
                <a:latin typeface="Segoe UI Light" pitchFamily="34" charset="0"/>
              </a:defRPr>
            </a:lvl1pPr>
          </a:lstStyle>
          <a:p>
            <a:pPr lvl="0"/>
            <a:r>
              <a:rPr lang="en-US" smtClean="0"/>
              <a:t>Click to edit Master text styles</a:t>
            </a:r>
          </a:p>
        </p:txBody>
      </p:sp>
      <p:sp>
        <p:nvSpPr>
          <p:cNvPr id="11" name="Text Placeholder 10"/>
          <p:cNvSpPr>
            <a:spLocks noGrp="1"/>
          </p:cNvSpPr>
          <p:nvPr>
            <p:ph type="body" sz="quarter" idx="14"/>
          </p:nvPr>
        </p:nvSpPr>
        <p:spPr>
          <a:xfrm>
            <a:off x="761801" y="4572000"/>
            <a:ext cx="7618016" cy="762000"/>
          </a:xfrm>
          <a:prstGeom prst="rect">
            <a:avLst/>
          </a:prstGeom>
        </p:spPr>
        <p:txBody>
          <a:bodyPr lIns="380893">
            <a:noAutofit/>
          </a:bodyPr>
          <a:lstStyle>
            <a:lvl1pPr marL="190428" indent="-190428">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smtClean="0"/>
              <a:t>Click to edit Master text styles</a:t>
            </a:r>
          </a:p>
        </p:txBody>
      </p:sp>
      <p:sp>
        <p:nvSpPr>
          <p:cNvPr id="12" name="Rectangle 11"/>
          <p:cNvSpPr/>
          <p:nvPr/>
        </p:nvSpPr>
        <p:spPr>
          <a:xfrm>
            <a:off x="0" y="1"/>
            <a:ext cx="761802" cy="68564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a:solidFill>
                <a:prstClr val="white"/>
              </a:solidFill>
            </a:endParaRPr>
          </a:p>
        </p:txBody>
      </p:sp>
      <p:sp>
        <p:nvSpPr>
          <p:cNvPr id="2" name="TextBox 1"/>
          <p:cNvSpPr txBox="1"/>
          <p:nvPr/>
        </p:nvSpPr>
        <p:spPr>
          <a:xfrm>
            <a:off x="761802" y="1"/>
            <a:ext cx="5332611" cy="1313656"/>
          </a:xfrm>
          <a:prstGeom prst="rect">
            <a:avLst/>
          </a:prstGeom>
        </p:spPr>
        <p:txBody>
          <a:bodyPr vert="horz" wrap="square" lIns="380893" tIns="54411" rIns="108821" bIns="54411" rtlCol="0" anchor="ctr">
            <a:noAutofit/>
          </a:bodyPr>
          <a:lstStyle/>
          <a:p>
            <a:pPr defTabSz="1088105"/>
            <a:r>
              <a:rPr lang="en-US" sz="8000" dirty="0" smtClean="0">
                <a:solidFill>
                  <a:srgbClr val="00188F"/>
                </a:solidFill>
                <a:latin typeface="Segoe UI Light" pitchFamily="34" charset="0"/>
                <a:ea typeface="Segoe UI" pitchFamily="34" charset="0"/>
                <a:cs typeface="Segoe UI" pitchFamily="34" charset="0"/>
              </a:rPr>
              <a:t>Video</a:t>
            </a:r>
          </a:p>
        </p:txBody>
      </p:sp>
      <p:sp>
        <p:nvSpPr>
          <p:cNvPr id="13" name="TextBox 12"/>
          <p:cNvSpPr txBox="1"/>
          <p:nvPr userDrawn="1"/>
        </p:nvSpPr>
        <p:spPr>
          <a:xfrm>
            <a:off x="761802" y="1"/>
            <a:ext cx="5332611" cy="1313656"/>
          </a:xfrm>
          <a:prstGeom prst="rect">
            <a:avLst/>
          </a:prstGeom>
        </p:spPr>
        <p:txBody>
          <a:bodyPr vert="horz" wrap="square" lIns="380893" tIns="54411" rIns="108821" bIns="54411" rtlCol="0" anchor="ctr">
            <a:noAutofit/>
          </a:bodyPr>
          <a:lstStyle/>
          <a:p>
            <a:pPr defTabSz="1088105"/>
            <a:r>
              <a:rPr lang="en-US" sz="8000" dirty="0" smtClean="0">
                <a:solidFill>
                  <a:srgbClr val="00BCF2"/>
                </a:solidFill>
                <a:latin typeface="Segoe UI Light" pitchFamily="34" charset="0"/>
                <a:ea typeface="Segoe UI" pitchFamily="34" charset="0"/>
                <a:cs typeface="Segoe UI" pitchFamily="34" charset="0"/>
              </a:rPr>
              <a:t>Video</a:t>
            </a:r>
          </a:p>
        </p:txBody>
      </p:sp>
    </p:spTree>
    <p:extLst>
      <p:ext uri="{BB962C8B-B14F-4D97-AF65-F5344CB8AC3E}">
        <p14:creationId xmlns:p14="http://schemas.microsoft.com/office/powerpoint/2010/main" val="500130633"/>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peaker notes">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smtClean="0"/>
              <a:t>Click to add title</a:t>
            </a:r>
            <a:endParaRPr lang="en-US" dirty="0"/>
          </a:p>
        </p:txBody>
      </p:sp>
      <p:sp>
        <p:nvSpPr>
          <p:cNvPr id="5" name="Text Placeholder 15"/>
          <p:cNvSpPr>
            <a:spLocks noGrp="1"/>
          </p:cNvSpPr>
          <p:nvPr>
            <p:ph type="body" sz="quarter" idx="14" hasCustomPrompt="1"/>
          </p:nvPr>
        </p:nvSpPr>
        <p:spPr>
          <a:xfrm>
            <a:off x="761802" y="1524000"/>
            <a:ext cx="10665222" cy="4572000"/>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add speaker notes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6"/>
          <p:cNvSpPr>
            <a:spLocks noGrp="1"/>
          </p:cNvSpPr>
          <p:nvPr>
            <p:ph type="body" sz="quarter" idx="11" hasCustomPrompt="1"/>
          </p:nvPr>
        </p:nvSpPr>
        <p:spPr>
          <a:xfrm>
            <a:off x="1" y="6238876"/>
            <a:ext cx="12188826"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700" spc="-60"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dirty="0" smtClean="0"/>
              <a:t>Next slide topic</a:t>
            </a:r>
          </a:p>
        </p:txBody>
      </p:sp>
    </p:spTree>
    <p:extLst>
      <p:ext uri="{BB962C8B-B14F-4D97-AF65-F5344CB8AC3E}">
        <p14:creationId xmlns:p14="http://schemas.microsoft.com/office/powerpoint/2010/main" val="3719516212"/>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Section header 1">
    <p:spTree>
      <p:nvGrpSpPr>
        <p:cNvPr id="1" name=""/>
        <p:cNvGrpSpPr/>
        <p:nvPr/>
      </p:nvGrpSpPr>
      <p:grpSpPr>
        <a:xfrm>
          <a:off x="0" y="0"/>
          <a:ext cx="0" cy="0"/>
          <a:chOff x="0" y="0"/>
          <a:chExt cx="0" cy="0"/>
        </a:xfrm>
      </p:grpSpPr>
      <p:sp>
        <p:nvSpPr>
          <p:cNvPr id="8" name="Rectangle 7"/>
          <p:cNvSpPr/>
          <p:nvPr userDrawn="1"/>
        </p:nvSpPr>
        <p:spPr>
          <a:xfrm>
            <a:off x="761802"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a:solidFill>
                <a:prstClr val="white"/>
              </a:solidFill>
            </a:endParaRPr>
          </a:p>
        </p:txBody>
      </p:sp>
      <p:sp>
        <p:nvSpPr>
          <p:cNvPr id="10" name="Rectangle 9"/>
          <p:cNvSpPr/>
          <p:nvPr/>
        </p:nvSpPr>
        <p:spPr>
          <a:xfrm>
            <a:off x="761802"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a:solidFill>
                <a:prstClr val="white"/>
              </a:solidFill>
            </a:endParaRPr>
          </a:p>
        </p:txBody>
      </p:sp>
      <p:sp>
        <p:nvSpPr>
          <p:cNvPr id="7" name="Rectangle 6"/>
          <p:cNvSpPr/>
          <p:nvPr/>
        </p:nvSpPr>
        <p:spPr>
          <a:xfrm>
            <a:off x="761802"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a:solidFill>
                <a:prstClr val="white"/>
              </a:solidFill>
            </a:endParaRPr>
          </a:p>
        </p:txBody>
      </p:sp>
      <p:sp>
        <p:nvSpPr>
          <p:cNvPr id="9" name="Text Placeholder 8"/>
          <p:cNvSpPr>
            <a:spLocks noGrp="1"/>
          </p:cNvSpPr>
          <p:nvPr>
            <p:ph type="body" sz="quarter" idx="13" hasCustomPrompt="1"/>
          </p:nvPr>
        </p:nvSpPr>
        <p:spPr>
          <a:xfrm>
            <a:off x="761801" y="2286001"/>
            <a:ext cx="7618016" cy="2286000"/>
          </a:xfrm>
          <a:prstGeom prst="rect">
            <a:avLst/>
          </a:prstGeom>
        </p:spPr>
        <p:txBody>
          <a:bodyPr lIns="380893" tIns="38089" rIns="76179" bIns="38089" anchor="b">
            <a:noAutofit/>
          </a:bodyPr>
          <a:lstStyle>
            <a:lvl1pPr marL="0" indent="0">
              <a:lnSpc>
                <a:spcPct val="80000"/>
              </a:lnSpc>
              <a:buNone/>
              <a:defRPr sz="4800">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nvPr>
        </p:nvSpPr>
        <p:spPr>
          <a:xfrm>
            <a:off x="761801" y="4572000"/>
            <a:ext cx="7618016" cy="762000"/>
          </a:xfrm>
          <a:prstGeom prst="rect">
            <a:avLst/>
          </a:prstGeom>
        </p:spPr>
        <p:txBody>
          <a:bodyPr lIns="380893" tIns="38089" rIns="76179" bIns="38089">
            <a:noAutofit/>
          </a:bodyPr>
          <a:lstStyle>
            <a:lvl1pPr marL="190428" indent="-190428">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2405254821"/>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10" name="Rectangle 9"/>
          <p:cNvSpPr/>
          <p:nvPr/>
        </p:nvSpPr>
        <p:spPr>
          <a:xfrm>
            <a:off x="761802" y="1"/>
            <a:ext cx="11427023"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a:solidFill>
                <a:prstClr val="white"/>
              </a:solidFill>
            </a:endParaRPr>
          </a:p>
        </p:txBody>
      </p:sp>
      <p:sp>
        <p:nvSpPr>
          <p:cNvPr id="7" name="Rectangle 6"/>
          <p:cNvSpPr/>
          <p:nvPr/>
        </p:nvSpPr>
        <p:spPr>
          <a:xfrm>
            <a:off x="761802" y="1"/>
            <a:ext cx="11427023"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a:solidFill>
                <a:prstClr val="white"/>
              </a:solidFill>
            </a:endParaRPr>
          </a:p>
        </p:txBody>
      </p:sp>
      <p:sp>
        <p:nvSpPr>
          <p:cNvPr id="8" name="Rectangle 7"/>
          <p:cNvSpPr/>
          <p:nvPr userDrawn="1"/>
        </p:nvSpPr>
        <p:spPr>
          <a:xfrm>
            <a:off x="761802" y="1"/>
            <a:ext cx="11427023"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a:solidFill>
                <a:prstClr val="white"/>
              </a:solidFill>
            </a:endParaRPr>
          </a:p>
        </p:txBody>
      </p:sp>
      <p:sp>
        <p:nvSpPr>
          <p:cNvPr id="9" name="Text Placeholder 8"/>
          <p:cNvSpPr>
            <a:spLocks noGrp="1"/>
          </p:cNvSpPr>
          <p:nvPr>
            <p:ph type="body" sz="quarter" idx="13" hasCustomPrompt="1"/>
          </p:nvPr>
        </p:nvSpPr>
        <p:spPr>
          <a:xfrm>
            <a:off x="761801" y="2286001"/>
            <a:ext cx="7618016" cy="2286000"/>
          </a:xfrm>
          <a:prstGeom prst="rect">
            <a:avLst/>
          </a:prstGeom>
        </p:spPr>
        <p:txBody>
          <a:bodyPr lIns="380893" tIns="38089" rIns="76179" bIns="38089" anchor="b">
            <a:noAutofit/>
          </a:bodyPr>
          <a:lstStyle>
            <a:lvl1pPr marL="0" indent="0">
              <a:lnSpc>
                <a:spcPct val="80000"/>
              </a:lnSpc>
              <a:buNone/>
              <a:defRPr sz="4800">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nvPr>
        </p:nvSpPr>
        <p:spPr>
          <a:xfrm>
            <a:off x="761801" y="4572000"/>
            <a:ext cx="7618016" cy="762000"/>
          </a:xfrm>
          <a:prstGeom prst="rect">
            <a:avLst/>
          </a:prstGeom>
        </p:spPr>
        <p:txBody>
          <a:bodyPr lIns="380893" tIns="38089" rIns="76179" bIns="38089">
            <a:noAutofit/>
          </a:bodyPr>
          <a:lstStyle>
            <a:lvl1pPr marL="190428" indent="-190428">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1835644608"/>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8" name="Rectangle 7"/>
          <p:cNvSpPr/>
          <p:nvPr userDrawn="1"/>
        </p:nvSpPr>
        <p:spPr>
          <a:xfrm>
            <a:off x="761802" y="1"/>
            <a:ext cx="11427023"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a:solidFill>
                <a:prstClr val="white"/>
              </a:solidFill>
            </a:endParaRPr>
          </a:p>
        </p:txBody>
      </p:sp>
      <p:sp>
        <p:nvSpPr>
          <p:cNvPr id="10" name="Rectangle 9"/>
          <p:cNvSpPr/>
          <p:nvPr/>
        </p:nvSpPr>
        <p:spPr>
          <a:xfrm>
            <a:off x="761802" y="1"/>
            <a:ext cx="11427023"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a:solidFill>
                <a:prstClr val="white"/>
              </a:solidFill>
            </a:endParaRPr>
          </a:p>
        </p:txBody>
      </p:sp>
      <p:sp>
        <p:nvSpPr>
          <p:cNvPr id="7" name="Rectangle 6"/>
          <p:cNvSpPr/>
          <p:nvPr/>
        </p:nvSpPr>
        <p:spPr>
          <a:xfrm>
            <a:off x="761802" y="1"/>
            <a:ext cx="11427023"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a:solidFill>
                <a:prstClr val="white"/>
              </a:solidFill>
            </a:endParaRPr>
          </a:p>
        </p:txBody>
      </p:sp>
      <p:sp>
        <p:nvSpPr>
          <p:cNvPr id="9" name="Text Placeholder 8"/>
          <p:cNvSpPr>
            <a:spLocks noGrp="1"/>
          </p:cNvSpPr>
          <p:nvPr>
            <p:ph type="body" sz="quarter" idx="13" hasCustomPrompt="1"/>
          </p:nvPr>
        </p:nvSpPr>
        <p:spPr>
          <a:xfrm>
            <a:off x="761801" y="2286001"/>
            <a:ext cx="7618016" cy="2286000"/>
          </a:xfrm>
          <a:prstGeom prst="rect">
            <a:avLst/>
          </a:prstGeom>
        </p:spPr>
        <p:txBody>
          <a:bodyPr lIns="380893" tIns="38089" rIns="76179" bIns="38089" anchor="b">
            <a:noAutofit/>
          </a:bodyPr>
          <a:lstStyle>
            <a:lvl1pPr marL="0" indent="0">
              <a:lnSpc>
                <a:spcPct val="80000"/>
              </a:lnSpc>
              <a:buNone/>
              <a:defRPr sz="4800">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nvPr>
        </p:nvSpPr>
        <p:spPr>
          <a:xfrm>
            <a:off x="761801" y="4572000"/>
            <a:ext cx="7618016" cy="762000"/>
          </a:xfrm>
          <a:prstGeom prst="rect">
            <a:avLst/>
          </a:prstGeom>
        </p:spPr>
        <p:txBody>
          <a:bodyPr lIns="380893" tIns="38089" rIns="76179" bIns="38089">
            <a:noAutofit/>
          </a:bodyPr>
          <a:lstStyle>
            <a:lvl1pPr marL="190428" indent="-190428">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3490141819"/>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Microsoft logo 1">
    <p:spTree>
      <p:nvGrpSpPr>
        <p:cNvPr id="1" name=""/>
        <p:cNvGrpSpPr/>
        <p:nvPr/>
      </p:nvGrpSpPr>
      <p:grpSpPr>
        <a:xfrm>
          <a:off x="0" y="0"/>
          <a:ext cx="0" cy="0"/>
          <a:chOff x="0" y="0"/>
          <a:chExt cx="0" cy="0"/>
        </a:xfrm>
      </p:grpSpPr>
      <p:sp>
        <p:nvSpPr>
          <p:cNvPr id="5" name="Rectangle 4"/>
          <p:cNvSpPr/>
          <p:nvPr/>
        </p:nvSpPr>
        <p:spPr>
          <a:xfrm>
            <a:off x="0" y="0"/>
            <a:ext cx="12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8642" y="3048000"/>
            <a:ext cx="2570735" cy="419108"/>
          </a:xfrm>
          <a:prstGeom prst="rect">
            <a:avLst/>
          </a:prstGeom>
        </p:spPr>
      </p:pic>
      <p:sp>
        <p:nvSpPr>
          <p:cNvPr id="4" name="Rectangle 3"/>
          <p:cNvSpPr/>
          <p:nvPr/>
        </p:nvSpPr>
        <p:spPr>
          <a:xfrm>
            <a:off x="0" y="0"/>
            <a:ext cx="12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116" y="2899238"/>
            <a:ext cx="2880367" cy="1059525"/>
          </a:xfrm>
          <a:prstGeom prst="rect">
            <a:avLst/>
          </a:prstGeom>
        </p:spPr>
      </p:pic>
    </p:spTree>
    <p:extLst>
      <p:ext uri="{BB962C8B-B14F-4D97-AF65-F5344CB8AC3E}">
        <p14:creationId xmlns:p14="http://schemas.microsoft.com/office/powerpoint/2010/main" val="2835408794"/>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Microsoft logo 2">
    <p:spTree>
      <p:nvGrpSpPr>
        <p:cNvPr id="1" name=""/>
        <p:cNvGrpSpPr/>
        <p:nvPr/>
      </p:nvGrpSpPr>
      <p:grpSpPr>
        <a:xfrm>
          <a:off x="0" y="0"/>
          <a:ext cx="0" cy="0"/>
          <a:chOff x="0" y="0"/>
          <a:chExt cx="0" cy="0"/>
        </a:xfrm>
      </p:grpSpPr>
      <p:sp>
        <p:nvSpPr>
          <p:cNvPr id="5" name="Rectangle 4"/>
          <p:cNvSpPr/>
          <p:nvPr/>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8642" y="3048000"/>
            <a:ext cx="2570735" cy="419108"/>
          </a:xfrm>
          <a:prstGeom prst="rect">
            <a:avLst/>
          </a:prstGeom>
        </p:spPr>
      </p:pic>
      <p:sp>
        <p:nvSpPr>
          <p:cNvPr id="4" name="Rectangle 3"/>
          <p:cNvSpPr/>
          <p:nvPr/>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1802" y="3048000"/>
            <a:ext cx="2570735" cy="419108"/>
          </a:xfrm>
          <a:prstGeom prst="rect">
            <a:avLst/>
          </a:prstGeom>
        </p:spPr>
      </p:pic>
      <p:sp>
        <p:nvSpPr>
          <p:cNvPr id="8" name="Rectangle 7"/>
          <p:cNvSpPr/>
          <p:nvPr userDrawn="1"/>
        </p:nvSpPr>
        <p:spPr>
          <a:xfrm>
            <a:off x="0" y="0"/>
            <a:ext cx="1218882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116" y="2899238"/>
            <a:ext cx="2880367" cy="1059525"/>
          </a:xfrm>
          <a:prstGeom prst="rect">
            <a:avLst/>
          </a:prstGeom>
        </p:spPr>
      </p:pic>
    </p:spTree>
    <p:extLst>
      <p:ext uri="{BB962C8B-B14F-4D97-AF65-F5344CB8AC3E}">
        <p14:creationId xmlns:p14="http://schemas.microsoft.com/office/powerpoint/2010/main" val="1004754266"/>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Microsoft logo 3">
    <p:spTree>
      <p:nvGrpSpPr>
        <p:cNvPr id="1" name=""/>
        <p:cNvGrpSpPr/>
        <p:nvPr/>
      </p:nvGrpSpPr>
      <p:grpSpPr>
        <a:xfrm>
          <a:off x="0" y="0"/>
          <a:ext cx="0" cy="0"/>
          <a:chOff x="0" y="0"/>
          <a:chExt cx="0" cy="0"/>
        </a:xfrm>
      </p:grpSpPr>
      <p:sp>
        <p:nvSpPr>
          <p:cNvPr id="5" name="Rectangle 4"/>
          <p:cNvSpPr/>
          <p:nvPr/>
        </p:nvSpPr>
        <p:spPr>
          <a:xfrm>
            <a:off x="0"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8642" y="3048833"/>
            <a:ext cx="2570735" cy="417442"/>
          </a:xfrm>
          <a:prstGeom prst="rect">
            <a:avLst/>
          </a:prstGeom>
        </p:spPr>
      </p:pic>
      <p:sp>
        <p:nvSpPr>
          <p:cNvPr id="4" name="Rectangle 3"/>
          <p:cNvSpPr/>
          <p:nvPr/>
        </p:nvSpPr>
        <p:spPr>
          <a:xfrm>
            <a:off x="0"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1802" y="3048833"/>
            <a:ext cx="2570735" cy="417442"/>
          </a:xfrm>
          <a:prstGeom prst="rect">
            <a:avLst/>
          </a:prstGeom>
        </p:spPr>
      </p:pic>
      <p:sp>
        <p:nvSpPr>
          <p:cNvPr id="8" name="Rectangle 7"/>
          <p:cNvSpPr/>
          <p:nvPr userDrawn="1"/>
        </p:nvSpPr>
        <p:spPr>
          <a:xfrm>
            <a:off x="0"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116" y="2899238"/>
            <a:ext cx="2880367" cy="1059525"/>
          </a:xfrm>
          <a:prstGeom prst="rect">
            <a:avLst/>
          </a:prstGeom>
        </p:spPr>
      </p:pic>
    </p:spTree>
    <p:extLst>
      <p:ext uri="{BB962C8B-B14F-4D97-AF65-F5344CB8AC3E}">
        <p14:creationId xmlns:p14="http://schemas.microsoft.com/office/powerpoint/2010/main" val="39274251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3" name="Rectangle 2"/>
          <p:cNvSpPr/>
          <p:nvPr userDrawn="1"/>
        </p:nvSpPr>
        <p:spPr bwMode="hidden">
          <a:xfrm>
            <a:off x="0" y="1155940"/>
            <a:ext cx="12188825"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518318" y="1447800"/>
            <a:ext cx="11152188" cy="1988237"/>
          </a:xfrm>
        </p:spPr>
        <p:txBody>
          <a:bodyPr/>
          <a:lstStyle>
            <a:lvl1pPr marL="0" indent="0">
              <a:buNone/>
              <a:defRPr sz="3200">
                <a:gradFill>
                  <a:gsLst>
                    <a:gs pos="1250">
                      <a:srgbClr val="000000"/>
                    </a:gs>
                    <a:gs pos="100000">
                      <a:srgbClr val="000000"/>
                    </a:gs>
                  </a:gsLst>
                  <a:lin ang="5400000" scaled="0"/>
                </a:gradFill>
                <a:latin typeface="Consolas" pitchFamily="49" charset="0"/>
                <a:cs typeface="Consolas" pitchFamily="49" charset="0"/>
              </a:defRPr>
            </a:lvl1pPr>
            <a:lvl2pPr marL="339725" indent="0">
              <a:buNone/>
              <a:defRPr>
                <a:gradFill>
                  <a:gsLst>
                    <a:gs pos="1250">
                      <a:srgbClr val="000000"/>
                    </a:gs>
                    <a:gs pos="100000">
                      <a:srgbClr val="000000"/>
                    </a:gs>
                  </a:gsLst>
                  <a:lin ang="5400000" scaled="0"/>
                </a:gradFill>
                <a:latin typeface="Consolas" pitchFamily="49" charset="0"/>
                <a:cs typeface="Consolas" pitchFamily="49" charset="0"/>
              </a:defRPr>
            </a:lvl2pPr>
            <a:lvl3pPr marL="573088" indent="0">
              <a:buNone/>
              <a:defRPr>
                <a:gradFill>
                  <a:gsLst>
                    <a:gs pos="1250">
                      <a:srgbClr val="000000"/>
                    </a:gs>
                    <a:gs pos="100000">
                      <a:srgbClr val="000000"/>
                    </a:gs>
                  </a:gsLst>
                  <a:lin ang="5400000" scaled="0"/>
                </a:gradFill>
                <a:latin typeface="Consolas" pitchFamily="49" charset="0"/>
                <a:cs typeface="Consolas" pitchFamily="49" charset="0"/>
              </a:defRPr>
            </a:lvl3pPr>
            <a:lvl4pPr marL="798513" indent="0">
              <a:buNone/>
              <a:defRPr>
                <a:gradFill>
                  <a:gsLst>
                    <a:gs pos="1250">
                      <a:srgbClr val="000000"/>
                    </a:gs>
                    <a:gs pos="100000">
                      <a:srgbClr val="000000"/>
                    </a:gs>
                  </a:gsLst>
                  <a:lin ang="5400000" scaled="0"/>
                </a:gradFill>
                <a:latin typeface="Consolas" pitchFamily="49" charset="0"/>
                <a:cs typeface="Consolas" pitchFamily="49" charset="0"/>
              </a:defRPr>
            </a:lvl4pPr>
            <a:lvl5pPr marL="1030288" indent="0">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Title with photo">
    <p:spTree>
      <p:nvGrpSpPr>
        <p:cNvPr id="1" name=""/>
        <p:cNvGrpSpPr/>
        <p:nvPr/>
      </p:nvGrpSpPr>
      <p:grpSpPr>
        <a:xfrm>
          <a:off x="0" y="0"/>
          <a:ext cx="0" cy="0"/>
          <a:chOff x="0" y="0"/>
          <a:chExt cx="0" cy="0"/>
        </a:xfrm>
      </p:grpSpPr>
      <p:sp>
        <p:nvSpPr>
          <p:cNvPr id="20" name="Rectangle 19"/>
          <p:cNvSpPr/>
          <p:nvPr userDrawn="1"/>
        </p:nvSpPr>
        <p:spPr>
          <a:xfrm>
            <a:off x="0"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noAutofit/>
          </a:bodyPr>
          <a:lstStyle/>
          <a:p>
            <a:pPr algn="ctr" defTabSz="1088105"/>
            <a:endParaRPr lang="en-US" sz="2200" dirty="0">
              <a:solidFill>
                <a:prstClr val="white"/>
              </a:solidFill>
            </a:endParaRPr>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234" y="-1"/>
            <a:ext cx="12203059" cy="6858001"/>
          </a:xfrm>
          <a:prstGeom prst="rect">
            <a:avLst/>
          </a:prstGeom>
        </p:spPr>
      </p:pic>
      <p:sp>
        <p:nvSpPr>
          <p:cNvPr id="4" name="Rectangle 3"/>
          <p:cNvSpPr/>
          <p:nvPr/>
        </p:nvSpPr>
        <p:spPr>
          <a:xfrm>
            <a:off x="-11903" y="2286000"/>
            <a:ext cx="7629919" cy="304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lstStyle/>
          <a:p>
            <a:pPr algn="ctr" defTabSz="1088105"/>
            <a:endParaRPr lang="en-US" sz="2200">
              <a:solidFill>
                <a:prstClr val="white"/>
              </a:solidFill>
            </a:endParaRPr>
          </a:p>
        </p:txBody>
      </p:sp>
      <p:sp>
        <p:nvSpPr>
          <p:cNvPr id="5" name="Rectangle 4"/>
          <p:cNvSpPr/>
          <p:nvPr/>
        </p:nvSpPr>
        <p:spPr>
          <a:xfrm>
            <a:off x="-14232" y="0"/>
            <a:ext cx="2285405"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lstStyle/>
          <a:p>
            <a:pPr algn="ctr" defTabSz="1088105"/>
            <a:endParaRPr lang="en-US" sz="2200">
              <a:solidFill>
                <a:prstClr val="white"/>
              </a:solidFill>
            </a:endParaRPr>
          </a:p>
        </p:txBody>
      </p:sp>
      <p:sp>
        <p:nvSpPr>
          <p:cNvPr id="6" name="Rectangle 5"/>
          <p:cNvSpPr/>
          <p:nvPr userDrawn="1"/>
        </p:nvSpPr>
        <p:spPr>
          <a:xfrm>
            <a:off x="0" y="5322095"/>
            <a:ext cx="1523603" cy="1535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lstStyle/>
          <a:p>
            <a:pPr algn="ctr" defTabSz="1088105"/>
            <a:endParaRPr lang="en-US" sz="2200">
              <a:solidFill>
                <a:prstClr val="white"/>
              </a:solidFill>
            </a:endParaRPr>
          </a:p>
        </p:txBody>
      </p:sp>
      <p:sp>
        <p:nvSpPr>
          <p:cNvPr id="10" name="Rectangle 9"/>
          <p:cNvSpPr/>
          <p:nvPr userDrawn="1"/>
        </p:nvSpPr>
        <p:spPr>
          <a:xfrm>
            <a:off x="-11903" y="2286000"/>
            <a:ext cx="7629919" cy="304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lstStyle/>
          <a:p>
            <a:pPr algn="ctr" defTabSz="1088105"/>
            <a:endParaRPr lang="en-US" sz="2200">
              <a:solidFill>
                <a:prstClr val="white"/>
              </a:solidFill>
            </a:endParaRPr>
          </a:p>
        </p:txBody>
      </p:sp>
      <p:sp>
        <p:nvSpPr>
          <p:cNvPr id="11" name="Rectangle 10"/>
          <p:cNvSpPr/>
          <p:nvPr userDrawn="1"/>
        </p:nvSpPr>
        <p:spPr>
          <a:xfrm>
            <a:off x="-14233" y="0"/>
            <a:ext cx="2299637"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lstStyle/>
          <a:p>
            <a:pPr algn="ctr" defTabSz="1088105"/>
            <a:endParaRPr lang="en-US" sz="2200">
              <a:solidFill>
                <a:prstClr val="white"/>
              </a:solidFill>
            </a:endParaRPr>
          </a:p>
        </p:txBody>
      </p:sp>
      <p:sp>
        <p:nvSpPr>
          <p:cNvPr id="2" name="Title 1"/>
          <p:cNvSpPr>
            <a:spLocks noGrp="1"/>
          </p:cNvSpPr>
          <p:nvPr>
            <p:ph type="ctrTitle" hasCustomPrompt="1"/>
          </p:nvPr>
        </p:nvSpPr>
        <p:spPr>
          <a:xfrm>
            <a:off x="-1" y="2286000"/>
            <a:ext cx="7232837" cy="2274626"/>
          </a:xfrm>
          <a:prstGeom prst="rect">
            <a:avLst/>
          </a:prstGeom>
        </p:spPr>
        <p:txBody>
          <a:bodyPr lIns="114268" tIns="152357" rIns="76171" bIns="76171" anchor="t">
            <a:noAutofit/>
          </a:bodyPr>
          <a:lstStyle>
            <a:lvl1pPr>
              <a:defRPr lang="en-US" sz="4400" dirty="0">
                <a:solidFill>
                  <a:srgbClr val="FFFFFF"/>
                </a:solidFill>
              </a:defRPr>
            </a:lvl1pPr>
          </a:lstStyle>
          <a:p>
            <a:pPr lvl="0">
              <a:lnSpc>
                <a:spcPct val="80000"/>
              </a:lnSpc>
            </a:pPr>
            <a:r>
              <a:rPr lang="en-US" dirty="0" smtClean="0"/>
              <a:t>Click to add presentation title</a:t>
            </a:r>
            <a:endParaRPr lang="en-US" dirty="0"/>
          </a:p>
        </p:txBody>
      </p:sp>
      <p:sp>
        <p:nvSpPr>
          <p:cNvPr id="12" name="Subtitle 2"/>
          <p:cNvSpPr>
            <a:spLocks noGrp="1"/>
          </p:cNvSpPr>
          <p:nvPr>
            <p:ph type="subTitle" idx="1" hasCustomPrompt="1"/>
          </p:nvPr>
        </p:nvSpPr>
        <p:spPr>
          <a:xfrm>
            <a:off x="0" y="4560626"/>
            <a:ext cx="7232836" cy="761469"/>
          </a:xfrm>
          <a:prstGeom prst="rect">
            <a:avLst/>
          </a:prstGeom>
        </p:spPr>
        <p:txBody>
          <a:bodyPr lIns="114268" tIns="152357" rIns="76171" bIns="76171">
            <a:noAutofit/>
          </a:bodyPr>
          <a:lstStyle>
            <a:lvl1pPr marL="0" indent="0" algn="l">
              <a:lnSpc>
                <a:spcPct val="80000"/>
              </a:lnSpc>
              <a:buNone/>
              <a:defRPr sz="1800">
                <a:solidFill>
                  <a:srgbClr val="FFFFFF"/>
                </a:solidFill>
                <a:latin typeface="Segoe UI" pitchFamily="34" charset="0"/>
                <a:ea typeface="Segoe UI" pitchFamily="34" charset="0"/>
                <a:cs typeface="Segoe UI" pitchFamily="34" charset="0"/>
              </a:defRPr>
            </a:lvl1pPr>
            <a:lvl2pPr marL="544053" indent="0" algn="ctr">
              <a:buNone/>
              <a:defRPr>
                <a:solidFill>
                  <a:schemeClr val="tx1">
                    <a:tint val="75000"/>
                  </a:schemeClr>
                </a:solidFill>
              </a:defRPr>
            </a:lvl2pPr>
            <a:lvl3pPr marL="1088105" indent="0" algn="ctr">
              <a:buNone/>
              <a:defRPr>
                <a:solidFill>
                  <a:schemeClr val="tx1">
                    <a:tint val="75000"/>
                  </a:schemeClr>
                </a:solidFill>
              </a:defRPr>
            </a:lvl3pPr>
            <a:lvl4pPr marL="1632159" indent="0" algn="ctr">
              <a:buNone/>
              <a:defRPr>
                <a:solidFill>
                  <a:schemeClr val="tx1">
                    <a:tint val="75000"/>
                  </a:schemeClr>
                </a:solidFill>
              </a:defRPr>
            </a:lvl4pPr>
            <a:lvl5pPr marL="2176211" indent="0" algn="ctr">
              <a:buNone/>
              <a:defRPr>
                <a:solidFill>
                  <a:schemeClr val="tx1">
                    <a:tint val="75000"/>
                  </a:schemeClr>
                </a:solidFill>
              </a:defRPr>
            </a:lvl5pPr>
            <a:lvl6pPr marL="2720264" indent="0" algn="ctr">
              <a:buNone/>
              <a:defRPr>
                <a:solidFill>
                  <a:schemeClr val="tx1">
                    <a:tint val="75000"/>
                  </a:schemeClr>
                </a:solidFill>
              </a:defRPr>
            </a:lvl6pPr>
            <a:lvl7pPr marL="3264316" indent="0" algn="ctr">
              <a:buNone/>
              <a:defRPr>
                <a:solidFill>
                  <a:schemeClr val="tx1">
                    <a:tint val="75000"/>
                  </a:schemeClr>
                </a:solidFill>
              </a:defRPr>
            </a:lvl7pPr>
            <a:lvl8pPr marL="3808369" indent="0" algn="ctr">
              <a:buNone/>
              <a:defRPr>
                <a:solidFill>
                  <a:schemeClr val="tx1">
                    <a:tint val="75000"/>
                  </a:schemeClr>
                </a:solidFill>
              </a:defRPr>
            </a:lvl8pPr>
            <a:lvl9pPr marL="4352422" indent="0" algn="ctr">
              <a:buNone/>
              <a:defRPr>
                <a:solidFill>
                  <a:schemeClr val="tx1">
                    <a:tint val="75000"/>
                  </a:schemeClr>
                </a:solidFill>
              </a:defRPr>
            </a:lvl9pPr>
          </a:lstStyle>
          <a:p>
            <a:r>
              <a:rPr lang="en-US" dirty="0" smtClean="0"/>
              <a:t>Click to edit master subtitle style</a:t>
            </a:r>
            <a:endParaRPr lang="en-US" dirty="0"/>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457" y="-23248"/>
            <a:ext cx="1888631" cy="694721"/>
          </a:xfrm>
          <a:prstGeom prst="rect">
            <a:avLst/>
          </a:prstGeom>
        </p:spPr>
      </p:pic>
    </p:spTree>
    <p:extLst>
      <p:ext uri="{BB962C8B-B14F-4D97-AF65-F5344CB8AC3E}">
        <p14:creationId xmlns:p14="http://schemas.microsoft.com/office/powerpoint/2010/main" val="1625506349"/>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19115" y="1447803"/>
            <a:ext cx="11149015" cy="1768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67955587"/>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747713" y="2984909"/>
            <a:ext cx="5145086" cy="1218795"/>
          </a:xfrm>
        </p:spPr>
        <p:txBody>
          <a:bodyPr anchor="b"/>
          <a:lstStyle>
            <a:lvl1pPr marL="0" indent="0" algn="r">
              <a:buNone/>
              <a:defRPr sz="4399" spc="-151">
                <a:solidFill>
                  <a:schemeClr val="bg1"/>
                </a:solidFill>
                <a:latin typeface="Segoe UI Light" pitchFamily="34" charset="0"/>
              </a:defRPr>
            </a:lvl1pPr>
            <a:lvl2pPr marL="304662" indent="0">
              <a:buNone/>
              <a:defRPr sz="3199">
                <a:solidFill>
                  <a:schemeClr val="bg1"/>
                </a:solidFill>
                <a:latin typeface="Segoe UI Light" pitchFamily="34" charset="0"/>
              </a:defRPr>
            </a:lvl2pPr>
            <a:lvl3pPr marL="599803" indent="0">
              <a:buNone/>
              <a:defRPr sz="2799">
                <a:solidFill>
                  <a:schemeClr val="bg1"/>
                </a:solidFill>
                <a:latin typeface="Segoe UI Light" pitchFamily="34" charset="0"/>
              </a:defRPr>
            </a:lvl3pPr>
            <a:lvl4pPr marL="853689" indent="0">
              <a:buNone/>
              <a:defRPr sz="2399">
                <a:solidFill>
                  <a:schemeClr val="bg1"/>
                </a:solidFill>
                <a:latin typeface="Segoe UI Light" pitchFamily="34" charset="0"/>
              </a:defRPr>
            </a:lvl4pPr>
            <a:lvl5pPr marL="1147241" indent="0">
              <a:buNone/>
              <a:defRPr sz="2399">
                <a:solidFill>
                  <a:schemeClr val="bg1"/>
                </a:solidFill>
                <a:latin typeface="Segoe UI Light" pitchFamily="34" charset="0"/>
              </a:defRPr>
            </a:lvl5pPr>
          </a:lstStyle>
          <a:p>
            <a:pPr lvl="0"/>
            <a:r>
              <a:rPr lang="en-US" dirty="0" smtClean="0"/>
              <a:t>Click to edit Master text styles</a:t>
            </a:r>
          </a:p>
        </p:txBody>
      </p:sp>
      <p:sp>
        <p:nvSpPr>
          <p:cNvPr id="11" name="Text Placeholder 10"/>
          <p:cNvSpPr>
            <a:spLocks noGrp="1"/>
          </p:cNvSpPr>
          <p:nvPr>
            <p:ph type="body" sz="quarter" idx="11"/>
          </p:nvPr>
        </p:nvSpPr>
        <p:spPr>
          <a:xfrm>
            <a:off x="747713" y="4260534"/>
            <a:ext cx="5145086" cy="387799"/>
          </a:xfrm>
        </p:spPr>
        <p:txBody>
          <a:bodyPr anchor="ctr"/>
          <a:lstStyle>
            <a:lvl1pPr marL="0" indent="0" algn="r" defTabSz="913950" rtl="0" eaLnBrk="1" latinLnBrk="0" hangingPunct="1">
              <a:lnSpc>
                <a:spcPct val="90000"/>
              </a:lnSpc>
              <a:spcBef>
                <a:spcPct val="20000"/>
              </a:spcBef>
              <a:buClrTx/>
              <a:buSzPct val="90000"/>
              <a:buFont typeface="Arial" pitchFamily="34" charset="0"/>
              <a:buNone/>
              <a:defRPr lang="en-US" sz="2799" kern="1200" dirty="0" smtClean="0">
                <a:ln w="3175">
                  <a:noFill/>
                </a:ln>
                <a:solidFill>
                  <a:schemeClr val="bg2"/>
                </a:solidFill>
                <a:latin typeface="Segoe UI" pitchFamily="34" charset="0"/>
                <a:ea typeface="Segoe UI" pitchFamily="34" charset="0"/>
                <a:cs typeface="Segoe UI" pitchFamily="34" charset="0"/>
              </a:defRPr>
            </a:lvl1pPr>
            <a:lvl2pPr marL="0" indent="0" algn="r" defTabSz="913950" rtl="0" eaLnBrk="1" latinLnBrk="0" hangingPunct="1">
              <a:lnSpc>
                <a:spcPct val="90000"/>
              </a:lnSpc>
              <a:spcBef>
                <a:spcPct val="20000"/>
              </a:spcBef>
              <a:buClrTx/>
              <a:buSzPct val="90000"/>
              <a:buFont typeface="Arial" pitchFamily="34" charset="0"/>
              <a:buNone/>
              <a:defRPr lang="en-US" sz="2799" kern="1200" dirty="0" smtClean="0">
                <a:ln w="3175">
                  <a:noFill/>
                </a:ln>
                <a:solidFill>
                  <a:schemeClr val="bg2"/>
                </a:solidFill>
                <a:latin typeface="Segoe UI" pitchFamily="34" charset="0"/>
                <a:ea typeface="Segoe UI" pitchFamily="34" charset="0"/>
                <a:cs typeface="Segoe UI" pitchFamily="34" charset="0"/>
              </a:defRPr>
            </a:lvl2pPr>
            <a:lvl3pPr marL="0" indent="0" algn="r" defTabSz="913950" rtl="0" eaLnBrk="1" latinLnBrk="0" hangingPunct="1">
              <a:lnSpc>
                <a:spcPct val="90000"/>
              </a:lnSpc>
              <a:spcBef>
                <a:spcPct val="20000"/>
              </a:spcBef>
              <a:buClrTx/>
              <a:buSzPct val="90000"/>
              <a:buFont typeface="Arial" pitchFamily="34" charset="0"/>
              <a:buNone/>
              <a:defRPr lang="en-US" sz="2799" kern="1200" dirty="0" smtClean="0">
                <a:ln w="3175">
                  <a:noFill/>
                </a:ln>
                <a:solidFill>
                  <a:schemeClr val="bg2"/>
                </a:solidFill>
                <a:latin typeface="Segoe UI" pitchFamily="34" charset="0"/>
                <a:ea typeface="Segoe UI" pitchFamily="34" charset="0"/>
                <a:cs typeface="Segoe UI" pitchFamily="34" charset="0"/>
              </a:defRPr>
            </a:lvl3pPr>
            <a:lvl4pPr marL="0" indent="0" algn="r" defTabSz="913950" rtl="0" eaLnBrk="1" latinLnBrk="0" hangingPunct="1">
              <a:lnSpc>
                <a:spcPct val="90000"/>
              </a:lnSpc>
              <a:spcBef>
                <a:spcPct val="20000"/>
              </a:spcBef>
              <a:buClrTx/>
              <a:buSzPct val="90000"/>
              <a:buFont typeface="Arial" pitchFamily="34" charset="0"/>
              <a:buNone/>
              <a:defRPr lang="en-US" sz="2799" kern="1200" dirty="0" smtClean="0">
                <a:ln w="3175">
                  <a:noFill/>
                </a:ln>
                <a:solidFill>
                  <a:schemeClr val="bg2"/>
                </a:solidFill>
                <a:latin typeface="Segoe UI" pitchFamily="34" charset="0"/>
                <a:ea typeface="Segoe UI" pitchFamily="34" charset="0"/>
                <a:cs typeface="Segoe UI" pitchFamily="34" charset="0"/>
              </a:defRPr>
            </a:lvl4pPr>
            <a:lvl5pPr marL="0" indent="0" algn="r" defTabSz="913950" rtl="0" eaLnBrk="1" latinLnBrk="0" hangingPunct="1">
              <a:lnSpc>
                <a:spcPct val="90000"/>
              </a:lnSpc>
              <a:spcBef>
                <a:spcPct val="20000"/>
              </a:spcBef>
              <a:buClrTx/>
              <a:buSzPct val="90000"/>
              <a:buFont typeface="Arial" pitchFamily="34" charset="0"/>
              <a:buNone/>
              <a:defRPr lang="en-US" sz="2799" kern="1200" dirty="0">
                <a:ln w="3175">
                  <a:noFill/>
                </a:ln>
                <a:solidFill>
                  <a:schemeClr val="bg2"/>
                </a:solidFill>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5" name="Text Placeholder 14"/>
          <p:cNvSpPr>
            <a:spLocks noGrp="1"/>
          </p:cNvSpPr>
          <p:nvPr>
            <p:ph type="body" sz="quarter" idx="12"/>
          </p:nvPr>
        </p:nvSpPr>
        <p:spPr>
          <a:xfrm>
            <a:off x="747716" y="5003802"/>
            <a:ext cx="10693400" cy="330833"/>
          </a:xfrm>
        </p:spPr>
        <p:txBody>
          <a:bodyPr lIns="91421" tIns="45710" rIns="91421" bIns="45710"/>
          <a:lstStyle>
            <a:lvl1pPr marL="0" indent="0" algn="l" defTabSz="913985" rtl="0" eaLnBrk="1" latinLnBrk="0" hangingPunct="1">
              <a:spcBef>
                <a:spcPct val="20000"/>
              </a:spcBef>
              <a:buClr>
                <a:srgbClr val="397FBB"/>
              </a:buClr>
              <a:buSzPct val="105000"/>
              <a:buFontTx/>
              <a:buNone/>
              <a:defRPr lang="en-US" sz="1500" b="0" kern="1200" baseline="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1pPr>
            <a:lvl2pPr marL="0" indent="0" algn="l" defTabSz="913985" rtl="0" eaLnBrk="1" latinLnBrk="0" hangingPunct="1">
              <a:spcBef>
                <a:spcPct val="20000"/>
              </a:spcBef>
              <a:buClr>
                <a:srgbClr val="397FBB"/>
              </a:buClr>
              <a:buSzPct val="105000"/>
              <a:buFontTx/>
              <a:buNone/>
              <a:defRPr lang="en-US" sz="1500" b="1" kern="120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2pPr>
            <a:lvl3pPr marL="0" indent="0" algn="l" defTabSz="913985" rtl="0" eaLnBrk="1" latinLnBrk="0" hangingPunct="1">
              <a:spcBef>
                <a:spcPct val="20000"/>
              </a:spcBef>
              <a:buClr>
                <a:srgbClr val="397FBB"/>
              </a:buClr>
              <a:buSzPct val="105000"/>
              <a:buFontTx/>
              <a:buNone/>
              <a:defRPr lang="en-US" sz="1500" b="1" kern="120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3pPr>
            <a:lvl4pPr marL="0" indent="0" algn="l" defTabSz="913985" rtl="0" eaLnBrk="1" latinLnBrk="0" hangingPunct="1">
              <a:spcBef>
                <a:spcPct val="20000"/>
              </a:spcBef>
              <a:buClr>
                <a:srgbClr val="397FBB"/>
              </a:buClr>
              <a:buSzPct val="105000"/>
              <a:buFontTx/>
              <a:buNone/>
              <a:defRPr lang="en-US" sz="1500" b="1" kern="120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4pPr>
            <a:lvl5pPr marL="0" indent="0" algn="l" defTabSz="913985" rtl="0" eaLnBrk="1" latinLnBrk="0" hangingPunct="1">
              <a:spcBef>
                <a:spcPct val="20000"/>
              </a:spcBef>
              <a:buClr>
                <a:srgbClr val="397FBB"/>
              </a:buClr>
              <a:buSzPct val="105000"/>
              <a:buFontTx/>
              <a:buNone/>
              <a:defRPr lang="en-US" sz="1500" b="1" kern="1200" dirty="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5pPr>
          </a:lstStyle>
          <a:p>
            <a:pPr lvl="0"/>
            <a:r>
              <a:rPr lang="en-US" dirty="0" smtClean="0"/>
              <a:t>Click to edit Master text styles</a:t>
            </a:r>
          </a:p>
        </p:txBody>
      </p:sp>
      <p:sp>
        <p:nvSpPr>
          <p:cNvPr id="19" name="Text Placeholder 18"/>
          <p:cNvSpPr>
            <a:spLocks noGrp="1"/>
          </p:cNvSpPr>
          <p:nvPr>
            <p:ph type="body" sz="quarter" idx="15"/>
          </p:nvPr>
        </p:nvSpPr>
        <p:spPr>
          <a:xfrm>
            <a:off x="747716" y="5351706"/>
            <a:ext cx="10693400" cy="330833"/>
          </a:xfrm>
        </p:spPr>
        <p:txBody>
          <a:bodyPr lIns="91421" tIns="45710" rIns="91421" bIns="45710"/>
          <a:lstStyle>
            <a:lvl1pPr marL="290382" indent="-290382">
              <a:buNone/>
              <a:defRPr lang="en-US" sz="1500" b="0" kern="1200" baseline="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1pPr>
          </a:lstStyle>
          <a:p>
            <a:pPr lvl="0"/>
            <a:r>
              <a:rPr lang="en-US" dirty="0" smtClean="0"/>
              <a:t>Click to edit Master text styles</a:t>
            </a:r>
          </a:p>
        </p:txBody>
      </p:sp>
      <p:sp>
        <p:nvSpPr>
          <p:cNvPr id="24" name="Picture Placeholder 23"/>
          <p:cNvSpPr>
            <a:spLocks noGrp="1"/>
          </p:cNvSpPr>
          <p:nvPr>
            <p:ph type="pic" sz="quarter" idx="16"/>
          </p:nvPr>
        </p:nvSpPr>
        <p:spPr>
          <a:xfrm>
            <a:off x="6277295" y="2943002"/>
            <a:ext cx="2472855" cy="387799"/>
          </a:xfrm>
          <a:solidFill>
            <a:schemeClr val="bg1">
              <a:lumMod val="95000"/>
            </a:schemeClr>
          </a:solidFill>
          <a:ln>
            <a:noFill/>
          </a:ln>
        </p:spPr>
        <p:txBody>
          <a:bodyPr anchor="ctr"/>
          <a:lstStyle>
            <a:lvl1pPr marL="0" indent="0" algn="ctr">
              <a:buNone/>
              <a:defRPr/>
            </a:lvl1pPr>
          </a:lstStyle>
          <a:p>
            <a:pPr lvl="0"/>
            <a:endParaRPr lang="en-US" noProof="0" dirty="0"/>
          </a:p>
        </p:txBody>
      </p:sp>
      <p:sp>
        <p:nvSpPr>
          <p:cNvPr id="27" name="Picture Placeholder 26"/>
          <p:cNvSpPr>
            <a:spLocks noGrp="1"/>
          </p:cNvSpPr>
          <p:nvPr>
            <p:ph type="pic" sz="quarter" idx="17"/>
          </p:nvPr>
        </p:nvSpPr>
        <p:spPr>
          <a:xfrm>
            <a:off x="8932864" y="2943002"/>
            <a:ext cx="2508251" cy="387799"/>
          </a:xfrm>
          <a:solidFill>
            <a:schemeClr val="bg1">
              <a:lumMod val="95000"/>
            </a:schemeClr>
          </a:solidFill>
        </p:spPr>
        <p:txBody>
          <a:bodyPr anchor="ctr"/>
          <a:lstStyle>
            <a:lvl1pPr marL="0" indent="0" algn="ctr">
              <a:buNone/>
              <a:defRPr/>
            </a:lvl1pPr>
          </a:lstStyle>
          <a:p>
            <a:pPr lvl="0"/>
            <a:endParaRPr lang="en-US" noProof="0" dirty="0"/>
          </a:p>
        </p:txBody>
      </p:sp>
    </p:spTree>
    <p:extLst>
      <p:ext uri="{BB962C8B-B14F-4D97-AF65-F5344CB8AC3E}">
        <p14:creationId xmlns:p14="http://schemas.microsoft.com/office/powerpoint/2010/main" val="1365204754"/>
      </p:ext>
    </p:extLst>
  </p:cSld>
  <p:clrMapOvr>
    <a:masterClrMapping/>
  </p:clrMapOvr>
  <p:transition spd="slow">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6733" y="2088907"/>
            <a:ext cx="11149013" cy="997196"/>
          </a:xfrm>
        </p:spPr>
        <p:txBody>
          <a:bodyPr lIns="68577" anchor="b" anchorCtr="0"/>
          <a:lstStyle>
            <a:lvl1pPr>
              <a:defRPr sz="7198" spc="-300" baseline="0">
                <a:gradFill>
                  <a:gsLst>
                    <a:gs pos="100000">
                      <a:schemeClr val="bg1"/>
                    </a:gs>
                    <a:gs pos="0">
                      <a:schemeClr val="bg1"/>
                    </a:gs>
                  </a:gsLst>
                  <a:lin ang="5400000" scaled="0"/>
                </a:gradFill>
              </a:defRPr>
            </a:lvl1pPr>
          </a:lstStyle>
          <a:p>
            <a:r>
              <a:rPr lang="en-US" dirty="0" smtClean="0"/>
              <a:t>Click to edit title style</a:t>
            </a:r>
            <a:endParaRPr lang="en-US" dirty="0"/>
          </a:p>
        </p:txBody>
      </p:sp>
      <p:pic>
        <p:nvPicPr>
          <p:cNvPr id="6"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51193" y="6151700"/>
            <a:ext cx="1609343" cy="53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ubtitle 2"/>
          <p:cNvSpPr>
            <a:spLocks noGrp="1"/>
          </p:cNvSpPr>
          <p:nvPr>
            <p:ph type="subTitle" idx="1"/>
          </p:nvPr>
        </p:nvSpPr>
        <p:spPr>
          <a:xfrm>
            <a:off x="493715" y="3842053"/>
            <a:ext cx="10237787" cy="461665"/>
          </a:xfrm>
        </p:spPr>
        <p:txBody>
          <a:bodyPr lIns="95246">
            <a:noAutofit/>
          </a:bodyPr>
          <a:lstStyle>
            <a:lvl1pPr marL="0" indent="0" algn="l">
              <a:lnSpc>
                <a:spcPct val="90000"/>
              </a:lnSpc>
              <a:spcBef>
                <a:spcPts val="0"/>
              </a:spcBef>
              <a:buNone/>
              <a:defRPr lang="en-US" sz="3599" b="0" i="0" kern="1200" spc="-71" baseline="0" dirty="0">
                <a:solidFill>
                  <a:schemeClr val="bg1"/>
                </a:solidFill>
                <a:latin typeface="+mn-lt"/>
                <a:ea typeface="+mn-ea"/>
                <a:cs typeface="Segoe Pro Light"/>
              </a:defRPr>
            </a:lvl1pPr>
            <a:lvl2pPr marL="456373" indent="0" algn="ctr">
              <a:buNone/>
              <a:defRPr>
                <a:solidFill>
                  <a:schemeClr val="tx1">
                    <a:tint val="75000"/>
                  </a:schemeClr>
                </a:solidFill>
              </a:defRPr>
            </a:lvl2pPr>
            <a:lvl3pPr marL="912749" indent="0" algn="ctr">
              <a:buNone/>
              <a:defRPr>
                <a:solidFill>
                  <a:schemeClr val="tx1">
                    <a:tint val="75000"/>
                  </a:schemeClr>
                </a:solidFill>
              </a:defRPr>
            </a:lvl3pPr>
            <a:lvl4pPr marL="1369122" indent="0" algn="ctr">
              <a:buNone/>
              <a:defRPr>
                <a:solidFill>
                  <a:schemeClr val="tx1">
                    <a:tint val="75000"/>
                  </a:schemeClr>
                </a:solidFill>
              </a:defRPr>
            </a:lvl4pPr>
            <a:lvl5pPr marL="1825497" indent="0" algn="ctr">
              <a:buNone/>
              <a:defRPr>
                <a:solidFill>
                  <a:schemeClr val="tx1">
                    <a:tint val="75000"/>
                  </a:schemeClr>
                </a:solidFill>
              </a:defRPr>
            </a:lvl5pPr>
            <a:lvl6pPr marL="2281872" indent="0" algn="ctr">
              <a:buNone/>
              <a:defRPr>
                <a:solidFill>
                  <a:schemeClr val="tx1">
                    <a:tint val="75000"/>
                  </a:schemeClr>
                </a:solidFill>
              </a:defRPr>
            </a:lvl6pPr>
            <a:lvl7pPr marL="2738246" indent="0" algn="ctr">
              <a:buNone/>
              <a:defRPr>
                <a:solidFill>
                  <a:schemeClr val="tx1">
                    <a:tint val="75000"/>
                  </a:schemeClr>
                </a:solidFill>
              </a:defRPr>
            </a:lvl7pPr>
            <a:lvl8pPr marL="3194620" indent="0" algn="ctr">
              <a:buNone/>
              <a:defRPr>
                <a:solidFill>
                  <a:schemeClr val="tx1">
                    <a:tint val="75000"/>
                  </a:schemeClr>
                </a:solidFill>
              </a:defRPr>
            </a:lvl8pPr>
            <a:lvl9pPr marL="3650994" indent="0" algn="ctr">
              <a:buNone/>
              <a:defRPr>
                <a:solidFill>
                  <a:schemeClr val="tx1">
                    <a:tint val="75000"/>
                  </a:schemeClr>
                </a:solidFill>
              </a:defRPr>
            </a:lvl9pPr>
          </a:lstStyle>
          <a:p>
            <a:pPr marL="0" marR="0" lvl="0" indent="0" algn="l" defTabSz="912749" rtl="0" eaLnBrk="1" fontAlgn="auto" latinLnBrk="0" hangingPunct="1">
              <a:lnSpc>
                <a:spcPct val="90000"/>
              </a:lnSpc>
              <a:spcBef>
                <a:spcPts val="0"/>
              </a:spcBef>
              <a:spcAft>
                <a:spcPts val="0"/>
              </a:spcAft>
              <a:buClrTx/>
              <a:buSzPct val="90000"/>
              <a:buFont typeface="Arial" pitchFamily="34" charset="0"/>
              <a:buNone/>
              <a:tabLst/>
            </a:pPr>
            <a:r>
              <a:rPr lang="en-US" dirty="0" smtClean="0"/>
              <a:t>Click to edit Master subtitle style</a:t>
            </a:r>
            <a:endParaRPr lang="en-US" dirty="0"/>
          </a:p>
        </p:txBody>
      </p:sp>
    </p:spTree>
    <p:extLst>
      <p:ext uri="{BB962C8B-B14F-4D97-AF65-F5344CB8AC3E}">
        <p14:creationId xmlns:p14="http://schemas.microsoft.com/office/powerpoint/2010/main" val="2449383122"/>
      </p:ext>
    </p:extLst>
  </p:cSld>
  <p:clrMapOvr>
    <a:masterClrMapping/>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9920331" y="307061"/>
            <a:ext cx="1996616" cy="757991"/>
          </a:xfrm>
          <a:prstGeom prst="rect">
            <a:avLst/>
          </a:prstGeom>
          <a:noFill/>
        </p:spPr>
        <p:txBody>
          <a:bodyPr wrap="none" lIns="179238" tIns="143391" rIns="179238" bIns="143391" rtlCol="0">
            <a:spAutoFit/>
          </a:bodyPr>
          <a:lstStyle/>
          <a:p>
            <a:pPr algn="r" defTabSz="914126">
              <a:lnSpc>
                <a:spcPct val="80000"/>
              </a:lnSpc>
              <a:spcBef>
                <a:spcPts val="588"/>
              </a:spcBef>
              <a:spcAft>
                <a:spcPts val="588"/>
              </a:spcAft>
            </a:pPr>
            <a:r>
              <a:rPr lang="en-US" sz="1030">
                <a:solidFill>
                  <a:srgbClr val="000000"/>
                </a:solidFill>
              </a:rPr>
              <a:t>Даг Эли (Doug Elie)</a:t>
            </a:r>
          </a:p>
          <a:p>
            <a:pPr algn="r" defTabSz="914126">
              <a:lnSpc>
                <a:spcPct val="50000"/>
              </a:lnSpc>
              <a:spcAft>
                <a:spcPts val="588"/>
              </a:spcAft>
            </a:pPr>
            <a:r>
              <a:rPr lang="en-US" sz="1030">
                <a:solidFill>
                  <a:srgbClr val="000000"/>
                </a:solidFill>
              </a:rPr>
              <a:t>Сима Галиш (Seema Galish)</a:t>
            </a:r>
          </a:p>
          <a:p>
            <a:pPr algn="r" defTabSz="914126">
              <a:lnSpc>
                <a:spcPct val="80000"/>
              </a:lnSpc>
              <a:spcAft>
                <a:spcPts val="588"/>
              </a:spcAft>
            </a:pPr>
            <a:r>
              <a:rPr lang="en-US" sz="880">
                <a:solidFill>
                  <a:srgbClr val="000000"/>
                </a:solidFill>
              </a:rPr>
              <a:t>Групповой доступ</a:t>
            </a:r>
          </a:p>
        </p:txBody>
      </p: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White">
          <a:xfrm>
            <a:off x="453426" y="470074"/>
            <a:ext cx="1623373" cy="346675"/>
          </a:xfrm>
          <a:prstGeom prst="rect">
            <a:avLst/>
          </a:prstGeom>
        </p:spPr>
      </p:pic>
    </p:spTree>
    <p:extLst>
      <p:ext uri="{BB962C8B-B14F-4D97-AF65-F5344CB8AC3E}">
        <p14:creationId xmlns:p14="http://schemas.microsoft.com/office/powerpoint/2010/main" val="294646986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accent1">
            <a:lumMod val="75000"/>
          </a:schemeClr>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034" y="3877278"/>
            <a:ext cx="6271784" cy="1794661"/>
          </a:xfrm>
          <a:noFill/>
        </p:spPr>
        <p:txBody>
          <a:bodyPr lIns="182880" tIns="146304" rIns="182880" bIns="146304">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69233" y="2084186"/>
            <a:ext cx="9858042" cy="1793104"/>
          </a:xfrm>
          <a:noFill/>
        </p:spPr>
        <p:txBody>
          <a:bodyPr lIns="146304" tIns="91440" rIns="146304" bIns="91440" anchor="t" anchorCtr="0"/>
          <a:lstStyle>
            <a:lvl1pPr>
              <a:defRPr sz="5880" spc="-98"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231088" y="3877285"/>
            <a:ext cx="2688573" cy="2689655"/>
          </a:xfrm>
          <a:prstGeom prst="rect">
            <a:avLst/>
          </a:prstGeom>
        </p:spPr>
      </p:pic>
    </p:spTree>
    <p:extLst>
      <p:ext uri="{BB962C8B-B14F-4D97-AF65-F5344CB8AC3E}">
        <p14:creationId xmlns:p14="http://schemas.microsoft.com/office/powerpoint/2010/main" val="20084505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73" y="1186356"/>
            <a:ext cx="9856549" cy="2697988"/>
          </a:xfrm>
          <a:noFill/>
        </p:spPr>
        <p:txBody>
          <a:bodyPr tIns="91440" bIns="91440" anchor="t" anchorCtr="0"/>
          <a:lstStyle>
            <a:lvl1pPr>
              <a:defRPr sz="7056" spc="-98"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69170" y="3877278"/>
            <a:ext cx="9858106" cy="1793881"/>
          </a:xfrm>
          <a:noFill/>
        </p:spPr>
        <p:txBody>
          <a:bodyPr lIns="182880" tIns="146304" rIns="182880" bIns="146304">
            <a:noAutofit/>
          </a:bodyPr>
          <a:lstStyle>
            <a:lvl1pPr marL="0" indent="0">
              <a:spcBef>
                <a:spcPts val="0"/>
              </a:spcBef>
              <a:buNone/>
              <a:defRPr sz="3528"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7982136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63" presetClass="path" presetSubtype="0" decel="100000" fill="hold" grpId="1" nodeType="withEffect">
                                  <p:stCondLst>
                                    <p:cond delay="500"/>
                                  </p:stCondLst>
                                  <p:childTnLst>
                                    <p:animMotion origin="layout" path="M -0.0241 -7.40741E-7 L 1.27637E-6 -7.40741E-7 " pathEditMode="relative" rAng="0" ptsTypes="AA">
                                      <p:cBhvr>
                                        <p:cTn id="9" dur="500" fill="hold"/>
                                        <p:tgtEl>
                                          <p:spTgt spid="2"/>
                                        </p:tgtEl>
                                        <p:attrNameLst>
                                          <p:attrName>ppt_x</p:attrName>
                                          <p:attrName>ppt_y</p:attrName>
                                        </p:attrNameLst>
                                      </p:cBhvr>
                                      <p:rCtr x="1198" y="0"/>
                                    </p:animMotion>
                                  </p:childTnLst>
                                </p:cTn>
                              </p:par>
                              <p:par>
                                <p:cTn id="10" presetID="10" presetClass="entr" presetSubtype="0" fill="hold" grpId="0" nodeType="withEffect">
                                  <p:stCondLst>
                                    <p:cond delay="6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childTnLst>
                                </p:cTn>
                              </p:par>
                              <p:par>
                                <p:cTn id="13" presetID="63" presetClass="path" presetSubtype="0" decel="100000" fill="hold" grpId="1" nodeType="withEffect">
                                  <p:stCondLst>
                                    <p:cond delay="600"/>
                                  </p:stCondLst>
                                  <p:childTnLst>
                                    <p:animMotion origin="layout" path="M -0.0241 -7.40741E-7 L 1.27637E-6 -7.40741E-7 " pathEditMode="relative" rAng="0" ptsTypes="AA">
                                      <p:cBhvr>
                                        <p:cTn id="14" dur="500" fill="hold"/>
                                        <p:tgtEl>
                                          <p:spTgt spid="5"/>
                                        </p:tgtEl>
                                        <p:attrNameLst>
                                          <p:attrName>ppt_x</p:attrName>
                                          <p:attrName>ppt_y</p:attrName>
                                        </p:attrNameLst>
                                      </p:cBhvr>
                                      <p:rCtr x="119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tmplLst>
          <p:tmpl>
            <p:tnLst>
              <p:par>
                <p:cTn presetID="10" presetClass="entr" presetSubtype="0" fill="hold" nodeType="withEffect">
                  <p:stCondLst>
                    <p:cond delay="600"/>
                  </p:stCondLst>
                  <p:childTnLst>
                    <p:set>
                      <p:cBhvr>
                        <p:cTn dur="1" fill="hold">
                          <p:stCondLst>
                            <p:cond delay="0"/>
                          </p:stCondLst>
                        </p:cTn>
                        <p:tgtEl>
                          <p:spTgt spid="5"/>
                        </p:tgtEl>
                        <p:attrNameLst>
                          <p:attrName>style.visibility</p:attrName>
                        </p:attrNameLst>
                      </p:cBhvr>
                      <p:to>
                        <p:strVal val="visible"/>
                      </p:to>
                    </p:set>
                    <p:animEffect transition="in" filter="fade">
                      <p:cBhvr>
                        <p:cTn dur="750"/>
                        <p:tgtEl>
                          <p:spTgt spid="5"/>
                        </p:tgtEl>
                      </p:cBhvr>
                    </p:animEffect>
                  </p:childTnLst>
                </p:cTn>
              </p:par>
            </p:tnLst>
          </p:tmpl>
        </p:tmplLst>
      </p:bldP>
      <p:bldP spid="5" grpId="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73" y="1186356"/>
            <a:ext cx="9856549" cy="2697988"/>
          </a:xfrm>
          <a:noFill/>
        </p:spPr>
        <p:txBody>
          <a:bodyPr tIns="91440" bIns="91440" anchor="t" anchorCtr="0"/>
          <a:lstStyle>
            <a:lvl1pPr>
              <a:defRPr sz="7056" spc="-98"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0249509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63" presetClass="path" presetSubtype="0" decel="100000" fill="hold" grpId="1" nodeType="withEffect">
                                  <p:stCondLst>
                                    <p:cond delay="500"/>
                                  </p:stCondLst>
                                  <p:childTnLst>
                                    <p:animMotion origin="layout" path="M -0.0241 -7.40741E-7 L 1.27637E-6 -7.40741E-7 " pathEditMode="relative" rAng="0" ptsTypes="AA">
                                      <p:cBhvr>
                                        <p:cTn id="9" dur="500" fill="hold"/>
                                        <p:tgtEl>
                                          <p:spTgt spid="2"/>
                                        </p:tgtEl>
                                        <p:attrNameLst>
                                          <p:attrName>ppt_x</p:attrName>
                                          <p:attrName>ppt_y</p:attrName>
                                        </p:attrNameLst>
                                      </p:cBhvr>
                                      <p:rCtr x="119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9"/>
            <a:ext cx="11650488" cy="1796217"/>
          </a:xfrm>
          <a:noFill/>
        </p:spPr>
        <p:txBody>
          <a:bodyPr tIns="91440" bIns="91440" anchor="t" anchorCtr="0"/>
          <a:lstStyle>
            <a:lvl1pPr>
              <a:defRPr sz="8624" spc="-98"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8145930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9"/>
            <a:ext cx="11650488" cy="1796217"/>
          </a:xfrm>
          <a:noFill/>
        </p:spPr>
        <p:txBody>
          <a:bodyPr tIns="91440" bIns="91440" anchor="t" anchorCtr="0"/>
          <a:lstStyle>
            <a:lvl1pPr>
              <a:defRPr sz="8624" spc="-98"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17381486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ALKIN - Prints in GRAYSCALE">
    <p:bg bwMode="gray">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Picture 2" descr="C:\Users\mitchelld\Desktop\Assets\MSFT_logo_rgb_C-Gray.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451820" y="195161"/>
            <a:ext cx="1541927" cy="329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597969"/>
      </p:ext>
    </p:extLst>
  </p:cSld>
  <p:clrMapOvr>
    <a:masterClrMapping/>
  </p:clrMapOvr>
  <p:transition>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9"/>
            <a:ext cx="11650488" cy="1796217"/>
          </a:xfrm>
          <a:noFill/>
        </p:spPr>
        <p:txBody>
          <a:bodyPr tIns="91440" bIns="91440" anchor="t" anchorCtr="0"/>
          <a:lstStyle>
            <a:lvl1pPr>
              <a:defRPr sz="8624" spc="-98"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98652818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69169" y="1189177"/>
            <a:ext cx="11650488" cy="2052030"/>
          </a:xfrm>
        </p:spPr>
        <p:txBody>
          <a:bodyPr/>
          <a:lstStyle>
            <a:lvl1pPr marL="0" indent="0">
              <a:buNone/>
              <a:defRPr>
                <a:gradFill>
                  <a:gsLst>
                    <a:gs pos="1250">
                      <a:schemeClr val="tx2"/>
                    </a:gs>
                    <a:gs pos="99000">
                      <a:schemeClr val="tx2"/>
                    </a:gs>
                  </a:gsLst>
                  <a:lin ang="5400000" scaled="0"/>
                </a:gradFill>
              </a:defRPr>
            </a:lvl1pPr>
            <a:lvl2pPr marL="0" indent="0">
              <a:buFontTx/>
              <a:buNone/>
              <a:defRPr sz="1960"/>
            </a:lvl2pPr>
            <a:lvl3pPr marL="224030" indent="0">
              <a:buNone/>
              <a:defRPr sz="1960"/>
            </a:lvl3pPr>
            <a:lvl4pPr marL="448059" indent="0">
              <a:buNone/>
              <a:defRPr sz="1764"/>
            </a:lvl4pPr>
            <a:lvl5pPr marL="672088" indent="0">
              <a:buNone/>
              <a:defRPr sz="176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2545617"/>
      </p:ext>
    </p:extLst>
  </p:cSld>
  <p:clrMapOvr>
    <a:masterClrMapping/>
  </p:clrMapOvr>
  <p:transition>
    <p:fade/>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69169" y="1189177"/>
            <a:ext cx="11650488" cy="2052030"/>
          </a:xfrm>
        </p:spPr>
        <p:txBody>
          <a:bodyPr/>
          <a:lstStyle>
            <a:lvl1pPr marL="0" indent="0">
              <a:buNone/>
              <a:defRPr>
                <a:gradFill>
                  <a:gsLst>
                    <a:gs pos="1250">
                      <a:schemeClr val="tx1"/>
                    </a:gs>
                    <a:gs pos="99000">
                      <a:schemeClr val="tx1"/>
                    </a:gs>
                  </a:gsLst>
                  <a:lin ang="5400000" scaled="0"/>
                </a:gradFill>
              </a:defRPr>
            </a:lvl1pPr>
            <a:lvl2pPr marL="0" indent="0">
              <a:buFontTx/>
              <a:buNone/>
              <a:defRPr sz="1960"/>
            </a:lvl2pPr>
            <a:lvl3pPr marL="224030" indent="0">
              <a:buNone/>
              <a:defRPr sz="1960"/>
            </a:lvl3pPr>
            <a:lvl4pPr marL="448059" indent="0">
              <a:buNone/>
              <a:defRPr sz="1764"/>
            </a:lvl4pPr>
            <a:lvl5pPr marL="672088" indent="0">
              <a:buNone/>
              <a:defRPr sz="176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68351130"/>
      </p:ext>
    </p:extLst>
  </p:cSld>
  <p:clrMapOvr>
    <a:masterClrMapping/>
  </p:clrMapOvr>
  <p:transition>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69169" y="1190741"/>
            <a:ext cx="11650488" cy="218797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59705698"/>
      </p:ext>
    </p:extLst>
  </p:cSld>
  <p:clrMapOvr>
    <a:masterClrMapping/>
  </p:clrMapOvr>
  <p:transition>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84"/>
            <a:ext cx="11650488" cy="2187971"/>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10152557"/>
      </p:ext>
    </p:extLst>
  </p:cSld>
  <p:clrMapOvr>
    <a:masterClrMapping/>
  </p:clrMapOvr>
  <p:transition>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171" y="1189176"/>
            <a:ext cx="5377147" cy="2486578"/>
          </a:xfrm>
        </p:spPr>
        <p:txBody>
          <a:bodyPr wrap="square">
            <a:spAutoFit/>
          </a:bodyPr>
          <a:lstStyle>
            <a:lvl1pPr marL="0" indent="0">
              <a:spcBef>
                <a:spcPts val="1200"/>
              </a:spcBef>
              <a:buClr>
                <a:schemeClr val="tx1"/>
              </a:buClr>
              <a:buFont typeface="Wingdings" pitchFamily="2" charset="2"/>
              <a:buNone/>
              <a:defRPr sz="3528">
                <a:gradFill>
                  <a:gsLst>
                    <a:gs pos="1250">
                      <a:schemeClr val="tx2"/>
                    </a:gs>
                    <a:gs pos="99000">
                      <a:schemeClr val="tx2"/>
                    </a:gs>
                  </a:gsLst>
                  <a:lin ang="5400000" scaled="0"/>
                </a:gradFill>
              </a:defRPr>
            </a:lvl1pPr>
            <a:lvl2pPr marL="0" indent="0">
              <a:buNone/>
              <a:defRPr sz="1960"/>
            </a:lvl2pPr>
            <a:lvl3pPr marL="227141" indent="0">
              <a:buNone/>
              <a:tabLst/>
              <a:defRPr sz="1960"/>
            </a:lvl3pPr>
            <a:lvl4pPr marL="451171" indent="0">
              <a:buNone/>
              <a:defRPr sz="1764"/>
            </a:lvl4pPr>
            <a:lvl5pPr marL="672088" indent="0">
              <a:buNone/>
              <a:tabLst/>
              <a:defRPr sz="176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2513" y="1189176"/>
            <a:ext cx="5377147" cy="2486578"/>
          </a:xfrm>
        </p:spPr>
        <p:txBody>
          <a:bodyPr wrap="square">
            <a:spAutoFit/>
          </a:bodyPr>
          <a:lstStyle>
            <a:lvl1pPr marL="0" indent="0">
              <a:spcBef>
                <a:spcPts val="1200"/>
              </a:spcBef>
              <a:buClr>
                <a:schemeClr val="tx1"/>
              </a:buClr>
              <a:buFont typeface="Wingdings" pitchFamily="2" charset="2"/>
              <a:buNone/>
              <a:defRPr sz="3528">
                <a:gradFill>
                  <a:gsLst>
                    <a:gs pos="1250">
                      <a:schemeClr val="tx2"/>
                    </a:gs>
                    <a:gs pos="99000">
                      <a:schemeClr val="tx2"/>
                    </a:gs>
                  </a:gsLst>
                  <a:lin ang="5400000" scaled="0"/>
                </a:gradFill>
              </a:defRPr>
            </a:lvl1pPr>
            <a:lvl2pPr marL="0" indent="0">
              <a:buNone/>
              <a:defRPr sz="1960"/>
            </a:lvl2pPr>
            <a:lvl3pPr marL="227141" indent="0">
              <a:buNone/>
              <a:tabLst/>
              <a:defRPr sz="1960"/>
            </a:lvl3pPr>
            <a:lvl4pPr marL="451171" indent="0">
              <a:buNone/>
              <a:defRPr sz="1764"/>
            </a:lvl4pPr>
            <a:lvl5pPr marL="672088" indent="0">
              <a:buNone/>
              <a:tabLst/>
              <a:defRPr sz="176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87871848"/>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171" y="1189176"/>
            <a:ext cx="5377147" cy="2486578"/>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0"/>
            </a:lvl2pPr>
            <a:lvl3pPr marL="227141" indent="0">
              <a:buNone/>
              <a:tabLst/>
              <a:defRPr sz="1960"/>
            </a:lvl3pPr>
            <a:lvl4pPr marL="451171" indent="0">
              <a:buNone/>
              <a:defRPr sz="1764"/>
            </a:lvl4pPr>
            <a:lvl5pPr marL="672088" indent="0">
              <a:buNone/>
              <a:tabLst/>
              <a:defRPr sz="176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2513" y="1189176"/>
            <a:ext cx="5377147" cy="2420188"/>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0"/>
            </a:lvl2pPr>
            <a:lvl3pPr marL="227141" indent="0">
              <a:buNone/>
              <a:tabLst/>
              <a:defRPr sz="1960"/>
            </a:lvl3pPr>
            <a:lvl4pPr marL="451171" indent="0">
              <a:buNone/>
              <a:defRPr sz="1764"/>
            </a:lvl4pPr>
            <a:lvl5pPr marL="672088" indent="0">
              <a:buNone/>
              <a:tabLst/>
              <a:defRPr sz="176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17184123"/>
      </p:ext>
    </p:extLst>
  </p:cSld>
  <p:clrMapOvr>
    <a:masterClrMapping/>
  </p:clrMapOvr>
  <p:transition>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171" y="1189176"/>
            <a:ext cx="5377147" cy="2486578"/>
          </a:xfrm>
        </p:spPr>
        <p:txBody>
          <a:bodyPr wrap="square">
            <a:spAutoFit/>
          </a:bodyPr>
          <a:lstStyle>
            <a:lvl1pPr marL="281592" indent="-281592">
              <a:spcBef>
                <a:spcPts val="1200"/>
              </a:spcBef>
              <a:buClr>
                <a:schemeClr val="tx1"/>
              </a:buClr>
              <a:buFont typeface="Arial" pitchFamily="34" charset="0"/>
              <a:buChar char="•"/>
              <a:defRPr sz="3528"/>
            </a:lvl1pPr>
            <a:lvl2pPr marL="520546" indent="-228532">
              <a:defRPr sz="1960"/>
            </a:lvl2pPr>
            <a:lvl3pPr marL="685597" indent="-165051">
              <a:tabLst/>
              <a:defRPr sz="1960"/>
            </a:lvl3pPr>
            <a:lvl4pPr marL="863344" indent="-177748">
              <a:defRPr sz="1764"/>
            </a:lvl4pPr>
            <a:lvl5pPr marL="1028395" indent="-165051">
              <a:tabLst/>
              <a:defRPr sz="176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2513" y="1189176"/>
            <a:ext cx="5377147" cy="2486578"/>
          </a:xfrm>
        </p:spPr>
        <p:txBody>
          <a:bodyPr wrap="square">
            <a:spAutoFit/>
          </a:bodyPr>
          <a:lstStyle>
            <a:lvl1pPr marL="281592" indent="-281592">
              <a:spcBef>
                <a:spcPts val="1200"/>
              </a:spcBef>
              <a:buClr>
                <a:schemeClr val="tx1"/>
              </a:buClr>
              <a:buFont typeface="Arial" pitchFamily="34" charset="0"/>
              <a:buChar char="•"/>
              <a:defRPr sz="3528"/>
            </a:lvl1pPr>
            <a:lvl2pPr marL="520546" indent="-228532">
              <a:defRPr sz="1960"/>
            </a:lvl2pPr>
            <a:lvl3pPr marL="685597" indent="-165051">
              <a:tabLst/>
              <a:defRPr sz="1960"/>
            </a:lvl3pPr>
            <a:lvl4pPr marL="863344" indent="-177748">
              <a:defRPr sz="1764"/>
            </a:lvl4pPr>
            <a:lvl5pPr marL="1028395" indent="-165051">
              <a:tabLst/>
              <a:defRPr sz="176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7057439"/>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171" y="1189176"/>
            <a:ext cx="5377147" cy="2619356"/>
          </a:xfrm>
        </p:spPr>
        <p:txBody>
          <a:bodyPr wrap="square">
            <a:spAutoFit/>
          </a:bodyPr>
          <a:lstStyle>
            <a:lvl1pPr marL="281592" indent="-281592">
              <a:spcBef>
                <a:spcPts val="1200"/>
              </a:spcBef>
              <a:buClr>
                <a:schemeClr val="tx2"/>
              </a:buClr>
              <a:buFont typeface="Arial" pitchFamily="34" charset="0"/>
              <a:buChar char="•"/>
              <a:defRPr sz="3528">
                <a:gradFill>
                  <a:gsLst>
                    <a:gs pos="1250">
                      <a:schemeClr val="tx2"/>
                    </a:gs>
                    <a:gs pos="99000">
                      <a:schemeClr val="tx2"/>
                    </a:gs>
                  </a:gsLst>
                  <a:lin ang="5400000" scaled="0"/>
                </a:gradFill>
              </a:defRPr>
            </a:lvl1pPr>
            <a:lvl2pPr marL="520546" indent="-228532">
              <a:defRPr sz="2352"/>
            </a:lvl2pPr>
            <a:lvl3pPr marL="685597" indent="-165051">
              <a:tabLst/>
              <a:defRPr sz="2352"/>
            </a:lvl3pPr>
            <a:lvl4pPr marL="863344" indent="-177748">
              <a:defRPr/>
            </a:lvl4pPr>
            <a:lvl5pPr marL="1028395" indent="-16505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2513" y="1189176"/>
            <a:ext cx="5377147" cy="2619356"/>
          </a:xfrm>
        </p:spPr>
        <p:txBody>
          <a:bodyPr wrap="square">
            <a:spAutoFit/>
          </a:bodyPr>
          <a:lstStyle>
            <a:lvl1pPr marL="281592" indent="-281592">
              <a:spcBef>
                <a:spcPts val="1200"/>
              </a:spcBef>
              <a:buClr>
                <a:schemeClr val="tx2"/>
              </a:buClr>
              <a:buFont typeface="Arial" pitchFamily="34" charset="0"/>
              <a:buChar char="•"/>
              <a:defRPr sz="3528">
                <a:gradFill>
                  <a:gsLst>
                    <a:gs pos="1250">
                      <a:schemeClr val="tx2"/>
                    </a:gs>
                    <a:gs pos="99000">
                      <a:schemeClr val="tx2"/>
                    </a:gs>
                  </a:gsLst>
                  <a:lin ang="5400000" scaled="0"/>
                </a:gradFill>
              </a:defRPr>
            </a:lvl1pPr>
            <a:lvl2pPr marL="520546" indent="-228532">
              <a:defRPr sz="2352"/>
            </a:lvl2pPr>
            <a:lvl3pPr marL="685597" indent="-165051">
              <a:tabLst/>
              <a:defRPr sz="2352"/>
            </a:lvl3pPr>
            <a:lvl4pPr marL="863344" indent="-177748">
              <a:defRPr/>
            </a:lvl4pPr>
            <a:lvl5pPr marL="1028395" indent="-16505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92344732"/>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04100040"/>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20700" y="228600"/>
            <a:ext cx="11152188" cy="664797"/>
          </a:xfrm>
        </p:spPr>
        <p:txBody>
          <a:bodyPr/>
          <a:lstStyle>
            <a:lvl1pPr>
              <a:defRPr sz="48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519112" y="1447799"/>
            <a:ext cx="11149013" cy="2043636"/>
          </a:xfrm>
          <a:prstGeom prst="rect">
            <a:avLst/>
          </a:prstGeom>
        </p:spPr>
        <p:txBody>
          <a:bodyPr/>
          <a:lstStyle>
            <a:lvl1pPr marL="342900" indent="-3429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28650" indent="-2857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14400" indent="-2857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43000" indent="-2286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71600" indent="-2286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12188826"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00"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3530996961"/>
      </p:ext>
    </p:extLst>
  </p:cSld>
  <p:clrMapOvr>
    <a:masterClrMapping/>
  </p:clrMapOvr>
  <p:transition>
    <p:fade/>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384048"/>
      </p:ext>
    </p:extLst>
  </p:cSld>
  <p:clrMapOvr>
    <a:masterClrMapping/>
  </p:clrMapOvr>
  <p:transition>
    <p:fade/>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54906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7204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32077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4" y="1189176"/>
            <a:ext cx="12188825"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0" tIns="45710" rIns="45710" bIns="45710" numCol="1" spcCol="0" rtlCol="0" fromWordArt="0" anchor="ctr" anchorCtr="0" forceAA="0" compatLnSpc="1">
            <a:prstTxWarp prst="textNoShape">
              <a:avLst/>
            </a:prstTxWarp>
            <a:noAutofit/>
          </a:bodyPr>
          <a:lstStyle/>
          <a:p>
            <a:pPr algn="ctr" defTabSz="913828" fontAlgn="base">
              <a:spcBef>
                <a:spcPct val="0"/>
              </a:spcBef>
              <a:spcAft>
                <a:spcPct val="0"/>
              </a:spcAft>
            </a:pPr>
            <a:endParaRPr lang="en-US" sz="176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172" y="1192422"/>
            <a:ext cx="11650487" cy="2089751"/>
          </a:xfrm>
        </p:spPr>
        <p:txBody>
          <a:bodyPr/>
          <a:lstStyle>
            <a:lvl1pPr marL="0" indent="0">
              <a:buNone/>
              <a:defRPr sz="3234">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62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291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27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2998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91365541"/>
      </p:ext>
    </p:extLst>
  </p:cSld>
  <p:clrMapOvr>
    <a:masterClrMapping/>
  </p:clrMapOvr>
  <p:transition>
    <p:fade/>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169" y="1189184"/>
            <a:ext cx="11650488" cy="2396047"/>
          </a:xfrm>
          <a:prstGeom prst="rect">
            <a:avLst/>
          </a:prstGeom>
        </p:spPr>
        <p:txBody>
          <a:bodyPr/>
          <a:lstStyle>
            <a:lvl1pPr marL="284705" indent="-284705">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073" indent="-275370">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777" indent="-284705">
              <a:buClr>
                <a:schemeClr val="tx1"/>
              </a:buClr>
              <a:buSzPct val="90000"/>
              <a:buFont typeface="Arial" pitchFamily="34" charset="0"/>
              <a:buChar char="•"/>
              <a:defRPr sz="2744">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807" indent="-224030">
              <a:buClr>
                <a:schemeClr val="tx1"/>
              </a:buClr>
              <a:buSzPct val="90000"/>
              <a:buFont typeface="Arial" pitchFamily="34" charset="0"/>
              <a:buChar char="•"/>
              <a:defRPr sz="2352">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837" indent="-224030">
              <a:buClr>
                <a:schemeClr val="tx1"/>
              </a:buClr>
              <a:buSzPct val="90000"/>
              <a:buFont typeface="Arial" pitchFamily="34" charset="0"/>
              <a:buChar char="•"/>
              <a:defRPr sz="196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83"/>
            <a:ext cx="12188826"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21294823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cSld name="Color Block Quote ">
    <p:spTree>
      <p:nvGrpSpPr>
        <p:cNvPr id="1" name=""/>
        <p:cNvGrpSpPr/>
        <p:nvPr/>
      </p:nvGrpSpPr>
      <p:grpSpPr>
        <a:xfrm>
          <a:off x="0" y="0"/>
          <a:ext cx="0" cy="0"/>
          <a:chOff x="0" y="0"/>
          <a:chExt cx="0" cy="0"/>
        </a:xfrm>
      </p:grpSpPr>
      <p:sp>
        <p:nvSpPr>
          <p:cNvPr id="2" name="Rectangle 1"/>
          <p:cNvSpPr/>
          <p:nvPr/>
        </p:nvSpPr>
        <p:spPr bwMode="white">
          <a:xfrm>
            <a:off x="7" y="857263"/>
            <a:ext cx="12188825" cy="51244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33" tIns="45633" rIns="45633" bIns="45633" numCol="1" spcCol="0" rtlCol="0" fromWordArt="0" anchor="ctr" anchorCtr="0" forceAA="0" compatLnSpc="1">
            <a:prstTxWarp prst="textNoShape">
              <a:avLst/>
            </a:prstTxWarp>
            <a:noAutofit/>
          </a:bodyPr>
          <a:lstStyle/>
          <a:p>
            <a:pPr algn="ctr" defTabSz="912260" fontAlgn="base">
              <a:spcBef>
                <a:spcPct val="0"/>
              </a:spcBef>
              <a:spcAft>
                <a:spcPct val="0"/>
              </a:spcAft>
            </a:pPr>
            <a:endParaRPr lang="en-US" sz="225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520706" y="1358069"/>
            <a:ext cx="11152190" cy="2863073"/>
          </a:xfrm>
          <a:prstGeom prst="rect">
            <a:avLst/>
          </a:prstGeom>
        </p:spPr>
        <p:txBody>
          <a:bodyPr>
            <a:normAutofit/>
          </a:bodyPr>
          <a:lstStyle>
            <a:lvl1pPr marL="0" indent="0">
              <a:lnSpc>
                <a:spcPct val="90000"/>
              </a:lnSpc>
              <a:buNone/>
              <a:defRPr sz="6370" b="0" i="0">
                <a:gradFill>
                  <a:gsLst>
                    <a:gs pos="100000">
                      <a:schemeClr val="bg1"/>
                    </a:gs>
                    <a:gs pos="0">
                      <a:schemeClr val="bg1"/>
                    </a:gs>
                  </a:gsLst>
                  <a:lin ang="5400000" scaled="0"/>
                </a:gradFill>
                <a:latin typeface="Segoe Pro Light"/>
                <a:cs typeface="Segoe Pro Light"/>
              </a:defRPr>
            </a:lvl1pPr>
            <a:lvl2pPr>
              <a:defRPr sz="6370">
                <a:solidFill>
                  <a:schemeClr val="tx2"/>
                </a:solidFill>
                <a:latin typeface="+mn-lt"/>
              </a:defRPr>
            </a:lvl2pPr>
          </a:lstStyle>
          <a:p>
            <a:pPr lvl="0"/>
            <a:r>
              <a:rPr lang="en-US" dirty="0" smtClean="0"/>
              <a:t>“Click to edit Master text styles”</a:t>
            </a:r>
          </a:p>
        </p:txBody>
      </p:sp>
      <p:sp>
        <p:nvSpPr>
          <p:cNvPr id="10" name="Slide Number Placeholder 9"/>
          <p:cNvSpPr>
            <a:spLocks noGrp="1"/>
          </p:cNvSpPr>
          <p:nvPr>
            <p:ph type="sldNum" sz="quarter" idx="12"/>
          </p:nvPr>
        </p:nvSpPr>
        <p:spPr>
          <a:xfrm>
            <a:off x="520701" y="6399557"/>
            <a:ext cx="560686" cy="219456"/>
          </a:xfrm>
          <a:prstGeom prst="rect">
            <a:avLst/>
          </a:prstGeom>
        </p:spPr>
        <p:txBody>
          <a:bodyPr lIns="93125" tIns="46562" rIns="93125" bIns="46562" anchor="ctr"/>
          <a:lstStyle>
            <a:lvl1pPr algn="l">
              <a:defRPr sz="1568">
                <a:gradFill>
                  <a:gsLst>
                    <a:gs pos="100000">
                      <a:schemeClr val="bg2"/>
                    </a:gs>
                    <a:gs pos="0">
                      <a:schemeClr val="bg2"/>
                    </a:gs>
                  </a:gsLst>
                  <a:lin ang="5400000" scaled="0"/>
                </a:gradFill>
              </a:defRPr>
            </a:lvl1pPr>
          </a:lstStyle>
          <a:p>
            <a:pPr defTabSz="914093"/>
            <a:fld id="{727B4C2D-45E2-4621-8491-2995EB46A674}" type="slidenum">
              <a:rPr lang="en-US" smtClean="0">
                <a:gradFill>
                  <a:gsLst>
                    <a:gs pos="100000">
                      <a:srgbClr val="797A7D"/>
                    </a:gs>
                    <a:gs pos="0">
                      <a:srgbClr val="797A7D"/>
                    </a:gs>
                  </a:gsLst>
                  <a:lin ang="5400000" scaled="0"/>
                </a:gradFill>
              </a:rPr>
              <a:pPr defTabSz="914093"/>
              <a:t>‹#›</a:t>
            </a:fld>
            <a:endParaRPr lang="en-US" dirty="0">
              <a:gradFill>
                <a:gsLst>
                  <a:gs pos="100000">
                    <a:srgbClr val="797A7D"/>
                  </a:gs>
                  <a:gs pos="0">
                    <a:srgbClr val="797A7D"/>
                  </a:gs>
                </a:gsLst>
                <a:lin ang="5400000" scaled="0"/>
              </a:gradFill>
            </a:endParaRPr>
          </a:p>
        </p:txBody>
      </p:sp>
      <p:sp>
        <p:nvSpPr>
          <p:cNvPr id="11" name="Content Placeholder 4"/>
          <p:cNvSpPr>
            <a:spLocks noGrp="1"/>
          </p:cNvSpPr>
          <p:nvPr>
            <p:ph sz="quarter" idx="13"/>
          </p:nvPr>
        </p:nvSpPr>
        <p:spPr>
          <a:xfrm>
            <a:off x="520706" y="4343416"/>
            <a:ext cx="11152190" cy="470747"/>
          </a:xfrm>
          <a:prstGeom prst="rect">
            <a:avLst/>
          </a:prstGeom>
        </p:spPr>
        <p:txBody>
          <a:bodyPr>
            <a:normAutofit/>
          </a:bodyPr>
          <a:lstStyle>
            <a:lvl1pPr marL="0" indent="0">
              <a:lnSpc>
                <a:spcPct val="90000"/>
              </a:lnSpc>
              <a:buNone/>
              <a:defRPr sz="3626" b="0" i="0">
                <a:gradFill>
                  <a:gsLst>
                    <a:gs pos="100000">
                      <a:schemeClr val="bg1"/>
                    </a:gs>
                    <a:gs pos="0">
                      <a:schemeClr val="bg1"/>
                    </a:gs>
                  </a:gsLst>
                  <a:lin ang="5400000" scaled="0"/>
                </a:gradFill>
                <a:latin typeface="Segoe Pro Light"/>
                <a:cs typeface="Segoe Pro Light"/>
              </a:defRPr>
            </a:lvl1pPr>
            <a:lvl2pPr>
              <a:defRPr sz="6370">
                <a:solidFill>
                  <a:schemeClr val="tx2"/>
                </a:solidFill>
                <a:latin typeface="+mn-lt"/>
              </a:defRPr>
            </a:lvl2pPr>
          </a:lstStyle>
          <a:p>
            <a:pPr lvl="0"/>
            <a:r>
              <a:rPr lang="en-US" smtClean="0"/>
              <a:t>Click to edit Master text styles</a:t>
            </a:r>
          </a:p>
        </p:txBody>
      </p:sp>
    </p:spTree>
    <p:extLst>
      <p:ext uri="{BB962C8B-B14F-4D97-AF65-F5344CB8AC3E}">
        <p14:creationId xmlns:p14="http://schemas.microsoft.com/office/powerpoint/2010/main" val="3916144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Full Text White Bkgd">
    <p:spTree>
      <p:nvGrpSpPr>
        <p:cNvPr id="1" name=""/>
        <p:cNvGrpSpPr/>
        <p:nvPr/>
      </p:nvGrpSpPr>
      <p:grpSpPr>
        <a:xfrm>
          <a:off x="0" y="0"/>
          <a:ext cx="0" cy="0"/>
          <a:chOff x="0" y="0"/>
          <a:chExt cx="0" cy="0"/>
        </a:xfrm>
      </p:grpSpPr>
      <p:sp>
        <p:nvSpPr>
          <p:cNvPr id="7" name="Title 1"/>
          <p:cNvSpPr>
            <a:spLocks noGrp="1"/>
          </p:cNvSpPr>
          <p:nvPr>
            <p:ph type="title"/>
          </p:nvPr>
        </p:nvSpPr>
        <p:spPr>
          <a:xfrm>
            <a:off x="306839" y="274640"/>
            <a:ext cx="11575153" cy="569904"/>
          </a:xfrm>
          <a:prstGeom prst="rect">
            <a:avLst/>
          </a:prstGeom>
        </p:spPr>
        <p:txBody>
          <a:bodyPr/>
          <a:lstStyle>
            <a:lvl1pPr algn="l">
              <a:defRPr sz="3332" baseline="0">
                <a:solidFill>
                  <a:srgbClr val="0983AD"/>
                </a:solidFill>
              </a:defRPr>
            </a:lvl1pPr>
          </a:lstStyle>
          <a:p>
            <a:r>
              <a:rPr lang="en-US" smtClean="0"/>
              <a:t>Click to edit Master title style</a:t>
            </a:r>
            <a:endParaRPr lang="en-US" dirty="0"/>
          </a:p>
        </p:txBody>
      </p:sp>
      <p:sp>
        <p:nvSpPr>
          <p:cNvPr id="8" name="Content Placeholder 2"/>
          <p:cNvSpPr>
            <a:spLocks noGrp="1"/>
          </p:cNvSpPr>
          <p:nvPr>
            <p:ph idx="1"/>
          </p:nvPr>
        </p:nvSpPr>
        <p:spPr>
          <a:xfrm>
            <a:off x="306839" y="1139826"/>
            <a:ext cx="11575153" cy="1544807"/>
          </a:xfrm>
          <a:prstGeom prst="rect">
            <a:avLst/>
          </a:prstGeom>
        </p:spPr>
        <p:txBody>
          <a:bodyPr/>
          <a:lstStyle>
            <a:lvl1pPr marL="408025" indent="-408025">
              <a:buClr>
                <a:srgbClr val="0983AD"/>
              </a:buClr>
              <a:buSzPct val="80000"/>
              <a:buFont typeface="Lucida Grande"/>
              <a:buChar char="›"/>
              <a:defRPr sz="2842"/>
            </a:lvl1pPr>
            <a:lvl2pPr marL="884054" indent="-340021">
              <a:buClr>
                <a:srgbClr val="0983AD"/>
              </a:buClr>
              <a:buSzPct val="70000"/>
              <a:buFont typeface="Lucida Grande"/>
              <a:buChar char="»"/>
              <a:defRPr sz="2842"/>
            </a:lvl2pPr>
            <a:lvl3pPr marL="1360083" indent="-272016">
              <a:buClr>
                <a:srgbClr val="0983AD"/>
              </a:buClr>
              <a:buSzPct val="80000"/>
              <a:buFont typeface="Arial"/>
              <a:buChar char="•"/>
              <a:defRPr sz="2842"/>
            </a:lvl3pPr>
            <a:lvl4pPr marL="1904116" indent="-272016">
              <a:buClr>
                <a:srgbClr val="0983AD"/>
              </a:buClr>
              <a:buFont typeface="Lucida Grande"/>
              <a:buChar char="›"/>
              <a:defRPr sz="2842"/>
            </a:lvl4pPr>
            <a:lvl5pPr marL="2448148" indent="-272016">
              <a:buClr>
                <a:srgbClr val="0983AD"/>
              </a:buClr>
              <a:buFont typeface="Lucida Grande"/>
              <a:buChar char="›"/>
              <a:defRPr sz="2842"/>
            </a:lvl5pPr>
          </a:lstStyle>
          <a:p>
            <a:pPr lvl="0"/>
            <a:r>
              <a:rPr lang="en-US" smtClean="0"/>
              <a:t>Click to edit Master text styles</a:t>
            </a:r>
          </a:p>
          <a:p>
            <a:pPr lvl="1"/>
            <a:r>
              <a:rPr lang="en-US" smtClean="0"/>
              <a:t>Second level</a:t>
            </a:r>
          </a:p>
          <a:p>
            <a:pPr lvl="2"/>
            <a:r>
              <a:rPr lang="en-US" smtClean="0"/>
              <a:t>Third level</a:t>
            </a:r>
          </a:p>
        </p:txBody>
      </p:sp>
      <p:sp>
        <p:nvSpPr>
          <p:cNvPr id="4" name="Slide Number Placeholder 5"/>
          <p:cNvSpPr>
            <a:spLocks noGrp="1"/>
          </p:cNvSpPr>
          <p:nvPr>
            <p:ph type="sldNum" sz="quarter" idx="10"/>
          </p:nvPr>
        </p:nvSpPr>
        <p:spPr>
          <a:xfrm>
            <a:off x="306842" y="6319838"/>
            <a:ext cx="628485" cy="533400"/>
          </a:xfrm>
          <a:prstGeom prst="rect">
            <a:avLst/>
          </a:prstGeom>
        </p:spPr>
        <p:txBody>
          <a:bodyPr lIns="111026" tIns="55513" rIns="111026" bIns="55513"/>
          <a:lstStyle>
            <a:lvl1pPr>
              <a:defRPr/>
            </a:lvl1pPr>
          </a:lstStyle>
          <a:p>
            <a:pPr defTabSz="914093">
              <a:defRPr/>
            </a:pPr>
            <a:fld id="{422D9821-9FE9-C546-BB6B-651A19B99688}" type="slidenum">
              <a:rPr lang="en-US" smtClean="0">
                <a:solidFill>
                  <a:srgbClr val="000000"/>
                </a:solidFill>
              </a:rPr>
              <a:pPr defTabSz="914093">
                <a:defRPr/>
              </a:pPr>
              <a:t>‹#›</a:t>
            </a:fld>
            <a:endParaRPr lang="en-US" dirty="0">
              <a:solidFill>
                <a:srgbClr val="000000"/>
              </a:solidFill>
            </a:endParaRPr>
          </a:p>
        </p:txBody>
      </p:sp>
    </p:spTree>
    <p:extLst>
      <p:ext uri="{BB962C8B-B14F-4D97-AF65-F5344CB8AC3E}">
        <p14:creationId xmlns:p14="http://schemas.microsoft.com/office/powerpoint/2010/main" val="160841864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121" y="1447821"/>
            <a:ext cx="11149013" cy="2089311"/>
          </a:xfrm>
          <a:prstGeom prst="rect">
            <a:avLst/>
          </a:prstGeom>
        </p:spPr>
        <p:txBody>
          <a:bodyPr/>
          <a:lstStyle>
            <a:lvl1pPr marL="0" indent="0">
              <a:spcBef>
                <a:spcPts val="2395"/>
              </a:spcBef>
              <a:buNone/>
              <a:defRPr sz="3999" b="0" i="0">
                <a:gradFill>
                  <a:gsLst>
                    <a:gs pos="100000">
                      <a:schemeClr val="tx2"/>
                    </a:gs>
                    <a:gs pos="0">
                      <a:schemeClr val="tx2"/>
                    </a:gs>
                  </a:gsLst>
                  <a:lin ang="5400000" scaled="0"/>
                </a:gradFill>
                <a:latin typeface="+mn-lt"/>
                <a:cs typeface="Segoe Pro Light"/>
              </a:defRPr>
            </a:lvl1pPr>
            <a:lvl2pPr marL="0" indent="0">
              <a:buNone/>
              <a:defRPr sz="1999" b="0" i="0">
                <a:gradFill>
                  <a:gsLst>
                    <a:gs pos="100000">
                      <a:schemeClr val="bg2"/>
                    </a:gs>
                    <a:gs pos="6000">
                      <a:schemeClr val="bg2"/>
                    </a:gs>
                  </a:gsLst>
                  <a:lin ang="5400000" scaled="0"/>
                </a:gradFill>
                <a:latin typeface="+mn-lt"/>
                <a:cs typeface="Segoe Pro Light"/>
              </a:defRPr>
            </a:lvl2pPr>
            <a:lvl3pPr marL="231321" indent="0">
              <a:buNone/>
              <a:defRPr sz="1999" b="0" i="0">
                <a:gradFill>
                  <a:gsLst>
                    <a:gs pos="100000">
                      <a:schemeClr val="bg2"/>
                    </a:gs>
                    <a:gs pos="6000">
                      <a:schemeClr val="bg2"/>
                    </a:gs>
                  </a:gsLst>
                  <a:lin ang="5400000" scaled="0"/>
                </a:gradFill>
                <a:latin typeface="+mn-lt"/>
                <a:cs typeface="Segoe Pro Light"/>
              </a:defRPr>
            </a:lvl3pPr>
            <a:lvl4pPr marL="456305" indent="0">
              <a:buNone/>
              <a:defRPr sz="1999" b="0" i="0">
                <a:gradFill>
                  <a:gsLst>
                    <a:gs pos="100000">
                      <a:schemeClr val="bg2"/>
                    </a:gs>
                    <a:gs pos="6000">
                      <a:schemeClr val="bg2"/>
                    </a:gs>
                  </a:gsLst>
                  <a:lin ang="5400000" scaled="0"/>
                </a:gradFill>
                <a:latin typeface="+mn-lt"/>
                <a:cs typeface="Segoe Pro Light"/>
              </a:defRPr>
            </a:lvl4pPr>
            <a:lvl5pPr marL="692380" indent="0">
              <a:buNone/>
              <a:defRPr sz="1999" b="0" i="0">
                <a:gradFill>
                  <a:gsLst>
                    <a:gs pos="100000">
                      <a:schemeClr val="bg2"/>
                    </a:gs>
                    <a:gs pos="6000">
                      <a:schemeClr val="bg2"/>
                    </a:gs>
                  </a:gsLst>
                  <a:lin ang="5400000" scaled="0"/>
                </a:gradFill>
                <a:latin typeface="+mn-lt"/>
                <a:cs typeface="Segoe Pro 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1859278010"/>
      </p:ext>
    </p:extLst>
  </p:cSld>
  <p:clrMapOvr>
    <a:masterClrMapping/>
  </p:clrMapOvr>
  <p:transition>
    <p:fade/>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117" y="1447806"/>
            <a:ext cx="11149013" cy="2089311"/>
          </a:xfrm>
          <a:prstGeom prst="rect">
            <a:avLst/>
          </a:prstGeom>
        </p:spPr>
        <p:txBody>
          <a:bodyPr/>
          <a:lstStyle>
            <a:lvl1pPr marL="0" indent="0">
              <a:spcBef>
                <a:spcPts val="2399"/>
              </a:spcBef>
              <a:buNone/>
              <a:defRPr sz="3999">
                <a:gradFill>
                  <a:gsLst>
                    <a:gs pos="100000">
                      <a:schemeClr val="bg2"/>
                    </a:gs>
                    <a:gs pos="0">
                      <a:schemeClr val="bg2"/>
                    </a:gs>
                  </a:gsLst>
                  <a:lin ang="5400000" scaled="0"/>
                </a:gradFill>
                <a:latin typeface="+mj-lt"/>
              </a:defRPr>
            </a:lvl1pPr>
            <a:lvl2pPr marL="0" indent="0">
              <a:buNone/>
              <a:defRPr sz="1999">
                <a:gradFill>
                  <a:gsLst>
                    <a:gs pos="100000">
                      <a:schemeClr val="bg2"/>
                    </a:gs>
                    <a:gs pos="0">
                      <a:schemeClr val="bg2"/>
                    </a:gs>
                  </a:gsLst>
                  <a:lin ang="5400000" scaled="0"/>
                </a:gradFill>
              </a:defRPr>
            </a:lvl2pPr>
            <a:lvl3pPr marL="231660" indent="0">
              <a:buNone/>
              <a:defRPr sz="1999">
                <a:gradFill>
                  <a:gsLst>
                    <a:gs pos="100000">
                      <a:schemeClr val="bg2"/>
                    </a:gs>
                    <a:gs pos="0">
                      <a:schemeClr val="bg2"/>
                    </a:gs>
                  </a:gsLst>
                  <a:lin ang="5400000" scaled="0"/>
                </a:gradFill>
              </a:defRPr>
            </a:lvl3pPr>
            <a:lvl4pPr marL="456975" indent="0">
              <a:buNone/>
              <a:defRPr sz="1999">
                <a:gradFill>
                  <a:gsLst>
                    <a:gs pos="100000">
                      <a:schemeClr val="bg2"/>
                    </a:gs>
                    <a:gs pos="0">
                      <a:schemeClr val="bg2"/>
                    </a:gs>
                  </a:gsLst>
                  <a:lin ang="5400000" scaled="0"/>
                </a:gradFill>
              </a:defRPr>
            </a:lvl4pPr>
            <a:lvl5pPr marL="693396" indent="0">
              <a:buNone/>
              <a:defRPr sz="1999">
                <a:gradFill>
                  <a:gsLst>
                    <a:gs pos="100000">
                      <a:schemeClr val="bg2"/>
                    </a:gs>
                    <a:gs pos="0">
                      <a:schemeClr val="bg2"/>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p:txBody>
          <a:bodyPr/>
          <a:lstStyle>
            <a:lvl1pPr>
              <a:defRPr>
                <a:gradFill>
                  <a:gsLst>
                    <a:gs pos="1250">
                      <a:srgbClr val="0092BC"/>
                    </a:gs>
                    <a:gs pos="100000">
                      <a:srgbClr val="0092BC"/>
                    </a:gs>
                  </a:gsLst>
                  <a:lin ang="5400000" scaled="0"/>
                </a:gradFill>
              </a:defRPr>
            </a:lvl1pPr>
          </a:lstStyle>
          <a:p>
            <a:r>
              <a:rPr lang="en-US" dirty="0" smtClean="0"/>
              <a:t>Click to edit Master title style</a:t>
            </a:r>
            <a:endParaRPr lang="en-US" dirty="0"/>
          </a:p>
        </p:txBody>
      </p:sp>
      <p:sp>
        <p:nvSpPr>
          <p:cNvPr id="6"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pPr defTabSz="913914"/>
            <a:fld id="{727B4C2D-45E2-4621-8491-2995EB46A674}" type="slidenum">
              <a:rPr lang="en-US" smtClean="0">
                <a:gradFill>
                  <a:gsLst>
                    <a:gs pos="100000">
                      <a:srgbClr val="797A7D"/>
                    </a:gs>
                    <a:gs pos="0">
                      <a:srgbClr val="797A7D"/>
                    </a:gs>
                  </a:gsLst>
                  <a:lin ang="5400000" scaled="0"/>
                </a:gradFill>
              </a:rPr>
              <a:pPr defTabSz="913914"/>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3560" y="6249576"/>
            <a:ext cx="1709973" cy="356967"/>
          </a:xfrm>
          <a:prstGeom prst="rect">
            <a:avLst/>
          </a:prstGeom>
        </p:spPr>
      </p:pic>
    </p:spTree>
    <p:extLst>
      <p:ext uri="{BB962C8B-B14F-4D97-AF65-F5344CB8AC3E}">
        <p14:creationId xmlns:p14="http://schemas.microsoft.com/office/powerpoint/2010/main" val="1376770967"/>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Microsoft logo 2">
    <p:spTree>
      <p:nvGrpSpPr>
        <p:cNvPr id="1" name=""/>
        <p:cNvGrpSpPr/>
        <p:nvPr/>
      </p:nvGrpSpPr>
      <p:grpSpPr>
        <a:xfrm>
          <a:off x="0" y="0"/>
          <a:ext cx="0" cy="0"/>
          <a:chOff x="0" y="0"/>
          <a:chExt cx="0" cy="0"/>
        </a:xfrm>
      </p:grpSpPr>
      <p:sp>
        <p:nvSpPr>
          <p:cNvPr id="5" name="Rectangle 4"/>
          <p:cNvSpPr/>
          <p:nvPr/>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979555"/>
            <a:endParaRPr lang="en-US" sz="1980" dirty="0">
              <a:solidFill>
                <a:prstClr val="white"/>
              </a:solidFill>
            </a:endParaRPr>
          </a:p>
        </p:txBody>
      </p:sp>
      <p:sp>
        <p:nvSpPr>
          <p:cNvPr id="4" name="Rectangle 3"/>
          <p:cNvSpPr/>
          <p:nvPr/>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979555"/>
            <a:endParaRPr lang="en-US" sz="1980" dirty="0">
              <a:solidFill>
                <a:prstClr val="white"/>
              </a:solidFill>
            </a:endParaRPr>
          </a:p>
        </p:txBody>
      </p:sp>
      <p:sp>
        <p:nvSpPr>
          <p:cNvPr id="8" name="Rectangle 7"/>
          <p:cNvSpPr/>
          <p:nvPr userDrawn="1"/>
        </p:nvSpPr>
        <p:spPr>
          <a:xfrm>
            <a:off x="0"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979555"/>
            <a:endParaRPr lang="en-US" sz="1980" dirty="0">
              <a:solidFill>
                <a:prstClr val="white"/>
              </a:solidFill>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46117" y="2899238"/>
            <a:ext cx="2880367" cy="1059526"/>
          </a:xfrm>
          <a:prstGeom prst="rect">
            <a:avLst/>
          </a:prstGeom>
        </p:spPr>
      </p:pic>
    </p:spTree>
    <p:extLst>
      <p:ext uri="{BB962C8B-B14F-4D97-AF65-F5344CB8AC3E}">
        <p14:creationId xmlns:p14="http://schemas.microsoft.com/office/powerpoint/2010/main" val="961317718"/>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55689" y="228603"/>
            <a:ext cx="11149013"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67882" y="1447800"/>
            <a:ext cx="11149013" cy="21848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376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269232" y="1187644"/>
            <a:ext cx="9858042"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pPr>
            <a:endParaRPr lang="en-US" sz="2352"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170" y="1186356"/>
            <a:ext cx="9856549" cy="2697988"/>
          </a:xfrm>
          <a:noFill/>
        </p:spPr>
        <p:txBody>
          <a:bodyPr tIns="91440" bIns="91440" anchor="t" anchorCtr="0"/>
          <a:lstStyle>
            <a:lvl1pPr>
              <a:defRPr sz="7056" spc="-98" baseline="0">
                <a:gradFill>
                  <a:gsLst>
                    <a:gs pos="91241">
                      <a:schemeClr val="tx1"/>
                    </a:gs>
                    <a:gs pos="57000">
                      <a:schemeClr val="tx1"/>
                    </a:gs>
                    <a:gs pos="18000">
                      <a:schemeClr val="tx1"/>
                    </a:gs>
                  </a:gsLst>
                  <a:lin ang="5400000" scaled="0"/>
                </a:gradFill>
              </a:defRPr>
            </a:lvl1pPr>
          </a:lstStyle>
          <a:p>
            <a:r>
              <a:rPr lang="en-US" dirty="0" smtClean="0"/>
              <a:t>Video title</a:t>
            </a:r>
            <a:endParaRPr lang="en-US" dirty="0"/>
          </a:p>
        </p:txBody>
      </p:sp>
      <p:sp>
        <p:nvSpPr>
          <p:cNvPr id="8" name="Rectangle 7"/>
          <p:cNvSpPr/>
          <p:nvPr userDrawn="1"/>
        </p:nvSpPr>
        <p:spPr bwMode="gray">
          <a:xfrm flipH="1">
            <a:off x="6542508" y="5629607"/>
            <a:ext cx="4989553" cy="413419"/>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8" rIns="0" bIns="45708" numCol="1" rtlCol="0" anchor="ctr" anchorCtr="0" compatLnSpc="1">
            <a:prstTxWarp prst="textNoShape">
              <a:avLst/>
            </a:prstTxWarp>
          </a:bodyPr>
          <a:lstStyle/>
          <a:p>
            <a:pPr algn="ctr" defTabSz="913828" fontAlgn="base">
              <a:spcBef>
                <a:spcPct val="0"/>
              </a:spcBef>
              <a:spcAft>
                <a:spcPct val="0"/>
              </a:spcAft>
            </a:pPr>
            <a:endParaRPr lang="en-US" sz="1960" dirty="0">
              <a:gradFill>
                <a:gsLst>
                  <a:gs pos="0">
                    <a:srgbClr val="000000">
                      <a:lumMod val="50000"/>
                    </a:srgbClr>
                  </a:gs>
                  <a:gs pos="100000">
                    <a:srgbClr val="000000">
                      <a:lumMod val="50000"/>
                    </a:srgbClr>
                  </a:gs>
                </a:gsLst>
                <a:lin ang="5400000" scaled="0"/>
              </a:gradFill>
            </a:endParaRPr>
          </a:p>
        </p:txBody>
      </p:sp>
      <p:sp>
        <p:nvSpPr>
          <p:cNvPr id="9" name="Rectangle 8"/>
          <p:cNvSpPr/>
          <p:nvPr userDrawn="1"/>
        </p:nvSpPr>
        <p:spPr bwMode="gray">
          <a:xfrm flipH="1">
            <a:off x="7289923" y="5795020"/>
            <a:ext cx="4898902" cy="409756"/>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8" rIns="0" bIns="45708" numCol="1" rtlCol="0" anchor="ctr" anchorCtr="0" compatLnSpc="1">
            <a:prstTxWarp prst="textNoShape">
              <a:avLst/>
            </a:prstTxWarp>
          </a:bodyPr>
          <a:lstStyle/>
          <a:p>
            <a:pPr algn="ctr" defTabSz="913828" fontAlgn="base">
              <a:spcBef>
                <a:spcPct val="0"/>
              </a:spcBef>
              <a:spcAft>
                <a:spcPct val="0"/>
              </a:spcAft>
            </a:pPr>
            <a:endParaRPr lang="en-US" sz="1960" dirty="0">
              <a:gradFill>
                <a:gsLst>
                  <a:gs pos="0">
                    <a:srgbClr val="000000">
                      <a:lumMod val="50000"/>
                    </a:srgbClr>
                  </a:gs>
                  <a:gs pos="100000">
                    <a:srgbClr val="000000">
                      <a:lumMod val="50000"/>
                    </a:srgbClr>
                  </a:gs>
                </a:gsLst>
                <a:lin ang="5400000" scaled="0"/>
              </a:gradFill>
            </a:endParaRPr>
          </a:p>
        </p:txBody>
      </p:sp>
      <p:sp>
        <p:nvSpPr>
          <p:cNvPr id="10" name="Rectangle 9"/>
          <p:cNvSpPr/>
          <p:nvPr userDrawn="1"/>
        </p:nvSpPr>
        <p:spPr bwMode="gray">
          <a:xfrm flipH="1">
            <a:off x="7050344" y="6160357"/>
            <a:ext cx="4971785" cy="409756"/>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8" rIns="0" bIns="45708" numCol="1" rtlCol="0" anchor="ctr" anchorCtr="0" compatLnSpc="1">
            <a:prstTxWarp prst="textNoShape">
              <a:avLst/>
            </a:prstTxWarp>
          </a:bodyPr>
          <a:lstStyle/>
          <a:p>
            <a:pPr algn="ctr" defTabSz="913828" fontAlgn="base">
              <a:spcBef>
                <a:spcPct val="0"/>
              </a:spcBef>
              <a:spcAft>
                <a:spcPct val="0"/>
              </a:spcAft>
            </a:pPr>
            <a:endParaRPr lang="en-US" sz="1960" dirty="0">
              <a:gradFill>
                <a:gsLst>
                  <a:gs pos="0">
                    <a:srgbClr val="000000">
                      <a:lumMod val="50000"/>
                    </a:srgbClr>
                  </a:gs>
                  <a:gs pos="100000">
                    <a:srgbClr val="000000">
                      <a:lumMod val="50000"/>
                    </a:srgbClr>
                  </a:gs>
                </a:gsLst>
                <a:lin ang="5400000" scaled="0"/>
              </a:gradFill>
            </a:endParaRPr>
          </a:p>
        </p:txBody>
      </p:sp>
    </p:spTree>
    <p:extLst>
      <p:ext uri="{BB962C8B-B14F-4D97-AF65-F5344CB8AC3E}">
        <p14:creationId xmlns:p14="http://schemas.microsoft.com/office/powerpoint/2010/main" val="13882802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Generic Text">
    <p:spTree>
      <p:nvGrpSpPr>
        <p:cNvPr id="1" name=""/>
        <p:cNvGrpSpPr/>
        <p:nvPr/>
      </p:nvGrpSpPr>
      <p:grpSpPr>
        <a:xfrm>
          <a:off x="0" y="0"/>
          <a:ext cx="0" cy="0"/>
          <a:chOff x="0" y="0"/>
          <a:chExt cx="0" cy="0"/>
        </a:xfrm>
      </p:grpSpPr>
      <p:sp>
        <p:nvSpPr>
          <p:cNvPr id="2" name="Title 1"/>
          <p:cNvSpPr>
            <a:spLocks noGrp="1"/>
          </p:cNvSpPr>
          <p:nvPr>
            <p:ph type="title"/>
          </p:nvPr>
        </p:nvSpPr>
        <p:spPr>
          <a:xfrm>
            <a:off x="306838" y="274638"/>
            <a:ext cx="11575151" cy="1143000"/>
          </a:xfrm>
          <a:prstGeom prst="rect">
            <a:avLst/>
          </a:prstGeom>
        </p:spPr>
        <p:txBody>
          <a:bodyPr vert="horz"/>
          <a:lstStyle>
            <a:lvl1pPr algn="l">
              <a:defRPr sz="5400">
                <a:solidFill>
                  <a:srgbClr val="0072C6"/>
                </a:solidFill>
                <a:latin typeface="Segoe Pro Display Light"/>
                <a:cs typeface="Segoe Pro Display Light"/>
              </a:defRPr>
            </a:lvl1pPr>
          </a:lstStyle>
          <a:p>
            <a:r>
              <a:rPr lang="en-US" dirty="0" smtClean="0"/>
              <a:t>Click to edit Master title style</a:t>
            </a:r>
            <a:endParaRPr lang="en-US" dirty="0"/>
          </a:p>
        </p:txBody>
      </p:sp>
      <p:sp>
        <p:nvSpPr>
          <p:cNvPr id="4" name="Content Placeholder 2"/>
          <p:cNvSpPr>
            <a:spLocks noGrp="1"/>
          </p:cNvSpPr>
          <p:nvPr>
            <p:ph idx="1" hasCustomPrompt="1"/>
          </p:nvPr>
        </p:nvSpPr>
        <p:spPr>
          <a:xfrm>
            <a:off x="306836" y="1435099"/>
            <a:ext cx="11575153" cy="4740275"/>
          </a:xfrm>
          <a:prstGeom prst="rect">
            <a:avLst/>
          </a:prstGeom>
        </p:spPr>
        <p:txBody>
          <a:bodyPr/>
          <a:lstStyle>
            <a:lvl1pPr marL="0" indent="0">
              <a:spcBef>
                <a:spcPts val="1200"/>
              </a:spcBef>
              <a:spcAft>
                <a:spcPts val="1000"/>
              </a:spcAft>
              <a:buClr>
                <a:srgbClr val="0983AD"/>
              </a:buClr>
              <a:buSzPct val="80000"/>
              <a:buFont typeface="Arial"/>
              <a:buNone/>
              <a:tabLst/>
              <a:defRPr sz="2400" baseline="0">
                <a:latin typeface="Segoe Pro Light"/>
                <a:cs typeface="Segoe Pro Light"/>
              </a:defRPr>
            </a:lvl1pPr>
            <a:lvl2pPr marL="800100" indent="-342900">
              <a:buClr>
                <a:schemeClr val="accent1"/>
              </a:buClr>
              <a:buSzPct val="70000"/>
              <a:buFont typeface="Arial"/>
              <a:buChar char="•"/>
              <a:defRPr sz="2000">
                <a:latin typeface="Segoe Pro Display Light"/>
                <a:cs typeface="Segoe Pro Display Light"/>
              </a:defRPr>
            </a:lvl2pPr>
            <a:lvl3pPr marL="914400" indent="0">
              <a:buClr>
                <a:srgbClr val="0983AD"/>
              </a:buClr>
              <a:buSzPct val="80000"/>
              <a:buFont typeface="Arial"/>
              <a:buNone/>
              <a:defRPr sz="1800">
                <a:latin typeface="Segoe Pro Display Light"/>
                <a:cs typeface="Segoe Pro Display Light"/>
              </a:defRPr>
            </a:lvl3pPr>
            <a:lvl4pPr marL="1600200" indent="-228600">
              <a:buClr>
                <a:srgbClr val="0983AD"/>
              </a:buClr>
              <a:buFont typeface="Lucida Grande"/>
              <a:buChar char="›"/>
              <a:defRPr sz="2400"/>
            </a:lvl4pPr>
            <a:lvl5pPr marL="2057400" indent="-228600">
              <a:buClr>
                <a:srgbClr val="0983AD"/>
              </a:buClr>
              <a:buFont typeface="Lucida Grande"/>
              <a:buChar char="›"/>
              <a:defRPr sz="2400"/>
            </a:lvl5pPr>
          </a:lstStyle>
          <a:p>
            <a:r>
              <a:rPr lang="en-US" dirty="0" smtClean="0"/>
              <a:t>Subject text</a:t>
            </a:r>
          </a:p>
          <a:p>
            <a:r>
              <a:rPr lang="en-US" dirty="0" smtClean="0">
                <a:solidFill>
                  <a:srgbClr val="005BAA"/>
                </a:solidFill>
              </a:rPr>
              <a:t>Click to edit Text.</a:t>
            </a:r>
          </a:p>
          <a:p>
            <a:pPr marL="800100" lvl="1" indent="-342900">
              <a:buClr>
                <a:schemeClr val="accent1"/>
              </a:buClr>
              <a:buFont typeface="Arial"/>
              <a:buChar char="•"/>
            </a:pPr>
            <a:r>
              <a:rPr lang="en-US" dirty="0" smtClean="0"/>
              <a:t>Bullet 1.</a:t>
            </a:r>
          </a:p>
          <a:p>
            <a:pPr marL="800100" lvl="1" indent="-342900">
              <a:buFont typeface="Arial"/>
              <a:buChar char="•"/>
            </a:pPr>
            <a:r>
              <a:rPr lang="en-US" dirty="0" smtClean="0"/>
              <a:t>Bullet 2.</a:t>
            </a:r>
          </a:p>
          <a:p>
            <a:endParaRPr lang="en-US" dirty="0"/>
          </a:p>
        </p:txBody>
      </p:sp>
    </p:spTree>
    <p:extLst>
      <p:ext uri="{BB962C8B-B14F-4D97-AF65-F5344CB8AC3E}">
        <p14:creationId xmlns:p14="http://schemas.microsoft.com/office/powerpoint/2010/main" val="14653053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335507" y="1915592"/>
            <a:ext cx="8398015" cy="1999156"/>
          </a:xfrm>
          <a:prstGeom prst="rect">
            <a:avLst/>
          </a:prstGeom>
          <a:solidFill>
            <a:schemeClr val="accent1"/>
          </a:solidFill>
        </p:spPr>
        <p:txBody>
          <a:bodyPr lIns="365760" tIns="182880" rIns="365760" bIns="182880"/>
          <a:lstStyle>
            <a:lvl1pPr marL="0" indent="0">
              <a:buClr>
                <a:srgbClr val="0983AD"/>
              </a:buClr>
              <a:buSzPct val="80000"/>
              <a:buFont typeface="Lucida Grande"/>
              <a:buNone/>
              <a:defRPr sz="2000">
                <a:solidFill>
                  <a:schemeClr val="bg1"/>
                </a:solidFill>
                <a:latin typeface="Segoe Pro Light"/>
                <a:cs typeface="Segoe Pro Light"/>
              </a:defRPr>
            </a:lvl1pPr>
            <a:lvl2pPr marL="742950" indent="-285750">
              <a:buClr>
                <a:srgbClr val="0983AD"/>
              </a:buClr>
              <a:buSzPct val="70000"/>
              <a:buFont typeface="Lucida Grande"/>
              <a:buChar char="»"/>
              <a:defRPr sz="2400"/>
            </a:lvl2pPr>
            <a:lvl3pPr marL="1143000" indent="-228600">
              <a:buClr>
                <a:srgbClr val="0983AD"/>
              </a:buClr>
              <a:buSzPct val="80000"/>
              <a:buFont typeface="Arial"/>
              <a:buChar char="•"/>
              <a:defRPr sz="2400"/>
            </a:lvl3pPr>
            <a:lvl4pPr marL="1600200" indent="-228600">
              <a:buClr>
                <a:srgbClr val="0983AD"/>
              </a:buClr>
              <a:buFont typeface="Lucida Grande"/>
              <a:buChar char="›"/>
              <a:defRPr sz="2400"/>
            </a:lvl4pPr>
            <a:lvl5pPr marL="2057400" indent="-228600">
              <a:buClr>
                <a:srgbClr val="0983AD"/>
              </a:buClr>
              <a:buFont typeface="Lucida Grande"/>
              <a:buChar char="›"/>
              <a:defRPr sz="2400"/>
            </a:lvl5pPr>
          </a:lstStyle>
          <a:p>
            <a:pPr lvl="0"/>
            <a:r>
              <a:rPr lang="en-US" dirty="0" smtClean="0"/>
              <a:t>Quote</a:t>
            </a:r>
          </a:p>
        </p:txBody>
      </p:sp>
      <p:sp>
        <p:nvSpPr>
          <p:cNvPr id="6" name="Content Placeholder 2"/>
          <p:cNvSpPr>
            <a:spLocks noGrp="1"/>
          </p:cNvSpPr>
          <p:nvPr>
            <p:ph idx="11" hasCustomPrompt="1"/>
          </p:nvPr>
        </p:nvSpPr>
        <p:spPr>
          <a:xfrm>
            <a:off x="335509" y="4245206"/>
            <a:ext cx="5712281" cy="602126"/>
          </a:xfrm>
          <a:prstGeom prst="rect">
            <a:avLst/>
          </a:prstGeom>
        </p:spPr>
        <p:txBody>
          <a:bodyPr lIns="365760" tIns="137160" rIns="182880" bIns="137160"/>
          <a:lstStyle>
            <a:lvl1pPr marL="0" indent="0">
              <a:buClr>
                <a:srgbClr val="0983AD"/>
              </a:buClr>
              <a:buSzPct val="80000"/>
              <a:buFont typeface="Lucida Grande"/>
              <a:buNone/>
              <a:defRPr sz="1400">
                <a:solidFill>
                  <a:schemeClr val="tx1"/>
                </a:solidFill>
                <a:latin typeface="Segoe Pro Light"/>
                <a:cs typeface="Segoe Pro Light"/>
              </a:defRPr>
            </a:lvl1pPr>
            <a:lvl2pPr marL="742950" indent="-285750">
              <a:buClr>
                <a:srgbClr val="0983AD"/>
              </a:buClr>
              <a:buSzPct val="70000"/>
              <a:buFont typeface="Lucida Grande"/>
              <a:buChar char="»"/>
              <a:defRPr sz="2400"/>
            </a:lvl2pPr>
            <a:lvl3pPr marL="1143000" indent="-228600">
              <a:buClr>
                <a:srgbClr val="0983AD"/>
              </a:buClr>
              <a:buSzPct val="80000"/>
              <a:buFont typeface="Arial"/>
              <a:buChar char="•"/>
              <a:defRPr sz="2400"/>
            </a:lvl3pPr>
            <a:lvl4pPr marL="1600200" indent="-228600">
              <a:buClr>
                <a:srgbClr val="0983AD"/>
              </a:buClr>
              <a:buFont typeface="Lucida Grande"/>
              <a:buChar char="›"/>
              <a:defRPr sz="2400"/>
            </a:lvl4pPr>
            <a:lvl5pPr marL="2057400" indent="-228600">
              <a:buClr>
                <a:srgbClr val="0983AD"/>
              </a:buClr>
              <a:buFont typeface="Lucida Grande"/>
              <a:buChar char="›"/>
              <a:defRPr sz="2400"/>
            </a:lvl5pPr>
          </a:lstStyle>
          <a:p>
            <a:pPr lvl="0"/>
            <a:r>
              <a:rPr lang="en-US" dirty="0" smtClean="0"/>
              <a:t>Person</a:t>
            </a:r>
          </a:p>
        </p:txBody>
      </p:sp>
      <p:sp>
        <p:nvSpPr>
          <p:cNvPr id="7" name="Picture Placeholder 2"/>
          <p:cNvSpPr>
            <a:spLocks noGrp="1"/>
          </p:cNvSpPr>
          <p:nvPr>
            <p:ph type="pic" idx="12" hasCustomPrompt="1"/>
          </p:nvPr>
        </p:nvSpPr>
        <p:spPr>
          <a:xfrm>
            <a:off x="7419791" y="4053492"/>
            <a:ext cx="1313731" cy="985555"/>
          </a:xfrm>
          <a:prstGeom prst="rect">
            <a:avLst/>
          </a:prstGeom>
        </p:spPr>
        <p:txBody>
          <a:bodyPr/>
          <a:lstStyle>
            <a:lvl1pPr marL="0" indent="0">
              <a:buNone/>
              <a:defRPr sz="1600">
                <a:latin typeface="Segoe Pro Light"/>
                <a:cs typeface="Segoe Pro Ligh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Picture</a:t>
            </a:r>
            <a:endParaRPr lang="en-US" dirty="0"/>
          </a:p>
        </p:txBody>
      </p:sp>
      <p:sp>
        <p:nvSpPr>
          <p:cNvPr id="8" name="Title 1"/>
          <p:cNvSpPr>
            <a:spLocks noGrp="1"/>
          </p:cNvSpPr>
          <p:nvPr>
            <p:ph type="title"/>
          </p:nvPr>
        </p:nvSpPr>
        <p:spPr>
          <a:xfrm>
            <a:off x="306838" y="274638"/>
            <a:ext cx="11575151" cy="1143000"/>
          </a:xfrm>
          <a:prstGeom prst="rect">
            <a:avLst/>
          </a:prstGeom>
        </p:spPr>
        <p:txBody>
          <a:bodyPr vert="horz"/>
          <a:lstStyle>
            <a:lvl1pPr algn="l">
              <a:defRPr sz="5400">
                <a:solidFill>
                  <a:srgbClr val="0072C6"/>
                </a:solidFill>
                <a:latin typeface="Segoe Pro Display Light"/>
                <a:cs typeface="Segoe Pro Display Light"/>
              </a:defRPr>
            </a:lvl1pPr>
          </a:lstStyle>
          <a:p>
            <a:r>
              <a:rPr lang="en-US" dirty="0" smtClean="0"/>
              <a:t>Click to edit Master title style</a:t>
            </a:r>
            <a:endParaRPr lang="en-US" dirty="0"/>
          </a:p>
        </p:txBody>
      </p:sp>
      <p:sp>
        <p:nvSpPr>
          <p:cNvPr id="4" name="Right Triangle 3"/>
          <p:cNvSpPr/>
          <p:nvPr userDrawn="1"/>
        </p:nvSpPr>
        <p:spPr>
          <a:xfrm rot="5400000">
            <a:off x="824413" y="3888569"/>
            <a:ext cx="157239" cy="20959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9871862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creenshot">
    <p:spTree>
      <p:nvGrpSpPr>
        <p:cNvPr id="1" name=""/>
        <p:cNvGrpSpPr/>
        <p:nvPr/>
      </p:nvGrpSpPr>
      <p:grpSpPr>
        <a:xfrm>
          <a:off x="0" y="0"/>
          <a:ext cx="0" cy="0"/>
          <a:chOff x="0" y="0"/>
          <a:chExt cx="0" cy="0"/>
        </a:xfrm>
      </p:grpSpPr>
      <p:sp>
        <p:nvSpPr>
          <p:cNvPr id="3" name="Title 1"/>
          <p:cNvSpPr>
            <a:spLocks noGrp="1"/>
          </p:cNvSpPr>
          <p:nvPr>
            <p:ph type="title"/>
          </p:nvPr>
        </p:nvSpPr>
        <p:spPr>
          <a:xfrm>
            <a:off x="306838" y="274638"/>
            <a:ext cx="11575151" cy="1143000"/>
          </a:xfrm>
          <a:prstGeom prst="rect">
            <a:avLst/>
          </a:prstGeom>
        </p:spPr>
        <p:txBody>
          <a:bodyPr vert="horz"/>
          <a:lstStyle>
            <a:lvl1pPr algn="l">
              <a:defRPr sz="5400">
                <a:solidFill>
                  <a:srgbClr val="0072C6"/>
                </a:solidFill>
                <a:latin typeface="Segoe Pro Display Light"/>
                <a:cs typeface="Segoe Pro Display Light"/>
              </a:defRPr>
            </a:lvl1pPr>
          </a:lstStyle>
          <a:p>
            <a:r>
              <a:rPr lang="en-US" dirty="0" smtClean="0"/>
              <a:t>Click to edit Master title style</a:t>
            </a:r>
            <a:endParaRPr lang="en-US" dirty="0"/>
          </a:p>
        </p:txBody>
      </p:sp>
      <p:sp>
        <p:nvSpPr>
          <p:cNvPr id="4" name="Content Placeholder 2"/>
          <p:cNvSpPr>
            <a:spLocks noGrp="1"/>
          </p:cNvSpPr>
          <p:nvPr>
            <p:ph idx="1" hasCustomPrompt="1"/>
          </p:nvPr>
        </p:nvSpPr>
        <p:spPr>
          <a:xfrm>
            <a:off x="306836" y="1435099"/>
            <a:ext cx="6628703" cy="4740275"/>
          </a:xfrm>
          <a:prstGeom prst="rect">
            <a:avLst/>
          </a:prstGeom>
        </p:spPr>
        <p:txBody>
          <a:bodyPr/>
          <a:lstStyle>
            <a:lvl1pPr marL="0" indent="0">
              <a:spcBef>
                <a:spcPts val="1200"/>
              </a:spcBef>
              <a:spcAft>
                <a:spcPts val="1000"/>
              </a:spcAft>
              <a:buClr>
                <a:srgbClr val="0983AD"/>
              </a:buClr>
              <a:buSzPct val="80000"/>
              <a:buFont typeface="Arial"/>
              <a:buNone/>
              <a:tabLst/>
              <a:defRPr sz="2400" baseline="0">
                <a:latin typeface="Segoe Pro Light"/>
                <a:cs typeface="Segoe Pro Light"/>
              </a:defRPr>
            </a:lvl1pPr>
            <a:lvl2pPr marL="800100" indent="-342900">
              <a:buClr>
                <a:schemeClr val="accent1"/>
              </a:buClr>
              <a:buSzPct val="70000"/>
              <a:buFont typeface="Arial"/>
              <a:buChar char="•"/>
              <a:defRPr sz="2000">
                <a:latin typeface="Segoe Pro Display Light"/>
                <a:cs typeface="Segoe Pro Display Light"/>
              </a:defRPr>
            </a:lvl2pPr>
            <a:lvl3pPr marL="914400" indent="0">
              <a:buClr>
                <a:srgbClr val="0983AD"/>
              </a:buClr>
              <a:buSzPct val="80000"/>
              <a:buFont typeface="Arial"/>
              <a:buNone/>
              <a:defRPr sz="1800">
                <a:latin typeface="Segoe Pro Display Light"/>
                <a:cs typeface="Segoe Pro Display Light"/>
              </a:defRPr>
            </a:lvl3pPr>
            <a:lvl4pPr marL="1600200" indent="-228600">
              <a:buClr>
                <a:srgbClr val="0983AD"/>
              </a:buClr>
              <a:buFont typeface="Lucida Grande"/>
              <a:buChar char="›"/>
              <a:defRPr sz="2400"/>
            </a:lvl4pPr>
            <a:lvl5pPr marL="2057400" indent="-228600">
              <a:buClr>
                <a:srgbClr val="0983AD"/>
              </a:buClr>
              <a:buFont typeface="Lucida Grande"/>
              <a:buChar char="›"/>
              <a:defRPr sz="2400"/>
            </a:lvl5pPr>
          </a:lstStyle>
          <a:p>
            <a:r>
              <a:rPr lang="en-US" dirty="0" smtClean="0"/>
              <a:t>Subject text</a:t>
            </a:r>
          </a:p>
          <a:p>
            <a:r>
              <a:rPr lang="en-US" dirty="0" smtClean="0">
                <a:solidFill>
                  <a:srgbClr val="005BAA"/>
                </a:solidFill>
              </a:rPr>
              <a:t>Click to edit Text.</a:t>
            </a:r>
          </a:p>
          <a:p>
            <a:pPr marL="800100" lvl="1" indent="-342900">
              <a:buClr>
                <a:schemeClr val="accent1"/>
              </a:buClr>
              <a:buFont typeface="Arial"/>
              <a:buChar char="•"/>
            </a:pPr>
            <a:r>
              <a:rPr lang="en-US" dirty="0" smtClean="0"/>
              <a:t>Bullet 1.</a:t>
            </a:r>
          </a:p>
          <a:p>
            <a:pPr marL="800100" lvl="1" indent="-342900">
              <a:buFont typeface="Arial"/>
              <a:buChar char="•"/>
            </a:pPr>
            <a:r>
              <a:rPr lang="en-US" dirty="0" smtClean="0"/>
              <a:t>Bullet 2.</a:t>
            </a:r>
          </a:p>
          <a:p>
            <a:endParaRPr lang="en-US" dirty="0"/>
          </a:p>
        </p:txBody>
      </p:sp>
      <p:sp>
        <p:nvSpPr>
          <p:cNvPr id="6" name="Picture Placeholder 5"/>
          <p:cNvSpPr>
            <a:spLocks noGrp="1"/>
          </p:cNvSpPr>
          <p:nvPr>
            <p:ph type="pic" sz="quarter" idx="10"/>
          </p:nvPr>
        </p:nvSpPr>
        <p:spPr>
          <a:xfrm>
            <a:off x="7274610" y="1435100"/>
            <a:ext cx="4607828" cy="4740275"/>
          </a:xfrm>
          <a:prstGeom prst="rect">
            <a:avLst/>
          </a:prstGeom>
        </p:spPr>
        <p:txBody>
          <a:bodyPr vert="horz"/>
          <a:lstStyle>
            <a:lvl1pPr>
              <a:defRPr sz="1800">
                <a:latin typeface="Segoe Pro Light"/>
                <a:cs typeface="Segoe Pro Light"/>
              </a:defRPr>
            </a:lvl1pPr>
          </a:lstStyle>
          <a:p>
            <a:endParaRPr lang="en-US" dirty="0"/>
          </a:p>
        </p:txBody>
      </p:sp>
    </p:spTree>
    <p:extLst>
      <p:ext uri="{BB962C8B-B14F-4D97-AF65-F5344CB8AC3E}">
        <p14:creationId xmlns:p14="http://schemas.microsoft.com/office/powerpoint/2010/main" val="22749920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6839" y="274638"/>
            <a:ext cx="11272386" cy="1143000"/>
          </a:xfrm>
          <a:prstGeom prst="rect">
            <a:avLst/>
          </a:prstGeom>
        </p:spPr>
        <p:txBody>
          <a:bodyPr vert="horz"/>
          <a:lstStyle>
            <a:lvl1pPr algn="l">
              <a:defRPr sz="5400">
                <a:solidFill>
                  <a:srgbClr val="0092BC"/>
                </a:solidFill>
                <a:latin typeface="Segoe Pro Display Light"/>
                <a:cs typeface="Segoe Pro Display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306848" y="6319539"/>
            <a:ext cx="627641" cy="533719"/>
          </a:xfrm>
          <a:prstGeom prst="rect">
            <a:avLst/>
          </a:prstGeom>
        </p:spPr>
        <p:txBody>
          <a:bodyPr/>
          <a:lstStyle/>
          <a:p>
            <a:pPr defTabSz="457200"/>
            <a:fld id="{A33765F2-1C82-864E-97D6-0CCE9ECAF3E9}" type="slidenum">
              <a:rPr lang="en-US" smtClean="0">
                <a:solidFill>
                  <a:srgbClr val="073135"/>
                </a:solidFill>
              </a:rPr>
              <a:pPr defTabSz="457200"/>
              <a:t>‹#›</a:t>
            </a:fld>
            <a:endParaRPr lang="en-US" dirty="0">
              <a:solidFill>
                <a:srgbClr val="073135"/>
              </a:solidFill>
            </a:endParaRPr>
          </a:p>
        </p:txBody>
      </p:sp>
    </p:spTree>
    <p:extLst>
      <p:ext uri="{BB962C8B-B14F-4D97-AF65-F5344CB8AC3E}">
        <p14:creationId xmlns:p14="http://schemas.microsoft.com/office/powerpoint/2010/main" val="353721996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6839" y="274638"/>
            <a:ext cx="11272386" cy="1143000"/>
          </a:xfrm>
          <a:prstGeom prst="rect">
            <a:avLst/>
          </a:prstGeom>
        </p:spPr>
        <p:txBody>
          <a:bodyPr vert="horz"/>
          <a:lstStyle>
            <a:lvl1pPr algn="l">
              <a:defRPr sz="5400">
                <a:solidFill>
                  <a:srgbClr val="0092BC"/>
                </a:solidFill>
                <a:latin typeface="Segoe Pro Display Light"/>
                <a:cs typeface="Segoe Pro Display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306848" y="6319539"/>
            <a:ext cx="627641" cy="533719"/>
          </a:xfrm>
          <a:prstGeom prst="rect">
            <a:avLst/>
          </a:prstGeom>
        </p:spPr>
        <p:txBody>
          <a:bodyPr/>
          <a:lstStyle/>
          <a:p>
            <a:pPr defTabSz="457200"/>
            <a:fld id="{A33765F2-1C82-864E-97D6-0CCE9ECAF3E9}" type="slidenum">
              <a:rPr lang="en-US" smtClean="0">
                <a:solidFill>
                  <a:srgbClr val="073135"/>
                </a:solidFill>
              </a:rPr>
              <a:pPr defTabSz="457200"/>
              <a:t>‹#›</a:t>
            </a:fld>
            <a:endParaRPr lang="en-US" dirty="0">
              <a:solidFill>
                <a:srgbClr val="073135"/>
              </a:solidFill>
            </a:endParaRPr>
          </a:p>
        </p:txBody>
      </p:sp>
    </p:spTree>
    <p:extLst>
      <p:ext uri="{BB962C8B-B14F-4D97-AF65-F5344CB8AC3E}">
        <p14:creationId xmlns:p14="http://schemas.microsoft.com/office/powerpoint/2010/main" val="215784567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6839" y="274638"/>
            <a:ext cx="11272386" cy="1143000"/>
          </a:xfrm>
          <a:prstGeom prst="rect">
            <a:avLst/>
          </a:prstGeom>
        </p:spPr>
        <p:txBody>
          <a:bodyPr vert="horz"/>
          <a:lstStyle>
            <a:lvl1pPr algn="l">
              <a:defRPr sz="5400">
                <a:solidFill>
                  <a:srgbClr val="0092BC"/>
                </a:solidFill>
                <a:latin typeface="Segoe Pro Display Light"/>
                <a:cs typeface="Segoe Pro Display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306848" y="6319539"/>
            <a:ext cx="627641" cy="533719"/>
          </a:xfrm>
          <a:prstGeom prst="rect">
            <a:avLst/>
          </a:prstGeom>
        </p:spPr>
        <p:txBody>
          <a:bodyPr/>
          <a:lstStyle/>
          <a:p>
            <a:pPr defTabSz="457200"/>
            <a:fld id="{A33765F2-1C82-864E-97D6-0CCE9ECAF3E9}" type="slidenum">
              <a:rPr lang="en-US" smtClean="0">
                <a:solidFill>
                  <a:srgbClr val="073135"/>
                </a:solidFill>
              </a:rPr>
              <a:pPr defTabSz="457200"/>
              <a:t>‹#›</a:t>
            </a:fld>
            <a:endParaRPr lang="en-US" dirty="0">
              <a:solidFill>
                <a:srgbClr val="073135"/>
              </a:solidFill>
            </a:endParaRPr>
          </a:p>
        </p:txBody>
      </p:sp>
    </p:spTree>
    <p:extLst>
      <p:ext uri="{BB962C8B-B14F-4D97-AF65-F5344CB8AC3E}">
        <p14:creationId xmlns:p14="http://schemas.microsoft.com/office/powerpoint/2010/main" val="119414191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6839" y="274638"/>
            <a:ext cx="11272386" cy="1143000"/>
          </a:xfrm>
          <a:prstGeom prst="rect">
            <a:avLst/>
          </a:prstGeom>
        </p:spPr>
        <p:txBody>
          <a:bodyPr vert="horz"/>
          <a:lstStyle>
            <a:lvl1pPr algn="l">
              <a:defRPr sz="5400">
                <a:solidFill>
                  <a:srgbClr val="0092BC"/>
                </a:solidFill>
                <a:latin typeface="Segoe Pro Display Light"/>
                <a:cs typeface="Segoe Pro Display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306848" y="6319539"/>
            <a:ext cx="627641" cy="533719"/>
          </a:xfrm>
          <a:prstGeom prst="rect">
            <a:avLst/>
          </a:prstGeom>
        </p:spPr>
        <p:txBody>
          <a:bodyPr/>
          <a:lstStyle/>
          <a:p>
            <a:pPr defTabSz="457200"/>
            <a:fld id="{A33765F2-1C82-864E-97D6-0CCE9ECAF3E9}" type="slidenum">
              <a:rPr lang="en-US" smtClean="0">
                <a:solidFill>
                  <a:srgbClr val="073135"/>
                </a:solidFill>
              </a:rPr>
              <a:pPr defTabSz="457200"/>
              <a:t>‹#›</a:t>
            </a:fld>
            <a:endParaRPr lang="en-US" dirty="0">
              <a:solidFill>
                <a:srgbClr val="073135"/>
              </a:solidFill>
            </a:endParaRPr>
          </a:p>
        </p:txBody>
      </p:sp>
    </p:spTree>
    <p:extLst>
      <p:ext uri="{BB962C8B-B14F-4D97-AF65-F5344CB8AC3E}">
        <p14:creationId xmlns:p14="http://schemas.microsoft.com/office/powerpoint/2010/main" val="156225105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6839" y="274638"/>
            <a:ext cx="11272386" cy="1143000"/>
          </a:xfrm>
          <a:prstGeom prst="rect">
            <a:avLst/>
          </a:prstGeom>
        </p:spPr>
        <p:txBody>
          <a:bodyPr vert="horz"/>
          <a:lstStyle>
            <a:lvl1pPr algn="l">
              <a:defRPr sz="5400">
                <a:solidFill>
                  <a:srgbClr val="0092BC"/>
                </a:solidFill>
                <a:latin typeface="Segoe Pro Display Light"/>
                <a:cs typeface="Segoe Pro Display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306848" y="6319539"/>
            <a:ext cx="627641" cy="533719"/>
          </a:xfrm>
          <a:prstGeom prst="rect">
            <a:avLst/>
          </a:prstGeom>
        </p:spPr>
        <p:txBody>
          <a:bodyPr/>
          <a:lstStyle/>
          <a:p>
            <a:pPr defTabSz="457200"/>
            <a:fld id="{A33765F2-1C82-864E-97D6-0CCE9ECAF3E9}" type="slidenum">
              <a:rPr lang="en-US" smtClean="0">
                <a:solidFill>
                  <a:srgbClr val="073135"/>
                </a:solidFill>
              </a:rPr>
              <a:pPr defTabSz="457200"/>
              <a:t>‹#›</a:t>
            </a:fld>
            <a:endParaRPr lang="en-US" dirty="0">
              <a:solidFill>
                <a:srgbClr val="073135"/>
              </a:solidFill>
            </a:endParaRPr>
          </a:p>
        </p:txBody>
      </p:sp>
    </p:spTree>
    <p:extLst>
      <p:ext uri="{BB962C8B-B14F-4D97-AF65-F5344CB8AC3E}">
        <p14:creationId xmlns:p14="http://schemas.microsoft.com/office/powerpoint/2010/main" val="2356101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22275" y="1198565"/>
            <a:ext cx="11398250" cy="1795363"/>
          </a:xfrm>
        </p:spPr>
        <p:txBody>
          <a:bodyPr/>
          <a:lstStyle>
            <a:lvl1pPr marL="0" indent="0" algn="l">
              <a:lnSpc>
                <a:spcPts val="2799"/>
              </a:lnSpc>
              <a:spcBef>
                <a:spcPts val="0"/>
              </a:spcBef>
              <a:buNone/>
              <a:defRPr/>
            </a:lvl1pPr>
            <a:lvl2pPr marL="0" indent="0" algn="l">
              <a:lnSpc>
                <a:spcPts val="2799"/>
              </a:lnSpc>
              <a:spcBef>
                <a:spcPts val="0"/>
              </a:spcBef>
              <a:buNone/>
              <a:defRPr/>
            </a:lvl2pPr>
            <a:lvl3pPr marL="0" indent="0" algn="l">
              <a:lnSpc>
                <a:spcPts val="2799"/>
              </a:lnSpc>
              <a:spcBef>
                <a:spcPts val="0"/>
              </a:spcBef>
              <a:buNone/>
              <a:defRPr/>
            </a:lvl3pPr>
            <a:lvl4pPr marL="0" indent="0" algn="l">
              <a:lnSpc>
                <a:spcPts val="2799"/>
              </a:lnSpc>
              <a:spcBef>
                <a:spcPts val="0"/>
              </a:spcBef>
              <a:buNone/>
              <a:defRPr/>
            </a:lvl4pPr>
            <a:lvl5pPr marL="0" indent="0" algn="l">
              <a:lnSpc>
                <a:spcPts val="2799"/>
              </a:lnSpc>
              <a:spcBef>
                <a:spcPts val="0"/>
              </a:spcBef>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title"/>
          </p:nvPr>
        </p:nvSpPr>
        <p:spPr>
          <a:xfrm>
            <a:off x="422277" y="436418"/>
            <a:ext cx="11398251" cy="535403"/>
          </a:xfrm>
        </p:spPr>
        <p:txBody>
          <a:bodyPr/>
          <a:lstStyle>
            <a:lvl1pPr algn="l" defTabSz="1023874" rtl="0" eaLnBrk="1" latinLnBrk="0" hangingPunct="1">
              <a:lnSpc>
                <a:spcPct val="90000"/>
              </a:lnSpc>
              <a:spcBef>
                <a:spcPct val="0"/>
              </a:spcBef>
              <a:buNone/>
              <a:defRPr lang="en-US" sz="3866" b="0" kern="1200" cap="none" spc="0" baseline="0" dirty="0">
                <a:ln w="3175">
                  <a:noFill/>
                </a:ln>
                <a:solidFill>
                  <a:srgbClr val="004990">
                    <a:alpha val="99000"/>
                  </a:srgbClr>
                </a:solidFill>
                <a:effectLst/>
                <a:latin typeface="Doradani Rg" pitchFamily="34" charset="0"/>
                <a:ea typeface="+mn-ea"/>
                <a:cs typeface="Arial"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46326999"/>
      </p:ext>
    </p:extLst>
  </p:cSld>
  <p:clrMapOvr>
    <a:masterClrMapping/>
  </p:clrMapOvr>
  <p:transition>
    <p:fade/>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_Full Screen Screenshot w Callouts">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306838" y="1139825"/>
            <a:ext cx="7311178" cy="388778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Picture</a:t>
            </a:r>
            <a:endParaRPr lang="en-US" dirty="0"/>
          </a:p>
        </p:txBody>
      </p:sp>
      <p:sp>
        <p:nvSpPr>
          <p:cNvPr id="7" name="Title 1"/>
          <p:cNvSpPr>
            <a:spLocks noGrp="1"/>
          </p:cNvSpPr>
          <p:nvPr>
            <p:ph type="title" hasCustomPrompt="1"/>
          </p:nvPr>
        </p:nvSpPr>
        <p:spPr>
          <a:xfrm>
            <a:off x="306836" y="274639"/>
            <a:ext cx="11575153" cy="569904"/>
          </a:xfrm>
          <a:prstGeom prst="rect">
            <a:avLst/>
          </a:prstGeom>
        </p:spPr>
        <p:txBody>
          <a:bodyPr/>
          <a:lstStyle>
            <a:lvl1pPr algn="l">
              <a:defRPr sz="2800" baseline="0">
                <a:solidFill>
                  <a:srgbClr val="0983AD"/>
                </a:solidFill>
                <a:latin typeface="Arial"/>
                <a:cs typeface="Arial"/>
              </a:defRPr>
            </a:lvl1pPr>
          </a:lstStyle>
          <a:p>
            <a:r>
              <a:rPr lang="en-US" dirty="0" smtClean="0"/>
              <a:t>Insert Title Here</a:t>
            </a:r>
            <a:endParaRPr lang="en-US" dirty="0"/>
          </a:p>
        </p:txBody>
      </p:sp>
      <p:sp>
        <p:nvSpPr>
          <p:cNvPr id="8" name="Content Placeholder 2"/>
          <p:cNvSpPr>
            <a:spLocks noGrp="1"/>
          </p:cNvSpPr>
          <p:nvPr>
            <p:ph idx="10"/>
          </p:nvPr>
        </p:nvSpPr>
        <p:spPr>
          <a:xfrm>
            <a:off x="7924567" y="1139825"/>
            <a:ext cx="3957422" cy="3887788"/>
          </a:xfrm>
          <a:prstGeom prst="rect">
            <a:avLst/>
          </a:prstGeom>
        </p:spPr>
        <p:txBody>
          <a:bodyPr/>
          <a:lstStyle>
            <a:lvl1pPr marL="342900" indent="-342900">
              <a:buClr>
                <a:srgbClr val="0983AD"/>
              </a:buClr>
              <a:buFont typeface="Lucida Grande"/>
              <a:buChar char="›"/>
              <a:defRPr sz="2400">
                <a:latin typeface="Arial"/>
                <a:cs typeface="Arial"/>
              </a:defRPr>
            </a:lvl1pPr>
            <a:lvl2pPr marL="742950" indent="-285750">
              <a:buClr>
                <a:srgbClr val="0983AD"/>
              </a:buClr>
              <a:buFont typeface="Lucida Grande"/>
              <a:buChar char="›"/>
              <a:defRPr sz="2400">
                <a:latin typeface="Arial"/>
                <a:cs typeface="Arial"/>
              </a:defRPr>
            </a:lvl2pPr>
            <a:lvl3pPr marL="1143000" indent="-228600">
              <a:buClr>
                <a:srgbClr val="0983AD"/>
              </a:buClr>
              <a:buFont typeface="Lucida Grande"/>
              <a:buChar char="›"/>
              <a:defRPr sz="2400">
                <a:latin typeface="Arial"/>
                <a:cs typeface="Arial"/>
              </a:defRPr>
            </a:lvl3pPr>
            <a:lvl4pPr marL="1600200" indent="-228600">
              <a:buClr>
                <a:srgbClr val="0983AD"/>
              </a:buClr>
              <a:buFont typeface="Lucida Grande"/>
              <a:buChar char="›"/>
              <a:defRPr sz="2400">
                <a:latin typeface="Arial"/>
                <a:cs typeface="Arial"/>
              </a:defRPr>
            </a:lvl4pPr>
            <a:lvl5pPr marL="2057400" indent="-228600">
              <a:buClr>
                <a:srgbClr val="0983AD"/>
              </a:buClr>
              <a:buFont typeface="Lucida Grande"/>
              <a:buChar char="›"/>
              <a:defRPr sz="24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1" hasCustomPrompt="1"/>
          </p:nvPr>
        </p:nvSpPr>
        <p:spPr>
          <a:xfrm>
            <a:off x="306835" y="5224171"/>
            <a:ext cx="7311180" cy="961081"/>
          </a:xfrm>
          <a:prstGeom prst="rect">
            <a:avLst/>
          </a:prstGeom>
        </p:spPr>
        <p:txBody>
          <a:bodyPr/>
          <a:lstStyle>
            <a:lvl1pPr marL="0" indent="0">
              <a:buClr>
                <a:srgbClr val="0983AD"/>
              </a:buClr>
              <a:buFont typeface="Lucida Grande"/>
              <a:buNone/>
              <a:defRPr sz="1200">
                <a:solidFill>
                  <a:srgbClr val="0983AD"/>
                </a:solidFill>
                <a:latin typeface="Arial"/>
                <a:cs typeface="Arial"/>
              </a:defRPr>
            </a:lvl1pPr>
            <a:lvl2pPr marL="742950" indent="-285750">
              <a:buClr>
                <a:srgbClr val="0983AD"/>
              </a:buClr>
              <a:buFont typeface="Lucida Grande"/>
              <a:buChar char="›"/>
              <a:defRPr sz="1200"/>
            </a:lvl2pPr>
            <a:lvl3pPr marL="1143000" indent="-228600">
              <a:buClr>
                <a:srgbClr val="0983AD"/>
              </a:buClr>
              <a:buFont typeface="Lucida Grande"/>
              <a:buChar char="›"/>
              <a:defRPr sz="1200"/>
            </a:lvl3pPr>
            <a:lvl4pPr marL="1600200" indent="-228600">
              <a:buClr>
                <a:srgbClr val="0983AD"/>
              </a:buClr>
              <a:buFont typeface="Lucida Grande"/>
              <a:buChar char="›"/>
              <a:defRPr sz="1200"/>
            </a:lvl4pPr>
            <a:lvl5pPr marL="2057400" indent="-228600">
              <a:buClr>
                <a:srgbClr val="0983AD"/>
              </a:buClr>
              <a:buFont typeface="Lucida Grande"/>
              <a:buChar char="›"/>
              <a:defRPr sz="1200"/>
            </a:lvl5pPr>
          </a:lstStyle>
          <a:p>
            <a:pPr lvl="0"/>
            <a:r>
              <a:rPr lang="en-US" dirty="0" smtClean="0"/>
              <a:t>Caption</a:t>
            </a:r>
          </a:p>
        </p:txBody>
      </p:sp>
    </p:spTree>
    <p:extLst>
      <p:ext uri="{BB962C8B-B14F-4D97-AF65-F5344CB8AC3E}">
        <p14:creationId xmlns:p14="http://schemas.microsoft.com/office/powerpoint/2010/main" val="214045826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6839" y="274638"/>
            <a:ext cx="11272386" cy="1143000"/>
          </a:xfrm>
          <a:prstGeom prst="rect">
            <a:avLst/>
          </a:prstGeom>
        </p:spPr>
        <p:txBody>
          <a:bodyPr vert="horz"/>
          <a:lstStyle>
            <a:lvl1pPr algn="l">
              <a:defRPr sz="5400">
                <a:solidFill>
                  <a:srgbClr val="0092BC"/>
                </a:solidFill>
                <a:latin typeface="Segoe Pro Display Light"/>
                <a:cs typeface="Segoe Pro Display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306848" y="6319539"/>
            <a:ext cx="627641" cy="533719"/>
          </a:xfrm>
          <a:prstGeom prst="rect">
            <a:avLst/>
          </a:prstGeom>
        </p:spPr>
        <p:txBody>
          <a:bodyPr/>
          <a:lstStyle/>
          <a:p>
            <a:pPr defTabSz="457200"/>
            <a:fld id="{A33765F2-1C82-864E-97D6-0CCE9ECAF3E9}" type="slidenum">
              <a:rPr lang="en-US" smtClean="0">
                <a:solidFill>
                  <a:srgbClr val="073135"/>
                </a:solidFill>
              </a:rPr>
              <a:pPr defTabSz="457200"/>
              <a:t>‹#›</a:t>
            </a:fld>
            <a:endParaRPr lang="en-US" dirty="0">
              <a:solidFill>
                <a:srgbClr val="073135"/>
              </a:solidFill>
            </a:endParaRPr>
          </a:p>
        </p:txBody>
      </p:sp>
    </p:spTree>
    <p:extLst>
      <p:ext uri="{BB962C8B-B14F-4D97-AF65-F5344CB8AC3E}">
        <p14:creationId xmlns:p14="http://schemas.microsoft.com/office/powerpoint/2010/main" val="12317843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6839" y="274638"/>
            <a:ext cx="11272386" cy="1143000"/>
          </a:xfrm>
          <a:prstGeom prst="rect">
            <a:avLst/>
          </a:prstGeom>
        </p:spPr>
        <p:txBody>
          <a:bodyPr vert="horz"/>
          <a:lstStyle>
            <a:lvl1pPr algn="l">
              <a:defRPr sz="5400">
                <a:solidFill>
                  <a:srgbClr val="0092BC"/>
                </a:solidFill>
                <a:latin typeface="Segoe Pro Display Light"/>
                <a:cs typeface="Segoe Pro Display Light"/>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306848" y="6319539"/>
            <a:ext cx="627641" cy="533719"/>
          </a:xfrm>
          <a:prstGeom prst="rect">
            <a:avLst/>
          </a:prstGeom>
        </p:spPr>
        <p:txBody>
          <a:bodyPr/>
          <a:lstStyle/>
          <a:p>
            <a:pPr defTabSz="457200"/>
            <a:fld id="{A33765F2-1C82-864E-97D6-0CCE9ECAF3E9}" type="slidenum">
              <a:rPr lang="en-US" smtClean="0">
                <a:solidFill>
                  <a:srgbClr val="073135"/>
                </a:solidFill>
              </a:rPr>
              <a:pPr defTabSz="457200"/>
              <a:t>‹#›</a:t>
            </a:fld>
            <a:endParaRPr lang="en-US" dirty="0">
              <a:solidFill>
                <a:srgbClr val="073135"/>
              </a:solidFill>
            </a:endParaRPr>
          </a:p>
        </p:txBody>
      </p:sp>
    </p:spTree>
    <p:extLst>
      <p:ext uri="{BB962C8B-B14F-4D97-AF65-F5344CB8AC3E}">
        <p14:creationId xmlns:p14="http://schemas.microsoft.com/office/powerpoint/2010/main" val="64200690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16" name="Picture 15"/>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1" y="2173445"/>
            <a:ext cx="12188944" cy="2404872"/>
          </a:xfrm>
          <a:prstGeom prst="rect">
            <a:avLst/>
          </a:prstGeom>
        </p:spPr>
      </p:pic>
      <p:pic>
        <p:nvPicPr>
          <p:cNvPr id="13" name="Picture 12"/>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4012" y="2173445"/>
            <a:ext cx="12188952" cy="2404872"/>
          </a:xfrm>
          <a:prstGeom prst="rect">
            <a:avLst/>
          </a:prstGeom>
        </p:spPr>
      </p:pic>
      <p:sp>
        <p:nvSpPr>
          <p:cNvPr id="10" name="Title 1"/>
          <p:cNvSpPr>
            <a:spLocks noGrp="1"/>
          </p:cNvSpPr>
          <p:nvPr>
            <p:ph type="ctrTitle" hasCustomPrompt="1"/>
          </p:nvPr>
        </p:nvSpPr>
        <p:spPr>
          <a:xfrm>
            <a:off x="684214" y="2854838"/>
            <a:ext cx="5665771" cy="555626"/>
          </a:xfrm>
        </p:spPr>
        <p:txBody>
          <a:bodyPr anchor="b" anchorCtr="0">
            <a:noAutofit/>
          </a:bodyPr>
          <a:lstStyle>
            <a:lvl1pPr algn="l">
              <a:lnSpc>
                <a:spcPts val="3592"/>
              </a:lnSpc>
              <a:defRPr sz="3403" spc="0" baseline="0">
                <a:solidFill>
                  <a:schemeClr val="bg1"/>
                </a:solidFill>
                <a:latin typeface="Segoe UI Light" pitchFamily="34" charset="0"/>
              </a:defRPr>
            </a:lvl1pPr>
          </a:lstStyle>
          <a:p>
            <a:r>
              <a:rPr lang="en-US" dirty="0" smtClean="0"/>
              <a:t>Click to edit Master Title style</a:t>
            </a:r>
            <a:endParaRPr lang="en-US" dirty="0"/>
          </a:p>
        </p:txBody>
      </p:sp>
      <p:sp>
        <p:nvSpPr>
          <p:cNvPr id="11" name="Subtitle 2"/>
          <p:cNvSpPr>
            <a:spLocks noGrp="1"/>
          </p:cNvSpPr>
          <p:nvPr>
            <p:ph type="subTitle" idx="1"/>
          </p:nvPr>
        </p:nvSpPr>
        <p:spPr>
          <a:xfrm>
            <a:off x="684215" y="3546203"/>
            <a:ext cx="5665769" cy="655320"/>
          </a:xfrm>
        </p:spPr>
        <p:txBody>
          <a:bodyPr>
            <a:normAutofit/>
          </a:bodyPr>
          <a:lstStyle>
            <a:lvl1pPr marL="25931" indent="0" algn="l">
              <a:buNone/>
              <a:defRPr sz="1512">
                <a:solidFill>
                  <a:schemeClr val="bg1"/>
                </a:solidFill>
                <a:latin typeface="Segoe UI Light" pitchFamily="34" charset="0"/>
              </a:defRPr>
            </a:lvl1pPr>
            <a:lvl2pPr marL="432191" indent="0" algn="ctr">
              <a:buNone/>
              <a:defRPr>
                <a:solidFill>
                  <a:schemeClr val="tx1">
                    <a:tint val="75000"/>
                  </a:schemeClr>
                </a:solidFill>
              </a:defRPr>
            </a:lvl2pPr>
            <a:lvl3pPr marL="864382" indent="0" algn="ctr">
              <a:buNone/>
              <a:defRPr>
                <a:solidFill>
                  <a:schemeClr val="tx1">
                    <a:tint val="75000"/>
                  </a:schemeClr>
                </a:solidFill>
              </a:defRPr>
            </a:lvl3pPr>
            <a:lvl4pPr marL="1296573" indent="0" algn="ctr">
              <a:buNone/>
              <a:defRPr>
                <a:solidFill>
                  <a:schemeClr val="tx1">
                    <a:tint val="75000"/>
                  </a:schemeClr>
                </a:solidFill>
              </a:defRPr>
            </a:lvl4pPr>
            <a:lvl5pPr marL="1728765" indent="0" algn="ctr">
              <a:buNone/>
              <a:defRPr>
                <a:solidFill>
                  <a:schemeClr val="tx1">
                    <a:tint val="75000"/>
                  </a:schemeClr>
                </a:solidFill>
              </a:defRPr>
            </a:lvl5pPr>
            <a:lvl6pPr marL="2160956" indent="0" algn="ctr">
              <a:buNone/>
              <a:defRPr>
                <a:solidFill>
                  <a:schemeClr val="tx1">
                    <a:tint val="75000"/>
                  </a:schemeClr>
                </a:solidFill>
              </a:defRPr>
            </a:lvl6pPr>
            <a:lvl7pPr marL="2593147" indent="0" algn="ctr">
              <a:buNone/>
              <a:defRPr>
                <a:solidFill>
                  <a:schemeClr val="tx1">
                    <a:tint val="75000"/>
                  </a:schemeClr>
                </a:solidFill>
              </a:defRPr>
            </a:lvl7pPr>
            <a:lvl8pPr marL="3025338" indent="0" algn="ctr">
              <a:buNone/>
              <a:defRPr>
                <a:solidFill>
                  <a:schemeClr val="tx1">
                    <a:tint val="75000"/>
                  </a:schemeClr>
                </a:solidFill>
              </a:defRPr>
            </a:lvl8pPr>
            <a:lvl9pPr marL="3457529" indent="0" algn="ctr">
              <a:buNone/>
              <a:defRPr>
                <a:solidFill>
                  <a:schemeClr val="tx1">
                    <a:tint val="75000"/>
                  </a:schemeClr>
                </a:solidFill>
              </a:defRPr>
            </a:lvl9pPr>
          </a:lstStyle>
          <a:p>
            <a:r>
              <a:rPr lang="en-US" dirty="0" smtClean="0"/>
              <a:t>Click to edit Master subtitle style</a:t>
            </a:r>
            <a:endParaRPr lang="en-US" dirty="0"/>
          </a:p>
        </p:txBody>
      </p:sp>
      <p:sp>
        <p:nvSpPr>
          <p:cNvPr id="14" name="Text Placeholder 6"/>
          <p:cNvSpPr>
            <a:spLocks noGrp="1"/>
          </p:cNvSpPr>
          <p:nvPr>
            <p:ph type="body" sz="quarter" idx="10" hasCustomPrompt="1"/>
          </p:nvPr>
        </p:nvSpPr>
        <p:spPr>
          <a:xfrm>
            <a:off x="684213" y="4828871"/>
            <a:ext cx="10659256" cy="218204"/>
          </a:xfrm>
        </p:spPr>
        <p:txBody>
          <a:bodyPr/>
          <a:lstStyle>
            <a:lvl1pPr marL="25931" indent="0">
              <a:buFontTx/>
              <a:buNone/>
              <a:defRPr sz="1418">
                <a:solidFill>
                  <a:srgbClr val="595959"/>
                </a:solidFill>
                <a:latin typeface="Segoe UI Light" pitchFamily="34" charset="0"/>
              </a:defRPr>
            </a:lvl1pPr>
            <a:lvl2pPr marL="259315" indent="0">
              <a:buFontTx/>
              <a:buNone/>
              <a:defRPr/>
            </a:lvl2pPr>
            <a:lvl3pPr marL="518629" indent="0">
              <a:buFontTx/>
              <a:buNone/>
              <a:defRPr/>
            </a:lvl3pPr>
            <a:lvl4pPr marL="777944" indent="0">
              <a:buFontTx/>
              <a:buNone/>
              <a:defRPr/>
            </a:lvl4pPr>
            <a:lvl5pPr marL="1037259" indent="0">
              <a:buFontTx/>
              <a:buNone/>
              <a:defRPr/>
            </a:lvl5pPr>
          </a:lstStyle>
          <a:p>
            <a:pPr lvl="0"/>
            <a:r>
              <a:rPr lang="en-US" dirty="0" smtClean="0"/>
              <a:t>Date of Presentation</a:t>
            </a:r>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04529" y="737785"/>
            <a:ext cx="3047206" cy="380223"/>
          </a:xfrm>
          <a:prstGeom prst="rect">
            <a:avLst/>
          </a:prstGeom>
        </p:spPr>
      </p:pic>
    </p:spTree>
    <p:extLst>
      <p:ext uri="{BB962C8B-B14F-4D97-AF65-F5344CB8AC3E}">
        <p14:creationId xmlns:p14="http://schemas.microsoft.com/office/powerpoint/2010/main" val="211956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Page (All Up)">
    <p:spTree>
      <p:nvGrpSpPr>
        <p:cNvPr id="1" name=""/>
        <p:cNvGrpSpPr/>
        <p:nvPr/>
      </p:nvGrpSpPr>
      <p:grpSpPr>
        <a:xfrm>
          <a:off x="0" y="0"/>
          <a:ext cx="0" cy="0"/>
          <a:chOff x="0" y="0"/>
          <a:chExt cx="0" cy="0"/>
        </a:xfrm>
      </p:grpSpPr>
      <p:pic>
        <p:nvPicPr>
          <p:cNvPr id="12" name="Picture 11"/>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4012" y="2173445"/>
            <a:ext cx="12188952" cy="2404872"/>
          </a:xfrm>
          <a:prstGeom prst="rect">
            <a:avLst/>
          </a:prstGeom>
        </p:spPr>
      </p:pic>
      <p:pic>
        <p:nvPicPr>
          <p:cNvPr id="13" name="Picture 12"/>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4012" y="2173445"/>
            <a:ext cx="12188952" cy="2404872"/>
          </a:xfrm>
          <a:prstGeom prst="rect">
            <a:avLst/>
          </a:prstGeom>
        </p:spPr>
      </p:pic>
      <p:sp>
        <p:nvSpPr>
          <p:cNvPr id="10" name="Title 1"/>
          <p:cNvSpPr>
            <a:spLocks noGrp="1"/>
          </p:cNvSpPr>
          <p:nvPr>
            <p:ph type="ctrTitle" hasCustomPrompt="1"/>
          </p:nvPr>
        </p:nvSpPr>
        <p:spPr>
          <a:xfrm>
            <a:off x="684213" y="2854838"/>
            <a:ext cx="10659258" cy="555626"/>
          </a:xfrm>
        </p:spPr>
        <p:txBody>
          <a:bodyPr anchor="b" anchorCtr="0">
            <a:noAutofit/>
          </a:bodyPr>
          <a:lstStyle>
            <a:lvl1pPr algn="l">
              <a:lnSpc>
                <a:spcPts val="3592"/>
              </a:lnSpc>
              <a:defRPr sz="3403" spc="0" baseline="0">
                <a:solidFill>
                  <a:schemeClr val="bg1"/>
                </a:solidFill>
                <a:latin typeface="Segoe UI Light" pitchFamily="34" charset="0"/>
              </a:defRPr>
            </a:lvl1pPr>
          </a:lstStyle>
          <a:p>
            <a:r>
              <a:rPr lang="en-US" dirty="0" smtClean="0"/>
              <a:t>Click to edit Master Title style</a:t>
            </a:r>
            <a:endParaRPr lang="en-US" dirty="0"/>
          </a:p>
        </p:txBody>
      </p:sp>
      <p:sp>
        <p:nvSpPr>
          <p:cNvPr id="11" name="Subtitle 2"/>
          <p:cNvSpPr>
            <a:spLocks noGrp="1"/>
          </p:cNvSpPr>
          <p:nvPr>
            <p:ph type="subTitle" idx="1"/>
          </p:nvPr>
        </p:nvSpPr>
        <p:spPr>
          <a:xfrm>
            <a:off x="684215" y="3546203"/>
            <a:ext cx="10659255" cy="655320"/>
          </a:xfrm>
        </p:spPr>
        <p:txBody>
          <a:bodyPr>
            <a:normAutofit/>
          </a:bodyPr>
          <a:lstStyle>
            <a:lvl1pPr marL="25931" indent="0" algn="l">
              <a:buNone/>
              <a:defRPr sz="1512">
                <a:solidFill>
                  <a:schemeClr val="bg1"/>
                </a:solidFill>
                <a:latin typeface="Segoe UI Light" pitchFamily="34" charset="0"/>
              </a:defRPr>
            </a:lvl1pPr>
            <a:lvl2pPr marL="432191" indent="0" algn="ctr">
              <a:buNone/>
              <a:defRPr>
                <a:solidFill>
                  <a:schemeClr val="tx1">
                    <a:tint val="75000"/>
                  </a:schemeClr>
                </a:solidFill>
              </a:defRPr>
            </a:lvl2pPr>
            <a:lvl3pPr marL="864382" indent="0" algn="ctr">
              <a:buNone/>
              <a:defRPr>
                <a:solidFill>
                  <a:schemeClr val="tx1">
                    <a:tint val="75000"/>
                  </a:schemeClr>
                </a:solidFill>
              </a:defRPr>
            </a:lvl3pPr>
            <a:lvl4pPr marL="1296573" indent="0" algn="ctr">
              <a:buNone/>
              <a:defRPr>
                <a:solidFill>
                  <a:schemeClr val="tx1">
                    <a:tint val="75000"/>
                  </a:schemeClr>
                </a:solidFill>
              </a:defRPr>
            </a:lvl4pPr>
            <a:lvl5pPr marL="1728765" indent="0" algn="ctr">
              <a:buNone/>
              <a:defRPr>
                <a:solidFill>
                  <a:schemeClr val="tx1">
                    <a:tint val="75000"/>
                  </a:schemeClr>
                </a:solidFill>
              </a:defRPr>
            </a:lvl5pPr>
            <a:lvl6pPr marL="2160956" indent="0" algn="ctr">
              <a:buNone/>
              <a:defRPr>
                <a:solidFill>
                  <a:schemeClr val="tx1">
                    <a:tint val="75000"/>
                  </a:schemeClr>
                </a:solidFill>
              </a:defRPr>
            </a:lvl6pPr>
            <a:lvl7pPr marL="2593147" indent="0" algn="ctr">
              <a:buNone/>
              <a:defRPr>
                <a:solidFill>
                  <a:schemeClr val="tx1">
                    <a:tint val="75000"/>
                  </a:schemeClr>
                </a:solidFill>
              </a:defRPr>
            </a:lvl7pPr>
            <a:lvl8pPr marL="3025338" indent="0" algn="ctr">
              <a:buNone/>
              <a:defRPr>
                <a:solidFill>
                  <a:schemeClr val="tx1">
                    <a:tint val="75000"/>
                  </a:schemeClr>
                </a:solidFill>
              </a:defRPr>
            </a:lvl8pPr>
            <a:lvl9pPr marL="3457529" indent="0" algn="ctr">
              <a:buNone/>
              <a:defRPr>
                <a:solidFill>
                  <a:schemeClr val="tx1">
                    <a:tint val="75000"/>
                  </a:schemeClr>
                </a:solidFill>
              </a:defRPr>
            </a:lvl9pPr>
          </a:lstStyle>
          <a:p>
            <a:r>
              <a:rPr lang="en-US" dirty="0" smtClean="0"/>
              <a:t>Click to edit Master subtitle style</a:t>
            </a:r>
            <a:endParaRPr lang="en-US" dirty="0"/>
          </a:p>
        </p:txBody>
      </p:sp>
      <p:sp>
        <p:nvSpPr>
          <p:cNvPr id="15" name="Text Placeholder 6"/>
          <p:cNvSpPr>
            <a:spLocks noGrp="1"/>
          </p:cNvSpPr>
          <p:nvPr>
            <p:ph type="body" sz="quarter" idx="10" hasCustomPrompt="1"/>
          </p:nvPr>
        </p:nvSpPr>
        <p:spPr>
          <a:xfrm>
            <a:off x="684213" y="4828871"/>
            <a:ext cx="10659256" cy="218204"/>
          </a:xfrm>
        </p:spPr>
        <p:txBody>
          <a:bodyPr/>
          <a:lstStyle>
            <a:lvl1pPr marL="25931" indent="0">
              <a:buFontTx/>
              <a:buNone/>
              <a:defRPr sz="1418">
                <a:solidFill>
                  <a:srgbClr val="595959"/>
                </a:solidFill>
                <a:latin typeface="Segoe UI Light" pitchFamily="34" charset="0"/>
              </a:defRPr>
            </a:lvl1pPr>
            <a:lvl2pPr marL="259315" indent="0">
              <a:buFontTx/>
              <a:buNone/>
              <a:defRPr/>
            </a:lvl2pPr>
            <a:lvl3pPr marL="518629" indent="0">
              <a:buFontTx/>
              <a:buNone/>
              <a:defRPr/>
            </a:lvl3pPr>
            <a:lvl4pPr marL="777944" indent="0">
              <a:buFontTx/>
              <a:buNone/>
              <a:defRPr/>
            </a:lvl4pPr>
            <a:lvl5pPr marL="1037259" indent="0">
              <a:buFontTx/>
              <a:buNone/>
              <a:defRPr/>
            </a:lvl5pPr>
          </a:lstStyle>
          <a:p>
            <a:pPr lvl="0"/>
            <a:r>
              <a:rPr lang="en-US" dirty="0" smtClean="0"/>
              <a:t>Click to insert Presenter’s Name, Title</a:t>
            </a:r>
          </a:p>
        </p:txBody>
      </p:sp>
      <p:sp>
        <p:nvSpPr>
          <p:cNvPr id="17" name="Text Placeholder 6"/>
          <p:cNvSpPr>
            <a:spLocks noGrp="1"/>
          </p:cNvSpPr>
          <p:nvPr>
            <p:ph type="body" sz="quarter" idx="11" hasCustomPrompt="1"/>
          </p:nvPr>
        </p:nvSpPr>
        <p:spPr>
          <a:xfrm>
            <a:off x="684213" y="5115206"/>
            <a:ext cx="10659256" cy="218204"/>
          </a:xfrm>
        </p:spPr>
        <p:txBody>
          <a:bodyPr/>
          <a:lstStyle>
            <a:lvl1pPr marL="25931" indent="0">
              <a:buFontTx/>
              <a:buNone/>
              <a:defRPr sz="1418">
                <a:solidFill>
                  <a:srgbClr val="595959"/>
                </a:solidFill>
                <a:latin typeface="Segoe UI Light" pitchFamily="34" charset="0"/>
              </a:defRPr>
            </a:lvl1pPr>
            <a:lvl2pPr marL="259315" indent="0">
              <a:buFontTx/>
              <a:buNone/>
              <a:defRPr/>
            </a:lvl2pPr>
            <a:lvl3pPr marL="518629" indent="0">
              <a:buFontTx/>
              <a:buNone/>
              <a:defRPr/>
            </a:lvl3pPr>
            <a:lvl4pPr marL="777944" indent="0">
              <a:buFontTx/>
              <a:buNone/>
              <a:defRPr/>
            </a:lvl4pPr>
            <a:lvl5pPr marL="1037259" indent="0">
              <a:buFontTx/>
              <a:buNone/>
              <a:defRPr/>
            </a:lvl5pPr>
          </a:lstStyle>
          <a:p>
            <a:pPr lvl="0"/>
            <a:r>
              <a:rPr lang="en-US" dirty="0" smtClean="0"/>
              <a:t>Date of Presentation</a:t>
            </a:r>
          </a:p>
        </p:txBody>
      </p:sp>
      <p:pic>
        <p:nvPicPr>
          <p:cNvPr id="21" name="Picture 20"/>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04529" y="737785"/>
            <a:ext cx="3047206" cy="380223"/>
          </a:xfrm>
          <a:prstGeom prst="rect">
            <a:avLst/>
          </a:prstGeom>
        </p:spPr>
      </p:pic>
    </p:spTree>
    <p:extLst>
      <p:ext uri="{BB962C8B-B14F-4D97-AF65-F5344CB8AC3E}">
        <p14:creationId xmlns:p14="http://schemas.microsoft.com/office/powerpoint/2010/main" val="194765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Page (Strategy A)">
    <p:spTree>
      <p:nvGrpSpPr>
        <p:cNvPr id="1" name=""/>
        <p:cNvGrpSpPr/>
        <p:nvPr/>
      </p:nvGrpSpPr>
      <p:grpSpPr>
        <a:xfrm>
          <a:off x="0" y="0"/>
          <a:ext cx="0" cy="0"/>
          <a:chOff x="0" y="0"/>
          <a:chExt cx="0" cy="0"/>
        </a:xfrm>
      </p:grpSpPr>
      <p:pic>
        <p:nvPicPr>
          <p:cNvPr id="15" name="Picture 14"/>
          <p:cNvPicPr preferRelativeResize="0">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1" y="2173445"/>
            <a:ext cx="12188825" cy="2404872"/>
          </a:xfrm>
          <a:prstGeom prst="rect">
            <a:avLst/>
          </a:prstGeom>
        </p:spPr>
      </p:pic>
      <p:pic>
        <p:nvPicPr>
          <p:cNvPr id="16" name="Picture 15"/>
          <p:cNvPicPr preferRelativeResize="0">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2" y="2173445"/>
            <a:ext cx="12188825" cy="2404872"/>
          </a:xfrm>
          <a:prstGeom prst="rect">
            <a:avLst/>
          </a:prstGeom>
        </p:spPr>
      </p:pic>
      <p:sp>
        <p:nvSpPr>
          <p:cNvPr id="10" name="Title 1"/>
          <p:cNvSpPr>
            <a:spLocks noGrp="1"/>
          </p:cNvSpPr>
          <p:nvPr>
            <p:ph type="ctrTitle" hasCustomPrompt="1"/>
          </p:nvPr>
        </p:nvSpPr>
        <p:spPr>
          <a:xfrm>
            <a:off x="684213" y="2854838"/>
            <a:ext cx="10659258" cy="555626"/>
          </a:xfrm>
        </p:spPr>
        <p:txBody>
          <a:bodyPr anchor="b" anchorCtr="0">
            <a:noAutofit/>
          </a:bodyPr>
          <a:lstStyle>
            <a:lvl1pPr algn="l">
              <a:lnSpc>
                <a:spcPts val="3592"/>
              </a:lnSpc>
              <a:defRPr sz="3403" spc="0" baseline="0">
                <a:solidFill>
                  <a:schemeClr val="bg1"/>
                </a:solidFill>
                <a:latin typeface="Segoe UI Light" pitchFamily="34" charset="0"/>
              </a:defRPr>
            </a:lvl1pPr>
          </a:lstStyle>
          <a:p>
            <a:r>
              <a:rPr lang="en-US" dirty="0" smtClean="0"/>
              <a:t>Click to edit Master Title style</a:t>
            </a:r>
            <a:endParaRPr lang="en-US" dirty="0"/>
          </a:p>
        </p:txBody>
      </p:sp>
      <p:sp>
        <p:nvSpPr>
          <p:cNvPr id="11" name="Subtitle 2"/>
          <p:cNvSpPr>
            <a:spLocks noGrp="1"/>
          </p:cNvSpPr>
          <p:nvPr>
            <p:ph type="subTitle" idx="1"/>
          </p:nvPr>
        </p:nvSpPr>
        <p:spPr>
          <a:xfrm>
            <a:off x="684215" y="3546203"/>
            <a:ext cx="10659255" cy="655320"/>
          </a:xfrm>
        </p:spPr>
        <p:txBody>
          <a:bodyPr>
            <a:normAutofit/>
          </a:bodyPr>
          <a:lstStyle>
            <a:lvl1pPr marL="25931" indent="0" algn="l">
              <a:buNone/>
              <a:defRPr sz="1512">
                <a:solidFill>
                  <a:schemeClr val="bg1"/>
                </a:solidFill>
                <a:latin typeface="Segoe UI Light" pitchFamily="34" charset="0"/>
              </a:defRPr>
            </a:lvl1pPr>
            <a:lvl2pPr marL="432191" indent="0" algn="ctr">
              <a:buNone/>
              <a:defRPr>
                <a:solidFill>
                  <a:schemeClr val="tx1">
                    <a:tint val="75000"/>
                  </a:schemeClr>
                </a:solidFill>
              </a:defRPr>
            </a:lvl2pPr>
            <a:lvl3pPr marL="864382" indent="0" algn="ctr">
              <a:buNone/>
              <a:defRPr>
                <a:solidFill>
                  <a:schemeClr val="tx1">
                    <a:tint val="75000"/>
                  </a:schemeClr>
                </a:solidFill>
              </a:defRPr>
            </a:lvl3pPr>
            <a:lvl4pPr marL="1296573" indent="0" algn="ctr">
              <a:buNone/>
              <a:defRPr>
                <a:solidFill>
                  <a:schemeClr val="tx1">
                    <a:tint val="75000"/>
                  </a:schemeClr>
                </a:solidFill>
              </a:defRPr>
            </a:lvl4pPr>
            <a:lvl5pPr marL="1728765" indent="0" algn="ctr">
              <a:buNone/>
              <a:defRPr>
                <a:solidFill>
                  <a:schemeClr val="tx1">
                    <a:tint val="75000"/>
                  </a:schemeClr>
                </a:solidFill>
              </a:defRPr>
            </a:lvl5pPr>
            <a:lvl6pPr marL="2160956" indent="0" algn="ctr">
              <a:buNone/>
              <a:defRPr>
                <a:solidFill>
                  <a:schemeClr val="tx1">
                    <a:tint val="75000"/>
                  </a:schemeClr>
                </a:solidFill>
              </a:defRPr>
            </a:lvl6pPr>
            <a:lvl7pPr marL="2593147" indent="0" algn="ctr">
              <a:buNone/>
              <a:defRPr>
                <a:solidFill>
                  <a:schemeClr val="tx1">
                    <a:tint val="75000"/>
                  </a:schemeClr>
                </a:solidFill>
              </a:defRPr>
            </a:lvl7pPr>
            <a:lvl8pPr marL="3025338" indent="0" algn="ctr">
              <a:buNone/>
              <a:defRPr>
                <a:solidFill>
                  <a:schemeClr val="tx1">
                    <a:tint val="75000"/>
                  </a:schemeClr>
                </a:solidFill>
              </a:defRPr>
            </a:lvl8pPr>
            <a:lvl9pPr marL="3457529" indent="0" algn="ctr">
              <a:buNone/>
              <a:defRPr>
                <a:solidFill>
                  <a:schemeClr val="tx1">
                    <a:tint val="75000"/>
                  </a:schemeClr>
                </a:solidFill>
              </a:defRPr>
            </a:lvl9pPr>
          </a:lstStyle>
          <a:p>
            <a:r>
              <a:rPr lang="en-US" dirty="0" smtClean="0"/>
              <a:t>Click to edit Master subtitle style</a:t>
            </a:r>
            <a:endParaRPr lang="en-US" dirty="0"/>
          </a:p>
        </p:txBody>
      </p:sp>
      <p:sp>
        <p:nvSpPr>
          <p:cNvPr id="17" name="Text Placeholder 6"/>
          <p:cNvSpPr>
            <a:spLocks noGrp="1"/>
          </p:cNvSpPr>
          <p:nvPr>
            <p:ph type="body" sz="quarter" idx="10" hasCustomPrompt="1"/>
          </p:nvPr>
        </p:nvSpPr>
        <p:spPr>
          <a:xfrm>
            <a:off x="684213" y="4828871"/>
            <a:ext cx="10659256" cy="218204"/>
          </a:xfrm>
        </p:spPr>
        <p:txBody>
          <a:bodyPr/>
          <a:lstStyle>
            <a:lvl1pPr marL="25931" indent="0">
              <a:buFontTx/>
              <a:buNone/>
              <a:defRPr sz="1418">
                <a:solidFill>
                  <a:srgbClr val="595959"/>
                </a:solidFill>
                <a:latin typeface="Segoe UI Light" pitchFamily="34" charset="0"/>
              </a:defRPr>
            </a:lvl1pPr>
            <a:lvl2pPr marL="259315" indent="0">
              <a:buFontTx/>
              <a:buNone/>
              <a:defRPr/>
            </a:lvl2pPr>
            <a:lvl3pPr marL="518629" indent="0">
              <a:buFontTx/>
              <a:buNone/>
              <a:defRPr/>
            </a:lvl3pPr>
            <a:lvl4pPr marL="777944" indent="0">
              <a:buFontTx/>
              <a:buNone/>
              <a:defRPr/>
            </a:lvl4pPr>
            <a:lvl5pPr marL="1037259" indent="0">
              <a:buFontTx/>
              <a:buNone/>
              <a:defRPr/>
            </a:lvl5pPr>
          </a:lstStyle>
          <a:p>
            <a:pPr lvl="0"/>
            <a:r>
              <a:rPr lang="en-US" dirty="0" smtClean="0"/>
              <a:t>Click to insert Presenter’s Name, Title</a:t>
            </a:r>
          </a:p>
        </p:txBody>
      </p:sp>
      <p:sp>
        <p:nvSpPr>
          <p:cNvPr id="20" name="Text Placeholder 6"/>
          <p:cNvSpPr>
            <a:spLocks noGrp="1"/>
          </p:cNvSpPr>
          <p:nvPr>
            <p:ph type="body" sz="quarter" idx="11" hasCustomPrompt="1"/>
          </p:nvPr>
        </p:nvSpPr>
        <p:spPr>
          <a:xfrm>
            <a:off x="684213" y="5115206"/>
            <a:ext cx="10659256" cy="218204"/>
          </a:xfrm>
        </p:spPr>
        <p:txBody>
          <a:bodyPr/>
          <a:lstStyle>
            <a:lvl1pPr marL="25931" indent="0">
              <a:buFontTx/>
              <a:buNone/>
              <a:defRPr sz="1418">
                <a:solidFill>
                  <a:srgbClr val="595959"/>
                </a:solidFill>
                <a:latin typeface="Segoe UI Light" pitchFamily="34" charset="0"/>
              </a:defRPr>
            </a:lvl1pPr>
            <a:lvl2pPr marL="259315" indent="0">
              <a:buFontTx/>
              <a:buNone/>
              <a:defRPr/>
            </a:lvl2pPr>
            <a:lvl3pPr marL="518629" indent="0">
              <a:buFontTx/>
              <a:buNone/>
              <a:defRPr/>
            </a:lvl3pPr>
            <a:lvl4pPr marL="777944" indent="0">
              <a:buFontTx/>
              <a:buNone/>
              <a:defRPr/>
            </a:lvl4pPr>
            <a:lvl5pPr marL="1037259" indent="0">
              <a:buFontTx/>
              <a:buNone/>
              <a:defRPr/>
            </a:lvl5pPr>
          </a:lstStyle>
          <a:p>
            <a:pPr lvl="0"/>
            <a:r>
              <a:rPr lang="en-US" dirty="0" smtClean="0"/>
              <a:t>Date of Presentation</a:t>
            </a:r>
          </a:p>
        </p:txBody>
      </p:sp>
      <p:pic>
        <p:nvPicPr>
          <p:cNvPr id="24" name="Picture 23"/>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04529" y="737785"/>
            <a:ext cx="3047206" cy="380223"/>
          </a:xfrm>
          <a:prstGeom prst="rect">
            <a:avLst/>
          </a:prstGeom>
        </p:spPr>
      </p:pic>
    </p:spTree>
    <p:extLst>
      <p:ext uri="{BB962C8B-B14F-4D97-AF65-F5344CB8AC3E}">
        <p14:creationId xmlns:p14="http://schemas.microsoft.com/office/powerpoint/2010/main" val="2164441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Page (Strategy B)">
    <p:spTree>
      <p:nvGrpSpPr>
        <p:cNvPr id="1" name=""/>
        <p:cNvGrpSpPr/>
        <p:nvPr/>
      </p:nvGrpSpPr>
      <p:grpSpPr>
        <a:xfrm>
          <a:off x="0" y="0"/>
          <a:ext cx="0" cy="0"/>
          <a:chOff x="0" y="0"/>
          <a:chExt cx="0" cy="0"/>
        </a:xfrm>
      </p:grpSpPr>
      <p:pic>
        <p:nvPicPr>
          <p:cNvPr id="12" name="Picture 11"/>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1" y="2173445"/>
            <a:ext cx="12188825" cy="2404872"/>
          </a:xfrm>
          <a:prstGeom prst="rect">
            <a:avLst/>
          </a:prstGeom>
        </p:spPr>
      </p:pic>
      <p:pic>
        <p:nvPicPr>
          <p:cNvPr id="16" name="Picture 15"/>
          <p:cNvPicPr preferRelativeResize="0">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2" y="2173445"/>
            <a:ext cx="12188825" cy="2404872"/>
          </a:xfrm>
          <a:prstGeom prst="rect">
            <a:avLst/>
          </a:prstGeom>
        </p:spPr>
      </p:pic>
      <p:sp>
        <p:nvSpPr>
          <p:cNvPr id="10" name="Title 1"/>
          <p:cNvSpPr>
            <a:spLocks noGrp="1"/>
          </p:cNvSpPr>
          <p:nvPr>
            <p:ph type="ctrTitle" hasCustomPrompt="1"/>
          </p:nvPr>
        </p:nvSpPr>
        <p:spPr>
          <a:xfrm>
            <a:off x="684213" y="2854838"/>
            <a:ext cx="10659258" cy="555626"/>
          </a:xfrm>
        </p:spPr>
        <p:txBody>
          <a:bodyPr anchor="b" anchorCtr="0">
            <a:noAutofit/>
          </a:bodyPr>
          <a:lstStyle>
            <a:lvl1pPr algn="l">
              <a:lnSpc>
                <a:spcPts val="3592"/>
              </a:lnSpc>
              <a:defRPr sz="3403" spc="0" baseline="0">
                <a:solidFill>
                  <a:srgbClr val="000000"/>
                </a:solidFill>
                <a:latin typeface="Segoe UI Light" pitchFamily="34" charset="0"/>
              </a:defRPr>
            </a:lvl1pPr>
          </a:lstStyle>
          <a:p>
            <a:r>
              <a:rPr lang="en-US" dirty="0" smtClean="0"/>
              <a:t>Click to edit Master Title style</a:t>
            </a:r>
            <a:endParaRPr lang="en-US" dirty="0"/>
          </a:p>
        </p:txBody>
      </p:sp>
      <p:sp>
        <p:nvSpPr>
          <p:cNvPr id="11" name="Subtitle 2"/>
          <p:cNvSpPr>
            <a:spLocks noGrp="1"/>
          </p:cNvSpPr>
          <p:nvPr>
            <p:ph type="subTitle" idx="1"/>
          </p:nvPr>
        </p:nvSpPr>
        <p:spPr>
          <a:xfrm>
            <a:off x="684215" y="3546203"/>
            <a:ext cx="10659255" cy="655320"/>
          </a:xfrm>
        </p:spPr>
        <p:txBody>
          <a:bodyPr>
            <a:normAutofit/>
          </a:bodyPr>
          <a:lstStyle>
            <a:lvl1pPr marL="25931" indent="0" algn="l">
              <a:buNone/>
              <a:defRPr sz="1512">
                <a:solidFill>
                  <a:srgbClr val="000000"/>
                </a:solidFill>
                <a:latin typeface="Segoe UI Light" pitchFamily="34" charset="0"/>
              </a:defRPr>
            </a:lvl1pPr>
            <a:lvl2pPr marL="432191" indent="0" algn="ctr">
              <a:buNone/>
              <a:defRPr>
                <a:solidFill>
                  <a:schemeClr val="tx1">
                    <a:tint val="75000"/>
                  </a:schemeClr>
                </a:solidFill>
              </a:defRPr>
            </a:lvl2pPr>
            <a:lvl3pPr marL="864382" indent="0" algn="ctr">
              <a:buNone/>
              <a:defRPr>
                <a:solidFill>
                  <a:schemeClr val="tx1">
                    <a:tint val="75000"/>
                  </a:schemeClr>
                </a:solidFill>
              </a:defRPr>
            </a:lvl3pPr>
            <a:lvl4pPr marL="1296573" indent="0" algn="ctr">
              <a:buNone/>
              <a:defRPr>
                <a:solidFill>
                  <a:schemeClr val="tx1">
                    <a:tint val="75000"/>
                  </a:schemeClr>
                </a:solidFill>
              </a:defRPr>
            </a:lvl4pPr>
            <a:lvl5pPr marL="1728765" indent="0" algn="ctr">
              <a:buNone/>
              <a:defRPr>
                <a:solidFill>
                  <a:schemeClr val="tx1">
                    <a:tint val="75000"/>
                  </a:schemeClr>
                </a:solidFill>
              </a:defRPr>
            </a:lvl5pPr>
            <a:lvl6pPr marL="2160956" indent="0" algn="ctr">
              <a:buNone/>
              <a:defRPr>
                <a:solidFill>
                  <a:schemeClr val="tx1">
                    <a:tint val="75000"/>
                  </a:schemeClr>
                </a:solidFill>
              </a:defRPr>
            </a:lvl6pPr>
            <a:lvl7pPr marL="2593147" indent="0" algn="ctr">
              <a:buNone/>
              <a:defRPr>
                <a:solidFill>
                  <a:schemeClr val="tx1">
                    <a:tint val="75000"/>
                  </a:schemeClr>
                </a:solidFill>
              </a:defRPr>
            </a:lvl7pPr>
            <a:lvl8pPr marL="3025338" indent="0" algn="ctr">
              <a:buNone/>
              <a:defRPr>
                <a:solidFill>
                  <a:schemeClr val="tx1">
                    <a:tint val="75000"/>
                  </a:schemeClr>
                </a:solidFill>
              </a:defRPr>
            </a:lvl8pPr>
            <a:lvl9pPr marL="3457529" indent="0" algn="ctr">
              <a:buNone/>
              <a:defRPr>
                <a:solidFill>
                  <a:schemeClr val="tx1">
                    <a:tint val="75000"/>
                  </a:schemeClr>
                </a:solidFill>
              </a:defRPr>
            </a:lvl9pPr>
          </a:lstStyle>
          <a:p>
            <a:r>
              <a:rPr lang="en-US" dirty="0" smtClean="0"/>
              <a:t>Click to edit Master subtitle style</a:t>
            </a:r>
            <a:endParaRPr lang="en-US" dirty="0"/>
          </a:p>
        </p:txBody>
      </p:sp>
      <p:sp>
        <p:nvSpPr>
          <p:cNvPr id="17" name="Text Placeholder 6"/>
          <p:cNvSpPr>
            <a:spLocks noGrp="1"/>
          </p:cNvSpPr>
          <p:nvPr>
            <p:ph type="body" sz="quarter" idx="10" hasCustomPrompt="1"/>
          </p:nvPr>
        </p:nvSpPr>
        <p:spPr>
          <a:xfrm>
            <a:off x="684213" y="4828871"/>
            <a:ext cx="10659256" cy="218204"/>
          </a:xfrm>
        </p:spPr>
        <p:txBody>
          <a:bodyPr/>
          <a:lstStyle>
            <a:lvl1pPr marL="25931" indent="0">
              <a:buFontTx/>
              <a:buNone/>
              <a:defRPr sz="1418">
                <a:solidFill>
                  <a:srgbClr val="595959"/>
                </a:solidFill>
                <a:latin typeface="Segoe UI Light" pitchFamily="34" charset="0"/>
              </a:defRPr>
            </a:lvl1pPr>
            <a:lvl2pPr marL="259315" indent="0">
              <a:buFontTx/>
              <a:buNone/>
              <a:defRPr/>
            </a:lvl2pPr>
            <a:lvl3pPr marL="518629" indent="0">
              <a:buFontTx/>
              <a:buNone/>
              <a:defRPr/>
            </a:lvl3pPr>
            <a:lvl4pPr marL="777944" indent="0">
              <a:buFontTx/>
              <a:buNone/>
              <a:defRPr/>
            </a:lvl4pPr>
            <a:lvl5pPr marL="1037259" indent="0">
              <a:buFontTx/>
              <a:buNone/>
              <a:defRPr/>
            </a:lvl5pPr>
          </a:lstStyle>
          <a:p>
            <a:pPr lvl="0"/>
            <a:r>
              <a:rPr lang="en-US" dirty="0" smtClean="0"/>
              <a:t>Click to insert Presenter’s Name, Title</a:t>
            </a:r>
          </a:p>
        </p:txBody>
      </p:sp>
      <p:sp>
        <p:nvSpPr>
          <p:cNvPr id="20" name="Text Placeholder 6"/>
          <p:cNvSpPr>
            <a:spLocks noGrp="1"/>
          </p:cNvSpPr>
          <p:nvPr>
            <p:ph type="body" sz="quarter" idx="11" hasCustomPrompt="1"/>
          </p:nvPr>
        </p:nvSpPr>
        <p:spPr>
          <a:xfrm>
            <a:off x="684213" y="5115206"/>
            <a:ext cx="10659256" cy="218204"/>
          </a:xfrm>
        </p:spPr>
        <p:txBody>
          <a:bodyPr/>
          <a:lstStyle>
            <a:lvl1pPr marL="25931" indent="0">
              <a:buFontTx/>
              <a:buNone/>
              <a:defRPr sz="1418">
                <a:solidFill>
                  <a:srgbClr val="595959"/>
                </a:solidFill>
                <a:latin typeface="Segoe UI Light" pitchFamily="34" charset="0"/>
              </a:defRPr>
            </a:lvl1pPr>
            <a:lvl2pPr marL="259315" indent="0">
              <a:buFontTx/>
              <a:buNone/>
              <a:defRPr/>
            </a:lvl2pPr>
            <a:lvl3pPr marL="518629" indent="0">
              <a:buFontTx/>
              <a:buNone/>
              <a:defRPr/>
            </a:lvl3pPr>
            <a:lvl4pPr marL="777944" indent="0">
              <a:buFontTx/>
              <a:buNone/>
              <a:defRPr/>
            </a:lvl4pPr>
            <a:lvl5pPr marL="1037259" indent="0">
              <a:buFontTx/>
              <a:buNone/>
              <a:defRPr/>
            </a:lvl5pPr>
          </a:lstStyle>
          <a:p>
            <a:pPr lvl="0"/>
            <a:r>
              <a:rPr lang="en-US" dirty="0" smtClean="0"/>
              <a:t>Date of Presentation</a:t>
            </a:r>
          </a:p>
        </p:txBody>
      </p:sp>
      <p:pic>
        <p:nvPicPr>
          <p:cNvPr id="21" name="Picture 20"/>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04529" y="737785"/>
            <a:ext cx="3047206" cy="380223"/>
          </a:xfrm>
          <a:prstGeom prst="rect">
            <a:avLst/>
          </a:prstGeom>
        </p:spPr>
      </p:pic>
    </p:spTree>
    <p:extLst>
      <p:ext uri="{BB962C8B-B14F-4D97-AF65-F5344CB8AC3E}">
        <p14:creationId xmlns:p14="http://schemas.microsoft.com/office/powerpoint/2010/main" val="373007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Page (Consulting A)">
    <p:spTree>
      <p:nvGrpSpPr>
        <p:cNvPr id="1" name=""/>
        <p:cNvGrpSpPr/>
        <p:nvPr/>
      </p:nvGrpSpPr>
      <p:grpSpPr>
        <a:xfrm>
          <a:off x="0" y="0"/>
          <a:ext cx="0" cy="0"/>
          <a:chOff x="0" y="0"/>
          <a:chExt cx="0" cy="0"/>
        </a:xfrm>
      </p:grpSpPr>
      <p:pic>
        <p:nvPicPr>
          <p:cNvPr id="4" name="Picture 3"/>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4144" y="2173445"/>
            <a:ext cx="12188952" cy="240487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4144" y="2173445"/>
            <a:ext cx="12188825" cy="2404872"/>
          </a:xfrm>
          <a:prstGeom prst="rect">
            <a:avLst/>
          </a:prstGeom>
        </p:spPr>
      </p:pic>
      <p:sp>
        <p:nvSpPr>
          <p:cNvPr id="10" name="Title 1"/>
          <p:cNvSpPr>
            <a:spLocks noGrp="1"/>
          </p:cNvSpPr>
          <p:nvPr>
            <p:ph type="ctrTitle" hasCustomPrompt="1"/>
          </p:nvPr>
        </p:nvSpPr>
        <p:spPr>
          <a:xfrm>
            <a:off x="684214" y="2854838"/>
            <a:ext cx="5665771" cy="555626"/>
          </a:xfrm>
        </p:spPr>
        <p:txBody>
          <a:bodyPr anchor="b" anchorCtr="0">
            <a:noAutofit/>
          </a:bodyPr>
          <a:lstStyle>
            <a:lvl1pPr algn="l">
              <a:lnSpc>
                <a:spcPts val="3592"/>
              </a:lnSpc>
              <a:defRPr sz="3403" spc="0" baseline="0">
                <a:solidFill>
                  <a:schemeClr val="bg1"/>
                </a:solidFill>
                <a:latin typeface="Segoe UI Light" pitchFamily="34" charset="0"/>
              </a:defRPr>
            </a:lvl1pPr>
          </a:lstStyle>
          <a:p>
            <a:r>
              <a:rPr lang="en-US" dirty="0" smtClean="0"/>
              <a:t>Click to edit Master Title style</a:t>
            </a:r>
            <a:endParaRPr lang="en-US" dirty="0"/>
          </a:p>
        </p:txBody>
      </p:sp>
      <p:sp>
        <p:nvSpPr>
          <p:cNvPr id="11" name="Subtitle 2"/>
          <p:cNvSpPr>
            <a:spLocks noGrp="1"/>
          </p:cNvSpPr>
          <p:nvPr>
            <p:ph type="subTitle" idx="1"/>
          </p:nvPr>
        </p:nvSpPr>
        <p:spPr>
          <a:xfrm>
            <a:off x="684215" y="3546203"/>
            <a:ext cx="5665769" cy="655320"/>
          </a:xfrm>
        </p:spPr>
        <p:txBody>
          <a:bodyPr>
            <a:normAutofit/>
          </a:bodyPr>
          <a:lstStyle>
            <a:lvl1pPr marL="25931" indent="0" algn="l">
              <a:buNone/>
              <a:defRPr sz="1512">
                <a:solidFill>
                  <a:schemeClr val="bg1"/>
                </a:solidFill>
                <a:latin typeface="Segoe UI Light" pitchFamily="34" charset="0"/>
              </a:defRPr>
            </a:lvl1pPr>
            <a:lvl2pPr marL="432191" indent="0" algn="ctr">
              <a:buNone/>
              <a:defRPr>
                <a:solidFill>
                  <a:schemeClr val="tx1">
                    <a:tint val="75000"/>
                  </a:schemeClr>
                </a:solidFill>
              </a:defRPr>
            </a:lvl2pPr>
            <a:lvl3pPr marL="864382" indent="0" algn="ctr">
              <a:buNone/>
              <a:defRPr>
                <a:solidFill>
                  <a:schemeClr val="tx1">
                    <a:tint val="75000"/>
                  </a:schemeClr>
                </a:solidFill>
              </a:defRPr>
            </a:lvl3pPr>
            <a:lvl4pPr marL="1296573" indent="0" algn="ctr">
              <a:buNone/>
              <a:defRPr>
                <a:solidFill>
                  <a:schemeClr val="tx1">
                    <a:tint val="75000"/>
                  </a:schemeClr>
                </a:solidFill>
              </a:defRPr>
            </a:lvl4pPr>
            <a:lvl5pPr marL="1728765" indent="0" algn="ctr">
              <a:buNone/>
              <a:defRPr>
                <a:solidFill>
                  <a:schemeClr val="tx1">
                    <a:tint val="75000"/>
                  </a:schemeClr>
                </a:solidFill>
              </a:defRPr>
            </a:lvl5pPr>
            <a:lvl6pPr marL="2160956" indent="0" algn="ctr">
              <a:buNone/>
              <a:defRPr>
                <a:solidFill>
                  <a:schemeClr val="tx1">
                    <a:tint val="75000"/>
                  </a:schemeClr>
                </a:solidFill>
              </a:defRPr>
            </a:lvl6pPr>
            <a:lvl7pPr marL="2593147" indent="0" algn="ctr">
              <a:buNone/>
              <a:defRPr>
                <a:solidFill>
                  <a:schemeClr val="tx1">
                    <a:tint val="75000"/>
                  </a:schemeClr>
                </a:solidFill>
              </a:defRPr>
            </a:lvl7pPr>
            <a:lvl8pPr marL="3025338" indent="0" algn="ctr">
              <a:buNone/>
              <a:defRPr>
                <a:solidFill>
                  <a:schemeClr val="tx1">
                    <a:tint val="75000"/>
                  </a:schemeClr>
                </a:solidFill>
              </a:defRPr>
            </a:lvl8pPr>
            <a:lvl9pPr marL="3457529" indent="0" algn="ctr">
              <a:buNone/>
              <a:defRPr>
                <a:solidFill>
                  <a:schemeClr val="tx1">
                    <a:tint val="75000"/>
                  </a:schemeClr>
                </a:solidFill>
              </a:defRPr>
            </a:lvl9pPr>
          </a:lstStyle>
          <a:p>
            <a:r>
              <a:rPr lang="en-US" dirty="0" smtClean="0"/>
              <a:t>Click to edit Master subtitle style</a:t>
            </a:r>
            <a:endParaRPr lang="en-US" dirty="0"/>
          </a:p>
        </p:txBody>
      </p:sp>
      <p:sp>
        <p:nvSpPr>
          <p:cNvPr id="14" name="Text Placeholder 6"/>
          <p:cNvSpPr>
            <a:spLocks noGrp="1"/>
          </p:cNvSpPr>
          <p:nvPr>
            <p:ph type="body" sz="quarter" idx="10" hasCustomPrompt="1"/>
          </p:nvPr>
        </p:nvSpPr>
        <p:spPr>
          <a:xfrm>
            <a:off x="684213" y="4828871"/>
            <a:ext cx="10659256" cy="218204"/>
          </a:xfrm>
        </p:spPr>
        <p:txBody>
          <a:bodyPr/>
          <a:lstStyle>
            <a:lvl1pPr marL="25931" indent="0">
              <a:buFontTx/>
              <a:buNone/>
              <a:defRPr sz="1418">
                <a:solidFill>
                  <a:srgbClr val="595959"/>
                </a:solidFill>
                <a:latin typeface="Segoe UI Light" pitchFamily="34" charset="0"/>
              </a:defRPr>
            </a:lvl1pPr>
            <a:lvl2pPr marL="259315" indent="0">
              <a:buFontTx/>
              <a:buNone/>
              <a:defRPr/>
            </a:lvl2pPr>
            <a:lvl3pPr marL="518629" indent="0">
              <a:buFontTx/>
              <a:buNone/>
              <a:defRPr/>
            </a:lvl3pPr>
            <a:lvl4pPr marL="777944" indent="0">
              <a:buFontTx/>
              <a:buNone/>
              <a:defRPr/>
            </a:lvl4pPr>
            <a:lvl5pPr marL="1037259" indent="0">
              <a:buFontTx/>
              <a:buNone/>
              <a:defRPr/>
            </a:lvl5pPr>
          </a:lstStyle>
          <a:p>
            <a:pPr lvl="0"/>
            <a:r>
              <a:rPr lang="en-US" dirty="0" smtClean="0"/>
              <a:t>Click to insert Presenter’s Name, Title</a:t>
            </a:r>
          </a:p>
        </p:txBody>
      </p:sp>
      <p:sp>
        <p:nvSpPr>
          <p:cNvPr id="15" name="Text Placeholder 6"/>
          <p:cNvSpPr>
            <a:spLocks noGrp="1"/>
          </p:cNvSpPr>
          <p:nvPr>
            <p:ph type="body" sz="quarter" idx="11" hasCustomPrompt="1"/>
          </p:nvPr>
        </p:nvSpPr>
        <p:spPr>
          <a:xfrm>
            <a:off x="684213" y="5115206"/>
            <a:ext cx="10659256" cy="218204"/>
          </a:xfrm>
        </p:spPr>
        <p:txBody>
          <a:bodyPr/>
          <a:lstStyle>
            <a:lvl1pPr marL="25931" indent="0">
              <a:buFontTx/>
              <a:buNone/>
              <a:defRPr sz="1418">
                <a:solidFill>
                  <a:srgbClr val="595959"/>
                </a:solidFill>
                <a:latin typeface="Segoe UI Light" pitchFamily="34" charset="0"/>
              </a:defRPr>
            </a:lvl1pPr>
            <a:lvl2pPr marL="259315" indent="0">
              <a:buFontTx/>
              <a:buNone/>
              <a:defRPr/>
            </a:lvl2pPr>
            <a:lvl3pPr marL="518629" indent="0">
              <a:buFontTx/>
              <a:buNone/>
              <a:defRPr/>
            </a:lvl3pPr>
            <a:lvl4pPr marL="777944" indent="0">
              <a:buFontTx/>
              <a:buNone/>
              <a:defRPr/>
            </a:lvl4pPr>
            <a:lvl5pPr marL="1037259" indent="0">
              <a:buFontTx/>
              <a:buNone/>
              <a:defRPr/>
            </a:lvl5pPr>
          </a:lstStyle>
          <a:p>
            <a:pPr lvl="0"/>
            <a:r>
              <a:rPr lang="en-US" dirty="0" smtClean="0"/>
              <a:t>Date of Presentation</a:t>
            </a:r>
          </a:p>
        </p:txBody>
      </p:sp>
    </p:spTree>
    <p:extLst>
      <p:ext uri="{BB962C8B-B14F-4D97-AF65-F5344CB8AC3E}">
        <p14:creationId xmlns:p14="http://schemas.microsoft.com/office/powerpoint/2010/main" val="355303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Page (Consulting B)">
    <p:spTree>
      <p:nvGrpSpPr>
        <p:cNvPr id="1" name=""/>
        <p:cNvGrpSpPr/>
        <p:nvPr/>
      </p:nvGrpSpPr>
      <p:grpSpPr>
        <a:xfrm>
          <a:off x="0" y="0"/>
          <a:ext cx="0" cy="0"/>
          <a:chOff x="0" y="0"/>
          <a:chExt cx="0" cy="0"/>
        </a:xfrm>
      </p:grpSpPr>
      <p:pic>
        <p:nvPicPr>
          <p:cNvPr id="12" name="Picture 11"/>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4144" y="2173445"/>
            <a:ext cx="12188952" cy="240487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4144" y="2173445"/>
            <a:ext cx="12188825" cy="2404872"/>
          </a:xfrm>
          <a:prstGeom prst="rect">
            <a:avLst/>
          </a:prstGeom>
        </p:spPr>
      </p:pic>
      <p:sp>
        <p:nvSpPr>
          <p:cNvPr id="10" name="Title 1"/>
          <p:cNvSpPr>
            <a:spLocks noGrp="1"/>
          </p:cNvSpPr>
          <p:nvPr>
            <p:ph type="ctrTitle" hasCustomPrompt="1"/>
          </p:nvPr>
        </p:nvSpPr>
        <p:spPr>
          <a:xfrm>
            <a:off x="684214" y="2854838"/>
            <a:ext cx="5665771" cy="555626"/>
          </a:xfrm>
        </p:spPr>
        <p:txBody>
          <a:bodyPr anchor="b" anchorCtr="0">
            <a:noAutofit/>
          </a:bodyPr>
          <a:lstStyle>
            <a:lvl1pPr algn="l">
              <a:lnSpc>
                <a:spcPts val="3592"/>
              </a:lnSpc>
              <a:defRPr sz="3403" spc="0" baseline="0">
                <a:solidFill>
                  <a:schemeClr val="bg1"/>
                </a:solidFill>
                <a:latin typeface="Segoe UI Light" pitchFamily="34" charset="0"/>
              </a:defRPr>
            </a:lvl1pPr>
          </a:lstStyle>
          <a:p>
            <a:r>
              <a:rPr lang="en-US" dirty="0" smtClean="0"/>
              <a:t>Click to edit Master Title style</a:t>
            </a:r>
            <a:endParaRPr lang="en-US" dirty="0"/>
          </a:p>
        </p:txBody>
      </p:sp>
      <p:sp>
        <p:nvSpPr>
          <p:cNvPr id="11" name="Subtitle 2"/>
          <p:cNvSpPr>
            <a:spLocks noGrp="1"/>
          </p:cNvSpPr>
          <p:nvPr>
            <p:ph type="subTitle" idx="1"/>
          </p:nvPr>
        </p:nvSpPr>
        <p:spPr>
          <a:xfrm>
            <a:off x="684215" y="3546203"/>
            <a:ext cx="5665769" cy="655320"/>
          </a:xfrm>
        </p:spPr>
        <p:txBody>
          <a:bodyPr>
            <a:normAutofit/>
          </a:bodyPr>
          <a:lstStyle>
            <a:lvl1pPr marL="25931" indent="0" algn="l">
              <a:buNone/>
              <a:defRPr sz="1512">
                <a:solidFill>
                  <a:schemeClr val="bg1"/>
                </a:solidFill>
                <a:latin typeface="Segoe UI Light" pitchFamily="34" charset="0"/>
              </a:defRPr>
            </a:lvl1pPr>
            <a:lvl2pPr marL="432191" indent="0" algn="ctr">
              <a:buNone/>
              <a:defRPr>
                <a:solidFill>
                  <a:schemeClr val="tx1">
                    <a:tint val="75000"/>
                  </a:schemeClr>
                </a:solidFill>
              </a:defRPr>
            </a:lvl2pPr>
            <a:lvl3pPr marL="864382" indent="0" algn="ctr">
              <a:buNone/>
              <a:defRPr>
                <a:solidFill>
                  <a:schemeClr val="tx1">
                    <a:tint val="75000"/>
                  </a:schemeClr>
                </a:solidFill>
              </a:defRPr>
            </a:lvl3pPr>
            <a:lvl4pPr marL="1296573" indent="0" algn="ctr">
              <a:buNone/>
              <a:defRPr>
                <a:solidFill>
                  <a:schemeClr val="tx1">
                    <a:tint val="75000"/>
                  </a:schemeClr>
                </a:solidFill>
              </a:defRPr>
            </a:lvl4pPr>
            <a:lvl5pPr marL="1728765" indent="0" algn="ctr">
              <a:buNone/>
              <a:defRPr>
                <a:solidFill>
                  <a:schemeClr val="tx1">
                    <a:tint val="75000"/>
                  </a:schemeClr>
                </a:solidFill>
              </a:defRPr>
            </a:lvl5pPr>
            <a:lvl6pPr marL="2160956" indent="0" algn="ctr">
              <a:buNone/>
              <a:defRPr>
                <a:solidFill>
                  <a:schemeClr val="tx1">
                    <a:tint val="75000"/>
                  </a:schemeClr>
                </a:solidFill>
              </a:defRPr>
            </a:lvl6pPr>
            <a:lvl7pPr marL="2593147" indent="0" algn="ctr">
              <a:buNone/>
              <a:defRPr>
                <a:solidFill>
                  <a:schemeClr val="tx1">
                    <a:tint val="75000"/>
                  </a:schemeClr>
                </a:solidFill>
              </a:defRPr>
            </a:lvl7pPr>
            <a:lvl8pPr marL="3025338" indent="0" algn="ctr">
              <a:buNone/>
              <a:defRPr>
                <a:solidFill>
                  <a:schemeClr val="tx1">
                    <a:tint val="75000"/>
                  </a:schemeClr>
                </a:solidFill>
              </a:defRPr>
            </a:lvl8pPr>
            <a:lvl9pPr marL="3457529" indent="0" algn="ctr">
              <a:buNone/>
              <a:defRPr>
                <a:solidFill>
                  <a:schemeClr val="tx1">
                    <a:tint val="75000"/>
                  </a:schemeClr>
                </a:solidFill>
              </a:defRPr>
            </a:lvl9pPr>
          </a:lstStyle>
          <a:p>
            <a:r>
              <a:rPr lang="en-US" dirty="0" smtClean="0"/>
              <a:t>Click to edit Master subtitle style</a:t>
            </a:r>
            <a:endParaRPr lang="en-US" dirty="0"/>
          </a:p>
        </p:txBody>
      </p:sp>
      <p:sp>
        <p:nvSpPr>
          <p:cNvPr id="14" name="Text Placeholder 6"/>
          <p:cNvSpPr>
            <a:spLocks noGrp="1"/>
          </p:cNvSpPr>
          <p:nvPr>
            <p:ph type="body" sz="quarter" idx="10" hasCustomPrompt="1"/>
          </p:nvPr>
        </p:nvSpPr>
        <p:spPr>
          <a:xfrm>
            <a:off x="684213" y="4828871"/>
            <a:ext cx="10659256" cy="218204"/>
          </a:xfrm>
        </p:spPr>
        <p:txBody>
          <a:bodyPr/>
          <a:lstStyle>
            <a:lvl1pPr marL="25931" indent="0">
              <a:buFontTx/>
              <a:buNone/>
              <a:defRPr sz="1418">
                <a:solidFill>
                  <a:srgbClr val="595959"/>
                </a:solidFill>
                <a:latin typeface="Segoe UI Light" pitchFamily="34" charset="0"/>
              </a:defRPr>
            </a:lvl1pPr>
            <a:lvl2pPr marL="259315" indent="0">
              <a:buFontTx/>
              <a:buNone/>
              <a:defRPr/>
            </a:lvl2pPr>
            <a:lvl3pPr marL="518629" indent="0">
              <a:buFontTx/>
              <a:buNone/>
              <a:defRPr/>
            </a:lvl3pPr>
            <a:lvl4pPr marL="777944" indent="0">
              <a:buFontTx/>
              <a:buNone/>
              <a:defRPr/>
            </a:lvl4pPr>
            <a:lvl5pPr marL="1037259" indent="0">
              <a:buFontTx/>
              <a:buNone/>
              <a:defRPr/>
            </a:lvl5pPr>
          </a:lstStyle>
          <a:p>
            <a:pPr lvl="0"/>
            <a:r>
              <a:rPr lang="en-US" dirty="0" smtClean="0"/>
              <a:t>Click to insert Presenter’s Name, Title</a:t>
            </a:r>
          </a:p>
        </p:txBody>
      </p:sp>
      <p:sp>
        <p:nvSpPr>
          <p:cNvPr id="15" name="Text Placeholder 6"/>
          <p:cNvSpPr>
            <a:spLocks noGrp="1"/>
          </p:cNvSpPr>
          <p:nvPr>
            <p:ph type="body" sz="quarter" idx="11" hasCustomPrompt="1"/>
          </p:nvPr>
        </p:nvSpPr>
        <p:spPr>
          <a:xfrm>
            <a:off x="684213" y="5115206"/>
            <a:ext cx="10659256" cy="218204"/>
          </a:xfrm>
        </p:spPr>
        <p:txBody>
          <a:bodyPr/>
          <a:lstStyle>
            <a:lvl1pPr marL="25931" indent="0">
              <a:buFontTx/>
              <a:buNone/>
              <a:defRPr sz="1418">
                <a:solidFill>
                  <a:srgbClr val="595959"/>
                </a:solidFill>
                <a:latin typeface="Segoe UI Light" pitchFamily="34" charset="0"/>
              </a:defRPr>
            </a:lvl1pPr>
            <a:lvl2pPr marL="259315" indent="0">
              <a:buFontTx/>
              <a:buNone/>
              <a:defRPr/>
            </a:lvl2pPr>
            <a:lvl3pPr marL="518629" indent="0">
              <a:buFontTx/>
              <a:buNone/>
              <a:defRPr/>
            </a:lvl3pPr>
            <a:lvl4pPr marL="777944" indent="0">
              <a:buFontTx/>
              <a:buNone/>
              <a:defRPr/>
            </a:lvl4pPr>
            <a:lvl5pPr marL="1037259" indent="0">
              <a:buFontTx/>
              <a:buNone/>
              <a:defRPr/>
            </a:lvl5pPr>
          </a:lstStyle>
          <a:p>
            <a:pPr lvl="0"/>
            <a:r>
              <a:rPr lang="en-US" dirty="0" smtClean="0"/>
              <a:t>Date of Presentation</a:t>
            </a:r>
          </a:p>
        </p:txBody>
      </p:sp>
    </p:spTree>
    <p:extLst>
      <p:ext uri="{BB962C8B-B14F-4D97-AF65-F5344CB8AC3E}">
        <p14:creationId xmlns:p14="http://schemas.microsoft.com/office/powerpoint/2010/main" val="13614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Page (Support A)">
    <p:spTree>
      <p:nvGrpSpPr>
        <p:cNvPr id="1" name=""/>
        <p:cNvGrpSpPr/>
        <p:nvPr/>
      </p:nvGrpSpPr>
      <p:grpSpPr>
        <a:xfrm>
          <a:off x="0" y="0"/>
          <a:ext cx="0" cy="0"/>
          <a:chOff x="0" y="0"/>
          <a:chExt cx="0" cy="0"/>
        </a:xfrm>
      </p:grpSpPr>
      <p:pic>
        <p:nvPicPr>
          <p:cNvPr id="13" name="Picture 12"/>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4144" y="2173445"/>
            <a:ext cx="12188825" cy="2404872"/>
          </a:xfrm>
          <a:prstGeom prst="rect">
            <a:avLst/>
          </a:prstGeom>
        </p:spPr>
      </p:pic>
      <p:pic>
        <p:nvPicPr>
          <p:cNvPr id="16" name="Picture 15"/>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4144" y="2173445"/>
            <a:ext cx="12188825" cy="2404872"/>
          </a:xfrm>
          <a:prstGeom prst="rect">
            <a:avLst/>
          </a:prstGeom>
        </p:spPr>
      </p:pic>
      <p:sp>
        <p:nvSpPr>
          <p:cNvPr id="10" name="Title 1"/>
          <p:cNvSpPr>
            <a:spLocks noGrp="1"/>
          </p:cNvSpPr>
          <p:nvPr>
            <p:ph type="ctrTitle" hasCustomPrompt="1"/>
          </p:nvPr>
        </p:nvSpPr>
        <p:spPr>
          <a:xfrm>
            <a:off x="684213" y="2854838"/>
            <a:ext cx="10777215" cy="555626"/>
          </a:xfrm>
        </p:spPr>
        <p:txBody>
          <a:bodyPr anchor="b" anchorCtr="0">
            <a:noAutofit/>
          </a:bodyPr>
          <a:lstStyle>
            <a:lvl1pPr algn="l">
              <a:lnSpc>
                <a:spcPts val="3592"/>
              </a:lnSpc>
              <a:defRPr sz="3403" spc="0" baseline="0">
                <a:solidFill>
                  <a:schemeClr val="bg1"/>
                </a:solidFill>
                <a:latin typeface="Segoe UI Light" pitchFamily="34" charset="0"/>
              </a:defRPr>
            </a:lvl1pPr>
          </a:lstStyle>
          <a:p>
            <a:r>
              <a:rPr lang="en-US" dirty="0" smtClean="0"/>
              <a:t>Click to edit Master Title style</a:t>
            </a:r>
            <a:endParaRPr lang="en-US" dirty="0"/>
          </a:p>
        </p:txBody>
      </p:sp>
      <p:sp>
        <p:nvSpPr>
          <p:cNvPr id="11" name="Subtitle 2"/>
          <p:cNvSpPr>
            <a:spLocks noGrp="1"/>
          </p:cNvSpPr>
          <p:nvPr>
            <p:ph type="subTitle" idx="1"/>
          </p:nvPr>
        </p:nvSpPr>
        <p:spPr>
          <a:xfrm>
            <a:off x="684213" y="3546203"/>
            <a:ext cx="10777213" cy="655320"/>
          </a:xfrm>
        </p:spPr>
        <p:txBody>
          <a:bodyPr>
            <a:normAutofit/>
          </a:bodyPr>
          <a:lstStyle>
            <a:lvl1pPr marL="25931" indent="0" algn="l">
              <a:buNone/>
              <a:defRPr sz="1512">
                <a:solidFill>
                  <a:schemeClr val="bg1"/>
                </a:solidFill>
                <a:latin typeface="Segoe UI Light" pitchFamily="34" charset="0"/>
              </a:defRPr>
            </a:lvl1pPr>
            <a:lvl2pPr marL="432191" indent="0" algn="ctr">
              <a:buNone/>
              <a:defRPr>
                <a:solidFill>
                  <a:schemeClr val="tx1">
                    <a:tint val="75000"/>
                  </a:schemeClr>
                </a:solidFill>
              </a:defRPr>
            </a:lvl2pPr>
            <a:lvl3pPr marL="864382" indent="0" algn="ctr">
              <a:buNone/>
              <a:defRPr>
                <a:solidFill>
                  <a:schemeClr val="tx1">
                    <a:tint val="75000"/>
                  </a:schemeClr>
                </a:solidFill>
              </a:defRPr>
            </a:lvl3pPr>
            <a:lvl4pPr marL="1296573" indent="0" algn="ctr">
              <a:buNone/>
              <a:defRPr>
                <a:solidFill>
                  <a:schemeClr val="tx1">
                    <a:tint val="75000"/>
                  </a:schemeClr>
                </a:solidFill>
              </a:defRPr>
            </a:lvl4pPr>
            <a:lvl5pPr marL="1728765" indent="0" algn="ctr">
              <a:buNone/>
              <a:defRPr>
                <a:solidFill>
                  <a:schemeClr val="tx1">
                    <a:tint val="75000"/>
                  </a:schemeClr>
                </a:solidFill>
              </a:defRPr>
            </a:lvl5pPr>
            <a:lvl6pPr marL="2160956" indent="0" algn="ctr">
              <a:buNone/>
              <a:defRPr>
                <a:solidFill>
                  <a:schemeClr val="tx1">
                    <a:tint val="75000"/>
                  </a:schemeClr>
                </a:solidFill>
              </a:defRPr>
            </a:lvl6pPr>
            <a:lvl7pPr marL="2593147" indent="0" algn="ctr">
              <a:buNone/>
              <a:defRPr>
                <a:solidFill>
                  <a:schemeClr val="tx1">
                    <a:tint val="75000"/>
                  </a:schemeClr>
                </a:solidFill>
              </a:defRPr>
            </a:lvl7pPr>
            <a:lvl8pPr marL="3025338" indent="0" algn="ctr">
              <a:buNone/>
              <a:defRPr>
                <a:solidFill>
                  <a:schemeClr val="tx1">
                    <a:tint val="75000"/>
                  </a:schemeClr>
                </a:solidFill>
              </a:defRPr>
            </a:lvl8pPr>
            <a:lvl9pPr marL="3457529" indent="0" algn="ctr">
              <a:buNone/>
              <a:defRPr>
                <a:solidFill>
                  <a:schemeClr val="tx1">
                    <a:tint val="75000"/>
                  </a:schemeClr>
                </a:solidFill>
              </a:defRPr>
            </a:lvl9pPr>
          </a:lstStyle>
          <a:p>
            <a:r>
              <a:rPr lang="en-US" dirty="0" smtClean="0"/>
              <a:t>Click to edit Master subtitle style</a:t>
            </a:r>
            <a:endParaRPr lang="en-US" dirty="0"/>
          </a:p>
        </p:txBody>
      </p:sp>
      <p:sp>
        <p:nvSpPr>
          <p:cNvPr id="14" name="Text Placeholder 6"/>
          <p:cNvSpPr>
            <a:spLocks noGrp="1"/>
          </p:cNvSpPr>
          <p:nvPr>
            <p:ph type="body" sz="quarter" idx="10" hasCustomPrompt="1"/>
          </p:nvPr>
        </p:nvSpPr>
        <p:spPr>
          <a:xfrm>
            <a:off x="684213" y="4828871"/>
            <a:ext cx="10659256" cy="218204"/>
          </a:xfrm>
        </p:spPr>
        <p:txBody>
          <a:bodyPr/>
          <a:lstStyle>
            <a:lvl1pPr marL="25931" indent="0">
              <a:buFontTx/>
              <a:buNone/>
              <a:defRPr sz="1418">
                <a:solidFill>
                  <a:srgbClr val="595959"/>
                </a:solidFill>
                <a:latin typeface="Segoe UI Light" pitchFamily="34" charset="0"/>
              </a:defRPr>
            </a:lvl1pPr>
            <a:lvl2pPr marL="259315" indent="0">
              <a:buFontTx/>
              <a:buNone/>
              <a:defRPr/>
            </a:lvl2pPr>
            <a:lvl3pPr marL="518629" indent="0">
              <a:buFontTx/>
              <a:buNone/>
              <a:defRPr/>
            </a:lvl3pPr>
            <a:lvl4pPr marL="777944" indent="0">
              <a:buFontTx/>
              <a:buNone/>
              <a:defRPr/>
            </a:lvl4pPr>
            <a:lvl5pPr marL="1037259" indent="0">
              <a:buFontTx/>
              <a:buNone/>
              <a:defRPr/>
            </a:lvl5pPr>
          </a:lstStyle>
          <a:p>
            <a:pPr lvl="0"/>
            <a:r>
              <a:rPr lang="en-US" dirty="0" smtClean="0"/>
              <a:t>Click to insert Presenter’s Name, Title</a:t>
            </a:r>
          </a:p>
        </p:txBody>
      </p:sp>
      <p:sp>
        <p:nvSpPr>
          <p:cNvPr id="15" name="Text Placeholder 6"/>
          <p:cNvSpPr>
            <a:spLocks noGrp="1"/>
          </p:cNvSpPr>
          <p:nvPr>
            <p:ph type="body" sz="quarter" idx="11" hasCustomPrompt="1"/>
          </p:nvPr>
        </p:nvSpPr>
        <p:spPr>
          <a:xfrm>
            <a:off x="684213" y="5115206"/>
            <a:ext cx="10659256" cy="218204"/>
          </a:xfrm>
        </p:spPr>
        <p:txBody>
          <a:bodyPr/>
          <a:lstStyle>
            <a:lvl1pPr marL="25931" indent="0">
              <a:buFontTx/>
              <a:buNone/>
              <a:defRPr sz="1418">
                <a:solidFill>
                  <a:srgbClr val="595959"/>
                </a:solidFill>
                <a:latin typeface="Segoe UI Light" pitchFamily="34" charset="0"/>
              </a:defRPr>
            </a:lvl1pPr>
            <a:lvl2pPr marL="259315" indent="0">
              <a:buFontTx/>
              <a:buNone/>
              <a:defRPr/>
            </a:lvl2pPr>
            <a:lvl3pPr marL="518629" indent="0">
              <a:buFontTx/>
              <a:buNone/>
              <a:defRPr/>
            </a:lvl3pPr>
            <a:lvl4pPr marL="777944" indent="0">
              <a:buFontTx/>
              <a:buNone/>
              <a:defRPr/>
            </a:lvl4pPr>
            <a:lvl5pPr marL="1037259" indent="0">
              <a:buFontTx/>
              <a:buNone/>
              <a:defRPr/>
            </a:lvl5pPr>
          </a:lstStyle>
          <a:p>
            <a:pPr lvl="0"/>
            <a:r>
              <a:rPr lang="en-US" dirty="0" smtClean="0"/>
              <a:t>Date of Presentation</a:t>
            </a:r>
          </a:p>
        </p:txBody>
      </p:sp>
    </p:spTree>
    <p:extLst>
      <p:ext uri="{BB962C8B-B14F-4D97-AF65-F5344CB8AC3E}">
        <p14:creationId xmlns:p14="http://schemas.microsoft.com/office/powerpoint/2010/main" val="356516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_Accent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694" y="2109542"/>
            <a:ext cx="10237787" cy="997196"/>
          </a:xfrm>
        </p:spPr>
        <p:txBody>
          <a:bodyPr anchor="b" anchorCtr="0"/>
          <a:lstStyle>
            <a:lvl1pPr>
              <a:defRPr sz="7200" spc="-150" baseline="0"/>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78694" y="3425825"/>
            <a:ext cx="10237787" cy="498598"/>
          </a:xfrm>
        </p:spPr>
        <p:txBody>
          <a:bodyPr>
            <a:noAutofit/>
          </a:bodyPr>
          <a:lstStyle>
            <a:lvl1pPr marL="0" indent="0">
              <a:spcBef>
                <a:spcPts val="0"/>
              </a:spcBef>
              <a:buNone/>
              <a:defRPr spc="-70" baseline="0">
                <a:gradFill>
                  <a:gsLst>
                    <a:gs pos="0">
                      <a:schemeClr val="tx1"/>
                    </a:gs>
                    <a:gs pos="100000">
                      <a:schemeClr val="tx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32742735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Page (Support B)">
    <p:spTree>
      <p:nvGrpSpPr>
        <p:cNvPr id="1" name=""/>
        <p:cNvGrpSpPr/>
        <p:nvPr/>
      </p:nvGrpSpPr>
      <p:grpSpPr>
        <a:xfrm>
          <a:off x="0" y="0"/>
          <a:ext cx="0" cy="0"/>
          <a:chOff x="0" y="0"/>
          <a:chExt cx="0" cy="0"/>
        </a:xfrm>
      </p:grpSpPr>
      <p:pic>
        <p:nvPicPr>
          <p:cNvPr id="13" name="Picture 12"/>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4144" y="2173445"/>
            <a:ext cx="12188825" cy="2404872"/>
          </a:xfrm>
          <a:prstGeom prst="rect">
            <a:avLst/>
          </a:prstGeom>
        </p:spPr>
      </p:pic>
      <p:pic>
        <p:nvPicPr>
          <p:cNvPr id="16" name="Picture 15"/>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4144" y="2173445"/>
            <a:ext cx="12188825" cy="2404872"/>
          </a:xfrm>
          <a:prstGeom prst="rect">
            <a:avLst/>
          </a:prstGeom>
        </p:spPr>
      </p:pic>
      <p:sp>
        <p:nvSpPr>
          <p:cNvPr id="10" name="Title 1"/>
          <p:cNvSpPr>
            <a:spLocks noGrp="1"/>
          </p:cNvSpPr>
          <p:nvPr>
            <p:ph type="ctrTitle" hasCustomPrompt="1"/>
          </p:nvPr>
        </p:nvSpPr>
        <p:spPr>
          <a:xfrm>
            <a:off x="684214" y="2854838"/>
            <a:ext cx="5665771" cy="555626"/>
          </a:xfrm>
        </p:spPr>
        <p:txBody>
          <a:bodyPr anchor="b" anchorCtr="0">
            <a:noAutofit/>
          </a:bodyPr>
          <a:lstStyle>
            <a:lvl1pPr algn="l">
              <a:lnSpc>
                <a:spcPts val="3592"/>
              </a:lnSpc>
              <a:defRPr sz="3403" spc="0" baseline="0">
                <a:solidFill>
                  <a:schemeClr val="bg1"/>
                </a:solidFill>
                <a:latin typeface="Segoe UI Light" pitchFamily="34" charset="0"/>
              </a:defRPr>
            </a:lvl1pPr>
          </a:lstStyle>
          <a:p>
            <a:r>
              <a:rPr lang="en-US" dirty="0" smtClean="0"/>
              <a:t>Click to edit Master Title style</a:t>
            </a:r>
            <a:endParaRPr lang="en-US" dirty="0"/>
          </a:p>
        </p:txBody>
      </p:sp>
      <p:sp>
        <p:nvSpPr>
          <p:cNvPr id="11" name="Subtitle 2"/>
          <p:cNvSpPr>
            <a:spLocks noGrp="1"/>
          </p:cNvSpPr>
          <p:nvPr>
            <p:ph type="subTitle" idx="1"/>
          </p:nvPr>
        </p:nvSpPr>
        <p:spPr>
          <a:xfrm>
            <a:off x="684215" y="3546203"/>
            <a:ext cx="5665769" cy="655320"/>
          </a:xfrm>
        </p:spPr>
        <p:txBody>
          <a:bodyPr>
            <a:normAutofit/>
          </a:bodyPr>
          <a:lstStyle>
            <a:lvl1pPr marL="25931" indent="0" algn="l">
              <a:buNone/>
              <a:defRPr sz="1512">
                <a:solidFill>
                  <a:schemeClr val="bg1"/>
                </a:solidFill>
                <a:latin typeface="Segoe UI Light" pitchFamily="34" charset="0"/>
              </a:defRPr>
            </a:lvl1pPr>
            <a:lvl2pPr marL="432191" indent="0" algn="ctr">
              <a:buNone/>
              <a:defRPr>
                <a:solidFill>
                  <a:schemeClr val="tx1">
                    <a:tint val="75000"/>
                  </a:schemeClr>
                </a:solidFill>
              </a:defRPr>
            </a:lvl2pPr>
            <a:lvl3pPr marL="864382" indent="0" algn="ctr">
              <a:buNone/>
              <a:defRPr>
                <a:solidFill>
                  <a:schemeClr val="tx1">
                    <a:tint val="75000"/>
                  </a:schemeClr>
                </a:solidFill>
              </a:defRPr>
            </a:lvl3pPr>
            <a:lvl4pPr marL="1296573" indent="0" algn="ctr">
              <a:buNone/>
              <a:defRPr>
                <a:solidFill>
                  <a:schemeClr val="tx1">
                    <a:tint val="75000"/>
                  </a:schemeClr>
                </a:solidFill>
              </a:defRPr>
            </a:lvl4pPr>
            <a:lvl5pPr marL="1728765" indent="0" algn="ctr">
              <a:buNone/>
              <a:defRPr>
                <a:solidFill>
                  <a:schemeClr val="tx1">
                    <a:tint val="75000"/>
                  </a:schemeClr>
                </a:solidFill>
              </a:defRPr>
            </a:lvl5pPr>
            <a:lvl6pPr marL="2160956" indent="0" algn="ctr">
              <a:buNone/>
              <a:defRPr>
                <a:solidFill>
                  <a:schemeClr val="tx1">
                    <a:tint val="75000"/>
                  </a:schemeClr>
                </a:solidFill>
              </a:defRPr>
            </a:lvl6pPr>
            <a:lvl7pPr marL="2593147" indent="0" algn="ctr">
              <a:buNone/>
              <a:defRPr>
                <a:solidFill>
                  <a:schemeClr val="tx1">
                    <a:tint val="75000"/>
                  </a:schemeClr>
                </a:solidFill>
              </a:defRPr>
            </a:lvl7pPr>
            <a:lvl8pPr marL="3025338" indent="0" algn="ctr">
              <a:buNone/>
              <a:defRPr>
                <a:solidFill>
                  <a:schemeClr val="tx1">
                    <a:tint val="75000"/>
                  </a:schemeClr>
                </a:solidFill>
              </a:defRPr>
            </a:lvl8pPr>
            <a:lvl9pPr marL="3457529" indent="0" algn="ctr">
              <a:buNone/>
              <a:defRPr>
                <a:solidFill>
                  <a:schemeClr val="tx1">
                    <a:tint val="75000"/>
                  </a:schemeClr>
                </a:solidFill>
              </a:defRPr>
            </a:lvl9pPr>
          </a:lstStyle>
          <a:p>
            <a:r>
              <a:rPr lang="en-US" dirty="0" smtClean="0"/>
              <a:t>Click to edit Master subtitle style</a:t>
            </a:r>
            <a:endParaRPr lang="en-US" dirty="0"/>
          </a:p>
        </p:txBody>
      </p:sp>
      <p:sp>
        <p:nvSpPr>
          <p:cNvPr id="14" name="Text Placeholder 6"/>
          <p:cNvSpPr>
            <a:spLocks noGrp="1"/>
          </p:cNvSpPr>
          <p:nvPr>
            <p:ph type="body" sz="quarter" idx="10" hasCustomPrompt="1"/>
          </p:nvPr>
        </p:nvSpPr>
        <p:spPr>
          <a:xfrm>
            <a:off x="684213" y="4828871"/>
            <a:ext cx="10659256" cy="218204"/>
          </a:xfrm>
        </p:spPr>
        <p:txBody>
          <a:bodyPr/>
          <a:lstStyle>
            <a:lvl1pPr marL="25931" indent="0">
              <a:buFontTx/>
              <a:buNone/>
              <a:defRPr sz="1418">
                <a:solidFill>
                  <a:srgbClr val="595959"/>
                </a:solidFill>
                <a:latin typeface="Segoe UI Light" pitchFamily="34" charset="0"/>
              </a:defRPr>
            </a:lvl1pPr>
            <a:lvl2pPr marL="259315" indent="0">
              <a:buFontTx/>
              <a:buNone/>
              <a:defRPr/>
            </a:lvl2pPr>
            <a:lvl3pPr marL="518629" indent="0">
              <a:buFontTx/>
              <a:buNone/>
              <a:defRPr/>
            </a:lvl3pPr>
            <a:lvl4pPr marL="777944" indent="0">
              <a:buFontTx/>
              <a:buNone/>
              <a:defRPr/>
            </a:lvl4pPr>
            <a:lvl5pPr marL="1037259" indent="0">
              <a:buFontTx/>
              <a:buNone/>
              <a:defRPr/>
            </a:lvl5pPr>
          </a:lstStyle>
          <a:p>
            <a:pPr lvl="0"/>
            <a:r>
              <a:rPr lang="en-US" dirty="0" smtClean="0"/>
              <a:t>Click to insert Presenter’s Name, Title</a:t>
            </a:r>
          </a:p>
        </p:txBody>
      </p:sp>
      <p:sp>
        <p:nvSpPr>
          <p:cNvPr id="15" name="Text Placeholder 6"/>
          <p:cNvSpPr>
            <a:spLocks noGrp="1"/>
          </p:cNvSpPr>
          <p:nvPr>
            <p:ph type="body" sz="quarter" idx="11" hasCustomPrompt="1"/>
          </p:nvPr>
        </p:nvSpPr>
        <p:spPr>
          <a:xfrm>
            <a:off x="684213" y="5115206"/>
            <a:ext cx="10659256" cy="218204"/>
          </a:xfrm>
        </p:spPr>
        <p:txBody>
          <a:bodyPr/>
          <a:lstStyle>
            <a:lvl1pPr marL="25931" indent="0">
              <a:buFontTx/>
              <a:buNone/>
              <a:defRPr sz="1418">
                <a:solidFill>
                  <a:srgbClr val="595959"/>
                </a:solidFill>
                <a:latin typeface="Segoe UI Light" pitchFamily="34" charset="0"/>
              </a:defRPr>
            </a:lvl1pPr>
            <a:lvl2pPr marL="259315" indent="0">
              <a:buFontTx/>
              <a:buNone/>
              <a:defRPr/>
            </a:lvl2pPr>
            <a:lvl3pPr marL="518629" indent="0">
              <a:buFontTx/>
              <a:buNone/>
              <a:defRPr/>
            </a:lvl3pPr>
            <a:lvl4pPr marL="777944" indent="0">
              <a:buFontTx/>
              <a:buNone/>
              <a:defRPr/>
            </a:lvl4pPr>
            <a:lvl5pPr marL="1037259" indent="0">
              <a:buFontTx/>
              <a:buNone/>
              <a:defRPr/>
            </a:lvl5pPr>
          </a:lstStyle>
          <a:p>
            <a:pPr lvl="0"/>
            <a:r>
              <a:rPr lang="en-US" dirty="0" smtClean="0"/>
              <a:t>Date of Presentation</a:t>
            </a:r>
          </a:p>
        </p:txBody>
      </p:sp>
    </p:spTree>
    <p:extLst>
      <p:ext uri="{BB962C8B-B14F-4D97-AF65-F5344CB8AC3E}">
        <p14:creationId xmlns:p14="http://schemas.microsoft.com/office/powerpoint/2010/main" val="302349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Agenda (Architecture)">
    <p:spTree>
      <p:nvGrpSpPr>
        <p:cNvPr id="1" name=""/>
        <p:cNvGrpSpPr/>
        <p:nvPr/>
      </p:nvGrpSpPr>
      <p:grpSpPr>
        <a:xfrm>
          <a:off x="0" y="0"/>
          <a:ext cx="0" cy="0"/>
          <a:chOff x="0" y="0"/>
          <a:chExt cx="0" cy="0"/>
        </a:xfrm>
      </p:grpSpPr>
      <p:pic>
        <p:nvPicPr>
          <p:cNvPr id="16" name="Picture 6" descr="C:\Users\victor.melniciuc\Desktop\==Work\MCS BOM\ppt\JPEGs (ready)\MYM.png"/>
          <p:cNvPicPr>
            <a:picLocks noChangeAspect="1" noChangeArrowheads="1"/>
          </p:cNvPicPr>
          <p:nvPr userDrawn="1"/>
        </p:nvPicPr>
        <p:blipFill>
          <a:blip r:embed="rId2" cstate="email"/>
          <a:srcRect/>
          <a:stretch>
            <a:fillRect/>
          </a:stretch>
        </p:blipFill>
        <p:spPr bwMode="auto">
          <a:xfrm>
            <a:off x="9218614" y="6344457"/>
            <a:ext cx="2514600" cy="176104"/>
          </a:xfrm>
          <a:prstGeom prst="rect">
            <a:avLst/>
          </a:prstGeom>
          <a:noFill/>
        </p:spPr>
      </p:pic>
      <p:pic>
        <p:nvPicPr>
          <p:cNvPr id="9" name="Picture 3" descr="C:\Users\victor.melniciuc\Desktop\==Work\MCS BOM\assets\FAN2008058.JPG"/>
          <p:cNvPicPr>
            <a:picLocks noChangeAspect="1" noChangeArrowheads="1"/>
          </p:cNvPicPr>
          <p:nvPr userDrawn="1"/>
        </p:nvPicPr>
        <p:blipFill>
          <a:blip r:embed="rId3" cstate="email"/>
          <a:srcRect l="21453" t="16710" r="29526"/>
          <a:stretch>
            <a:fillRect/>
          </a:stretch>
        </p:blipFill>
        <p:spPr bwMode="auto">
          <a:xfrm>
            <a:off x="6790916" y="1005279"/>
            <a:ext cx="5395794" cy="5852722"/>
          </a:xfrm>
          <a:prstGeom prst="rect">
            <a:avLst/>
          </a:prstGeom>
          <a:noFill/>
          <a:ln>
            <a:noFill/>
          </a:ln>
        </p:spPr>
      </p:pic>
      <p:sp>
        <p:nvSpPr>
          <p:cNvPr id="10" name="Rectangle 9"/>
          <p:cNvSpPr/>
          <p:nvPr userDrawn="1"/>
        </p:nvSpPr>
        <p:spPr bwMode="auto">
          <a:xfrm>
            <a:off x="6790916" y="0"/>
            <a:ext cx="3342094" cy="3733800"/>
          </a:xfrm>
          <a:prstGeom prst="rect">
            <a:avLst/>
          </a:prstGeom>
          <a:solidFill>
            <a:schemeClr val="tx1">
              <a:lumMod val="95000"/>
              <a:lumOff val="5000"/>
              <a:alpha val="4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86434" tIns="43217" rIns="86434" bIns="43217" numCol="1" rtlCol="0" anchor="ctr" anchorCtr="0" compatLnSpc="1">
            <a:prstTxWarp prst="textNoShape">
              <a:avLst/>
            </a:prstTxWarp>
          </a:bodyPr>
          <a:lstStyle/>
          <a:p>
            <a:pPr algn="ctr" defTabSz="864098" fontAlgn="base">
              <a:spcBef>
                <a:spcPct val="0"/>
              </a:spcBef>
              <a:spcAft>
                <a:spcPct val="0"/>
              </a:spcAft>
            </a:pPr>
            <a:endParaRPr lang="en-US" sz="2080" dirty="0" smtClean="0">
              <a:gradFill>
                <a:gsLst>
                  <a:gs pos="0">
                    <a:srgbClr val="FFFFFF"/>
                  </a:gs>
                  <a:gs pos="100000">
                    <a:srgbClr val="FFFFFF"/>
                  </a:gs>
                </a:gsLst>
                <a:lin ang="5400000" scaled="0"/>
              </a:gradFill>
            </a:endParaRPr>
          </a:p>
        </p:txBody>
      </p:sp>
      <p:sp>
        <p:nvSpPr>
          <p:cNvPr id="3" name="Rectangle 2"/>
          <p:cNvSpPr/>
          <p:nvPr userDrawn="1"/>
        </p:nvSpPr>
        <p:spPr bwMode="auto">
          <a:xfrm>
            <a:off x="1" y="1005279"/>
            <a:ext cx="12188825" cy="914400"/>
          </a:xfrm>
          <a:prstGeom prst="rect">
            <a:avLst/>
          </a:prstGeom>
          <a:solidFill>
            <a:srgbClr val="595959">
              <a:alpha val="5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86434" tIns="43217" rIns="86434" bIns="43217" numCol="1" rtlCol="0" anchor="ctr" anchorCtr="0" compatLnSpc="1">
            <a:prstTxWarp prst="textNoShape">
              <a:avLst/>
            </a:prstTxWarp>
          </a:bodyPr>
          <a:lstStyle/>
          <a:p>
            <a:pPr algn="ctr" defTabSz="864098" fontAlgn="base">
              <a:spcBef>
                <a:spcPct val="0"/>
              </a:spcBef>
              <a:spcAft>
                <a:spcPct val="0"/>
              </a:spcAft>
            </a:pPr>
            <a:endParaRPr lang="en-US" sz="2080" dirty="0" smtClean="0">
              <a:gradFill>
                <a:gsLst>
                  <a:gs pos="0">
                    <a:srgbClr val="FFFFFF"/>
                  </a:gs>
                  <a:gs pos="100000">
                    <a:srgbClr val="FFFFFF"/>
                  </a:gs>
                </a:gsLst>
                <a:lin ang="5400000" scaled="0"/>
              </a:gradFill>
            </a:endParaRPr>
          </a:p>
        </p:txBody>
      </p:sp>
      <p:sp>
        <p:nvSpPr>
          <p:cNvPr id="14" name="Title 1"/>
          <p:cNvSpPr>
            <a:spLocks noGrp="1"/>
          </p:cNvSpPr>
          <p:nvPr>
            <p:ph type="ctrTitle" hasCustomPrompt="1"/>
          </p:nvPr>
        </p:nvSpPr>
        <p:spPr>
          <a:xfrm>
            <a:off x="684212" y="1184665"/>
            <a:ext cx="9448800" cy="555626"/>
          </a:xfrm>
        </p:spPr>
        <p:txBody>
          <a:bodyPr anchor="t" anchorCtr="0">
            <a:noAutofit/>
          </a:bodyPr>
          <a:lstStyle>
            <a:lvl1pPr algn="l">
              <a:lnSpc>
                <a:spcPts val="4537"/>
              </a:lnSpc>
              <a:defRPr sz="3403" spc="0" baseline="0">
                <a:solidFill>
                  <a:schemeClr val="bg1"/>
                </a:solidFill>
                <a:latin typeface="Segoe UI Light" pitchFamily="34" charset="0"/>
              </a:defRPr>
            </a:lvl1pPr>
          </a:lstStyle>
          <a:p>
            <a:r>
              <a:rPr lang="en-US" dirty="0" smtClean="0"/>
              <a:t>Agenda</a:t>
            </a:r>
            <a:endParaRPr lang="en-US" dirty="0"/>
          </a:p>
        </p:txBody>
      </p:sp>
      <p:sp>
        <p:nvSpPr>
          <p:cNvPr id="11" name="Content Placeholder 2"/>
          <p:cNvSpPr>
            <a:spLocks noGrp="1"/>
          </p:cNvSpPr>
          <p:nvPr>
            <p:ph idx="1" hasCustomPrompt="1"/>
          </p:nvPr>
        </p:nvSpPr>
        <p:spPr>
          <a:xfrm>
            <a:off x="684213" y="2130629"/>
            <a:ext cx="5181600" cy="261931"/>
          </a:xfrm>
        </p:spPr>
        <p:txBody>
          <a:bodyPr/>
          <a:lstStyle>
            <a:lvl1pPr marL="259315" marR="0" indent="-259315" algn="l" defTabSz="864347" rtl="0" eaLnBrk="1" fontAlgn="auto" latinLnBrk="0" hangingPunct="1">
              <a:lnSpc>
                <a:spcPct val="100000"/>
              </a:lnSpc>
              <a:spcBef>
                <a:spcPts val="567"/>
              </a:spcBef>
              <a:spcAft>
                <a:spcPts val="0"/>
              </a:spcAft>
              <a:buClr>
                <a:srgbClr val="5191CD"/>
              </a:buClr>
              <a:buSzPct val="100000"/>
              <a:buFontTx/>
              <a:buBlip>
                <a:blip r:embed="rId4"/>
              </a:buBlip>
              <a:tabLst/>
              <a:defRPr sz="1702">
                <a:solidFill>
                  <a:srgbClr val="595959"/>
                </a:solidFill>
                <a:latin typeface="Segoe UI" pitchFamily="34" charset="0"/>
                <a:ea typeface="Segoe UI" pitchFamily="34" charset="0"/>
                <a:cs typeface="Segoe UI" pitchFamily="34" charset="0"/>
              </a:defRPr>
            </a:lvl1pPr>
            <a:lvl2pPr marL="518629" indent="-259315">
              <a:buClr>
                <a:srgbClr val="5191CD"/>
              </a:buClr>
              <a:buSzPct val="75000"/>
              <a:buFontTx/>
              <a:buBlip>
                <a:blip r:embed="rId4"/>
              </a:buBlip>
              <a:defRPr>
                <a:solidFill>
                  <a:srgbClr val="595959"/>
                </a:solidFill>
                <a:latin typeface="+mn-lt"/>
              </a:defRPr>
            </a:lvl2pPr>
            <a:lvl3pPr marL="777944" indent="-259315">
              <a:buClr>
                <a:srgbClr val="5191CD"/>
              </a:buClr>
              <a:buFont typeface="Segoe" charset="0"/>
              <a:buChar char="–"/>
              <a:defRPr>
                <a:solidFill>
                  <a:srgbClr val="595959"/>
                </a:solidFill>
                <a:latin typeface="+mn-lt"/>
              </a:defRPr>
            </a:lvl3pPr>
            <a:lvl4pPr marL="1037259" indent="-259315">
              <a:buClr>
                <a:srgbClr val="5191CD"/>
              </a:buClr>
              <a:buFont typeface="Segoe" charset="0"/>
              <a:buChar char="–"/>
              <a:defRPr>
                <a:solidFill>
                  <a:srgbClr val="595959"/>
                </a:solidFill>
                <a:latin typeface="+mn-lt"/>
              </a:defRPr>
            </a:lvl4pPr>
            <a:lvl5pPr marL="1296573" indent="-259315">
              <a:buClr>
                <a:srgbClr val="5191CD"/>
              </a:buClr>
              <a:buFont typeface="Segoe" charset="0"/>
              <a:buChar char="–"/>
              <a:defRPr>
                <a:solidFill>
                  <a:srgbClr val="595959"/>
                </a:solidFill>
                <a:latin typeface="+mn-lt"/>
              </a:defRPr>
            </a:lvl5pPr>
          </a:lstStyle>
          <a:p>
            <a:pPr marL="259315" marR="0" lvl="0" indent="-259315" algn="l" defTabSz="864347" rtl="0" eaLnBrk="1" fontAlgn="auto" latinLnBrk="0" hangingPunct="1">
              <a:lnSpc>
                <a:spcPct val="100000"/>
              </a:lnSpc>
              <a:spcBef>
                <a:spcPts val="567"/>
              </a:spcBef>
              <a:spcAft>
                <a:spcPts val="0"/>
              </a:spcAft>
              <a:buClr>
                <a:srgbClr val="5191CD"/>
              </a:buClr>
              <a:buSzPct val="100000"/>
              <a:buFontTx/>
              <a:buBlip>
                <a:blip r:embed="rId4"/>
              </a:buBlip>
              <a:tabLst/>
              <a:defRPr/>
            </a:pPr>
            <a:r>
              <a:rPr lang="en-US" dirty="0" smtClean="0"/>
              <a:t>Click to insert text</a:t>
            </a:r>
          </a:p>
        </p:txBody>
      </p:sp>
      <p:pic>
        <p:nvPicPr>
          <p:cNvPr id="13" name="Picture 12" descr="Microsoft logo_white.png"/>
          <p:cNvPicPr>
            <a:picLocks noChangeAspect="1"/>
          </p:cNvPicPr>
          <p:nvPr userDrawn="1"/>
        </p:nvPicPr>
        <p:blipFill>
          <a:blip r:embed="rId5"/>
          <a:stretch>
            <a:fillRect/>
          </a:stretch>
        </p:blipFill>
        <p:spPr>
          <a:xfrm>
            <a:off x="8996517" y="6422476"/>
            <a:ext cx="3142298" cy="394854"/>
          </a:xfrm>
          <a:prstGeom prst="rect">
            <a:avLst/>
          </a:prstGeom>
        </p:spPr>
      </p:pic>
    </p:spTree>
    <p:extLst>
      <p:ext uri="{BB962C8B-B14F-4D97-AF65-F5344CB8AC3E}">
        <p14:creationId xmlns:p14="http://schemas.microsoft.com/office/powerpoint/2010/main" val="42190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Agenda (Architecture 2)">
    <p:spTree>
      <p:nvGrpSpPr>
        <p:cNvPr id="1" name=""/>
        <p:cNvGrpSpPr/>
        <p:nvPr/>
      </p:nvGrpSpPr>
      <p:grpSpPr>
        <a:xfrm>
          <a:off x="0" y="0"/>
          <a:ext cx="0" cy="0"/>
          <a:chOff x="0" y="0"/>
          <a:chExt cx="0" cy="0"/>
        </a:xfrm>
      </p:grpSpPr>
      <p:pic>
        <p:nvPicPr>
          <p:cNvPr id="16" name="Picture 6" descr="C:\Users\victor.melniciuc\Desktop\==Work\MCS BOM\ppt\JPEGs (ready)\MYM.png"/>
          <p:cNvPicPr>
            <a:picLocks noChangeAspect="1" noChangeArrowheads="1"/>
          </p:cNvPicPr>
          <p:nvPr userDrawn="1"/>
        </p:nvPicPr>
        <p:blipFill>
          <a:blip r:embed="rId2" cstate="email"/>
          <a:srcRect/>
          <a:stretch>
            <a:fillRect/>
          </a:stretch>
        </p:blipFill>
        <p:spPr bwMode="auto">
          <a:xfrm>
            <a:off x="9218614" y="6344457"/>
            <a:ext cx="2514600" cy="176104"/>
          </a:xfrm>
          <a:prstGeom prst="rect">
            <a:avLst/>
          </a:prstGeom>
          <a:noFill/>
        </p:spPr>
      </p:pic>
      <p:pic>
        <p:nvPicPr>
          <p:cNvPr id="9" name="Picture 3"/>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l="6426" r="18387"/>
          <a:stretch>
            <a:fillRect/>
          </a:stretch>
        </p:blipFill>
        <p:spPr bwMode="auto">
          <a:xfrm>
            <a:off x="6323011" y="1005279"/>
            <a:ext cx="5865814" cy="5852722"/>
          </a:xfrm>
          <a:prstGeom prst="rect">
            <a:avLst/>
          </a:prstGeom>
          <a:noFill/>
          <a:ln>
            <a:noFill/>
          </a:ln>
        </p:spPr>
      </p:pic>
      <p:sp>
        <p:nvSpPr>
          <p:cNvPr id="10" name="Rectangle 9"/>
          <p:cNvSpPr/>
          <p:nvPr userDrawn="1"/>
        </p:nvSpPr>
        <p:spPr bwMode="auto">
          <a:xfrm>
            <a:off x="6323011" y="0"/>
            <a:ext cx="3809999" cy="3733800"/>
          </a:xfrm>
          <a:prstGeom prst="rect">
            <a:avLst/>
          </a:prstGeom>
          <a:solidFill>
            <a:schemeClr val="tx1">
              <a:lumMod val="95000"/>
              <a:lumOff val="5000"/>
              <a:alpha val="4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86434" tIns="43217" rIns="86434" bIns="43217" numCol="1" rtlCol="0" anchor="ctr" anchorCtr="0" compatLnSpc="1">
            <a:prstTxWarp prst="textNoShape">
              <a:avLst/>
            </a:prstTxWarp>
          </a:bodyPr>
          <a:lstStyle/>
          <a:p>
            <a:pPr algn="ctr" defTabSz="864098" fontAlgn="base">
              <a:spcBef>
                <a:spcPct val="0"/>
              </a:spcBef>
              <a:spcAft>
                <a:spcPct val="0"/>
              </a:spcAft>
            </a:pPr>
            <a:endParaRPr lang="en-US" sz="2080" dirty="0" smtClean="0">
              <a:gradFill>
                <a:gsLst>
                  <a:gs pos="0">
                    <a:srgbClr val="FFFFFF"/>
                  </a:gs>
                  <a:gs pos="100000">
                    <a:srgbClr val="FFFFFF"/>
                  </a:gs>
                </a:gsLst>
                <a:lin ang="5400000" scaled="0"/>
              </a:gradFill>
            </a:endParaRPr>
          </a:p>
        </p:txBody>
      </p:sp>
      <p:sp>
        <p:nvSpPr>
          <p:cNvPr id="3" name="Rectangle 2"/>
          <p:cNvSpPr/>
          <p:nvPr userDrawn="1"/>
        </p:nvSpPr>
        <p:spPr bwMode="auto">
          <a:xfrm>
            <a:off x="1" y="1005279"/>
            <a:ext cx="12188825" cy="914400"/>
          </a:xfrm>
          <a:prstGeom prst="rect">
            <a:avLst/>
          </a:prstGeom>
          <a:solidFill>
            <a:srgbClr val="595959">
              <a:alpha val="5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86434" tIns="43217" rIns="86434" bIns="43217" numCol="1" rtlCol="0" anchor="ctr" anchorCtr="0" compatLnSpc="1">
            <a:prstTxWarp prst="textNoShape">
              <a:avLst/>
            </a:prstTxWarp>
          </a:bodyPr>
          <a:lstStyle/>
          <a:p>
            <a:pPr algn="ctr" defTabSz="864098" fontAlgn="base">
              <a:spcBef>
                <a:spcPct val="0"/>
              </a:spcBef>
              <a:spcAft>
                <a:spcPct val="0"/>
              </a:spcAft>
            </a:pPr>
            <a:endParaRPr lang="en-US" sz="2080" dirty="0" smtClean="0">
              <a:gradFill>
                <a:gsLst>
                  <a:gs pos="0">
                    <a:srgbClr val="FFFFFF"/>
                  </a:gs>
                  <a:gs pos="100000">
                    <a:srgbClr val="FFFFFF"/>
                  </a:gs>
                </a:gsLst>
                <a:lin ang="5400000" scaled="0"/>
              </a:gradFill>
            </a:endParaRPr>
          </a:p>
        </p:txBody>
      </p:sp>
      <p:sp>
        <p:nvSpPr>
          <p:cNvPr id="14" name="Title 1"/>
          <p:cNvSpPr>
            <a:spLocks noGrp="1"/>
          </p:cNvSpPr>
          <p:nvPr>
            <p:ph type="ctrTitle" hasCustomPrompt="1"/>
          </p:nvPr>
        </p:nvSpPr>
        <p:spPr>
          <a:xfrm>
            <a:off x="684212" y="1184665"/>
            <a:ext cx="9448799" cy="555626"/>
          </a:xfrm>
        </p:spPr>
        <p:txBody>
          <a:bodyPr anchor="t" anchorCtr="0">
            <a:noAutofit/>
          </a:bodyPr>
          <a:lstStyle>
            <a:lvl1pPr algn="l">
              <a:lnSpc>
                <a:spcPts val="4537"/>
              </a:lnSpc>
              <a:defRPr sz="3403" spc="0" baseline="0">
                <a:solidFill>
                  <a:schemeClr val="bg1"/>
                </a:solidFill>
                <a:latin typeface="Segoe UI Light" pitchFamily="34" charset="0"/>
              </a:defRPr>
            </a:lvl1pPr>
          </a:lstStyle>
          <a:p>
            <a:r>
              <a:rPr lang="en-US" dirty="0" smtClean="0"/>
              <a:t>Agenda</a:t>
            </a:r>
            <a:endParaRPr lang="en-US" dirty="0"/>
          </a:p>
        </p:txBody>
      </p:sp>
      <p:sp>
        <p:nvSpPr>
          <p:cNvPr id="11" name="Content Placeholder 2"/>
          <p:cNvSpPr>
            <a:spLocks noGrp="1"/>
          </p:cNvSpPr>
          <p:nvPr>
            <p:ph idx="1" hasCustomPrompt="1"/>
          </p:nvPr>
        </p:nvSpPr>
        <p:spPr>
          <a:xfrm>
            <a:off x="684213" y="2130629"/>
            <a:ext cx="5181600" cy="261931"/>
          </a:xfrm>
        </p:spPr>
        <p:txBody>
          <a:bodyPr/>
          <a:lstStyle>
            <a:lvl1pPr marL="259315" marR="0" indent="-259315" algn="l" defTabSz="864347" rtl="0" eaLnBrk="1" fontAlgn="auto" latinLnBrk="0" hangingPunct="1">
              <a:lnSpc>
                <a:spcPct val="100000"/>
              </a:lnSpc>
              <a:spcBef>
                <a:spcPts val="567"/>
              </a:spcBef>
              <a:spcAft>
                <a:spcPts val="0"/>
              </a:spcAft>
              <a:buClr>
                <a:srgbClr val="5191CD"/>
              </a:buClr>
              <a:buSzPct val="100000"/>
              <a:buFontTx/>
              <a:buBlip>
                <a:blip r:embed="rId4"/>
              </a:buBlip>
              <a:tabLst/>
              <a:defRPr sz="1702">
                <a:solidFill>
                  <a:srgbClr val="595959"/>
                </a:solidFill>
                <a:latin typeface="Segoe UI" pitchFamily="34" charset="0"/>
                <a:ea typeface="Segoe UI" pitchFamily="34" charset="0"/>
                <a:cs typeface="Segoe UI" pitchFamily="34" charset="0"/>
              </a:defRPr>
            </a:lvl1pPr>
            <a:lvl2pPr marL="518629" indent="-259315">
              <a:buClr>
                <a:srgbClr val="5191CD"/>
              </a:buClr>
              <a:buSzPct val="75000"/>
              <a:buFontTx/>
              <a:buBlip>
                <a:blip r:embed="rId4"/>
              </a:buBlip>
              <a:defRPr>
                <a:solidFill>
                  <a:srgbClr val="595959"/>
                </a:solidFill>
                <a:latin typeface="+mn-lt"/>
              </a:defRPr>
            </a:lvl2pPr>
            <a:lvl3pPr marL="777944" indent="-259315">
              <a:buClr>
                <a:srgbClr val="5191CD"/>
              </a:buClr>
              <a:buFont typeface="Segoe" charset="0"/>
              <a:buChar char="–"/>
              <a:defRPr>
                <a:solidFill>
                  <a:srgbClr val="595959"/>
                </a:solidFill>
                <a:latin typeface="+mn-lt"/>
              </a:defRPr>
            </a:lvl3pPr>
            <a:lvl4pPr marL="1037259" indent="-259315">
              <a:buClr>
                <a:srgbClr val="5191CD"/>
              </a:buClr>
              <a:buFont typeface="Segoe" charset="0"/>
              <a:buChar char="–"/>
              <a:defRPr>
                <a:solidFill>
                  <a:srgbClr val="595959"/>
                </a:solidFill>
                <a:latin typeface="+mn-lt"/>
              </a:defRPr>
            </a:lvl4pPr>
            <a:lvl5pPr marL="1296573" indent="-259315">
              <a:buClr>
                <a:srgbClr val="5191CD"/>
              </a:buClr>
              <a:buFont typeface="Segoe" charset="0"/>
              <a:buChar char="–"/>
              <a:defRPr>
                <a:solidFill>
                  <a:srgbClr val="595959"/>
                </a:solidFill>
                <a:latin typeface="+mn-lt"/>
              </a:defRPr>
            </a:lvl5pPr>
          </a:lstStyle>
          <a:p>
            <a:pPr marL="259315" marR="0" lvl="0" indent="-259315" algn="l" defTabSz="864347" rtl="0" eaLnBrk="1" fontAlgn="auto" latinLnBrk="0" hangingPunct="1">
              <a:lnSpc>
                <a:spcPct val="100000"/>
              </a:lnSpc>
              <a:spcBef>
                <a:spcPts val="567"/>
              </a:spcBef>
              <a:spcAft>
                <a:spcPts val="0"/>
              </a:spcAft>
              <a:buClr>
                <a:srgbClr val="5191CD"/>
              </a:buClr>
              <a:buSzPct val="100000"/>
              <a:buFontTx/>
              <a:buBlip>
                <a:blip r:embed="rId4"/>
              </a:buBlip>
              <a:tabLst/>
              <a:defRPr/>
            </a:pPr>
            <a:r>
              <a:rPr lang="en-US" dirty="0" smtClean="0"/>
              <a:t>Click to insert text</a:t>
            </a:r>
          </a:p>
        </p:txBody>
      </p:sp>
      <p:pic>
        <p:nvPicPr>
          <p:cNvPr id="12" name="Picture 11" descr="Microsoft logo_white.png"/>
          <p:cNvPicPr>
            <a:picLocks noChangeAspect="1"/>
          </p:cNvPicPr>
          <p:nvPr userDrawn="1"/>
        </p:nvPicPr>
        <p:blipFill>
          <a:blip r:embed="rId5"/>
          <a:stretch>
            <a:fillRect/>
          </a:stretch>
        </p:blipFill>
        <p:spPr>
          <a:xfrm>
            <a:off x="8996517" y="6435539"/>
            <a:ext cx="3142298" cy="394854"/>
          </a:xfrm>
          <a:prstGeom prst="rect">
            <a:avLst/>
          </a:prstGeom>
        </p:spPr>
      </p:pic>
    </p:spTree>
    <p:extLst>
      <p:ext uri="{BB962C8B-B14F-4D97-AF65-F5344CB8AC3E}">
        <p14:creationId xmlns:p14="http://schemas.microsoft.com/office/powerpoint/2010/main" val="411500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Agenda (People)">
    <p:spTree>
      <p:nvGrpSpPr>
        <p:cNvPr id="1" name=""/>
        <p:cNvGrpSpPr/>
        <p:nvPr/>
      </p:nvGrpSpPr>
      <p:grpSpPr>
        <a:xfrm>
          <a:off x="0" y="0"/>
          <a:ext cx="0" cy="0"/>
          <a:chOff x="0" y="0"/>
          <a:chExt cx="0" cy="0"/>
        </a:xfrm>
      </p:grpSpPr>
      <p:pic>
        <p:nvPicPr>
          <p:cNvPr id="16" name="Picture 6" descr="C:\Users\victor.melniciuc\Desktop\==Work\MCS BOM\ppt\JPEGs (ready)\MYM.png"/>
          <p:cNvPicPr>
            <a:picLocks noChangeAspect="1" noChangeArrowheads="1"/>
          </p:cNvPicPr>
          <p:nvPr userDrawn="1"/>
        </p:nvPicPr>
        <p:blipFill>
          <a:blip r:embed="rId2" cstate="email"/>
          <a:srcRect/>
          <a:stretch>
            <a:fillRect/>
          </a:stretch>
        </p:blipFill>
        <p:spPr bwMode="auto">
          <a:xfrm>
            <a:off x="9218614" y="6344457"/>
            <a:ext cx="2514600" cy="176104"/>
          </a:xfrm>
          <a:prstGeom prst="rect">
            <a:avLst/>
          </a:prstGeom>
          <a:noFill/>
        </p:spPr>
      </p:pic>
      <p:pic>
        <p:nvPicPr>
          <p:cNvPr id="9" name="Picture 3"/>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t="7401" r="30478"/>
          <a:stretch>
            <a:fillRect/>
          </a:stretch>
        </p:blipFill>
        <p:spPr bwMode="auto">
          <a:xfrm>
            <a:off x="6329559" y="1003300"/>
            <a:ext cx="5859267" cy="5854700"/>
          </a:xfrm>
          <a:prstGeom prst="rect">
            <a:avLst/>
          </a:prstGeom>
          <a:noFill/>
          <a:ln>
            <a:noFill/>
          </a:ln>
        </p:spPr>
      </p:pic>
      <p:sp>
        <p:nvSpPr>
          <p:cNvPr id="10" name="Rectangle 9"/>
          <p:cNvSpPr/>
          <p:nvPr userDrawn="1"/>
        </p:nvSpPr>
        <p:spPr bwMode="auto">
          <a:xfrm>
            <a:off x="6323011" y="0"/>
            <a:ext cx="3809999" cy="3733800"/>
          </a:xfrm>
          <a:prstGeom prst="rect">
            <a:avLst/>
          </a:prstGeom>
          <a:solidFill>
            <a:schemeClr val="tx1">
              <a:lumMod val="95000"/>
              <a:lumOff val="5000"/>
              <a:alpha val="4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86434" tIns="43217" rIns="86434" bIns="43217" numCol="1" rtlCol="0" anchor="ctr" anchorCtr="0" compatLnSpc="1">
            <a:prstTxWarp prst="textNoShape">
              <a:avLst/>
            </a:prstTxWarp>
          </a:bodyPr>
          <a:lstStyle/>
          <a:p>
            <a:pPr algn="ctr" defTabSz="864098" fontAlgn="base">
              <a:spcBef>
                <a:spcPct val="0"/>
              </a:spcBef>
              <a:spcAft>
                <a:spcPct val="0"/>
              </a:spcAft>
            </a:pPr>
            <a:endParaRPr lang="en-US" sz="2080" dirty="0" smtClean="0">
              <a:gradFill>
                <a:gsLst>
                  <a:gs pos="0">
                    <a:srgbClr val="FFFFFF"/>
                  </a:gs>
                  <a:gs pos="100000">
                    <a:srgbClr val="FFFFFF"/>
                  </a:gs>
                </a:gsLst>
                <a:lin ang="5400000" scaled="0"/>
              </a:gradFill>
            </a:endParaRPr>
          </a:p>
        </p:txBody>
      </p:sp>
      <p:sp>
        <p:nvSpPr>
          <p:cNvPr id="3" name="Rectangle 2"/>
          <p:cNvSpPr/>
          <p:nvPr userDrawn="1"/>
        </p:nvSpPr>
        <p:spPr bwMode="auto">
          <a:xfrm>
            <a:off x="1" y="1005279"/>
            <a:ext cx="12188825" cy="914400"/>
          </a:xfrm>
          <a:prstGeom prst="rect">
            <a:avLst/>
          </a:prstGeom>
          <a:solidFill>
            <a:srgbClr val="595959">
              <a:alpha val="5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86434" tIns="43217" rIns="86434" bIns="43217" numCol="1" rtlCol="0" anchor="ctr" anchorCtr="0" compatLnSpc="1">
            <a:prstTxWarp prst="textNoShape">
              <a:avLst/>
            </a:prstTxWarp>
          </a:bodyPr>
          <a:lstStyle/>
          <a:p>
            <a:pPr algn="ctr" defTabSz="864098" fontAlgn="base">
              <a:spcBef>
                <a:spcPct val="0"/>
              </a:spcBef>
              <a:spcAft>
                <a:spcPct val="0"/>
              </a:spcAft>
            </a:pPr>
            <a:endParaRPr lang="en-US" sz="2080" dirty="0" smtClean="0">
              <a:gradFill>
                <a:gsLst>
                  <a:gs pos="0">
                    <a:srgbClr val="FFFFFF"/>
                  </a:gs>
                  <a:gs pos="100000">
                    <a:srgbClr val="FFFFFF"/>
                  </a:gs>
                </a:gsLst>
                <a:lin ang="5400000" scaled="0"/>
              </a:gradFill>
            </a:endParaRPr>
          </a:p>
        </p:txBody>
      </p:sp>
      <p:sp>
        <p:nvSpPr>
          <p:cNvPr id="14" name="Title 1"/>
          <p:cNvSpPr>
            <a:spLocks noGrp="1"/>
          </p:cNvSpPr>
          <p:nvPr>
            <p:ph type="ctrTitle" hasCustomPrompt="1"/>
          </p:nvPr>
        </p:nvSpPr>
        <p:spPr>
          <a:xfrm>
            <a:off x="684212" y="1184665"/>
            <a:ext cx="9448799" cy="555626"/>
          </a:xfrm>
        </p:spPr>
        <p:txBody>
          <a:bodyPr anchor="t" anchorCtr="0">
            <a:noAutofit/>
          </a:bodyPr>
          <a:lstStyle>
            <a:lvl1pPr algn="l">
              <a:lnSpc>
                <a:spcPts val="4537"/>
              </a:lnSpc>
              <a:defRPr sz="3403" spc="0" baseline="0">
                <a:solidFill>
                  <a:schemeClr val="bg1"/>
                </a:solidFill>
                <a:latin typeface="Segoe UI Light" pitchFamily="34" charset="0"/>
              </a:defRPr>
            </a:lvl1pPr>
          </a:lstStyle>
          <a:p>
            <a:r>
              <a:rPr lang="en-US" dirty="0" smtClean="0"/>
              <a:t>Agenda</a:t>
            </a:r>
            <a:endParaRPr lang="en-US" dirty="0"/>
          </a:p>
        </p:txBody>
      </p:sp>
      <p:sp>
        <p:nvSpPr>
          <p:cNvPr id="12" name="Content Placeholder 2"/>
          <p:cNvSpPr>
            <a:spLocks noGrp="1"/>
          </p:cNvSpPr>
          <p:nvPr>
            <p:ph idx="1" hasCustomPrompt="1"/>
          </p:nvPr>
        </p:nvSpPr>
        <p:spPr>
          <a:xfrm>
            <a:off x="684213" y="2130629"/>
            <a:ext cx="5181600" cy="261931"/>
          </a:xfrm>
        </p:spPr>
        <p:txBody>
          <a:bodyPr/>
          <a:lstStyle>
            <a:lvl1pPr marL="259315" marR="0" indent="-259315" algn="l" defTabSz="864347" rtl="0" eaLnBrk="1" fontAlgn="auto" latinLnBrk="0" hangingPunct="1">
              <a:lnSpc>
                <a:spcPct val="100000"/>
              </a:lnSpc>
              <a:spcBef>
                <a:spcPts val="567"/>
              </a:spcBef>
              <a:spcAft>
                <a:spcPts val="0"/>
              </a:spcAft>
              <a:buClr>
                <a:srgbClr val="5191CD"/>
              </a:buClr>
              <a:buSzPct val="100000"/>
              <a:buFontTx/>
              <a:buBlip>
                <a:blip r:embed="rId4"/>
              </a:buBlip>
              <a:tabLst/>
              <a:defRPr sz="1702">
                <a:solidFill>
                  <a:srgbClr val="595959"/>
                </a:solidFill>
                <a:latin typeface="Segoe UI" pitchFamily="34" charset="0"/>
                <a:ea typeface="Segoe UI" pitchFamily="34" charset="0"/>
                <a:cs typeface="Segoe UI" pitchFamily="34" charset="0"/>
              </a:defRPr>
            </a:lvl1pPr>
            <a:lvl2pPr marL="518629" indent="-259315">
              <a:buClr>
                <a:srgbClr val="5191CD"/>
              </a:buClr>
              <a:buSzPct val="75000"/>
              <a:buFontTx/>
              <a:buBlip>
                <a:blip r:embed="rId4"/>
              </a:buBlip>
              <a:defRPr>
                <a:solidFill>
                  <a:srgbClr val="595959"/>
                </a:solidFill>
                <a:latin typeface="+mn-lt"/>
              </a:defRPr>
            </a:lvl2pPr>
            <a:lvl3pPr marL="777944" indent="-259315">
              <a:buClr>
                <a:srgbClr val="5191CD"/>
              </a:buClr>
              <a:buFont typeface="Segoe" charset="0"/>
              <a:buChar char="–"/>
              <a:defRPr>
                <a:solidFill>
                  <a:srgbClr val="595959"/>
                </a:solidFill>
                <a:latin typeface="+mn-lt"/>
              </a:defRPr>
            </a:lvl3pPr>
            <a:lvl4pPr marL="1037259" indent="-259315">
              <a:buClr>
                <a:srgbClr val="5191CD"/>
              </a:buClr>
              <a:buFont typeface="Segoe" charset="0"/>
              <a:buChar char="–"/>
              <a:defRPr>
                <a:solidFill>
                  <a:srgbClr val="595959"/>
                </a:solidFill>
                <a:latin typeface="+mn-lt"/>
              </a:defRPr>
            </a:lvl4pPr>
            <a:lvl5pPr marL="1296573" indent="-259315">
              <a:buClr>
                <a:srgbClr val="5191CD"/>
              </a:buClr>
              <a:buFont typeface="Segoe" charset="0"/>
              <a:buChar char="–"/>
              <a:defRPr>
                <a:solidFill>
                  <a:srgbClr val="595959"/>
                </a:solidFill>
                <a:latin typeface="+mn-lt"/>
              </a:defRPr>
            </a:lvl5pPr>
          </a:lstStyle>
          <a:p>
            <a:pPr marL="259315" marR="0" lvl="0" indent="-259315" algn="l" defTabSz="864347" rtl="0" eaLnBrk="1" fontAlgn="auto" latinLnBrk="0" hangingPunct="1">
              <a:lnSpc>
                <a:spcPct val="100000"/>
              </a:lnSpc>
              <a:spcBef>
                <a:spcPts val="567"/>
              </a:spcBef>
              <a:spcAft>
                <a:spcPts val="0"/>
              </a:spcAft>
              <a:buClr>
                <a:srgbClr val="5191CD"/>
              </a:buClr>
              <a:buSzPct val="100000"/>
              <a:buFontTx/>
              <a:buBlip>
                <a:blip r:embed="rId4"/>
              </a:buBlip>
              <a:tabLst/>
              <a:defRPr/>
            </a:pPr>
            <a:r>
              <a:rPr lang="en-US" dirty="0" smtClean="0"/>
              <a:t>Click to insert text</a:t>
            </a:r>
          </a:p>
        </p:txBody>
      </p:sp>
      <p:pic>
        <p:nvPicPr>
          <p:cNvPr id="11" name="Picture 10" descr="Microsoft logo_white.png"/>
          <p:cNvPicPr>
            <a:picLocks noChangeAspect="1"/>
          </p:cNvPicPr>
          <p:nvPr userDrawn="1"/>
        </p:nvPicPr>
        <p:blipFill>
          <a:blip r:embed="rId5"/>
          <a:stretch>
            <a:fillRect/>
          </a:stretch>
        </p:blipFill>
        <p:spPr>
          <a:xfrm>
            <a:off x="8996517" y="6448602"/>
            <a:ext cx="3142298" cy="394854"/>
          </a:xfrm>
          <a:prstGeom prst="rect">
            <a:avLst/>
          </a:prstGeom>
        </p:spPr>
      </p:pic>
    </p:spTree>
    <p:extLst>
      <p:ext uri="{BB962C8B-B14F-4D97-AF65-F5344CB8AC3E}">
        <p14:creationId xmlns:p14="http://schemas.microsoft.com/office/powerpoint/2010/main" val="209175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ntent Page (White)">
    <p:spTree>
      <p:nvGrpSpPr>
        <p:cNvPr id="1" name=""/>
        <p:cNvGrpSpPr/>
        <p:nvPr/>
      </p:nvGrpSpPr>
      <p:grpSpPr>
        <a:xfrm>
          <a:off x="0" y="0"/>
          <a:ext cx="0" cy="0"/>
          <a:chOff x="0" y="0"/>
          <a:chExt cx="0" cy="0"/>
        </a:xfrm>
      </p:grpSpPr>
      <p:sp>
        <p:nvSpPr>
          <p:cNvPr id="19" name="Content Placeholder 2"/>
          <p:cNvSpPr>
            <a:spLocks noGrp="1"/>
          </p:cNvSpPr>
          <p:nvPr>
            <p:ph idx="15"/>
          </p:nvPr>
        </p:nvSpPr>
        <p:spPr>
          <a:xfrm>
            <a:off x="864764" y="1463041"/>
            <a:ext cx="10563649" cy="1325684"/>
          </a:xfrm>
        </p:spPr>
        <p:txBody>
          <a:bodyPr/>
          <a:lstStyle>
            <a:lvl1pPr marL="259315" indent="-259315">
              <a:buClr>
                <a:srgbClr val="5191CD"/>
              </a:buClr>
              <a:buFontTx/>
              <a:buBlip>
                <a:blip r:embed="rId2"/>
              </a:buBlip>
              <a:defRPr sz="1323">
                <a:solidFill>
                  <a:schemeClr val="tx1"/>
                </a:solidFill>
                <a:latin typeface="Segoe UI" pitchFamily="34" charset="0"/>
                <a:ea typeface="Segoe UI" pitchFamily="34" charset="0"/>
                <a:cs typeface="Segoe UI" pitchFamily="34" charset="0"/>
              </a:defRPr>
            </a:lvl1pPr>
            <a:lvl2pPr marL="518629" indent="-259315">
              <a:buClr>
                <a:srgbClr val="5191CD"/>
              </a:buClr>
              <a:buSzPct val="75000"/>
              <a:buFontTx/>
              <a:buBlip>
                <a:blip r:embed="rId2"/>
              </a:buBlip>
              <a:defRPr sz="1323">
                <a:solidFill>
                  <a:schemeClr val="tx1"/>
                </a:solidFill>
                <a:latin typeface="Segoe UI" pitchFamily="34" charset="0"/>
                <a:ea typeface="Segoe UI" pitchFamily="34" charset="0"/>
                <a:cs typeface="Segoe UI" pitchFamily="34" charset="0"/>
              </a:defRPr>
            </a:lvl2pPr>
            <a:lvl3pPr marL="777944" indent="-259315">
              <a:buClr>
                <a:srgbClr val="5191CD"/>
              </a:buClr>
              <a:buFont typeface="Segoe" charset="0"/>
              <a:buChar char="–"/>
              <a:defRPr sz="1323">
                <a:solidFill>
                  <a:schemeClr val="tx1"/>
                </a:solidFill>
                <a:latin typeface="Segoe UI" pitchFamily="34" charset="0"/>
                <a:ea typeface="Segoe UI" pitchFamily="34" charset="0"/>
                <a:cs typeface="Segoe UI" pitchFamily="34" charset="0"/>
              </a:defRPr>
            </a:lvl3pPr>
            <a:lvl4pPr marL="1037259" indent="-259315">
              <a:buClr>
                <a:srgbClr val="5191CD"/>
              </a:buClr>
              <a:buFont typeface="Segoe" charset="0"/>
              <a:buChar char="–"/>
              <a:defRPr sz="1323">
                <a:solidFill>
                  <a:schemeClr val="tx1"/>
                </a:solidFill>
                <a:latin typeface="Segoe UI" pitchFamily="34" charset="0"/>
                <a:ea typeface="Segoe UI" pitchFamily="34" charset="0"/>
                <a:cs typeface="Segoe UI" pitchFamily="34" charset="0"/>
              </a:defRPr>
            </a:lvl4pPr>
            <a:lvl5pPr marL="1296573" indent="-259315">
              <a:buClr>
                <a:srgbClr val="5191CD"/>
              </a:buClr>
              <a:buFont typeface="Segoe" charset="0"/>
              <a:buChar char="–"/>
              <a:defRPr sz="1323">
                <a:solidFill>
                  <a:schemeClr val="tx1"/>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6413687"/>
            <a:ext cx="12188952" cy="457200"/>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981895" y="3390900"/>
            <a:ext cx="2225040" cy="76200"/>
          </a:xfrm>
          <a:prstGeom prst="rect">
            <a:avLst/>
          </a:prstGeom>
        </p:spPr>
      </p:pic>
      <p:sp>
        <p:nvSpPr>
          <p:cNvPr id="17" name="TextBox 16"/>
          <p:cNvSpPr txBox="1"/>
          <p:nvPr userDrawn="1"/>
        </p:nvSpPr>
        <p:spPr>
          <a:xfrm>
            <a:off x="5786153" y="6518081"/>
            <a:ext cx="616652" cy="237757"/>
          </a:xfrm>
          <a:prstGeom prst="rect">
            <a:avLst/>
          </a:prstGeom>
          <a:noFill/>
        </p:spPr>
        <p:txBody>
          <a:bodyPr wrap="square" rtlCol="0">
            <a:spAutoFit/>
          </a:bodyPr>
          <a:lstStyle/>
          <a:p>
            <a:pPr algn="ctr" defTabSz="952770"/>
            <a:fld id="{0462CC3E-48DD-4274-8616-D549FD7B2C15}" type="slidenum">
              <a:rPr lang="en-US" sz="945" smtClean="0">
                <a:solidFill>
                  <a:srgbClr val="000000"/>
                </a:solidFill>
                <a:latin typeface="Segoe UI" pitchFamily="34" charset="0"/>
                <a:ea typeface="Segoe UI" pitchFamily="34" charset="0"/>
                <a:cs typeface="Segoe UI" pitchFamily="34" charset="0"/>
              </a:rPr>
              <a:pPr algn="ctr" defTabSz="952770"/>
              <a:t>‹#›</a:t>
            </a:fld>
            <a:endParaRPr lang="en-US" sz="945" dirty="0">
              <a:solidFill>
                <a:srgbClr val="000000"/>
              </a:solidFill>
              <a:latin typeface="Segoe UI" pitchFamily="34" charset="0"/>
              <a:ea typeface="Segoe UI" pitchFamily="34" charset="0"/>
              <a:cs typeface="Segoe UI" pitchFamily="34" charset="0"/>
            </a:endParaRPr>
          </a:p>
        </p:txBody>
      </p:sp>
      <p:pic>
        <p:nvPicPr>
          <p:cNvPr id="23" name="Picture 2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31814" y="6582940"/>
            <a:ext cx="2900940" cy="75828"/>
          </a:xfrm>
          <a:prstGeom prst="rect">
            <a:avLst/>
          </a:prstGeom>
        </p:spPr>
      </p:pic>
      <p:sp>
        <p:nvSpPr>
          <p:cNvPr id="30" name="Title 1"/>
          <p:cNvSpPr>
            <a:spLocks noGrp="1"/>
          </p:cNvSpPr>
          <p:nvPr>
            <p:ph type="title" hasCustomPrompt="1"/>
          </p:nvPr>
        </p:nvSpPr>
        <p:spPr>
          <a:xfrm>
            <a:off x="519113" y="360403"/>
            <a:ext cx="11149013" cy="509171"/>
          </a:xfrm>
        </p:spPr>
        <p:txBody>
          <a:bodyPr anchor="t"/>
          <a:lstStyle>
            <a:lvl1pPr>
              <a:defRPr sz="3025" b="0">
                <a:solidFill>
                  <a:schemeClr val="tx1"/>
                </a:solidFill>
                <a:latin typeface="Segoe UI Light" pitchFamily="34" charset="0"/>
              </a:defRPr>
            </a:lvl1pPr>
          </a:lstStyle>
          <a:p>
            <a:r>
              <a:rPr lang="en-US" dirty="0" smtClean="0"/>
              <a:t>Click to edit Master title style </a:t>
            </a:r>
            <a:endParaRPr lang="en-US" dirty="0"/>
          </a:p>
        </p:txBody>
      </p:sp>
      <p:sp>
        <p:nvSpPr>
          <p:cNvPr id="31" name="Text Placeholder 2"/>
          <p:cNvSpPr>
            <a:spLocks noGrp="1"/>
          </p:cNvSpPr>
          <p:nvPr>
            <p:ph type="body" idx="16"/>
          </p:nvPr>
        </p:nvSpPr>
        <p:spPr>
          <a:xfrm>
            <a:off x="519432" y="884727"/>
            <a:ext cx="11129964" cy="261846"/>
          </a:xfrm>
        </p:spPr>
        <p:txBody>
          <a:bodyPr anchor="b"/>
          <a:lstStyle>
            <a:lvl1pPr marL="0" indent="0">
              <a:buNone/>
              <a:tabLst>
                <a:tab pos="594263" algn="l"/>
              </a:tabLst>
              <a:defRPr sz="1702" b="0">
                <a:solidFill>
                  <a:srgbClr val="949699"/>
                </a:solidFill>
                <a:latin typeface="Segoe UI Light" pitchFamily="34" charset="0"/>
                <a:ea typeface="Verdana" pitchFamily="34" charset="0"/>
                <a:cs typeface="Verdana" pitchFamily="34" charset="0"/>
              </a:defRPr>
            </a:lvl1pPr>
            <a:lvl2pPr marL="432191" indent="0">
              <a:buNone/>
              <a:defRPr sz="1891" b="1"/>
            </a:lvl2pPr>
            <a:lvl3pPr marL="864382" indent="0">
              <a:buNone/>
              <a:defRPr sz="1702" b="1"/>
            </a:lvl3pPr>
            <a:lvl4pPr marL="1296573" indent="0">
              <a:buNone/>
              <a:defRPr sz="1512" b="1"/>
            </a:lvl4pPr>
            <a:lvl5pPr marL="1728765" indent="0">
              <a:buNone/>
              <a:defRPr sz="1512" b="1"/>
            </a:lvl5pPr>
            <a:lvl6pPr marL="2160956" indent="0">
              <a:buNone/>
              <a:defRPr sz="1512" b="1"/>
            </a:lvl6pPr>
            <a:lvl7pPr marL="2593147" indent="0">
              <a:buNone/>
              <a:defRPr sz="1512" b="1"/>
            </a:lvl7pPr>
            <a:lvl8pPr marL="3025338" indent="0">
              <a:buNone/>
              <a:defRPr sz="1512" b="1"/>
            </a:lvl8pPr>
            <a:lvl9pPr marL="3457529" indent="0">
              <a:buNone/>
              <a:defRPr sz="1512" b="1"/>
            </a:lvl9pPr>
          </a:lstStyle>
          <a:p>
            <a:pPr lvl="0"/>
            <a:r>
              <a:rPr lang="en-US" dirty="0" smtClean="0"/>
              <a:t>Click to edit Master text styles</a:t>
            </a:r>
          </a:p>
        </p:txBody>
      </p:sp>
      <p:pic>
        <p:nvPicPr>
          <p:cNvPr id="10" name="Picture 9" descr="Microsoft logo_white.png"/>
          <p:cNvPicPr>
            <a:picLocks noChangeAspect="1"/>
          </p:cNvPicPr>
          <p:nvPr userDrawn="1"/>
        </p:nvPicPr>
        <p:blipFill>
          <a:blip r:embed="rId6"/>
          <a:stretch>
            <a:fillRect/>
          </a:stretch>
        </p:blipFill>
        <p:spPr>
          <a:xfrm>
            <a:off x="8735325" y="6448602"/>
            <a:ext cx="3142298" cy="394854"/>
          </a:xfrm>
          <a:prstGeom prst="rect">
            <a:avLst/>
          </a:prstGeom>
        </p:spPr>
      </p:pic>
    </p:spTree>
    <p:extLst>
      <p:ext uri="{BB962C8B-B14F-4D97-AF65-F5344CB8AC3E}">
        <p14:creationId xmlns:p14="http://schemas.microsoft.com/office/powerpoint/2010/main" val="273066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ontent Page (White)_Empt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6413687"/>
            <a:ext cx="12188952" cy="457200"/>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1895" y="3390900"/>
            <a:ext cx="2225040" cy="76200"/>
          </a:xfrm>
          <a:prstGeom prst="rect">
            <a:avLst/>
          </a:prstGeom>
        </p:spPr>
      </p:pic>
      <p:sp>
        <p:nvSpPr>
          <p:cNvPr id="16" name="TextBox 15"/>
          <p:cNvSpPr txBox="1"/>
          <p:nvPr userDrawn="1"/>
        </p:nvSpPr>
        <p:spPr>
          <a:xfrm>
            <a:off x="5786153" y="6518081"/>
            <a:ext cx="616652" cy="237757"/>
          </a:xfrm>
          <a:prstGeom prst="rect">
            <a:avLst/>
          </a:prstGeom>
          <a:noFill/>
        </p:spPr>
        <p:txBody>
          <a:bodyPr wrap="square" rtlCol="0">
            <a:spAutoFit/>
          </a:bodyPr>
          <a:lstStyle/>
          <a:p>
            <a:pPr algn="ctr" defTabSz="952770"/>
            <a:fld id="{0462CC3E-48DD-4274-8616-D549FD7B2C15}" type="slidenum">
              <a:rPr lang="en-US" sz="945" smtClean="0">
                <a:solidFill>
                  <a:srgbClr val="000000"/>
                </a:solidFill>
                <a:latin typeface="Segoe UI" pitchFamily="34" charset="0"/>
                <a:ea typeface="Segoe UI" pitchFamily="34" charset="0"/>
                <a:cs typeface="Segoe UI" pitchFamily="34" charset="0"/>
              </a:rPr>
              <a:pPr algn="ctr" defTabSz="952770"/>
              <a:t>‹#›</a:t>
            </a:fld>
            <a:endParaRPr lang="en-US" sz="945" dirty="0">
              <a:solidFill>
                <a:srgbClr val="000000"/>
              </a:solidFill>
              <a:latin typeface="Segoe UI" pitchFamily="34" charset="0"/>
              <a:ea typeface="Segoe UI" pitchFamily="34" charset="0"/>
              <a:cs typeface="Segoe UI" pitchFamily="34" charset="0"/>
            </a:endParaRPr>
          </a:p>
        </p:txBody>
      </p:sp>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1814" y="6582940"/>
            <a:ext cx="2900940" cy="75828"/>
          </a:xfrm>
          <a:prstGeom prst="rect">
            <a:avLst/>
          </a:prstGeom>
        </p:spPr>
      </p:pic>
      <p:sp>
        <p:nvSpPr>
          <p:cNvPr id="15" name="Text Placeholder 2"/>
          <p:cNvSpPr>
            <a:spLocks noGrp="1"/>
          </p:cNvSpPr>
          <p:nvPr>
            <p:ph type="body" idx="16"/>
          </p:nvPr>
        </p:nvSpPr>
        <p:spPr>
          <a:xfrm>
            <a:off x="519432" y="884727"/>
            <a:ext cx="11129964" cy="261846"/>
          </a:xfrm>
        </p:spPr>
        <p:txBody>
          <a:bodyPr anchor="b"/>
          <a:lstStyle>
            <a:lvl1pPr marL="0" indent="0">
              <a:buNone/>
              <a:tabLst>
                <a:tab pos="594263" algn="l"/>
              </a:tabLst>
              <a:defRPr sz="1702" b="0">
                <a:solidFill>
                  <a:srgbClr val="949699"/>
                </a:solidFill>
                <a:latin typeface="Segoe UI Light" pitchFamily="34" charset="0"/>
                <a:ea typeface="Verdana" pitchFamily="34" charset="0"/>
                <a:cs typeface="Verdana" pitchFamily="34" charset="0"/>
              </a:defRPr>
            </a:lvl1pPr>
            <a:lvl2pPr marL="432191" indent="0">
              <a:buNone/>
              <a:defRPr sz="1891" b="1"/>
            </a:lvl2pPr>
            <a:lvl3pPr marL="864382" indent="0">
              <a:buNone/>
              <a:defRPr sz="1702" b="1"/>
            </a:lvl3pPr>
            <a:lvl4pPr marL="1296573" indent="0">
              <a:buNone/>
              <a:defRPr sz="1512" b="1"/>
            </a:lvl4pPr>
            <a:lvl5pPr marL="1728765" indent="0">
              <a:buNone/>
              <a:defRPr sz="1512" b="1"/>
            </a:lvl5pPr>
            <a:lvl6pPr marL="2160956" indent="0">
              <a:buNone/>
              <a:defRPr sz="1512" b="1"/>
            </a:lvl6pPr>
            <a:lvl7pPr marL="2593147" indent="0">
              <a:buNone/>
              <a:defRPr sz="1512" b="1"/>
            </a:lvl7pPr>
            <a:lvl8pPr marL="3025338" indent="0">
              <a:buNone/>
              <a:defRPr sz="1512" b="1"/>
            </a:lvl8pPr>
            <a:lvl9pPr marL="3457529" indent="0">
              <a:buNone/>
              <a:defRPr sz="1512" b="1"/>
            </a:lvl9pPr>
          </a:lstStyle>
          <a:p>
            <a:pPr lvl="0"/>
            <a:r>
              <a:rPr lang="en-US" dirty="0" smtClean="0"/>
              <a:t>Click to edit Master text styles</a:t>
            </a:r>
          </a:p>
        </p:txBody>
      </p:sp>
      <p:sp>
        <p:nvSpPr>
          <p:cNvPr id="19" name="Title 1"/>
          <p:cNvSpPr>
            <a:spLocks noGrp="1"/>
          </p:cNvSpPr>
          <p:nvPr>
            <p:ph type="title" hasCustomPrompt="1"/>
          </p:nvPr>
        </p:nvSpPr>
        <p:spPr>
          <a:xfrm>
            <a:off x="519113" y="360403"/>
            <a:ext cx="11149013" cy="509171"/>
          </a:xfrm>
        </p:spPr>
        <p:txBody>
          <a:bodyPr anchor="t"/>
          <a:lstStyle>
            <a:lvl1pPr>
              <a:defRPr sz="3025" b="0">
                <a:solidFill>
                  <a:schemeClr val="tx1"/>
                </a:solidFill>
                <a:latin typeface="Segoe UI Light" pitchFamily="34" charset="0"/>
              </a:defRPr>
            </a:lvl1pPr>
          </a:lstStyle>
          <a:p>
            <a:r>
              <a:rPr lang="en-US" dirty="0" smtClean="0"/>
              <a:t>Click to edit Master title style </a:t>
            </a:r>
            <a:endParaRPr lang="en-US" dirty="0"/>
          </a:p>
        </p:txBody>
      </p:sp>
      <p:pic>
        <p:nvPicPr>
          <p:cNvPr id="9" name="Picture 8" descr="Microsoft logo_white.png"/>
          <p:cNvPicPr>
            <a:picLocks noChangeAspect="1"/>
          </p:cNvPicPr>
          <p:nvPr userDrawn="1"/>
        </p:nvPicPr>
        <p:blipFill>
          <a:blip r:embed="rId5"/>
          <a:stretch>
            <a:fillRect/>
          </a:stretch>
        </p:blipFill>
        <p:spPr>
          <a:xfrm>
            <a:off x="8735325" y="6448602"/>
            <a:ext cx="3142298" cy="394854"/>
          </a:xfrm>
          <a:prstGeom prst="rect">
            <a:avLst/>
          </a:prstGeom>
        </p:spPr>
      </p:pic>
    </p:spTree>
    <p:extLst>
      <p:ext uri="{BB962C8B-B14F-4D97-AF65-F5344CB8AC3E}">
        <p14:creationId xmlns:p14="http://schemas.microsoft.com/office/powerpoint/2010/main" val="306326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ntent Page (Building)">
    <p:spTree>
      <p:nvGrpSpPr>
        <p:cNvPr id="1" name=""/>
        <p:cNvGrpSpPr/>
        <p:nvPr/>
      </p:nvGrpSpPr>
      <p:grpSpPr>
        <a:xfrm>
          <a:off x="0" y="0"/>
          <a:ext cx="0" cy="0"/>
          <a:chOff x="0" y="0"/>
          <a:chExt cx="0" cy="0"/>
        </a:xfrm>
      </p:grpSpPr>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19113" y="1920905"/>
            <a:ext cx="11657011" cy="4266619"/>
          </a:xfrm>
          <a:prstGeom prst="rect">
            <a:avLst/>
          </a:prstGeom>
          <a:noFill/>
        </p:spPr>
      </p:pic>
      <p:sp>
        <p:nvSpPr>
          <p:cNvPr id="19" name="Content Placeholder 2"/>
          <p:cNvSpPr>
            <a:spLocks noGrp="1"/>
          </p:cNvSpPr>
          <p:nvPr>
            <p:ph idx="15"/>
          </p:nvPr>
        </p:nvSpPr>
        <p:spPr>
          <a:xfrm>
            <a:off x="864764" y="1463041"/>
            <a:ext cx="10563649" cy="1325684"/>
          </a:xfrm>
        </p:spPr>
        <p:txBody>
          <a:bodyPr/>
          <a:lstStyle>
            <a:lvl1pPr marL="259315" indent="-259315">
              <a:buClr>
                <a:srgbClr val="5191CD"/>
              </a:buClr>
              <a:buFontTx/>
              <a:buBlip>
                <a:blip r:embed="rId3"/>
              </a:buBlip>
              <a:defRPr sz="1323">
                <a:solidFill>
                  <a:schemeClr val="tx1"/>
                </a:solidFill>
                <a:latin typeface="Segoe UI" pitchFamily="34" charset="0"/>
                <a:ea typeface="Segoe UI" pitchFamily="34" charset="0"/>
                <a:cs typeface="Segoe UI" pitchFamily="34" charset="0"/>
              </a:defRPr>
            </a:lvl1pPr>
            <a:lvl2pPr marL="518629" indent="-259315">
              <a:buClr>
                <a:srgbClr val="5191CD"/>
              </a:buClr>
              <a:buSzPct val="75000"/>
              <a:buFontTx/>
              <a:buBlip>
                <a:blip r:embed="rId3"/>
              </a:buBlip>
              <a:defRPr sz="1323">
                <a:solidFill>
                  <a:schemeClr val="tx1"/>
                </a:solidFill>
                <a:latin typeface="Segoe UI" pitchFamily="34" charset="0"/>
                <a:ea typeface="Segoe UI" pitchFamily="34" charset="0"/>
                <a:cs typeface="Segoe UI" pitchFamily="34" charset="0"/>
              </a:defRPr>
            </a:lvl2pPr>
            <a:lvl3pPr marL="777944" indent="-259315">
              <a:buClr>
                <a:srgbClr val="5191CD"/>
              </a:buClr>
              <a:buFont typeface="Segoe" charset="0"/>
              <a:buChar char="–"/>
              <a:defRPr sz="1323">
                <a:solidFill>
                  <a:schemeClr val="tx1"/>
                </a:solidFill>
                <a:latin typeface="Segoe UI" pitchFamily="34" charset="0"/>
                <a:ea typeface="Segoe UI" pitchFamily="34" charset="0"/>
                <a:cs typeface="Segoe UI" pitchFamily="34" charset="0"/>
              </a:defRPr>
            </a:lvl3pPr>
            <a:lvl4pPr marL="1037259" indent="-259315">
              <a:buClr>
                <a:srgbClr val="5191CD"/>
              </a:buClr>
              <a:buFont typeface="Segoe" charset="0"/>
              <a:buChar char="–"/>
              <a:defRPr sz="1323">
                <a:solidFill>
                  <a:schemeClr val="tx1"/>
                </a:solidFill>
                <a:latin typeface="Segoe UI" pitchFamily="34" charset="0"/>
                <a:ea typeface="Segoe UI" pitchFamily="34" charset="0"/>
                <a:cs typeface="Segoe UI" pitchFamily="34" charset="0"/>
              </a:defRPr>
            </a:lvl4pPr>
            <a:lvl5pPr marL="1296573" indent="-259315">
              <a:buClr>
                <a:srgbClr val="5191CD"/>
              </a:buClr>
              <a:buFont typeface="Segoe" charset="0"/>
              <a:buChar char="–"/>
              <a:defRPr sz="1323">
                <a:solidFill>
                  <a:schemeClr val="tx1"/>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6413687"/>
            <a:ext cx="12188952" cy="457200"/>
          </a:xfrm>
          <a:prstGeom prst="rect">
            <a:avLst/>
          </a:prstGeom>
        </p:spPr>
      </p:pic>
      <p:sp>
        <p:nvSpPr>
          <p:cNvPr id="17" name="TextBox 16"/>
          <p:cNvSpPr txBox="1"/>
          <p:nvPr userDrawn="1"/>
        </p:nvSpPr>
        <p:spPr>
          <a:xfrm>
            <a:off x="5786153" y="6518081"/>
            <a:ext cx="616652" cy="237757"/>
          </a:xfrm>
          <a:prstGeom prst="rect">
            <a:avLst/>
          </a:prstGeom>
          <a:noFill/>
        </p:spPr>
        <p:txBody>
          <a:bodyPr wrap="square" rtlCol="0">
            <a:spAutoFit/>
          </a:bodyPr>
          <a:lstStyle/>
          <a:p>
            <a:pPr algn="ctr" defTabSz="952770"/>
            <a:fld id="{0462CC3E-48DD-4274-8616-D549FD7B2C15}" type="slidenum">
              <a:rPr lang="en-US" sz="945" smtClean="0">
                <a:solidFill>
                  <a:srgbClr val="000000"/>
                </a:solidFill>
                <a:latin typeface="Segoe UI" pitchFamily="34" charset="0"/>
                <a:ea typeface="Segoe UI" pitchFamily="34" charset="0"/>
                <a:cs typeface="Segoe UI" pitchFamily="34" charset="0"/>
              </a:rPr>
              <a:pPr algn="ctr" defTabSz="952770"/>
              <a:t>‹#›</a:t>
            </a:fld>
            <a:endParaRPr lang="en-US" sz="945" dirty="0">
              <a:solidFill>
                <a:srgbClr val="000000"/>
              </a:solidFill>
              <a:latin typeface="Segoe UI" pitchFamily="34" charset="0"/>
              <a:ea typeface="Segoe UI" pitchFamily="34" charset="0"/>
              <a:cs typeface="Segoe UI" pitchFamily="34" charset="0"/>
            </a:endParaRPr>
          </a:p>
        </p:txBody>
      </p:sp>
      <p:pic>
        <p:nvPicPr>
          <p:cNvPr id="23" name="Picture 2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31814" y="6582940"/>
            <a:ext cx="2900940" cy="75828"/>
          </a:xfrm>
          <a:prstGeom prst="rect">
            <a:avLst/>
          </a:prstGeom>
        </p:spPr>
      </p:pic>
      <p:sp>
        <p:nvSpPr>
          <p:cNvPr id="25" name="TextBox 24"/>
          <p:cNvSpPr txBox="1"/>
          <p:nvPr userDrawn="1"/>
        </p:nvSpPr>
        <p:spPr>
          <a:xfrm>
            <a:off x="9779356" y="133322"/>
            <a:ext cx="2002628" cy="223266"/>
          </a:xfrm>
          <a:prstGeom prst="rect">
            <a:avLst/>
          </a:prstGeom>
          <a:noFill/>
        </p:spPr>
        <p:txBody>
          <a:bodyPr wrap="square" rtlCol="0">
            <a:spAutoFit/>
          </a:bodyPr>
          <a:lstStyle/>
          <a:p>
            <a:pPr algn="r" defTabSz="952770"/>
            <a:r>
              <a:rPr lang="en-US" sz="851" dirty="0" smtClean="0">
                <a:solidFill>
                  <a:prstClr val="black"/>
                </a:solidFill>
                <a:latin typeface="Segoe UI" pitchFamily="34" charset="0"/>
                <a:ea typeface="Segoe UI" pitchFamily="34" charset="0"/>
                <a:cs typeface="Segoe UI" pitchFamily="34" charset="0"/>
              </a:rPr>
              <a:t>Microsoft Confidential</a:t>
            </a:r>
            <a:endParaRPr lang="en-US" sz="851" dirty="0">
              <a:solidFill>
                <a:prstClr val="black"/>
              </a:solidFill>
              <a:latin typeface="Segoe UI" pitchFamily="34" charset="0"/>
              <a:ea typeface="Segoe UI" pitchFamily="34" charset="0"/>
              <a:cs typeface="Segoe UI" pitchFamily="34" charset="0"/>
            </a:endParaRPr>
          </a:p>
        </p:txBody>
      </p:sp>
      <p:sp>
        <p:nvSpPr>
          <p:cNvPr id="30" name="Title 1"/>
          <p:cNvSpPr>
            <a:spLocks noGrp="1"/>
          </p:cNvSpPr>
          <p:nvPr>
            <p:ph type="title" hasCustomPrompt="1"/>
          </p:nvPr>
        </p:nvSpPr>
        <p:spPr>
          <a:xfrm>
            <a:off x="519113" y="360403"/>
            <a:ext cx="11149013" cy="509171"/>
          </a:xfrm>
        </p:spPr>
        <p:txBody>
          <a:bodyPr anchor="t"/>
          <a:lstStyle>
            <a:lvl1pPr>
              <a:defRPr sz="3025" b="0" baseline="0">
                <a:solidFill>
                  <a:schemeClr val="tx1"/>
                </a:solidFill>
                <a:latin typeface="Segoe UI Light" pitchFamily="34" charset="0"/>
              </a:defRPr>
            </a:lvl1pPr>
          </a:lstStyle>
          <a:p>
            <a:r>
              <a:rPr lang="en-US" dirty="0" smtClean="0"/>
              <a:t>Click to edit Master title style </a:t>
            </a:r>
            <a:endParaRPr lang="en-US" dirty="0"/>
          </a:p>
        </p:txBody>
      </p:sp>
      <p:sp>
        <p:nvSpPr>
          <p:cNvPr id="14" name="Text Placeholder 2"/>
          <p:cNvSpPr>
            <a:spLocks noGrp="1"/>
          </p:cNvSpPr>
          <p:nvPr>
            <p:ph type="body" idx="16"/>
          </p:nvPr>
        </p:nvSpPr>
        <p:spPr>
          <a:xfrm>
            <a:off x="519432" y="884727"/>
            <a:ext cx="11129964" cy="261846"/>
          </a:xfrm>
        </p:spPr>
        <p:txBody>
          <a:bodyPr anchor="b"/>
          <a:lstStyle>
            <a:lvl1pPr marL="0" indent="0">
              <a:buNone/>
              <a:tabLst>
                <a:tab pos="594263" algn="l"/>
              </a:tabLst>
              <a:defRPr sz="1702" b="0" baseline="0">
                <a:solidFill>
                  <a:srgbClr val="949699"/>
                </a:solidFill>
                <a:latin typeface="Segoe UI Light" pitchFamily="34" charset="0"/>
                <a:ea typeface="Verdana" pitchFamily="34" charset="0"/>
                <a:cs typeface="Verdana" pitchFamily="34" charset="0"/>
              </a:defRPr>
            </a:lvl1pPr>
            <a:lvl2pPr marL="432191" indent="0">
              <a:buNone/>
              <a:defRPr sz="1891" b="1"/>
            </a:lvl2pPr>
            <a:lvl3pPr marL="864382" indent="0">
              <a:buNone/>
              <a:defRPr sz="1702" b="1"/>
            </a:lvl3pPr>
            <a:lvl4pPr marL="1296573" indent="0">
              <a:buNone/>
              <a:defRPr sz="1512" b="1"/>
            </a:lvl4pPr>
            <a:lvl5pPr marL="1728765" indent="0">
              <a:buNone/>
              <a:defRPr sz="1512" b="1"/>
            </a:lvl5pPr>
            <a:lvl6pPr marL="2160956" indent="0">
              <a:buNone/>
              <a:defRPr sz="1512" b="1"/>
            </a:lvl6pPr>
            <a:lvl7pPr marL="2593147" indent="0">
              <a:buNone/>
              <a:defRPr sz="1512" b="1"/>
            </a:lvl7pPr>
            <a:lvl8pPr marL="3025338" indent="0">
              <a:buNone/>
              <a:defRPr sz="1512" b="1"/>
            </a:lvl8pPr>
            <a:lvl9pPr marL="3457529" indent="0">
              <a:buNone/>
              <a:defRPr sz="1512" b="1"/>
            </a:lvl9pPr>
          </a:lstStyle>
          <a:p>
            <a:pPr lvl="0"/>
            <a:r>
              <a:rPr lang="en-US" dirty="0" smtClean="0"/>
              <a:t>Click to edit Master text styles</a:t>
            </a:r>
          </a:p>
        </p:txBody>
      </p:sp>
      <p:pic>
        <p:nvPicPr>
          <p:cNvPr id="11" name="Picture 10" descr="Microsoft logo_white.png"/>
          <p:cNvPicPr>
            <a:picLocks noChangeAspect="1"/>
          </p:cNvPicPr>
          <p:nvPr userDrawn="1"/>
        </p:nvPicPr>
        <p:blipFill>
          <a:blip r:embed="rId6"/>
          <a:stretch>
            <a:fillRect/>
          </a:stretch>
        </p:blipFill>
        <p:spPr>
          <a:xfrm>
            <a:off x="8735325" y="6448602"/>
            <a:ext cx="3142298" cy="394854"/>
          </a:xfrm>
          <a:prstGeom prst="rect">
            <a:avLst/>
          </a:prstGeom>
        </p:spPr>
      </p:pic>
    </p:spTree>
    <p:extLst>
      <p:ext uri="{BB962C8B-B14F-4D97-AF65-F5344CB8AC3E}">
        <p14:creationId xmlns:p14="http://schemas.microsoft.com/office/powerpoint/2010/main" val="267494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ntent Page (Building) empty">
    <p:spTree>
      <p:nvGrpSpPr>
        <p:cNvPr id="1" name=""/>
        <p:cNvGrpSpPr/>
        <p:nvPr/>
      </p:nvGrpSpPr>
      <p:grpSpPr>
        <a:xfrm>
          <a:off x="0" y="0"/>
          <a:ext cx="0" cy="0"/>
          <a:chOff x="0" y="0"/>
          <a:chExt cx="0" cy="0"/>
        </a:xfrm>
      </p:grpSpPr>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31813" y="1920906"/>
            <a:ext cx="11657011" cy="4266619"/>
          </a:xfrm>
          <a:prstGeom prst="rect">
            <a:avLst/>
          </a:prstGeom>
          <a:noFill/>
        </p:spPr>
      </p:pic>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6413687"/>
            <a:ext cx="12188952" cy="457200"/>
          </a:xfrm>
          <a:prstGeom prst="rect">
            <a:avLst/>
          </a:prstGeom>
        </p:spPr>
      </p:pic>
      <p:sp>
        <p:nvSpPr>
          <p:cNvPr id="17" name="TextBox 16"/>
          <p:cNvSpPr txBox="1"/>
          <p:nvPr userDrawn="1"/>
        </p:nvSpPr>
        <p:spPr>
          <a:xfrm>
            <a:off x="5786153" y="6518081"/>
            <a:ext cx="616652" cy="237757"/>
          </a:xfrm>
          <a:prstGeom prst="rect">
            <a:avLst/>
          </a:prstGeom>
          <a:noFill/>
        </p:spPr>
        <p:txBody>
          <a:bodyPr wrap="square" rtlCol="0">
            <a:spAutoFit/>
          </a:bodyPr>
          <a:lstStyle/>
          <a:p>
            <a:pPr algn="ctr" defTabSz="952770"/>
            <a:fld id="{0462CC3E-48DD-4274-8616-D549FD7B2C15}" type="slidenum">
              <a:rPr lang="en-US" sz="945" smtClean="0">
                <a:solidFill>
                  <a:srgbClr val="000000"/>
                </a:solidFill>
                <a:latin typeface="Segoe UI" pitchFamily="34" charset="0"/>
                <a:ea typeface="Segoe UI" pitchFamily="34" charset="0"/>
                <a:cs typeface="Segoe UI" pitchFamily="34" charset="0"/>
              </a:rPr>
              <a:pPr algn="ctr" defTabSz="952770"/>
              <a:t>‹#›</a:t>
            </a:fld>
            <a:endParaRPr lang="en-US" sz="945" dirty="0">
              <a:solidFill>
                <a:srgbClr val="000000"/>
              </a:solidFill>
              <a:latin typeface="Segoe UI" pitchFamily="34" charset="0"/>
              <a:ea typeface="Segoe UI" pitchFamily="34" charset="0"/>
              <a:cs typeface="Segoe UI" pitchFamily="34" charset="0"/>
            </a:endParaRPr>
          </a:p>
        </p:txBody>
      </p:sp>
      <p:pic>
        <p:nvPicPr>
          <p:cNvPr id="23" name="Picture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1814" y="6582940"/>
            <a:ext cx="2900940" cy="75828"/>
          </a:xfrm>
          <a:prstGeom prst="rect">
            <a:avLst/>
          </a:prstGeom>
        </p:spPr>
      </p:pic>
      <p:sp>
        <p:nvSpPr>
          <p:cNvPr id="30" name="Title 1"/>
          <p:cNvSpPr>
            <a:spLocks noGrp="1"/>
          </p:cNvSpPr>
          <p:nvPr>
            <p:ph type="title" hasCustomPrompt="1"/>
          </p:nvPr>
        </p:nvSpPr>
        <p:spPr>
          <a:xfrm>
            <a:off x="519113" y="360403"/>
            <a:ext cx="11149013" cy="509171"/>
          </a:xfrm>
        </p:spPr>
        <p:txBody>
          <a:bodyPr anchor="t"/>
          <a:lstStyle>
            <a:lvl1pPr>
              <a:defRPr sz="3025" b="0" baseline="0">
                <a:solidFill>
                  <a:schemeClr val="tx1"/>
                </a:solidFill>
                <a:latin typeface="Segoe UI Light" pitchFamily="34" charset="0"/>
              </a:defRPr>
            </a:lvl1pPr>
          </a:lstStyle>
          <a:p>
            <a:r>
              <a:rPr lang="en-US" dirty="0" smtClean="0"/>
              <a:t>Click to edit Master title style </a:t>
            </a:r>
            <a:endParaRPr lang="en-US" dirty="0"/>
          </a:p>
        </p:txBody>
      </p:sp>
      <p:sp>
        <p:nvSpPr>
          <p:cNvPr id="13" name="Text Placeholder 2"/>
          <p:cNvSpPr>
            <a:spLocks noGrp="1"/>
          </p:cNvSpPr>
          <p:nvPr>
            <p:ph type="body" idx="16"/>
          </p:nvPr>
        </p:nvSpPr>
        <p:spPr>
          <a:xfrm>
            <a:off x="519432" y="884727"/>
            <a:ext cx="11129964" cy="261846"/>
          </a:xfrm>
        </p:spPr>
        <p:txBody>
          <a:bodyPr anchor="b"/>
          <a:lstStyle>
            <a:lvl1pPr marL="0" indent="0">
              <a:buNone/>
              <a:tabLst>
                <a:tab pos="594263" algn="l"/>
              </a:tabLst>
              <a:defRPr sz="1702" b="0" baseline="0">
                <a:solidFill>
                  <a:srgbClr val="949699"/>
                </a:solidFill>
                <a:latin typeface="Segoe UI Light" pitchFamily="34" charset="0"/>
                <a:ea typeface="Verdana" pitchFamily="34" charset="0"/>
                <a:cs typeface="Verdana" pitchFamily="34" charset="0"/>
              </a:defRPr>
            </a:lvl1pPr>
            <a:lvl2pPr marL="432191" indent="0">
              <a:buNone/>
              <a:defRPr sz="1891" b="1"/>
            </a:lvl2pPr>
            <a:lvl3pPr marL="864382" indent="0">
              <a:buNone/>
              <a:defRPr sz="1702" b="1"/>
            </a:lvl3pPr>
            <a:lvl4pPr marL="1296573" indent="0">
              <a:buNone/>
              <a:defRPr sz="1512" b="1"/>
            </a:lvl4pPr>
            <a:lvl5pPr marL="1728765" indent="0">
              <a:buNone/>
              <a:defRPr sz="1512" b="1"/>
            </a:lvl5pPr>
            <a:lvl6pPr marL="2160956" indent="0">
              <a:buNone/>
              <a:defRPr sz="1512" b="1"/>
            </a:lvl6pPr>
            <a:lvl7pPr marL="2593147" indent="0">
              <a:buNone/>
              <a:defRPr sz="1512" b="1"/>
            </a:lvl7pPr>
            <a:lvl8pPr marL="3025338" indent="0">
              <a:buNone/>
              <a:defRPr sz="1512" b="1"/>
            </a:lvl8pPr>
            <a:lvl9pPr marL="3457529" indent="0">
              <a:buNone/>
              <a:defRPr sz="1512" b="1"/>
            </a:lvl9pPr>
          </a:lstStyle>
          <a:p>
            <a:pPr lvl="0"/>
            <a:r>
              <a:rPr lang="en-US" dirty="0" smtClean="0"/>
              <a:t>Click to edit Master text styles</a:t>
            </a:r>
          </a:p>
        </p:txBody>
      </p:sp>
      <p:pic>
        <p:nvPicPr>
          <p:cNvPr id="10" name="Picture 9" descr="Microsoft logo_white.png"/>
          <p:cNvPicPr>
            <a:picLocks noChangeAspect="1"/>
          </p:cNvPicPr>
          <p:nvPr userDrawn="1"/>
        </p:nvPicPr>
        <p:blipFill>
          <a:blip r:embed="rId5"/>
          <a:stretch>
            <a:fillRect/>
          </a:stretch>
        </p:blipFill>
        <p:spPr>
          <a:xfrm>
            <a:off x="8735325" y="6448602"/>
            <a:ext cx="3142298" cy="394854"/>
          </a:xfrm>
          <a:prstGeom prst="rect">
            <a:avLst/>
          </a:prstGeom>
        </p:spPr>
      </p:pic>
    </p:spTree>
    <p:extLst>
      <p:ext uri="{BB962C8B-B14F-4D97-AF65-F5344CB8AC3E}">
        <p14:creationId xmlns:p14="http://schemas.microsoft.com/office/powerpoint/2010/main" val="796116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 Microsoft (external)">
    <p:bg>
      <p:bgPr>
        <a:solidFill>
          <a:schemeClr val="tx2"/>
        </a:solidFill>
        <a:effectLst/>
      </p:bgPr>
    </p:bg>
    <p:spTree>
      <p:nvGrpSpPr>
        <p:cNvPr id="1" name=""/>
        <p:cNvGrpSpPr/>
        <p:nvPr/>
      </p:nvGrpSpPr>
      <p:grpSpPr>
        <a:xfrm>
          <a:off x="0" y="0"/>
          <a:ext cx="0" cy="0"/>
          <a:chOff x="0" y="0"/>
          <a:chExt cx="0" cy="0"/>
        </a:xfrm>
      </p:grpSpPr>
      <p:sp>
        <p:nvSpPr>
          <p:cNvPr id="13" name="Rectangle 12"/>
          <p:cNvSpPr/>
          <p:nvPr userDrawn="1"/>
        </p:nvSpPr>
        <p:spPr bwMode="gray">
          <a:xfrm>
            <a:off x="1" y="2084172"/>
            <a:ext cx="7438700" cy="3586208"/>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ltGray">
          <a:xfrm>
            <a:off x="269232" y="2082468"/>
            <a:ext cx="7171087" cy="2489532"/>
          </a:xfrm>
          <a:noFill/>
        </p:spPr>
        <p:txBody>
          <a:bodyPr lIns="146304" tIns="91440" rIns="146304" bIns="91440" anchor="t" anchorCtr="0">
            <a:normAutofit/>
          </a:bodyPr>
          <a:lstStyle>
            <a:lvl1pPr>
              <a:defRPr sz="5400" spc="-98"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15" name="Text Placeholder 2"/>
          <p:cNvSpPr>
            <a:spLocks noGrp="1"/>
          </p:cNvSpPr>
          <p:nvPr>
            <p:ph type="body" sz="quarter" idx="14" hasCustomPrompt="1"/>
          </p:nvPr>
        </p:nvSpPr>
        <p:spPr bwMode="ltGray">
          <a:xfrm>
            <a:off x="269232" y="4572000"/>
            <a:ext cx="7171087" cy="1098381"/>
          </a:xfrm>
        </p:spPr>
        <p:txBody>
          <a:bodyPr lIns="146304" tIns="91440" rIns="146304" bIns="91440">
            <a:noAutofit/>
          </a:bodyPr>
          <a:lstStyle>
            <a:lvl1pPr marL="0" indent="0">
              <a:spcBef>
                <a:spcPts val="0"/>
              </a:spcBef>
              <a:buNone/>
              <a:defRPr sz="2800" baseline="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62935" y="5971628"/>
            <a:ext cx="1946596" cy="716042"/>
          </a:xfrm>
          <a:prstGeom prst="rect">
            <a:avLst/>
          </a:prstGeom>
        </p:spPr>
      </p:pic>
    </p:spTree>
    <p:extLst>
      <p:ext uri="{BB962C8B-B14F-4D97-AF65-F5344CB8AC3E}">
        <p14:creationId xmlns:p14="http://schemas.microsoft.com/office/powerpoint/2010/main" val="34427190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Title | Microsoft (external)">
    <p:bg>
      <p:bgPr>
        <a:solidFill>
          <a:schemeClr val="tx2"/>
        </a:solidFill>
        <a:effectLst/>
      </p:bgPr>
    </p:bg>
    <p:spTree>
      <p:nvGrpSpPr>
        <p:cNvPr id="1" name=""/>
        <p:cNvGrpSpPr/>
        <p:nvPr/>
      </p:nvGrpSpPr>
      <p:grpSpPr>
        <a:xfrm>
          <a:off x="0" y="0"/>
          <a:ext cx="0" cy="0"/>
          <a:chOff x="0" y="0"/>
          <a:chExt cx="0" cy="0"/>
        </a:xfrm>
      </p:grpSpPr>
      <p:sp>
        <p:nvSpPr>
          <p:cNvPr id="13" name="Rectangle 12"/>
          <p:cNvSpPr/>
          <p:nvPr userDrawn="1"/>
        </p:nvSpPr>
        <p:spPr bwMode="gray">
          <a:xfrm>
            <a:off x="1" y="2084172"/>
            <a:ext cx="7438700"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ltGray">
          <a:xfrm>
            <a:off x="269232" y="2082468"/>
            <a:ext cx="7171087" cy="2489532"/>
          </a:xfrm>
          <a:noFill/>
        </p:spPr>
        <p:txBody>
          <a:bodyPr lIns="146304" tIns="91440" rIns="146304" bIns="91440" anchor="t" anchorCtr="0">
            <a:normAutofit/>
          </a:bodyPr>
          <a:lstStyle>
            <a:lvl1pPr>
              <a:defRPr sz="5400" spc="-98"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15" name="Text Placeholder 2"/>
          <p:cNvSpPr>
            <a:spLocks noGrp="1"/>
          </p:cNvSpPr>
          <p:nvPr>
            <p:ph type="body" sz="quarter" idx="14" hasCustomPrompt="1"/>
          </p:nvPr>
        </p:nvSpPr>
        <p:spPr bwMode="ltGray">
          <a:xfrm>
            <a:off x="269232" y="4572000"/>
            <a:ext cx="7171087" cy="1098381"/>
          </a:xfrm>
        </p:spPr>
        <p:txBody>
          <a:bodyPr lIns="146304" tIns="91440" rIns="146304" bIns="91440">
            <a:noAutofit/>
          </a:bodyPr>
          <a:lstStyle>
            <a:lvl1pPr marL="0" indent="0">
              <a:spcBef>
                <a:spcPts val="0"/>
              </a:spcBef>
              <a:buNone/>
              <a:defRPr sz="2800" baseline="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62935" y="5971628"/>
            <a:ext cx="1946596" cy="716042"/>
          </a:xfrm>
          <a:prstGeom prst="rect">
            <a:avLst/>
          </a:prstGeom>
        </p:spPr>
      </p:pic>
    </p:spTree>
    <p:extLst>
      <p:ext uri="{BB962C8B-B14F-4D97-AF65-F5344CB8AC3E}">
        <p14:creationId xmlns:p14="http://schemas.microsoft.com/office/powerpoint/2010/main" val="8396821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_Accent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694" y="2109542"/>
            <a:ext cx="10237787" cy="997196"/>
          </a:xfrm>
        </p:spPr>
        <p:txBody>
          <a:bodyPr anchor="b" anchorCtr="0"/>
          <a:lstStyle>
            <a:lvl1pPr>
              <a:defRPr sz="7200" spc="-150" baseline="0"/>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78694" y="3425825"/>
            <a:ext cx="10237787" cy="498598"/>
          </a:xfrm>
        </p:spPr>
        <p:txBody>
          <a:bodyPr>
            <a:noAutofit/>
          </a:bodyPr>
          <a:lstStyle>
            <a:lvl1pPr marL="0" indent="0">
              <a:spcBef>
                <a:spcPts val="0"/>
              </a:spcBef>
              <a:buNone/>
              <a:defRPr spc="-70" baseline="0">
                <a:gradFill>
                  <a:gsLst>
                    <a:gs pos="0">
                      <a:schemeClr val="tx1"/>
                    </a:gs>
                    <a:gs pos="100000">
                      <a:schemeClr val="tx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13501217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EXAMPLE ONLY: Title with photo">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187002" cy="6858001"/>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08454" y="5805575"/>
            <a:ext cx="1946596" cy="716042"/>
          </a:xfrm>
          <a:prstGeom prst="rect">
            <a:avLst/>
          </a:prstGeom>
        </p:spPr>
      </p:pic>
      <p:sp>
        <p:nvSpPr>
          <p:cNvPr id="18" name="Rectangle 17"/>
          <p:cNvSpPr/>
          <p:nvPr userDrawn="1"/>
        </p:nvSpPr>
        <p:spPr bwMode="gray">
          <a:xfrm>
            <a:off x="0" y="2084172"/>
            <a:ext cx="7432117" cy="3586208"/>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232" y="2082468"/>
            <a:ext cx="7169469" cy="2489532"/>
          </a:xfrm>
          <a:noFill/>
        </p:spPr>
        <p:txBody>
          <a:bodyPr lIns="146304" tIns="91440" rIns="146304" bIns="91440" anchor="t" anchorCtr="0">
            <a:normAutofit/>
          </a:bodyPr>
          <a:lstStyle>
            <a:lvl1pPr>
              <a:defRPr sz="5400" spc="-98"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69232" y="4572000"/>
            <a:ext cx="7169469" cy="1098381"/>
          </a:xfrm>
        </p:spPr>
        <p:txBody>
          <a:bodyPr lIns="146304" tIns="91440" rIns="146304" bIns="91440">
            <a:noAutofit/>
          </a:bodyPr>
          <a:lstStyle>
            <a:lvl1pPr marL="0" indent="0">
              <a:spcBef>
                <a:spcPts val="0"/>
              </a:spcBef>
              <a:buNone/>
              <a:defRPr sz="2800" baseline="0">
                <a:gradFill>
                  <a:gsLst>
                    <a:gs pos="1250">
                      <a:srgbClr val="FFFFFF"/>
                    </a:gs>
                    <a:gs pos="99000">
                      <a:srgbClr val="FFFFFF"/>
                    </a:gs>
                  </a:gsLst>
                  <a:lin ang="5400000" scaled="0"/>
                </a:gradFill>
              </a:defRPr>
            </a:lvl1pPr>
          </a:lstStyle>
          <a:p>
            <a:pPr lvl="0"/>
            <a:r>
              <a:rPr lang="en-US" dirty="0" smtClean="0"/>
              <a:t>Speaker Name</a:t>
            </a:r>
            <a:endParaRPr lang="en-US" dirty="0"/>
          </a:p>
        </p:txBody>
      </p:sp>
    </p:spTree>
    <p:extLst>
      <p:ext uri="{BB962C8B-B14F-4D97-AF65-F5344CB8AC3E}">
        <p14:creationId xmlns:p14="http://schemas.microsoft.com/office/powerpoint/2010/main" val="503325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EXAMPLE ONLY: Title with photo">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14990" y="-1"/>
            <a:ext cx="12201992" cy="6858001"/>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9232" y="264380"/>
            <a:ext cx="1946596" cy="716042"/>
          </a:xfrm>
          <a:prstGeom prst="rect">
            <a:avLst/>
          </a:prstGeom>
        </p:spPr>
      </p:pic>
      <p:sp>
        <p:nvSpPr>
          <p:cNvPr id="18" name="Rectangle 17"/>
          <p:cNvSpPr/>
          <p:nvPr userDrawn="1"/>
        </p:nvSpPr>
        <p:spPr bwMode="gray">
          <a:xfrm>
            <a:off x="-14990" y="2084172"/>
            <a:ext cx="7447107" cy="3586208"/>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232" y="2082468"/>
            <a:ext cx="7169469" cy="2489532"/>
          </a:xfrm>
          <a:noFill/>
        </p:spPr>
        <p:txBody>
          <a:bodyPr lIns="146304" tIns="91440" rIns="146304" bIns="91440" anchor="t" anchorCtr="0">
            <a:normAutofit/>
          </a:bodyPr>
          <a:lstStyle>
            <a:lvl1pPr>
              <a:defRPr sz="5400" spc="-98"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69232" y="4572000"/>
            <a:ext cx="7169469" cy="1098381"/>
          </a:xfrm>
        </p:spPr>
        <p:txBody>
          <a:bodyPr lIns="146304" tIns="91440" rIns="146304" bIns="91440">
            <a:noAutofit/>
          </a:bodyPr>
          <a:lstStyle>
            <a:lvl1pPr marL="0" indent="0">
              <a:spcBef>
                <a:spcPts val="0"/>
              </a:spcBef>
              <a:buNone/>
              <a:defRPr sz="2800" baseline="0">
                <a:gradFill>
                  <a:gsLst>
                    <a:gs pos="1250">
                      <a:srgbClr val="FFFFFF"/>
                    </a:gs>
                    <a:gs pos="99000">
                      <a:srgbClr val="FFFFFF"/>
                    </a:gs>
                  </a:gsLst>
                  <a:lin ang="5400000" scaled="0"/>
                </a:gradFill>
              </a:defRPr>
            </a:lvl1pPr>
          </a:lstStyle>
          <a:p>
            <a:pPr lvl="0"/>
            <a:r>
              <a:rPr lang="en-US" dirty="0" smtClean="0"/>
              <a:t>Speaker Name</a:t>
            </a:r>
            <a:endParaRPr lang="en-US" dirty="0"/>
          </a:p>
        </p:txBody>
      </p:sp>
    </p:spTree>
    <p:extLst>
      <p:ext uri="{BB962C8B-B14F-4D97-AF65-F5344CB8AC3E}">
        <p14:creationId xmlns:p14="http://schemas.microsoft.com/office/powerpoint/2010/main" val="20086376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with photo">
    <p:bg>
      <p:bgPr>
        <a:solidFill>
          <a:schemeClr val="bg1"/>
        </a:solidFill>
        <a:effectLst/>
      </p:bgPr>
    </p:bg>
    <p:spTree>
      <p:nvGrpSpPr>
        <p:cNvPr id="1" name=""/>
        <p:cNvGrpSpPr/>
        <p:nvPr/>
      </p:nvGrpSpPr>
      <p:grpSpPr>
        <a:xfrm>
          <a:off x="0" y="0"/>
          <a:ext cx="0" cy="0"/>
          <a:chOff x="0" y="0"/>
          <a:chExt cx="0" cy="0"/>
        </a:xfrm>
      </p:grpSpPr>
      <p:sp>
        <p:nvSpPr>
          <p:cNvPr id="18" name="Rectangle 17"/>
          <p:cNvSpPr/>
          <p:nvPr userDrawn="1"/>
        </p:nvSpPr>
        <p:spPr bwMode="gray">
          <a:xfrm>
            <a:off x="1" y="2084172"/>
            <a:ext cx="7438700" cy="3586208"/>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232" y="2082468"/>
            <a:ext cx="7171087" cy="2489532"/>
          </a:xfrm>
          <a:noFill/>
        </p:spPr>
        <p:txBody>
          <a:bodyPr lIns="146304" tIns="91440" rIns="146304" bIns="91440" anchor="t" anchorCtr="0">
            <a:normAutofit/>
          </a:bodyPr>
          <a:lstStyle>
            <a:lvl1pPr>
              <a:defRPr sz="5400" spc="-98"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69232" y="4572000"/>
            <a:ext cx="7171087" cy="1098381"/>
          </a:xfrm>
        </p:spPr>
        <p:txBody>
          <a:bodyPr lIns="146304" tIns="91440" rIns="146304" bIns="91440">
            <a:noAutofit/>
          </a:bodyPr>
          <a:lstStyle>
            <a:lvl1pPr marL="0" indent="0">
              <a:spcBef>
                <a:spcPts val="0"/>
              </a:spcBef>
              <a:buNone/>
              <a:defRPr sz="2800" baseline="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9671" y="274205"/>
            <a:ext cx="1946596" cy="716043"/>
          </a:xfrm>
          <a:prstGeom prst="rect">
            <a:avLst/>
          </a:prstGeom>
        </p:spPr>
      </p:pic>
      <p:sp>
        <p:nvSpPr>
          <p:cNvPr id="8" name="TextBox 7"/>
          <p:cNvSpPr txBox="1"/>
          <p:nvPr userDrawn="1"/>
        </p:nvSpPr>
        <p:spPr>
          <a:xfrm>
            <a:off x="7618016" y="381000"/>
            <a:ext cx="3809008" cy="1905000"/>
          </a:xfrm>
          <a:prstGeom prst="rect">
            <a:avLst/>
          </a:prstGeom>
        </p:spPr>
        <p:txBody>
          <a:bodyPr vert="horz" wrap="square" lIns="108821" tIns="54411" rIns="108821" bIns="54411" rtlCol="0" anchor="ctr">
            <a:normAutofit/>
          </a:bodyPr>
          <a:lstStyle/>
          <a:p>
            <a:pPr defTabSz="1088136"/>
            <a:r>
              <a:rPr lang="ru-RU" sz="2000" dirty="0" smtClean="0">
                <a:solidFill>
                  <a:srgbClr val="969696"/>
                </a:solidFill>
                <a:cs typeface="Segoe UI"/>
              </a:rPr>
              <a:t>Щелкните View &gt; Slide Master (Вид &gt; Образец слайдов), чтобы разместить фотографию за цветными блоками в качестве фона.</a:t>
            </a:r>
            <a:endParaRPr lang="ru-RU" sz="2000" dirty="0">
              <a:solidFill>
                <a:srgbClr val="969696"/>
              </a:solidFill>
              <a:cs typeface="Segoe UI"/>
            </a:endParaRPr>
          </a:p>
        </p:txBody>
      </p:sp>
    </p:spTree>
    <p:extLst>
      <p:ext uri="{BB962C8B-B14F-4D97-AF65-F5344CB8AC3E}">
        <p14:creationId xmlns:p14="http://schemas.microsoft.com/office/powerpoint/2010/main" val="17701263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3" hasCustomPrompt="1"/>
          </p:nvPr>
        </p:nvSpPr>
        <p:spPr>
          <a:xfrm>
            <a:off x="0" y="573604"/>
            <a:ext cx="12188825" cy="373063"/>
          </a:xfrm>
          <a:prstGeom prst="rect">
            <a:avLst/>
          </a:prstGeom>
        </p:spPr>
        <p:txBody>
          <a:bodyPr lIns="380893"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
        <p:nvSpPr>
          <p:cNvPr id="16" name="Text Placeholder 15"/>
          <p:cNvSpPr>
            <a:spLocks noGrp="1"/>
          </p:cNvSpPr>
          <p:nvPr>
            <p:ph type="body" sz="quarter" idx="14"/>
          </p:nvPr>
        </p:nvSpPr>
        <p:spPr>
          <a:xfrm>
            <a:off x="761802" y="1524000"/>
            <a:ext cx="1066522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nvPr>
        </p:nvSpPr>
        <p:spPr/>
        <p:txBody>
          <a:bodyPr/>
          <a:lstStyle/>
          <a:p>
            <a:endParaRPr lang="en-US" dirty="0">
              <a:solidFill>
                <a:srgbClr val="505050"/>
              </a:solidFill>
            </a:endParaRPr>
          </a:p>
        </p:txBody>
      </p:sp>
    </p:spTree>
    <p:extLst>
      <p:ext uri="{BB962C8B-B14F-4D97-AF65-F5344CB8AC3E}">
        <p14:creationId xmlns:p14="http://schemas.microsoft.com/office/powerpoint/2010/main" val="2125423055"/>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27024" y="6478587"/>
            <a:ext cx="761800"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0" y="573604"/>
            <a:ext cx="12188825" cy="373063"/>
          </a:xfrm>
          <a:prstGeom prst="rect">
            <a:avLst/>
          </a:prstGeom>
        </p:spPr>
        <p:txBody>
          <a:bodyPr lIns="380893"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Tree>
    <p:extLst>
      <p:ext uri="{BB962C8B-B14F-4D97-AF65-F5344CB8AC3E}">
        <p14:creationId xmlns:p14="http://schemas.microsoft.com/office/powerpoint/2010/main" val="3456596052"/>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Developer cod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Text Placeholder 3"/>
          <p:cNvSpPr>
            <a:spLocks noGrp="1"/>
          </p:cNvSpPr>
          <p:nvPr>
            <p:ph type="body" sz="quarter" idx="15" hasCustomPrompt="1"/>
          </p:nvPr>
        </p:nvSpPr>
        <p:spPr>
          <a:xfrm>
            <a:off x="761802" y="1524000"/>
            <a:ext cx="10665222" cy="4572000"/>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1674" indent="0">
              <a:buNone/>
              <a:defRPr>
                <a:solidFill>
                  <a:schemeClr val="tx1"/>
                </a:solidFill>
                <a:latin typeface="Courier New" pitchFamily="49" charset="0"/>
                <a:cs typeface="Courier New" pitchFamily="49" charset="0"/>
              </a:defRPr>
            </a:lvl2pPr>
            <a:lvl3pPr marL="588476" indent="0">
              <a:buNone/>
              <a:defRPr>
                <a:solidFill>
                  <a:schemeClr val="tx1"/>
                </a:solidFill>
                <a:latin typeface="Courier New" pitchFamily="49" charset="0"/>
                <a:cs typeface="Courier New" pitchFamily="49" charset="0"/>
              </a:defRPr>
            </a:lvl3pPr>
            <a:lvl4pPr marL="870150" indent="0">
              <a:buNone/>
              <a:defRPr>
                <a:solidFill>
                  <a:schemeClr val="tx1"/>
                </a:solidFill>
                <a:latin typeface="Courier New" pitchFamily="49" charset="0"/>
                <a:cs typeface="Courier New" pitchFamily="49" charset="0"/>
              </a:defRPr>
            </a:lvl4pPr>
            <a:lvl5pPr marL="1105540" indent="0">
              <a:buNone/>
              <a:defRPr>
                <a:solidFill>
                  <a:schemeClr val="tx1"/>
                </a:solidFill>
                <a:latin typeface="Courier New" pitchFamily="49" charset="0"/>
                <a:cs typeface="Courier New" pitchFamily="49" charset="0"/>
              </a:defRPr>
            </a:lvl5pPr>
          </a:lstStyle>
          <a:p>
            <a:pPr lvl="0"/>
            <a:r>
              <a:rPr lang="en-US" dirty="0" smtClean="0"/>
              <a:t>Click to add developer code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5"/>
          <p:cNvSpPr>
            <a:spLocks noGrp="1"/>
          </p:cNvSpPr>
          <p:nvPr>
            <p:ph type="body" sz="quarter" idx="12" hasCustomPrompt="1"/>
          </p:nvPr>
        </p:nvSpPr>
        <p:spPr>
          <a:xfrm>
            <a:off x="0" y="573604"/>
            <a:ext cx="12188825" cy="373063"/>
          </a:xfrm>
          <a:prstGeom prst="rect">
            <a:avLst/>
          </a:prstGeom>
        </p:spPr>
        <p:txBody>
          <a:bodyPr lIns="380893"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
        <p:nvSpPr>
          <p:cNvPr id="6" name="Footer Placeholder 5"/>
          <p:cNvSpPr>
            <a:spLocks noGrp="1"/>
          </p:cNvSpPr>
          <p:nvPr>
            <p:ph type="ftr" sz="quarter" idx="16"/>
          </p:nvPr>
        </p:nvSpPr>
        <p:spPr/>
        <p:txBody>
          <a:bodyPr/>
          <a:lstStyle/>
          <a:p>
            <a:endParaRPr lang="en-US" dirty="0">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1089170764"/>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 Placeholder 23"/>
          <p:cNvSpPr>
            <a:spLocks noGrp="1"/>
          </p:cNvSpPr>
          <p:nvPr>
            <p:ph type="body" sz="quarter" idx="14" hasCustomPrompt="1"/>
          </p:nvPr>
        </p:nvSpPr>
        <p:spPr>
          <a:xfrm>
            <a:off x="11427023" y="6478324"/>
            <a:ext cx="761802"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pPr/>
              <a:t>‹#›</a:t>
            </a:fld>
            <a:endParaRPr lang="en-US" dirty="0"/>
          </a:p>
        </p:txBody>
      </p:sp>
      <p:sp>
        <p:nvSpPr>
          <p:cNvPr id="2" name="Footer Placeholder 1"/>
          <p:cNvSpPr>
            <a:spLocks noGrp="1"/>
          </p:cNvSpPr>
          <p:nvPr>
            <p:ph type="ftr" sz="quarter" idx="15"/>
          </p:nvPr>
        </p:nvSpPr>
        <p:spPr/>
        <p:txBody>
          <a:bodyPr/>
          <a:lstStyle/>
          <a:p>
            <a:endParaRPr lang="en-US" dirty="0">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3372326103"/>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1" name="Rectangle 20"/>
          <p:cNvSpPr/>
          <p:nvPr userDrawn="1"/>
        </p:nvSpPr>
        <p:spPr>
          <a:xfrm>
            <a:off x="1" y="6478587"/>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3" hasCustomPrompt="1"/>
          </p:nvPr>
        </p:nvSpPr>
        <p:spPr>
          <a:xfrm>
            <a:off x="0" y="573604"/>
            <a:ext cx="12188825" cy="373063"/>
          </a:xfrm>
          <a:prstGeom prst="rect">
            <a:avLst/>
          </a:prstGeom>
        </p:spPr>
        <p:txBody>
          <a:bodyPr lIns="380893"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
        <p:nvSpPr>
          <p:cNvPr id="16" name="Text Placeholder 15"/>
          <p:cNvSpPr>
            <a:spLocks noGrp="1"/>
          </p:cNvSpPr>
          <p:nvPr>
            <p:ph type="body" sz="quarter" idx="14"/>
          </p:nvPr>
        </p:nvSpPr>
        <p:spPr>
          <a:xfrm>
            <a:off x="761802" y="1524000"/>
            <a:ext cx="1066522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nvPr>
        </p:nvSpPr>
        <p:spPr/>
        <p:txBody>
          <a:bodyPr/>
          <a:lstStyle/>
          <a:p>
            <a:endParaRPr lang="en-US" dirty="0">
              <a:solidFill>
                <a:srgbClr val="505050"/>
              </a:solidFill>
            </a:endParaRPr>
          </a:p>
        </p:txBody>
      </p:sp>
    </p:spTree>
    <p:extLst>
      <p:ext uri="{BB962C8B-B14F-4D97-AF65-F5344CB8AC3E}">
        <p14:creationId xmlns:p14="http://schemas.microsoft.com/office/powerpoint/2010/main" val="4064307971"/>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only 2">
    <p:spTree>
      <p:nvGrpSpPr>
        <p:cNvPr id="1" name=""/>
        <p:cNvGrpSpPr/>
        <p:nvPr/>
      </p:nvGrpSpPr>
      <p:grpSpPr>
        <a:xfrm>
          <a:off x="0" y="0"/>
          <a:ext cx="0" cy="0"/>
          <a:chOff x="0" y="0"/>
          <a:chExt cx="0" cy="0"/>
        </a:xfrm>
      </p:grpSpPr>
      <p:sp>
        <p:nvSpPr>
          <p:cNvPr id="10" name="Rectangle 9"/>
          <p:cNvSpPr/>
          <p:nvPr userDrawn="1"/>
        </p:nvSpPr>
        <p:spPr>
          <a:xfrm>
            <a:off x="1" y="6478587"/>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27024" y="6478587"/>
            <a:ext cx="761800"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0" y="573604"/>
            <a:ext cx="12188825" cy="373063"/>
          </a:xfrm>
          <a:prstGeom prst="rect">
            <a:avLst/>
          </a:prstGeom>
        </p:spPr>
        <p:txBody>
          <a:bodyPr lIns="380893"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Tree>
    <p:extLst>
      <p:ext uri="{BB962C8B-B14F-4D97-AF65-F5344CB8AC3E}">
        <p14:creationId xmlns:p14="http://schemas.microsoft.com/office/powerpoint/2010/main" val="1301235753"/>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Developer code 2">
    <p:spTree>
      <p:nvGrpSpPr>
        <p:cNvPr id="1" name=""/>
        <p:cNvGrpSpPr/>
        <p:nvPr/>
      </p:nvGrpSpPr>
      <p:grpSpPr>
        <a:xfrm>
          <a:off x="0" y="0"/>
          <a:ext cx="0" cy="0"/>
          <a:chOff x="0" y="0"/>
          <a:chExt cx="0" cy="0"/>
        </a:xfrm>
      </p:grpSpPr>
      <p:sp>
        <p:nvSpPr>
          <p:cNvPr id="13" name="Rectangle 12"/>
          <p:cNvSpPr/>
          <p:nvPr userDrawn="1"/>
        </p:nvSpPr>
        <p:spPr>
          <a:xfrm>
            <a:off x="1" y="6478587"/>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Text Placeholder 3"/>
          <p:cNvSpPr>
            <a:spLocks noGrp="1"/>
          </p:cNvSpPr>
          <p:nvPr>
            <p:ph type="body" sz="quarter" idx="15" hasCustomPrompt="1"/>
          </p:nvPr>
        </p:nvSpPr>
        <p:spPr>
          <a:xfrm>
            <a:off x="761802" y="1524000"/>
            <a:ext cx="10665222" cy="4572000"/>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1674" indent="0">
              <a:buNone/>
              <a:defRPr>
                <a:solidFill>
                  <a:schemeClr val="tx1"/>
                </a:solidFill>
                <a:latin typeface="Courier New" pitchFamily="49" charset="0"/>
                <a:cs typeface="Courier New" pitchFamily="49" charset="0"/>
              </a:defRPr>
            </a:lvl2pPr>
            <a:lvl3pPr marL="588476" indent="0">
              <a:buNone/>
              <a:defRPr>
                <a:solidFill>
                  <a:schemeClr val="tx1"/>
                </a:solidFill>
                <a:latin typeface="Courier New" pitchFamily="49" charset="0"/>
                <a:cs typeface="Courier New" pitchFamily="49" charset="0"/>
              </a:defRPr>
            </a:lvl3pPr>
            <a:lvl4pPr marL="870150" indent="0">
              <a:buNone/>
              <a:defRPr>
                <a:solidFill>
                  <a:schemeClr val="tx1"/>
                </a:solidFill>
                <a:latin typeface="Courier New" pitchFamily="49" charset="0"/>
                <a:cs typeface="Courier New" pitchFamily="49" charset="0"/>
              </a:defRPr>
            </a:lvl4pPr>
            <a:lvl5pPr marL="1105540" indent="0">
              <a:buNone/>
              <a:defRPr>
                <a:solidFill>
                  <a:schemeClr val="tx1"/>
                </a:solidFill>
                <a:latin typeface="Courier New" pitchFamily="49" charset="0"/>
                <a:cs typeface="Courier New" pitchFamily="49" charset="0"/>
              </a:defRPr>
            </a:lvl5pPr>
          </a:lstStyle>
          <a:p>
            <a:pPr lvl="0"/>
            <a:r>
              <a:rPr lang="en-US" dirty="0" smtClean="0"/>
              <a:t>Click to add developer code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5"/>
          <p:cNvSpPr>
            <a:spLocks noGrp="1"/>
          </p:cNvSpPr>
          <p:nvPr>
            <p:ph type="body" sz="quarter" idx="12" hasCustomPrompt="1"/>
          </p:nvPr>
        </p:nvSpPr>
        <p:spPr>
          <a:xfrm>
            <a:off x="0" y="573604"/>
            <a:ext cx="12188825" cy="373063"/>
          </a:xfrm>
          <a:prstGeom prst="rect">
            <a:avLst/>
          </a:prstGeom>
        </p:spPr>
        <p:txBody>
          <a:bodyPr lIns="380893"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
        <p:nvSpPr>
          <p:cNvPr id="6" name="Footer Placeholder 5"/>
          <p:cNvSpPr>
            <a:spLocks noGrp="1"/>
          </p:cNvSpPr>
          <p:nvPr>
            <p:ph type="ftr" sz="quarter" idx="16"/>
          </p:nvPr>
        </p:nvSpPr>
        <p:spPr/>
        <p:txBody>
          <a:bodyPr/>
          <a:lstStyle/>
          <a:p>
            <a:endParaRPr lang="en-US" dirty="0">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52803979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112" y="2819603"/>
            <a:ext cx="11149013" cy="1218795"/>
          </a:xfrm>
        </p:spPr>
        <p:txBody>
          <a:bodyPr anchor="b" anchorCtr="0"/>
          <a:lstStyle>
            <a:lvl1pPr>
              <a:defRPr sz="8800" spc="-300" baseline="0">
                <a:gradFill>
                  <a:gsLst>
                    <a:gs pos="0">
                      <a:schemeClr val="accent5"/>
                    </a:gs>
                    <a:gs pos="100000">
                      <a:schemeClr val="accent5"/>
                    </a:gs>
                  </a:gsLst>
                  <a:lin ang="5400000" scaled="0"/>
                </a:gradFill>
              </a:defRPr>
            </a:lvl1pPr>
          </a:lstStyle>
          <a:p>
            <a:r>
              <a:rPr lang="en-US" dirty="0" smtClean="0"/>
              <a:t>Click to edit title style</a:t>
            </a:r>
            <a:endParaRPr lang="en-US" dirty="0"/>
          </a:p>
        </p:txBody>
      </p:sp>
    </p:spTree>
    <p:extLst>
      <p:ext uri="{BB962C8B-B14F-4D97-AF65-F5344CB8AC3E}">
        <p14:creationId xmlns:p14="http://schemas.microsoft.com/office/powerpoint/2010/main" val="3858171956"/>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_Accent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694" y="2109542"/>
            <a:ext cx="10237787" cy="997196"/>
          </a:xfrm>
        </p:spPr>
        <p:txBody>
          <a:bodyPr anchor="b" anchorCtr="0"/>
          <a:lstStyle>
            <a:lvl1pPr>
              <a:defRPr sz="7200" spc="-150" baseline="0"/>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78694" y="3425825"/>
            <a:ext cx="10237787" cy="498598"/>
          </a:xfrm>
        </p:spPr>
        <p:txBody>
          <a:bodyPr>
            <a:noAutofit/>
          </a:bodyPr>
          <a:lstStyle>
            <a:lvl1pPr marL="0" indent="0">
              <a:spcBef>
                <a:spcPts val="0"/>
              </a:spcBef>
              <a:buNone/>
              <a:defRPr spc="-70" baseline="0">
                <a:gradFill>
                  <a:gsLst>
                    <a:gs pos="0">
                      <a:schemeClr val="tx1"/>
                    </a:gs>
                    <a:gs pos="100000">
                      <a:schemeClr val="tx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25053725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9" name="Rectangle 8"/>
          <p:cNvSpPr/>
          <p:nvPr userDrawn="1"/>
        </p:nvSpPr>
        <p:spPr>
          <a:xfrm>
            <a:off x="1" y="6478587"/>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sp>
        <p:nvSpPr>
          <p:cNvPr id="6" name="Text Placeholder 23"/>
          <p:cNvSpPr>
            <a:spLocks noGrp="1"/>
          </p:cNvSpPr>
          <p:nvPr>
            <p:ph type="body" sz="quarter" idx="14" hasCustomPrompt="1"/>
          </p:nvPr>
        </p:nvSpPr>
        <p:spPr>
          <a:xfrm>
            <a:off x="11427023" y="6478324"/>
            <a:ext cx="761802"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pPr/>
              <a:t>‹#›</a:t>
            </a:fld>
            <a:endParaRPr lang="en-US" dirty="0"/>
          </a:p>
        </p:txBody>
      </p:sp>
      <p:sp>
        <p:nvSpPr>
          <p:cNvPr id="2" name="Footer Placeholder 1"/>
          <p:cNvSpPr>
            <a:spLocks noGrp="1"/>
          </p:cNvSpPr>
          <p:nvPr>
            <p:ph type="ftr" sz="quarter" idx="15"/>
          </p:nvPr>
        </p:nvSpPr>
        <p:spPr/>
        <p:txBody>
          <a:bodyPr/>
          <a:lstStyle/>
          <a:p>
            <a:endParaRPr lang="en-US" dirty="0">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1501275471"/>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69232" y="1187644"/>
            <a:ext cx="9858042"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170" y="1186356"/>
            <a:ext cx="9856549" cy="2697988"/>
          </a:xfrm>
          <a:noFill/>
        </p:spPr>
        <p:txBody>
          <a:bodyPr tIns="89629" bIns="89629" anchor="t" anchorCtr="0"/>
          <a:lstStyle>
            <a:lvl1pPr>
              <a:defRPr sz="7100" spc="-98"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69170" y="3877277"/>
            <a:ext cx="9858106" cy="1793881"/>
          </a:xfrm>
          <a:noFill/>
        </p:spPr>
        <p:txBody>
          <a:bodyPr lIns="179259" tIns="143407" rIns="179259" bIns="143407">
            <a:noAutofit/>
          </a:bodyPr>
          <a:lstStyle>
            <a:lvl1pPr marL="0" indent="0">
              <a:spcBef>
                <a:spcPts val="0"/>
              </a:spcBef>
              <a:buNone/>
              <a:defRPr sz="2800" spc="0" baseline="0">
                <a:gradFill>
                  <a:gsLst>
                    <a:gs pos="0">
                      <a:schemeClr val="tx1">
                        <a:lumMod val="75000"/>
                        <a:lumOff val="25000"/>
                      </a:schemeClr>
                    </a:gs>
                    <a:gs pos="100000">
                      <a:schemeClr val="tx1">
                        <a:lumMod val="75000"/>
                        <a:lumOff val="25000"/>
                      </a:schemeClr>
                    </a:gs>
                  </a:gsLst>
                  <a:lin ang="5400000" scaled="0"/>
                </a:gradFill>
                <a:latin typeface="+mn-lt"/>
              </a:defRPr>
            </a:lvl1pPr>
          </a:lstStyle>
          <a:p>
            <a:pPr lvl="0"/>
            <a:r>
              <a:rPr lang="en-US" dirty="0" smtClean="0"/>
              <a:t>Speaker Name</a:t>
            </a:r>
          </a:p>
        </p:txBody>
      </p:sp>
    </p:spTree>
    <p:extLst>
      <p:ext uri="{BB962C8B-B14F-4D97-AF65-F5344CB8AC3E}">
        <p14:creationId xmlns:p14="http://schemas.microsoft.com/office/powerpoint/2010/main" val="8545204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69232" y="1187644"/>
            <a:ext cx="9858042"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170" y="1186356"/>
            <a:ext cx="9856549" cy="2697988"/>
          </a:xfrm>
          <a:noFill/>
        </p:spPr>
        <p:txBody>
          <a:bodyPr tIns="89629" bIns="89629" anchor="t" anchorCtr="0"/>
          <a:lstStyle>
            <a:lvl1pPr>
              <a:defRPr sz="7100" spc="-98" baseline="0">
                <a:gradFill>
                  <a:gsLst>
                    <a:gs pos="5833">
                      <a:srgbClr val="FFFFFF"/>
                    </a:gs>
                    <a:gs pos="18000">
                      <a:srgbClr val="FFFFFF"/>
                    </a:gs>
                  </a:gsLst>
                  <a:lin ang="5400000" scaled="0"/>
                </a:gradFill>
              </a:defRPr>
            </a:lvl1pPr>
          </a:lstStyle>
          <a:p>
            <a:r>
              <a:rPr lang="en-US" dirty="0" smtClean="0"/>
              <a:t>Video title</a:t>
            </a:r>
            <a:endParaRPr lang="en-US" dirty="0"/>
          </a:p>
        </p:txBody>
      </p:sp>
      <p:sp>
        <p:nvSpPr>
          <p:cNvPr id="5" name="Text Placeholder 4"/>
          <p:cNvSpPr>
            <a:spLocks noGrp="1"/>
          </p:cNvSpPr>
          <p:nvPr>
            <p:ph type="body" sz="quarter" idx="12" hasCustomPrompt="1"/>
          </p:nvPr>
        </p:nvSpPr>
        <p:spPr>
          <a:xfrm>
            <a:off x="269170" y="3877277"/>
            <a:ext cx="9858106" cy="1793881"/>
          </a:xfrm>
          <a:noFill/>
        </p:spPr>
        <p:txBody>
          <a:bodyPr lIns="179259" tIns="143407" rIns="179259" bIns="143407">
            <a:noAutofit/>
          </a:bodyPr>
          <a:lstStyle>
            <a:lvl1pPr marL="0" indent="0">
              <a:spcBef>
                <a:spcPts val="0"/>
              </a:spcBef>
              <a:buNone/>
              <a:defRPr sz="2800" spc="0" baseline="0">
                <a:gradFill>
                  <a:gsLst>
                    <a:gs pos="0">
                      <a:schemeClr val="tx1">
                        <a:lumMod val="75000"/>
                        <a:lumOff val="25000"/>
                      </a:schemeClr>
                    </a:gs>
                    <a:gs pos="100000">
                      <a:schemeClr val="tx1">
                        <a:lumMod val="75000"/>
                        <a:lumOff val="25000"/>
                      </a:schemeClr>
                    </a:gs>
                  </a:gsLst>
                  <a:lin ang="5400000" scaled="0"/>
                </a:gradFill>
                <a:latin typeface="+mn-lt"/>
              </a:defRPr>
            </a:lvl1pPr>
          </a:lstStyle>
          <a:p>
            <a:pPr lvl="0"/>
            <a:r>
              <a:rPr lang="en-US" dirty="0" smtClean="0"/>
              <a:t>Speaker Name</a:t>
            </a:r>
          </a:p>
        </p:txBody>
      </p:sp>
    </p:spTree>
    <p:extLst>
      <p:ext uri="{BB962C8B-B14F-4D97-AF65-F5344CB8AC3E}">
        <p14:creationId xmlns:p14="http://schemas.microsoft.com/office/powerpoint/2010/main" val="27309168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796217"/>
          </a:xfrm>
          <a:noFill/>
        </p:spPr>
        <p:txBody>
          <a:bodyPr tIns="89629" bIns="89629" anchor="t" anchorCtr="0"/>
          <a:lstStyle>
            <a:lvl1pPr>
              <a:defRPr sz="8600" spc="-98" baseline="0">
                <a:gradFill>
                  <a:gsLst>
                    <a:gs pos="100000">
                      <a:schemeClr val="tx1"/>
                    </a:gs>
                    <a:gs pos="0">
                      <a:schemeClr val="tx1"/>
                    </a:gs>
                  </a:gsLst>
                  <a:lin ang="5400000" scaled="0"/>
                </a:gradFill>
              </a:defRPr>
            </a:lvl1pPr>
          </a:lstStyle>
          <a:p>
            <a:r>
              <a:rPr lang="en-US" dirty="0" smtClean="0"/>
              <a:t>Section title</a:t>
            </a:r>
            <a:endParaRPr lang="en-US" dirty="0"/>
          </a:p>
        </p:txBody>
      </p:sp>
      <p:sp>
        <p:nvSpPr>
          <p:cNvPr id="3" name="Text Placeholder 10"/>
          <p:cNvSpPr>
            <a:spLocks noGrp="1"/>
          </p:cNvSpPr>
          <p:nvPr>
            <p:ph type="body" sz="quarter" idx="14"/>
          </p:nvPr>
        </p:nvSpPr>
        <p:spPr>
          <a:xfrm>
            <a:off x="269170" y="3880388"/>
            <a:ext cx="5825244" cy="2215611"/>
          </a:xfrm>
          <a:prstGeom prst="rect">
            <a:avLst/>
          </a:prstGeom>
        </p:spPr>
        <p:txBody>
          <a:bodyPr lIns="380893">
            <a:noAutofit/>
          </a:bodyPr>
          <a:lstStyle>
            <a:lvl1pPr marL="190428" indent="-190428">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smtClean="0"/>
              <a:t>Click to edit Master text styles</a:t>
            </a:r>
          </a:p>
        </p:txBody>
      </p:sp>
    </p:spTree>
    <p:extLst>
      <p:ext uri="{BB962C8B-B14F-4D97-AF65-F5344CB8AC3E}">
        <p14:creationId xmlns:p14="http://schemas.microsoft.com/office/powerpoint/2010/main" val="417921366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796217"/>
          </a:xfrm>
          <a:noFill/>
        </p:spPr>
        <p:txBody>
          <a:bodyPr tIns="89629" bIns="89629" anchor="t" anchorCtr="0"/>
          <a:lstStyle>
            <a:lvl1pPr>
              <a:defRPr sz="8600" spc="-98" baseline="0">
                <a:gradFill>
                  <a:gsLst>
                    <a:gs pos="100000">
                      <a:schemeClr val="tx1"/>
                    </a:gs>
                    <a:gs pos="0">
                      <a:schemeClr val="tx1"/>
                    </a:gs>
                  </a:gsLst>
                  <a:lin ang="5400000" scaled="0"/>
                </a:gradFill>
              </a:defRPr>
            </a:lvl1pPr>
          </a:lstStyle>
          <a:p>
            <a:r>
              <a:rPr lang="en-US" dirty="0" smtClean="0"/>
              <a:t>Section title</a:t>
            </a:r>
            <a:endParaRPr lang="en-US" dirty="0"/>
          </a:p>
        </p:txBody>
      </p:sp>
      <p:sp>
        <p:nvSpPr>
          <p:cNvPr id="3" name="Text Placeholder 10"/>
          <p:cNvSpPr>
            <a:spLocks noGrp="1"/>
          </p:cNvSpPr>
          <p:nvPr>
            <p:ph type="body" sz="quarter" idx="14"/>
          </p:nvPr>
        </p:nvSpPr>
        <p:spPr>
          <a:xfrm>
            <a:off x="269170" y="3880388"/>
            <a:ext cx="5825244" cy="2215611"/>
          </a:xfrm>
          <a:prstGeom prst="rect">
            <a:avLst/>
          </a:prstGeom>
        </p:spPr>
        <p:txBody>
          <a:bodyPr lIns="380893">
            <a:noAutofit/>
          </a:bodyPr>
          <a:lstStyle>
            <a:lvl1pPr marL="190428" indent="-190428">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smtClean="0"/>
              <a:t>Click to edit Master text styles</a:t>
            </a:r>
          </a:p>
        </p:txBody>
      </p:sp>
    </p:spTree>
    <p:extLst>
      <p:ext uri="{BB962C8B-B14F-4D97-AF65-F5344CB8AC3E}">
        <p14:creationId xmlns:p14="http://schemas.microsoft.com/office/powerpoint/2010/main" val="65182252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796217"/>
          </a:xfrm>
          <a:noFill/>
        </p:spPr>
        <p:txBody>
          <a:bodyPr tIns="89629" bIns="89629" anchor="t" anchorCtr="0"/>
          <a:lstStyle>
            <a:lvl1pPr>
              <a:defRPr sz="8600" spc="-98" baseline="0">
                <a:gradFill>
                  <a:gsLst>
                    <a:gs pos="100000">
                      <a:schemeClr val="tx1"/>
                    </a:gs>
                    <a:gs pos="0">
                      <a:schemeClr val="tx1"/>
                    </a:gs>
                  </a:gsLst>
                  <a:lin ang="5400000" scaled="0"/>
                </a:gradFill>
              </a:defRPr>
            </a:lvl1pPr>
          </a:lstStyle>
          <a:p>
            <a:r>
              <a:rPr lang="en-US" dirty="0" smtClean="0"/>
              <a:t>Section title</a:t>
            </a:r>
            <a:endParaRPr lang="en-US" dirty="0"/>
          </a:p>
        </p:txBody>
      </p:sp>
      <p:sp>
        <p:nvSpPr>
          <p:cNvPr id="3" name="Text Placeholder 10"/>
          <p:cNvSpPr>
            <a:spLocks noGrp="1"/>
          </p:cNvSpPr>
          <p:nvPr>
            <p:ph type="body" sz="quarter" idx="14"/>
          </p:nvPr>
        </p:nvSpPr>
        <p:spPr>
          <a:xfrm>
            <a:off x="269170" y="3880388"/>
            <a:ext cx="5825244" cy="2215611"/>
          </a:xfrm>
          <a:prstGeom prst="rect">
            <a:avLst/>
          </a:prstGeom>
        </p:spPr>
        <p:txBody>
          <a:bodyPr lIns="380893">
            <a:noAutofit/>
          </a:bodyPr>
          <a:lstStyle>
            <a:lvl1pPr marL="190428" indent="-190428">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smtClean="0"/>
              <a:t>Click to edit Master text styles</a:t>
            </a:r>
          </a:p>
        </p:txBody>
      </p:sp>
    </p:spTree>
    <p:extLst>
      <p:ext uri="{BB962C8B-B14F-4D97-AF65-F5344CB8AC3E}">
        <p14:creationId xmlns:p14="http://schemas.microsoft.com/office/powerpoint/2010/main" val="251371242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peaker notes">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smtClean="0"/>
              <a:t>Click to add title</a:t>
            </a:r>
            <a:endParaRPr lang="en-US" dirty="0"/>
          </a:p>
        </p:txBody>
      </p:sp>
      <p:sp>
        <p:nvSpPr>
          <p:cNvPr id="5" name="Text Placeholder 15"/>
          <p:cNvSpPr>
            <a:spLocks noGrp="1"/>
          </p:cNvSpPr>
          <p:nvPr>
            <p:ph type="body" sz="quarter" idx="14" hasCustomPrompt="1"/>
          </p:nvPr>
        </p:nvSpPr>
        <p:spPr>
          <a:xfrm>
            <a:off x="761802" y="1524000"/>
            <a:ext cx="10665222" cy="4572000"/>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add speaker notes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6"/>
          <p:cNvSpPr>
            <a:spLocks noGrp="1"/>
          </p:cNvSpPr>
          <p:nvPr>
            <p:ph type="body" sz="quarter" idx="11" hasCustomPrompt="1"/>
          </p:nvPr>
        </p:nvSpPr>
        <p:spPr>
          <a:xfrm>
            <a:off x="1" y="6238876"/>
            <a:ext cx="12188826"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700" spc="-60"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dirty="0" smtClean="0"/>
              <a:t>Next slide topic</a:t>
            </a:r>
          </a:p>
        </p:txBody>
      </p:sp>
    </p:spTree>
    <p:extLst>
      <p:ext uri="{BB962C8B-B14F-4D97-AF65-F5344CB8AC3E}">
        <p14:creationId xmlns:p14="http://schemas.microsoft.com/office/powerpoint/2010/main" val="3372684200"/>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Microsoft logo 1">
    <p:spTree>
      <p:nvGrpSpPr>
        <p:cNvPr id="1" name=""/>
        <p:cNvGrpSpPr/>
        <p:nvPr/>
      </p:nvGrpSpPr>
      <p:grpSpPr>
        <a:xfrm>
          <a:off x="0" y="0"/>
          <a:ext cx="0" cy="0"/>
          <a:chOff x="0" y="0"/>
          <a:chExt cx="0" cy="0"/>
        </a:xfrm>
      </p:grpSpPr>
      <p:sp>
        <p:nvSpPr>
          <p:cNvPr id="5" name="Rectangle 4"/>
          <p:cNvSpPr/>
          <p:nvPr/>
        </p:nvSpPr>
        <p:spPr>
          <a:xfrm>
            <a:off x="0" y="0"/>
            <a:ext cx="12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sp>
        <p:nvSpPr>
          <p:cNvPr id="4" name="Rectangle 3"/>
          <p:cNvSpPr/>
          <p:nvPr/>
        </p:nvSpPr>
        <p:spPr>
          <a:xfrm>
            <a:off x="0" y="0"/>
            <a:ext cx="12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116" y="2899238"/>
            <a:ext cx="2880367" cy="1059525"/>
          </a:xfrm>
          <a:prstGeom prst="rect">
            <a:avLst/>
          </a:prstGeom>
        </p:spPr>
      </p:pic>
    </p:spTree>
    <p:extLst>
      <p:ext uri="{BB962C8B-B14F-4D97-AF65-F5344CB8AC3E}">
        <p14:creationId xmlns:p14="http://schemas.microsoft.com/office/powerpoint/2010/main" val="4112380343"/>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Microsoft logo 2">
    <p:spTree>
      <p:nvGrpSpPr>
        <p:cNvPr id="1" name=""/>
        <p:cNvGrpSpPr/>
        <p:nvPr/>
      </p:nvGrpSpPr>
      <p:grpSpPr>
        <a:xfrm>
          <a:off x="0" y="0"/>
          <a:ext cx="0" cy="0"/>
          <a:chOff x="0" y="0"/>
          <a:chExt cx="0" cy="0"/>
        </a:xfrm>
      </p:grpSpPr>
      <p:sp>
        <p:nvSpPr>
          <p:cNvPr id="5" name="Rectangle 4"/>
          <p:cNvSpPr/>
          <p:nvPr/>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sp>
        <p:nvSpPr>
          <p:cNvPr id="4" name="Rectangle 3"/>
          <p:cNvSpPr/>
          <p:nvPr/>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sp>
        <p:nvSpPr>
          <p:cNvPr id="8" name="Rectangle 7"/>
          <p:cNvSpPr/>
          <p:nvPr userDrawn="1"/>
        </p:nvSpPr>
        <p:spPr>
          <a:xfrm>
            <a:off x="0" y="0"/>
            <a:ext cx="1218882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116" y="2899238"/>
            <a:ext cx="2880367" cy="1059525"/>
          </a:xfrm>
          <a:prstGeom prst="rect">
            <a:avLst/>
          </a:prstGeom>
        </p:spPr>
      </p:pic>
    </p:spTree>
    <p:extLst>
      <p:ext uri="{BB962C8B-B14F-4D97-AF65-F5344CB8AC3E}">
        <p14:creationId xmlns:p14="http://schemas.microsoft.com/office/powerpoint/2010/main" val="1314832090"/>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1_Microsoft logo 2">
    <p:spTree>
      <p:nvGrpSpPr>
        <p:cNvPr id="1" name=""/>
        <p:cNvGrpSpPr/>
        <p:nvPr/>
      </p:nvGrpSpPr>
      <p:grpSpPr>
        <a:xfrm>
          <a:off x="0" y="0"/>
          <a:ext cx="0" cy="0"/>
          <a:chOff x="0" y="0"/>
          <a:chExt cx="0" cy="0"/>
        </a:xfrm>
      </p:grpSpPr>
      <p:sp>
        <p:nvSpPr>
          <p:cNvPr id="5" name="Rectangle 4"/>
          <p:cNvSpPr/>
          <p:nvPr/>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sp>
        <p:nvSpPr>
          <p:cNvPr id="4" name="Rectangle 3"/>
          <p:cNvSpPr/>
          <p:nvPr/>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sp>
        <p:nvSpPr>
          <p:cNvPr id="8" name="Rectangle 7"/>
          <p:cNvSpPr/>
          <p:nvPr userDrawn="1"/>
        </p:nvSpPr>
        <p:spPr>
          <a:xfrm>
            <a:off x="0"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116" y="2899238"/>
            <a:ext cx="2880367" cy="1059525"/>
          </a:xfrm>
          <a:prstGeom prst="rect">
            <a:avLst/>
          </a:prstGeom>
        </p:spPr>
      </p:pic>
    </p:spTree>
    <p:extLst>
      <p:ext uri="{BB962C8B-B14F-4D97-AF65-F5344CB8AC3E}">
        <p14:creationId xmlns:p14="http://schemas.microsoft.com/office/powerpoint/2010/main" val="249115067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Accent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112" y="2819603"/>
            <a:ext cx="11149013" cy="1218795"/>
          </a:xfrm>
        </p:spPr>
        <p:txBody>
          <a:bodyPr anchor="b" anchorCtr="0"/>
          <a:lstStyle>
            <a:lvl1pPr>
              <a:defRPr sz="8800" spc="-300" baseline="0">
                <a:gradFill>
                  <a:gsLst>
                    <a:gs pos="100000">
                      <a:schemeClr val="tx1"/>
                    </a:gs>
                    <a:gs pos="0">
                      <a:schemeClr val="tx1"/>
                    </a:gs>
                  </a:gsLst>
                  <a:lin ang="5400000" scaled="0"/>
                </a:gradFill>
              </a:defRPr>
            </a:lvl1pPr>
          </a:lstStyle>
          <a:p>
            <a:r>
              <a:rPr lang="en-US" dirty="0" smtClean="0"/>
              <a:t>Click to edit title style</a:t>
            </a:r>
            <a:endParaRPr lang="en-US" dirty="0"/>
          </a:p>
        </p:txBody>
      </p:sp>
    </p:spTree>
    <p:extLst>
      <p:ext uri="{BB962C8B-B14F-4D97-AF65-F5344CB8AC3E}">
        <p14:creationId xmlns:p14="http://schemas.microsoft.com/office/powerpoint/2010/main" val="3998230128"/>
      </p:ext>
    </p:extLst>
  </p:cSld>
  <p:clrMapOvr>
    <a:masterClrMapping/>
  </p:clrMapOvr>
  <p:transition>
    <p:fade/>
  </p:transition>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5"/>
            <a:ext cx="11149013" cy="74789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800"/>
            <a:ext cx="11149013" cy="946413"/>
          </a:xfrm>
        </p:spPr>
        <p:txBody>
          <a:bodyPr/>
          <a:lstStyle>
            <a:lvl1pPr marL="0" indent="0">
              <a:spcBef>
                <a:spcPts val="0"/>
              </a:spcBef>
              <a:spcAft>
                <a:spcPts val="900"/>
              </a:spcAft>
              <a:buNone/>
              <a:defRPr sz="4000" spc="-100" baseline="0">
                <a:latin typeface="Segoe UI Light" pitchFamily="34" charset="0"/>
              </a:defRPr>
            </a:lvl1pPr>
            <a:lvl2pPr marL="0" indent="0">
              <a:spcBef>
                <a:spcPts val="0"/>
              </a:spcBef>
              <a:spcAft>
                <a:spcPts val="400"/>
              </a:spcAft>
              <a:buNone/>
              <a:defRPr sz="2000" spc="-50" baseline="0"/>
            </a:lvl2pPr>
            <a:lvl3pPr marL="0" indent="0">
              <a:spcBef>
                <a:spcPts val="0"/>
              </a:spcBef>
              <a:spcAft>
                <a:spcPts val="400"/>
              </a:spcAft>
              <a:buNone/>
              <a:defRPr sz="2000"/>
            </a:lvl3pPr>
            <a:lvl4pPr marL="0" indent="0">
              <a:spcBef>
                <a:spcPts val="0"/>
              </a:spcBef>
              <a:spcAft>
                <a:spcPts val="400"/>
              </a:spcAft>
              <a:buNone/>
              <a:defRPr/>
            </a:lvl4pPr>
            <a:lvl5pPr marL="0" indent="0">
              <a:spcBef>
                <a:spcPts val="0"/>
              </a:spcBef>
              <a:spcAft>
                <a:spcPts val="400"/>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945557491"/>
      </p:ext>
    </p:extLst>
  </p:cSld>
  <p:clrMapOvr>
    <a:masterClrMapping/>
  </p:clrMapOvr>
  <p:transition>
    <p:fade/>
  </p:transition>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27024" y="6478589"/>
            <a:ext cx="761800"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 y="573606"/>
            <a:ext cx="12188825" cy="373063"/>
          </a:xfrm>
          <a:prstGeom prst="rect">
            <a:avLst/>
          </a:prstGeom>
        </p:spPr>
        <p:txBody>
          <a:bodyPr lIns="380893" tIns="53325" rIns="53325" bIns="53325">
            <a:noAutofit/>
          </a:bodyPr>
          <a:lstStyle>
            <a:lvl1pPr marL="0" indent="0">
              <a:buNone/>
              <a:defRPr sz="2799">
                <a:latin typeface="Segoe UI Light" pitchFamily="34" charset="0"/>
              </a:defRPr>
            </a:lvl1pPr>
            <a:lvl2pPr marL="281589" indent="0">
              <a:buNone/>
              <a:defRPr/>
            </a:lvl2pPr>
            <a:lvl3pPr marL="588299" indent="0">
              <a:buNone/>
              <a:defRPr/>
            </a:lvl3pPr>
            <a:lvl4pPr marL="869889" indent="0">
              <a:buNone/>
              <a:defRPr/>
            </a:lvl4pPr>
            <a:lvl5pPr marL="1105208" indent="0">
              <a:buNone/>
              <a:defRPr/>
            </a:lvl5pPr>
          </a:lstStyle>
          <a:p>
            <a:pPr lvl="0"/>
            <a:r>
              <a:rPr lang="en-US" dirty="0" smtClean="0"/>
              <a:t>Click to add subtitle</a:t>
            </a:r>
          </a:p>
        </p:txBody>
      </p:sp>
    </p:spTree>
    <p:extLst>
      <p:ext uri="{BB962C8B-B14F-4D97-AF65-F5344CB8AC3E}">
        <p14:creationId xmlns:p14="http://schemas.microsoft.com/office/powerpoint/2010/main" val="4243751183"/>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p:cSld name="Title | EP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71775"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sp>
        <p:nvSpPr>
          <p:cNvPr id="3" name="Subtitle 2"/>
          <p:cNvSpPr>
            <a:spLocks noGrp="1"/>
          </p:cNvSpPr>
          <p:nvPr>
            <p:ph type="subTitle" idx="1"/>
            <p:custDataLst>
              <p:tags r:id="rId3"/>
            </p:custDataLst>
          </p:nvPr>
        </p:nvSpPr>
        <p:spPr>
          <a:xfrm>
            <a:off x="0" y="5333471"/>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449">
                <a:solidFill>
                  <a:srgbClr val="FFFFFF"/>
                </a:solidFill>
                <a:latin typeface="Segoe UI" pitchFamily="34" charset="0"/>
                <a:ea typeface="Segoe UI" pitchFamily="34" charset="0"/>
                <a:cs typeface="Segoe UI" pitchFamily="34" charset="0"/>
              </a:defRPr>
            </a:lvl1pPr>
            <a:lvl2pPr marL="438026" indent="0" algn="ctr">
              <a:buNone/>
              <a:defRPr>
                <a:solidFill>
                  <a:schemeClr val="tx1">
                    <a:tint val="75000"/>
                  </a:schemeClr>
                </a:solidFill>
              </a:defRPr>
            </a:lvl2pPr>
            <a:lvl3pPr marL="876052" indent="0" algn="ctr">
              <a:buNone/>
              <a:defRPr>
                <a:solidFill>
                  <a:schemeClr val="tx1">
                    <a:tint val="75000"/>
                  </a:schemeClr>
                </a:solidFill>
              </a:defRPr>
            </a:lvl3pPr>
            <a:lvl4pPr marL="1314079" indent="0" algn="ctr">
              <a:buNone/>
              <a:defRPr>
                <a:solidFill>
                  <a:schemeClr val="tx1">
                    <a:tint val="75000"/>
                  </a:schemeClr>
                </a:solidFill>
              </a:defRPr>
            </a:lvl4pPr>
            <a:lvl5pPr marL="1752104" indent="0" algn="ctr">
              <a:buNone/>
              <a:defRPr>
                <a:solidFill>
                  <a:schemeClr val="tx1">
                    <a:tint val="75000"/>
                  </a:schemeClr>
                </a:solidFill>
              </a:defRPr>
            </a:lvl5pPr>
            <a:lvl6pPr marL="2190131" indent="0" algn="ctr">
              <a:buNone/>
              <a:defRPr>
                <a:solidFill>
                  <a:schemeClr val="tx1">
                    <a:tint val="75000"/>
                  </a:schemeClr>
                </a:solidFill>
              </a:defRPr>
            </a:lvl6pPr>
            <a:lvl7pPr marL="2628155" indent="0" algn="ctr">
              <a:buNone/>
              <a:defRPr>
                <a:solidFill>
                  <a:schemeClr val="tx1">
                    <a:tint val="75000"/>
                  </a:schemeClr>
                </a:solidFill>
              </a:defRPr>
            </a:lvl7pPr>
            <a:lvl8pPr marL="3066183" indent="0" algn="ctr">
              <a:buNone/>
              <a:defRPr>
                <a:solidFill>
                  <a:schemeClr val="tx1">
                    <a:tint val="75000"/>
                  </a:schemeClr>
                </a:solidFill>
              </a:defRPr>
            </a:lvl8pPr>
            <a:lvl9pPr marL="3504208" indent="0" algn="ctr">
              <a:buNone/>
              <a:defRPr>
                <a:solidFill>
                  <a:schemeClr val="tx1">
                    <a:tint val="75000"/>
                  </a:schemeClr>
                </a:solidFill>
              </a:defRPr>
            </a:lvl9pPr>
          </a:lstStyle>
          <a:p>
            <a:endParaRPr lang="en-US" dirty="0"/>
          </a:p>
        </p:txBody>
      </p:sp>
      <p:sp>
        <p:nvSpPr>
          <p:cNvPr id="2" name="Title 1"/>
          <p:cNvSpPr>
            <a:spLocks noGrp="1"/>
          </p:cNvSpPr>
          <p:nvPr>
            <p:ph type="ctrTitle" hasCustomPrompt="1"/>
            <p:custDataLst>
              <p:tags r:id="rId4"/>
            </p:custDataLst>
          </p:nvPr>
        </p:nvSpPr>
        <p:spPr>
          <a:xfrm>
            <a:off x="0" y="1524000"/>
            <a:ext cx="8379818" cy="3810000"/>
          </a:xfrm>
          <a:prstGeom prst="rect">
            <a:avLst/>
          </a:prstGeom>
          <a:solidFill>
            <a:schemeClr val="accent4"/>
          </a:solidFill>
        </p:spPr>
        <p:txBody>
          <a:bodyPr lIns="114255" tIns="152340" rIns="76163" bIns="76163" anchor="t">
            <a:noAutofit/>
          </a:bodyPr>
          <a:lstStyle>
            <a:lvl1pPr algn="l">
              <a:lnSpc>
                <a:spcPct val="80000"/>
              </a:lnSpc>
              <a:defRPr sz="3543"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sp>
        <p:nvSpPr>
          <p:cNvPr id="12" name="Picture Placeholder 11"/>
          <p:cNvSpPr>
            <a:spLocks noGrp="1"/>
          </p:cNvSpPr>
          <p:nvPr>
            <p:ph type="pic" sz="quarter" idx="13" hasCustomPrompt="1"/>
            <p:custDataLst>
              <p:tags r:id="rId5"/>
            </p:custDataLst>
          </p:nvPr>
        </p:nvSpPr>
        <p:spPr>
          <a:xfrm>
            <a:off x="8379818" y="1524001"/>
            <a:ext cx="3809007" cy="3809470"/>
          </a:xfrm>
          <a:prstGeom prst="rect">
            <a:avLst/>
          </a:prstGeom>
          <a:solidFill>
            <a:schemeClr val="tx2"/>
          </a:solidFill>
          <a:ln>
            <a:noFill/>
          </a:ln>
        </p:spPr>
        <p:txBody>
          <a:bodyPr lIns="76170" tIns="38085" rIns="76170" bIns="38085">
            <a:noAutofit/>
          </a:bodyPr>
          <a:lstStyle>
            <a:lvl1pPr marL="0" indent="0">
              <a:buNone/>
              <a:defRPr i="0" baseline="0">
                <a:solidFill>
                  <a:schemeClr val="bg1"/>
                </a:solidFill>
              </a:defRPr>
            </a:lvl1pPr>
          </a:lstStyle>
          <a:p>
            <a:r>
              <a:rPr lang="en-US" dirty="0" smtClean="0"/>
              <a:t>Click to add optional icon or picture</a:t>
            </a:r>
          </a:p>
        </p:txBody>
      </p:sp>
      <p:pic>
        <p:nvPicPr>
          <p:cNvPr id="5" name="Picture 4"/>
          <p:cNvPicPr>
            <a:picLocks noChangeAspect="1"/>
          </p:cNvPicPr>
          <p:nvPr userDrawn="1">
            <p:custDataLst>
              <p:tags r:id="rId6"/>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pic>
        <p:nvPicPr>
          <p:cNvPr id="8" name="Picture 7"/>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4" y="6266138"/>
            <a:ext cx="1609042" cy="591875"/>
          </a:xfrm>
          <a:prstGeom prst="rect">
            <a:avLst/>
          </a:prstGeom>
        </p:spPr>
      </p:pic>
    </p:spTree>
    <p:extLst>
      <p:ext uri="{BB962C8B-B14F-4D97-AF65-F5344CB8AC3E}">
        <p14:creationId xmlns:p14="http://schemas.microsoft.com/office/powerpoint/2010/main" val="125231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Title | Enterprise Marketin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72799"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pic>
        <p:nvPicPr>
          <p:cNvPr id="10" name="Picture 9"/>
          <p:cNvPicPr>
            <a:picLocks noChangeAspect="1"/>
          </p:cNvPicPr>
          <p:nvPr userDrawn="1">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8" y="1524001"/>
            <a:ext cx="3809007" cy="380947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8" name="Subtitle 2"/>
          <p:cNvSpPr>
            <a:spLocks noGrp="1"/>
          </p:cNvSpPr>
          <p:nvPr>
            <p:ph type="subTitle" idx="1"/>
            <p:custDataLst>
              <p:tags r:id="rId5"/>
            </p:custDataLst>
          </p:nvPr>
        </p:nvSpPr>
        <p:spPr>
          <a:xfrm>
            <a:off x="0" y="5333471"/>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449">
                <a:solidFill>
                  <a:srgbClr val="FFFFFF"/>
                </a:solidFill>
                <a:latin typeface="Segoe UI" pitchFamily="34" charset="0"/>
                <a:ea typeface="Segoe UI" pitchFamily="34" charset="0"/>
                <a:cs typeface="Segoe UI" pitchFamily="34" charset="0"/>
              </a:defRPr>
            </a:lvl1pPr>
            <a:lvl2pPr marL="438026" indent="0" algn="ctr">
              <a:buNone/>
              <a:defRPr>
                <a:solidFill>
                  <a:schemeClr val="tx1">
                    <a:tint val="75000"/>
                  </a:schemeClr>
                </a:solidFill>
              </a:defRPr>
            </a:lvl2pPr>
            <a:lvl3pPr marL="876052" indent="0" algn="ctr">
              <a:buNone/>
              <a:defRPr>
                <a:solidFill>
                  <a:schemeClr val="tx1">
                    <a:tint val="75000"/>
                  </a:schemeClr>
                </a:solidFill>
              </a:defRPr>
            </a:lvl3pPr>
            <a:lvl4pPr marL="1314079" indent="0" algn="ctr">
              <a:buNone/>
              <a:defRPr>
                <a:solidFill>
                  <a:schemeClr val="tx1">
                    <a:tint val="75000"/>
                  </a:schemeClr>
                </a:solidFill>
              </a:defRPr>
            </a:lvl4pPr>
            <a:lvl5pPr marL="1752104" indent="0" algn="ctr">
              <a:buNone/>
              <a:defRPr>
                <a:solidFill>
                  <a:schemeClr val="tx1">
                    <a:tint val="75000"/>
                  </a:schemeClr>
                </a:solidFill>
              </a:defRPr>
            </a:lvl5pPr>
            <a:lvl6pPr marL="2190131" indent="0" algn="ctr">
              <a:buNone/>
              <a:defRPr>
                <a:solidFill>
                  <a:schemeClr val="tx1">
                    <a:tint val="75000"/>
                  </a:schemeClr>
                </a:solidFill>
              </a:defRPr>
            </a:lvl6pPr>
            <a:lvl7pPr marL="2628155" indent="0" algn="ctr">
              <a:buNone/>
              <a:defRPr>
                <a:solidFill>
                  <a:schemeClr val="tx1">
                    <a:tint val="75000"/>
                  </a:schemeClr>
                </a:solidFill>
              </a:defRPr>
            </a:lvl7pPr>
            <a:lvl8pPr marL="3066183" indent="0" algn="ctr">
              <a:buNone/>
              <a:defRPr>
                <a:solidFill>
                  <a:schemeClr val="tx1">
                    <a:tint val="75000"/>
                  </a:schemeClr>
                </a:solidFill>
              </a:defRPr>
            </a:lvl8pPr>
            <a:lvl9pPr marL="3504208"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8" cy="3810000"/>
          </a:xfrm>
          <a:prstGeom prst="rect">
            <a:avLst/>
          </a:prstGeom>
          <a:solidFill>
            <a:schemeClr val="accent4"/>
          </a:solidFill>
        </p:spPr>
        <p:txBody>
          <a:bodyPr lIns="114255" tIns="152340" rIns="76163" bIns="76163" anchor="t">
            <a:noAutofit/>
          </a:bodyPr>
          <a:lstStyle>
            <a:lvl1pPr algn="l">
              <a:lnSpc>
                <a:spcPct val="80000"/>
              </a:lnSpc>
              <a:defRPr sz="3543"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7" name="Picture 6"/>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4" y="6266138"/>
            <a:ext cx="1609042" cy="591875"/>
          </a:xfrm>
          <a:prstGeom prst="rect">
            <a:avLst/>
          </a:prstGeom>
        </p:spPr>
      </p:pic>
    </p:spTree>
    <p:extLst>
      <p:ext uri="{BB962C8B-B14F-4D97-AF65-F5344CB8AC3E}">
        <p14:creationId xmlns:p14="http://schemas.microsoft.com/office/powerpoint/2010/main" val="496058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Title | Specialist Sale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73823"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pic>
        <p:nvPicPr>
          <p:cNvPr id="10" name="Picture 9"/>
          <p:cNvPicPr>
            <a:picLocks noChangeAspect="1"/>
          </p:cNvPicPr>
          <p:nvPr userDrawn="1">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8" y="1524000"/>
            <a:ext cx="3809007" cy="381000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8" name="Subtitle 2"/>
          <p:cNvSpPr>
            <a:spLocks noGrp="1"/>
          </p:cNvSpPr>
          <p:nvPr>
            <p:ph type="subTitle" idx="1"/>
            <p:custDataLst>
              <p:tags r:id="rId5"/>
            </p:custDataLst>
          </p:nvPr>
        </p:nvSpPr>
        <p:spPr>
          <a:xfrm>
            <a:off x="0" y="5333471"/>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449">
                <a:solidFill>
                  <a:srgbClr val="FFFFFF"/>
                </a:solidFill>
                <a:latin typeface="Segoe UI" pitchFamily="34" charset="0"/>
                <a:ea typeface="Segoe UI" pitchFamily="34" charset="0"/>
                <a:cs typeface="Segoe UI" pitchFamily="34" charset="0"/>
              </a:defRPr>
            </a:lvl1pPr>
            <a:lvl2pPr marL="438026" indent="0" algn="ctr">
              <a:buNone/>
              <a:defRPr>
                <a:solidFill>
                  <a:schemeClr val="tx1">
                    <a:tint val="75000"/>
                  </a:schemeClr>
                </a:solidFill>
              </a:defRPr>
            </a:lvl2pPr>
            <a:lvl3pPr marL="876052" indent="0" algn="ctr">
              <a:buNone/>
              <a:defRPr>
                <a:solidFill>
                  <a:schemeClr val="tx1">
                    <a:tint val="75000"/>
                  </a:schemeClr>
                </a:solidFill>
              </a:defRPr>
            </a:lvl3pPr>
            <a:lvl4pPr marL="1314079" indent="0" algn="ctr">
              <a:buNone/>
              <a:defRPr>
                <a:solidFill>
                  <a:schemeClr val="tx1">
                    <a:tint val="75000"/>
                  </a:schemeClr>
                </a:solidFill>
              </a:defRPr>
            </a:lvl4pPr>
            <a:lvl5pPr marL="1752104" indent="0" algn="ctr">
              <a:buNone/>
              <a:defRPr>
                <a:solidFill>
                  <a:schemeClr val="tx1">
                    <a:tint val="75000"/>
                  </a:schemeClr>
                </a:solidFill>
              </a:defRPr>
            </a:lvl5pPr>
            <a:lvl6pPr marL="2190131" indent="0" algn="ctr">
              <a:buNone/>
              <a:defRPr>
                <a:solidFill>
                  <a:schemeClr val="tx1">
                    <a:tint val="75000"/>
                  </a:schemeClr>
                </a:solidFill>
              </a:defRPr>
            </a:lvl6pPr>
            <a:lvl7pPr marL="2628155" indent="0" algn="ctr">
              <a:buNone/>
              <a:defRPr>
                <a:solidFill>
                  <a:schemeClr val="tx1">
                    <a:tint val="75000"/>
                  </a:schemeClr>
                </a:solidFill>
              </a:defRPr>
            </a:lvl7pPr>
            <a:lvl8pPr marL="3066183" indent="0" algn="ctr">
              <a:buNone/>
              <a:defRPr>
                <a:solidFill>
                  <a:schemeClr val="tx1">
                    <a:tint val="75000"/>
                  </a:schemeClr>
                </a:solidFill>
              </a:defRPr>
            </a:lvl8pPr>
            <a:lvl9pPr marL="3504208"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8" cy="3810000"/>
          </a:xfrm>
          <a:prstGeom prst="rect">
            <a:avLst/>
          </a:prstGeom>
          <a:solidFill>
            <a:schemeClr val="accent4"/>
          </a:solidFill>
        </p:spPr>
        <p:txBody>
          <a:bodyPr lIns="114255" tIns="152340" rIns="76163" bIns="76163" anchor="t">
            <a:noAutofit/>
          </a:bodyPr>
          <a:lstStyle>
            <a:lvl1pPr algn="l">
              <a:lnSpc>
                <a:spcPct val="80000"/>
              </a:lnSpc>
              <a:defRPr sz="3543"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7" name="Picture 6"/>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4" y="6266138"/>
            <a:ext cx="1609042" cy="591875"/>
          </a:xfrm>
          <a:prstGeom prst="rect">
            <a:avLst/>
          </a:prstGeom>
        </p:spPr>
      </p:pic>
    </p:spTree>
    <p:extLst>
      <p:ext uri="{BB962C8B-B14F-4D97-AF65-F5344CB8AC3E}">
        <p14:creationId xmlns:p14="http://schemas.microsoft.com/office/powerpoint/2010/main" val="2804629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Title | Enterprise Partner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74847"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pic>
        <p:nvPicPr>
          <p:cNvPr id="13" name="Picture 12"/>
          <p:cNvPicPr>
            <a:picLocks noChangeAspect="1"/>
          </p:cNvPicPr>
          <p:nvPr userDrawn="1">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8" y="1524000"/>
            <a:ext cx="3809007" cy="381000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8" name="Subtitle 2"/>
          <p:cNvSpPr>
            <a:spLocks noGrp="1"/>
          </p:cNvSpPr>
          <p:nvPr>
            <p:ph type="subTitle" idx="1"/>
            <p:custDataLst>
              <p:tags r:id="rId5"/>
            </p:custDataLst>
          </p:nvPr>
        </p:nvSpPr>
        <p:spPr>
          <a:xfrm>
            <a:off x="0" y="5333471"/>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449">
                <a:solidFill>
                  <a:srgbClr val="FFFFFF"/>
                </a:solidFill>
                <a:latin typeface="Segoe UI" pitchFamily="34" charset="0"/>
                <a:ea typeface="Segoe UI" pitchFamily="34" charset="0"/>
                <a:cs typeface="Segoe UI" pitchFamily="34" charset="0"/>
              </a:defRPr>
            </a:lvl1pPr>
            <a:lvl2pPr marL="438026" indent="0" algn="ctr">
              <a:buNone/>
              <a:defRPr>
                <a:solidFill>
                  <a:schemeClr val="tx1">
                    <a:tint val="75000"/>
                  </a:schemeClr>
                </a:solidFill>
              </a:defRPr>
            </a:lvl2pPr>
            <a:lvl3pPr marL="876052" indent="0" algn="ctr">
              <a:buNone/>
              <a:defRPr>
                <a:solidFill>
                  <a:schemeClr val="tx1">
                    <a:tint val="75000"/>
                  </a:schemeClr>
                </a:solidFill>
              </a:defRPr>
            </a:lvl3pPr>
            <a:lvl4pPr marL="1314079" indent="0" algn="ctr">
              <a:buNone/>
              <a:defRPr>
                <a:solidFill>
                  <a:schemeClr val="tx1">
                    <a:tint val="75000"/>
                  </a:schemeClr>
                </a:solidFill>
              </a:defRPr>
            </a:lvl4pPr>
            <a:lvl5pPr marL="1752104" indent="0" algn="ctr">
              <a:buNone/>
              <a:defRPr>
                <a:solidFill>
                  <a:schemeClr val="tx1">
                    <a:tint val="75000"/>
                  </a:schemeClr>
                </a:solidFill>
              </a:defRPr>
            </a:lvl5pPr>
            <a:lvl6pPr marL="2190131" indent="0" algn="ctr">
              <a:buNone/>
              <a:defRPr>
                <a:solidFill>
                  <a:schemeClr val="tx1">
                    <a:tint val="75000"/>
                  </a:schemeClr>
                </a:solidFill>
              </a:defRPr>
            </a:lvl6pPr>
            <a:lvl7pPr marL="2628155" indent="0" algn="ctr">
              <a:buNone/>
              <a:defRPr>
                <a:solidFill>
                  <a:schemeClr val="tx1">
                    <a:tint val="75000"/>
                  </a:schemeClr>
                </a:solidFill>
              </a:defRPr>
            </a:lvl7pPr>
            <a:lvl8pPr marL="3066183" indent="0" algn="ctr">
              <a:buNone/>
              <a:defRPr>
                <a:solidFill>
                  <a:schemeClr val="tx1">
                    <a:tint val="75000"/>
                  </a:schemeClr>
                </a:solidFill>
              </a:defRPr>
            </a:lvl8pPr>
            <a:lvl9pPr marL="3504208"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8" cy="3810000"/>
          </a:xfrm>
          <a:prstGeom prst="rect">
            <a:avLst/>
          </a:prstGeom>
          <a:solidFill>
            <a:schemeClr val="accent4"/>
          </a:solidFill>
        </p:spPr>
        <p:txBody>
          <a:bodyPr lIns="114255" tIns="152340" rIns="76163" bIns="76163" anchor="t">
            <a:noAutofit/>
          </a:bodyPr>
          <a:lstStyle>
            <a:lvl1pPr algn="l">
              <a:lnSpc>
                <a:spcPct val="80000"/>
              </a:lnSpc>
              <a:defRPr sz="3543"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7" name="Picture 6"/>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4" y="6266138"/>
            <a:ext cx="1609042" cy="591875"/>
          </a:xfrm>
          <a:prstGeom prst="rect">
            <a:avLst/>
          </a:prstGeom>
        </p:spPr>
      </p:pic>
    </p:spTree>
    <p:extLst>
      <p:ext uri="{BB962C8B-B14F-4D97-AF65-F5344CB8AC3E}">
        <p14:creationId xmlns:p14="http://schemas.microsoft.com/office/powerpoint/2010/main" val="4196843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Title | WW Industry &amp; Global Accoun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75871"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pic>
        <p:nvPicPr>
          <p:cNvPr id="10" name="Picture 9"/>
          <p:cNvPicPr>
            <a:picLocks noChangeAspect="1"/>
          </p:cNvPicPr>
          <p:nvPr>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8" y="1524000"/>
            <a:ext cx="3809007" cy="381000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8" name="Subtitle 2"/>
          <p:cNvSpPr>
            <a:spLocks noGrp="1"/>
          </p:cNvSpPr>
          <p:nvPr>
            <p:ph type="subTitle" idx="1"/>
            <p:custDataLst>
              <p:tags r:id="rId5"/>
            </p:custDataLst>
          </p:nvPr>
        </p:nvSpPr>
        <p:spPr>
          <a:xfrm>
            <a:off x="0" y="5333471"/>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449">
                <a:solidFill>
                  <a:srgbClr val="FFFFFF"/>
                </a:solidFill>
                <a:latin typeface="Segoe UI" pitchFamily="34" charset="0"/>
                <a:ea typeface="Segoe UI" pitchFamily="34" charset="0"/>
                <a:cs typeface="Segoe UI" pitchFamily="34" charset="0"/>
              </a:defRPr>
            </a:lvl1pPr>
            <a:lvl2pPr marL="438026" indent="0" algn="ctr">
              <a:buNone/>
              <a:defRPr>
                <a:solidFill>
                  <a:schemeClr val="tx1">
                    <a:tint val="75000"/>
                  </a:schemeClr>
                </a:solidFill>
              </a:defRPr>
            </a:lvl2pPr>
            <a:lvl3pPr marL="876052" indent="0" algn="ctr">
              <a:buNone/>
              <a:defRPr>
                <a:solidFill>
                  <a:schemeClr val="tx1">
                    <a:tint val="75000"/>
                  </a:schemeClr>
                </a:solidFill>
              </a:defRPr>
            </a:lvl3pPr>
            <a:lvl4pPr marL="1314079" indent="0" algn="ctr">
              <a:buNone/>
              <a:defRPr>
                <a:solidFill>
                  <a:schemeClr val="tx1">
                    <a:tint val="75000"/>
                  </a:schemeClr>
                </a:solidFill>
              </a:defRPr>
            </a:lvl4pPr>
            <a:lvl5pPr marL="1752104" indent="0" algn="ctr">
              <a:buNone/>
              <a:defRPr>
                <a:solidFill>
                  <a:schemeClr val="tx1">
                    <a:tint val="75000"/>
                  </a:schemeClr>
                </a:solidFill>
              </a:defRPr>
            </a:lvl5pPr>
            <a:lvl6pPr marL="2190131" indent="0" algn="ctr">
              <a:buNone/>
              <a:defRPr>
                <a:solidFill>
                  <a:schemeClr val="tx1">
                    <a:tint val="75000"/>
                  </a:schemeClr>
                </a:solidFill>
              </a:defRPr>
            </a:lvl6pPr>
            <a:lvl7pPr marL="2628155" indent="0" algn="ctr">
              <a:buNone/>
              <a:defRPr>
                <a:solidFill>
                  <a:schemeClr val="tx1">
                    <a:tint val="75000"/>
                  </a:schemeClr>
                </a:solidFill>
              </a:defRPr>
            </a:lvl7pPr>
            <a:lvl8pPr marL="3066183" indent="0" algn="ctr">
              <a:buNone/>
              <a:defRPr>
                <a:solidFill>
                  <a:schemeClr val="tx1">
                    <a:tint val="75000"/>
                  </a:schemeClr>
                </a:solidFill>
              </a:defRPr>
            </a:lvl8pPr>
            <a:lvl9pPr marL="3504208"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8" cy="3810000"/>
          </a:xfrm>
          <a:prstGeom prst="rect">
            <a:avLst/>
          </a:prstGeom>
          <a:solidFill>
            <a:schemeClr val="accent4"/>
          </a:solidFill>
        </p:spPr>
        <p:txBody>
          <a:bodyPr lIns="114255" tIns="152340" rIns="76163" bIns="76163" anchor="t">
            <a:noAutofit/>
          </a:bodyPr>
          <a:lstStyle>
            <a:lvl1pPr algn="l">
              <a:lnSpc>
                <a:spcPct val="80000"/>
              </a:lnSpc>
              <a:defRPr sz="3543"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7" name="Picture 6"/>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4" y="6266138"/>
            <a:ext cx="1609042" cy="591875"/>
          </a:xfrm>
          <a:prstGeom prst="rect">
            <a:avLst/>
          </a:prstGeom>
        </p:spPr>
      </p:pic>
    </p:spTree>
    <p:extLst>
      <p:ext uri="{BB962C8B-B14F-4D97-AF65-F5344CB8AC3E}">
        <p14:creationId xmlns:p14="http://schemas.microsoft.com/office/powerpoint/2010/main" val="809794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Title | Sales Excellenc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76895"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pic>
        <p:nvPicPr>
          <p:cNvPr id="10" name="Picture 9"/>
          <p:cNvPicPr>
            <a:picLocks noChangeAspect="1"/>
          </p:cNvPicPr>
          <p:nvPr>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8" y="1524000"/>
            <a:ext cx="3809007" cy="381000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7" name="Subtitle 2"/>
          <p:cNvSpPr>
            <a:spLocks noGrp="1"/>
          </p:cNvSpPr>
          <p:nvPr>
            <p:ph type="subTitle" idx="1"/>
            <p:custDataLst>
              <p:tags r:id="rId5"/>
            </p:custDataLst>
          </p:nvPr>
        </p:nvSpPr>
        <p:spPr>
          <a:xfrm>
            <a:off x="0" y="5333471"/>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449">
                <a:solidFill>
                  <a:srgbClr val="FFFFFF"/>
                </a:solidFill>
                <a:latin typeface="Segoe UI" pitchFamily="34" charset="0"/>
                <a:ea typeface="Segoe UI" pitchFamily="34" charset="0"/>
                <a:cs typeface="Segoe UI" pitchFamily="34" charset="0"/>
              </a:defRPr>
            </a:lvl1pPr>
            <a:lvl2pPr marL="438026" indent="0" algn="ctr">
              <a:buNone/>
              <a:defRPr>
                <a:solidFill>
                  <a:schemeClr val="tx1">
                    <a:tint val="75000"/>
                  </a:schemeClr>
                </a:solidFill>
              </a:defRPr>
            </a:lvl2pPr>
            <a:lvl3pPr marL="876052" indent="0" algn="ctr">
              <a:buNone/>
              <a:defRPr>
                <a:solidFill>
                  <a:schemeClr val="tx1">
                    <a:tint val="75000"/>
                  </a:schemeClr>
                </a:solidFill>
              </a:defRPr>
            </a:lvl3pPr>
            <a:lvl4pPr marL="1314079" indent="0" algn="ctr">
              <a:buNone/>
              <a:defRPr>
                <a:solidFill>
                  <a:schemeClr val="tx1">
                    <a:tint val="75000"/>
                  </a:schemeClr>
                </a:solidFill>
              </a:defRPr>
            </a:lvl4pPr>
            <a:lvl5pPr marL="1752104" indent="0" algn="ctr">
              <a:buNone/>
              <a:defRPr>
                <a:solidFill>
                  <a:schemeClr val="tx1">
                    <a:tint val="75000"/>
                  </a:schemeClr>
                </a:solidFill>
              </a:defRPr>
            </a:lvl5pPr>
            <a:lvl6pPr marL="2190131" indent="0" algn="ctr">
              <a:buNone/>
              <a:defRPr>
                <a:solidFill>
                  <a:schemeClr val="tx1">
                    <a:tint val="75000"/>
                  </a:schemeClr>
                </a:solidFill>
              </a:defRPr>
            </a:lvl6pPr>
            <a:lvl7pPr marL="2628155" indent="0" algn="ctr">
              <a:buNone/>
              <a:defRPr>
                <a:solidFill>
                  <a:schemeClr val="tx1">
                    <a:tint val="75000"/>
                  </a:schemeClr>
                </a:solidFill>
              </a:defRPr>
            </a:lvl7pPr>
            <a:lvl8pPr marL="3066183" indent="0" algn="ctr">
              <a:buNone/>
              <a:defRPr>
                <a:solidFill>
                  <a:schemeClr val="tx1">
                    <a:tint val="75000"/>
                  </a:schemeClr>
                </a:solidFill>
              </a:defRPr>
            </a:lvl8pPr>
            <a:lvl9pPr marL="3504208"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8" cy="3810000"/>
          </a:xfrm>
          <a:prstGeom prst="rect">
            <a:avLst/>
          </a:prstGeom>
          <a:solidFill>
            <a:schemeClr val="accent4"/>
          </a:solidFill>
        </p:spPr>
        <p:txBody>
          <a:bodyPr lIns="114255" tIns="152340" rIns="76163" bIns="76163" anchor="t">
            <a:noAutofit/>
          </a:bodyPr>
          <a:lstStyle>
            <a:lvl1pPr algn="l">
              <a:lnSpc>
                <a:spcPct val="80000"/>
              </a:lnSpc>
              <a:defRPr sz="3543"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8" name="Picture 7"/>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4" y="6266138"/>
            <a:ext cx="1609042" cy="591875"/>
          </a:xfrm>
          <a:prstGeom prst="rect">
            <a:avLst/>
          </a:prstGeom>
        </p:spPr>
      </p:pic>
    </p:spTree>
    <p:extLst>
      <p:ext uri="{BB962C8B-B14F-4D97-AF65-F5344CB8AC3E}">
        <p14:creationId xmlns:p14="http://schemas.microsoft.com/office/powerpoint/2010/main" val="3533378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77919"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1588" y="1589"/>
                        <a:ext cx="1587" cy="1587"/>
                      </a:xfrm>
                      <a:prstGeom prst="rect">
                        <a:avLst/>
                      </a:prstGeom>
                    </p:spPr>
                  </p:pic>
                </p:oleObj>
              </mc:Fallback>
            </mc:AlternateContent>
          </a:graphicData>
        </a:graphic>
      </p:graphicFrame>
      <p:sp>
        <p:nvSpPr>
          <p:cNvPr id="21" name="Rectangle 20"/>
          <p:cNvSpPr/>
          <p:nvPr userDrawn="1">
            <p:custDataLst>
              <p:tags r:id="rId3"/>
            </p:custDataLst>
          </p:nvPr>
        </p:nvSpPr>
        <p:spPr>
          <a:xfrm>
            <a:off x="7" y="6478599"/>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sp>
        <p:nvSpPr>
          <p:cNvPr id="2" name="Title 1"/>
          <p:cNvSpPr>
            <a:spLocks noGrp="1"/>
          </p:cNvSpPr>
          <p:nvPr>
            <p:ph type="title"/>
            <p:custDataLst>
              <p:tags r:id="rId4"/>
            </p:custDataLst>
          </p:nvPr>
        </p:nvSpPr>
        <p:spPr>
          <a:xfrm>
            <a:off x="1" y="192024"/>
            <a:ext cx="12188825" cy="646042"/>
          </a:xfrm>
        </p:spPr>
        <p:txBody>
          <a:bodyPr>
            <a:noAutofit/>
          </a:bodyPr>
          <a:lstStyle>
            <a:lvl1pPr>
              <a:defRPr/>
            </a:lvl1pPr>
          </a:lstStyle>
          <a:p>
            <a:endParaRPr lang="en-US" dirty="0"/>
          </a:p>
        </p:txBody>
      </p:sp>
      <p:sp>
        <p:nvSpPr>
          <p:cNvPr id="6" name="Text Placeholder 5"/>
          <p:cNvSpPr>
            <a:spLocks noGrp="1"/>
          </p:cNvSpPr>
          <p:nvPr>
            <p:ph type="body" sz="quarter" idx="13" hasCustomPrompt="1"/>
            <p:custDataLst>
              <p:tags r:id="rId5"/>
            </p:custDataLst>
          </p:nvPr>
        </p:nvSpPr>
        <p:spPr>
          <a:xfrm>
            <a:off x="1" y="850392"/>
            <a:ext cx="12188825" cy="373063"/>
          </a:xfrm>
          <a:prstGeom prst="rect">
            <a:avLst/>
          </a:prstGeom>
        </p:spPr>
        <p:txBody>
          <a:bodyPr lIns="380851" tIns="53319" rIns="53319" bIns="53319">
            <a:noAutofit/>
          </a:bodyPr>
          <a:lstStyle>
            <a:lvl1pPr marL="0" indent="0">
              <a:buNone/>
              <a:defRPr sz="2255">
                <a:latin typeface="Segoe UI Light" pitchFamily="34" charset="0"/>
              </a:defRPr>
            </a:lvl1pPr>
            <a:lvl2pPr marL="226781" indent="0">
              <a:buNone/>
              <a:defRPr/>
            </a:lvl2pPr>
            <a:lvl3pPr marL="473792" indent="0">
              <a:buNone/>
              <a:defRPr/>
            </a:lvl3pPr>
            <a:lvl4pPr marL="700572" indent="0">
              <a:buNone/>
              <a:defRPr/>
            </a:lvl4pPr>
            <a:lvl5pPr marL="890089" indent="0">
              <a:buNone/>
              <a:defRPr/>
            </a:lvl5pPr>
          </a:lstStyle>
          <a:p>
            <a:pPr lvl="0"/>
            <a:r>
              <a:rPr lang="en-US" dirty="0" smtClean="0"/>
              <a:t>Click to add subtitle</a:t>
            </a:r>
          </a:p>
        </p:txBody>
      </p:sp>
      <p:sp>
        <p:nvSpPr>
          <p:cNvPr id="9" name="Footer Placeholder 2"/>
          <p:cNvSpPr txBox="1">
            <a:spLocks/>
          </p:cNvSpPr>
          <p:nvPr userDrawn="1">
            <p:custDataLst>
              <p:tags r:id="rId6"/>
            </p:custDataLst>
          </p:nvPr>
        </p:nvSpPr>
        <p:spPr>
          <a:xfrm>
            <a:off x="4" y="6478599"/>
            <a:ext cx="2285404" cy="379413"/>
          </a:xfrm>
          <a:prstGeom prst="rect">
            <a:avLst/>
          </a:prstGeom>
        </p:spPr>
        <p:txBody>
          <a:bodyPr lIns="306671" tIns="30667" rIns="61334" bIns="30667"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644" dirty="0" smtClean="0">
                <a:solidFill>
                  <a:srgbClr val="505050"/>
                </a:solidFill>
                <a:ea typeface="Segoe UI" pitchFamily="34" charset="0"/>
                <a:cs typeface="Segoe UI" pitchFamily="34" charset="0"/>
              </a:rPr>
              <a:t>EPG | MICROSOFT CONFIDENTIAL</a:t>
            </a:r>
            <a:endParaRPr lang="en-US" sz="644" dirty="0">
              <a:solidFill>
                <a:srgbClr val="505050"/>
              </a:solidFill>
              <a:ea typeface="Segoe UI" pitchFamily="34" charset="0"/>
              <a:cs typeface="Segoe UI" pitchFamily="34" charset="0"/>
            </a:endParaRPr>
          </a:p>
        </p:txBody>
      </p:sp>
      <p:sp>
        <p:nvSpPr>
          <p:cNvPr id="16" name="Text Placeholder 15"/>
          <p:cNvSpPr>
            <a:spLocks noGrp="1"/>
          </p:cNvSpPr>
          <p:nvPr>
            <p:ph type="body" sz="quarter" idx="14"/>
            <p:custDataLst>
              <p:tags r:id="rId7"/>
            </p:custDataLst>
          </p:nvPr>
        </p:nvSpPr>
        <p:spPr>
          <a:xfrm>
            <a:off x="404707" y="1330326"/>
            <a:ext cx="11363032" cy="49180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Slide Number Placeholder 18"/>
          <p:cNvSpPr>
            <a:spLocks noGrp="1"/>
          </p:cNvSpPr>
          <p:nvPr>
            <p:ph type="sldNum" sz="quarter" idx="15"/>
            <p:custDataLst>
              <p:tags r:id="rId8"/>
            </p:custDataLst>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custDataLst>
              <p:tags r:id="rId9"/>
            </p:custDataLst>
          </p:nvPr>
        </p:nvSpPr>
        <p:spPr/>
        <p:txBody>
          <a:bodyPr/>
          <a:lstStyle/>
          <a:p>
            <a:endParaRPr lang="en-US" dirty="0">
              <a:solidFill>
                <a:srgbClr val="505050"/>
              </a:solidFill>
            </a:endParaRPr>
          </a:p>
        </p:txBody>
      </p:sp>
      <p:sp>
        <p:nvSpPr>
          <p:cNvPr id="11" name="Rectangle 10"/>
          <p:cNvSpPr/>
          <p:nvPr userDrawn="1">
            <p:custDataLst>
              <p:tags r:id="rId10"/>
            </p:custDataLst>
          </p:nvPr>
        </p:nvSpPr>
        <p:spPr>
          <a:xfrm>
            <a:off x="2" y="3"/>
            <a:ext cx="444727"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Tree>
    <p:extLst>
      <p:ext uri="{BB962C8B-B14F-4D97-AF65-F5344CB8AC3E}">
        <p14:creationId xmlns:p14="http://schemas.microsoft.com/office/powerpoint/2010/main" val="4148675153"/>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78943" name="think-cell Slide" r:id="rId11" imgW="270" imgH="270" progId="TCLayout.ActiveDocument.1">
                  <p:embed/>
                </p:oleObj>
              </mc:Choice>
              <mc:Fallback>
                <p:oleObj name="think-cell Slide" r:id="rId11" imgW="270" imgH="270" progId="TCLayout.ActiveDocument.1">
                  <p:embed/>
                  <p:pic>
                    <p:nvPicPr>
                      <p:cNvPr id="0" name=""/>
                      <p:cNvPicPr/>
                      <p:nvPr/>
                    </p:nvPicPr>
                    <p:blipFill>
                      <a:blip r:embed="rId12"/>
                      <a:stretch>
                        <a:fillRect/>
                      </a:stretch>
                    </p:blipFill>
                    <p:spPr>
                      <a:xfrm>
                        <a:off x="1588" y="1589"/>
                        <a:ext cx="1587" cy="1587"/>
                      </a:xfrm>
                      <a:prstGeom prst="rect">
                        <a:avLst/>
                      </a:prstGeom>
                    </p:spPr>
                  </p:pic>
                </p:oleObj>
              </mc:Fallback>
            </mc:AlternateContent>
          </a:graphicData>
        </a:graphic>
      </p:graphicFrame>
      <p:sp>
        <p:nvSpPr>
          <p:cNvPr id="10" name="Rectangle 9"/>
          <p:cNvSpPr/>
          <p:nvPr userDrawn="1">
            <p:custDataLst>
              <p:tags r:id="rId3"/>
            </p:custDataLst>
          </p:nvPr>
        </p:nvSpPr>
        <p:spPr>
          <a:xfrm>
            <a:off x="7" y="6478599"/>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sp>
        <p:nvSpPr>
          <p:cNvPr id="2" name="Title 1"/>
          <p:cNvSpPr>
            <a:spLocks noGrp="1"/>
          </p:cNvSpPr>
          <p:nvPr>
            <p:ph type="title"/>
            <p:custDataLst>
              <p:tags r:id="rId4"/>
            </p:custDataLst>
          </p:nvPr>
        </p:nvSpPr>
        <p:spPr>
          <a:xfrm>
            <a:off x="1" y="192024"/>
            <a:ext cx="12188825" cy="646042"/>
          </a:xfrm>
        </p:spPr>
        <p:txBody>
          <a:bodyPr>
            <a:noAutofit/>
          </a:bodyPr>
          <a:lstStyle>
            <a:lvl1pPr>
              <a:defRPr/>
            </a:lvl1pPr>
          </a:lstStyle>
          <a:p>
            <a:endParaRPr lang="en-US" dirty="0"/>
          </a:p>
        </p:txBody>
      </p:sp>
      <p:sp>
        <p:nvSpPr>
          <p:cNvPr id="4" name="Footer Placeholder 3"/>
          <p:cNvSpPr>
            <a:spLocks noGrp="1"/>
          </p:cNvSpPr>
          <p:nvPr>
            <p:ph type="ftr" sz="quarter" idx="11"/>
            <p:custDataLst>
              <p:tags r:id="rId5"/>
            </p:custDataLst>
          </p:nvPr>
        </p:nvSpPr>
        <p:spPr/>
        <p:txBody>
          <a:bodyPr/>
          <a:lstStyle/>
          <a:p>
            <a:endParaRPr lang="en-US" dirty="0">
              <a:solidFill>
                <a:srgbClr val="505050"/>
              </a:solidFill>
            </a:endParaRPr>
          </a:p>
        </p:txBody>
      </p:sp>
      <p:sp>
        <p:nvSpPr>
          <p:cNvPr id="5" name="Slide Number Placeholder 4"/>
          <p:cNvSpPr>
            <a:spLocks noGrp="1"/>
          </p:cNvSpPr>
          <p:nvPr>
            <p:ph type="sldNum" sz="quarter" idx="12"/>
            <p:custDataLst>
              <p:tags r:id="rId6"/>
            </p:custDataLst>
          </p:nvPr>
        </p:nvSpPr>
        <p:spPr>
          <a:xfrm>
            <a:off x="11427031" y="6478599"/>
            <a:ext cx="761800"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custDataLst>
              <p:tags r:id="rId7"/>
            </p:custDataLst>
          </p:nvPr>
        </p:nvSpPr>
        <p:spPr>
          <a:xfrm>
            <a:off x="1" y="832105"/>
            <a:ext cx="12188825" cy="373063"/>
          </a:xfrm>
          <a:prstGeom prst="rect">
            <a:avLst/>
          </a:prstGeom>
        </p:spPr>
        <p:txBody>
          <a:bodyPr lIns="380851" tIns="53319" rIns="53319" bIns="53319">
            <a:noAutofit/>
          </a:bodyPr>
          <a:lstStyle>
            <a:lvl1pPr marL="0" indent="0">
              <a:buNone/>
              <a:defRPr sz="2255">
                <a:latin typeface="Segoe UI Light" pitchFamily="34" charset="0"/>
              </a:defRPr>
            </a:lvl1pPr>
            <a:lvl2pPr marL="226781" indent="0">
              <a:buNone/>
              <a:defRPr/>
            </a:lvl2pPr>
            <a:lvl3pPr marL="473792" indent="0">
              <a:buNone/>
              <a:defRPr/>
            </a:lvl3pPr>
            <a:lvl4pPr marL="700572" indent="0">
              <a:buNone/>
              <a:defRPr/>
            </a:lvl4pPr>
            <a:lvl5pPr marL="890089" indent="0">
              <a:buNone/>
              <a:defRPr/>
            </a:lvl5pPr>
          </a:lstStyle>
          <a:p>
            <a:pPr lvl="0"/>
            <a:r>
              <a:rPr lang="en-US" dirty="0" smtClean="0"/>
              <a:t>Click to add subtitle</a:t>
            </a:r>
          </a:p>
        </p:txBody>
      </p:sp>
      <p:sp>
        <p:nvSpPr>
          <p:cNvPr id="9" name="Footer Placeholder 2"/>
          <p:cNvSpPr txBox="1">
            <a:spLocks/>
          </p:cNvSpPr>
          <p:nvPr userDrawn="1">
            <p:custDataLst>
              <p:tags r:id="rId8"/>
            </p:custDataLst>
          </p:nvPr>
        </p:nvSpPr>
        <p:spPr>
          <a:xfrm>
            <a:off x="4" y="6478599"/>
            <a:ext cx="2285404" cy="379413"/>
          </a:xfrm>
          <a:prstGeom prst="rect">
            <a:avLst/>
          </a:prstGeom>
        </p:spPr>
        <p:txBody>
          <a:bodyPr lIns="306671" tIns="30667" rIns="61334" bIns="30667"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644" dirty="0" smtClean="0">
                <a:solidFill>
                  <a:srgbClr val="505050"/>
                </a:solidFill>
                <a:ea typeface="Segoe UI" pitchFamily="34" charset="0"/>
                <a:cs typeface="Segoe UI" pitchFamily="34" charset="0"/>
              </a:rPr>
              <a:t>EPG | MICROSOFT CONFIDENTIAL</a:t>
            </a:r>
            <a:endParaRPr lang="en-US" sz="644" dirty="0">
              <a:solidFill>
                <a:srgbClr val="505050"/>
              </a:solidFill>
              <a:ea typeface="Segoe UI" pitchFamily="34" charset="0"/>
              <a:cs typeface="Segoe UI" pitchFamily="34" charset="0"/>
            </a:endParaRPr>
          </a:p>
        </p:txBody>
      </p:sp>
      <p:sp>
        <p:nvSpPr>
          <p:cNvPr id="11" name="Rectangle 10"/>
          <p:cNvSpPr/>
          <p:nvPr userDrawn="1">
            <p:custDataLst>
              <p:tags r:id="rId9"/>
            </p:custDataLst>
          </p:nvPr>
        </p:nvSpPr>
        <p:spPr>
          <a:xfrm>
            <a:off x="2" y="3"/>
            <a:ext cx="444727" cy="64778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Tree>
    <p:extLst>
      <p:ext uri="{BB962C8B-B14F-4D97-AF65-F5344CB8AC3E}">
        <p14:creationId xmlns:p14="http://schemas.microsoft.com/office/powerpoint/2010/main" val="418872275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Accent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112" y="2819603"/>
            <a:ext cx="11149013" cy="1218795"/>
          </a:xfrm>
        </p:spPr>
        <p:txBody>
          <a:bodyPr anchor="b" anchorCtr="0"/>
          <a:lstStyle>
            <a:lvl1pPr>
              <a:defRPr sz="8800" spc="-300" baseline="0">
                <a:gradFill>
                  <a:gsLst>
                    <a:gs pos="100000">
                      <a:schemeClr val="tx1"/>
                    </a:gs>
                    <a:gs pos="0">
                      <a:schemeClr val="tx1"/>
                    </a:gs>
                  </a:gsLst>
                  <a:lin ang="5400000" scaled="0"/>
                </a:gradFill>
              </a:defRPr>
            </a:lvl1pPr>
          </a:lstStyle>
          <a:p>
            <a:r>
              <a:rPr lang="en-US" dirty="0" smtClean="0"/>
              <a:t>Click to edit title style</a:t>
            </a:r>
            <a:endParaRPr lang="en-US" dirty="0"/>
          </a:p>
        </p:txBody>
      </p:sp>
    </p:spTree>
    <p:extLst>
      <p:ext uri="{BB962C8B-B14F-4D97-AF65-F5344CB8AC3E}">
        <p14:creationId xmlns:p14="http://schemas.microsoft.com/office/powerpoint/2010/main" val="374874795"/>
      </p:ext>
    </p:extLst>
  </p:cSld>
  <p:clrMapOvr>
    <a:masterClrMapping/>
  </p:clrMapOvr>
  <p:transition>
    <p:fade/>
  </p:transition>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alternat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79967"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1588" y="1589"/>
                        <a:ext cx="1587" cy="1587"/>
                      </a:xfrm>
                      <a:prstGeom prst="rect">
                        <a:avLst/>
                      </a:prstGeom>
                    </p:spPr>
                  </p:pic>
                </p:oleObj>
              </mc:Fallback>
            </mc:AlternateContent>
          </a:graphicData>
        </a:graphic>
      </p:graphicFrame>
      <p:sp>
        <p:nvSpPr>
          <p:cNvPr id="16" name="Rectangle 15"/>
          <p:cNvSpPr/>
          <p:nvPr userDrawn="1">
            <p:custDataLst>
              <p:tags r:id="rId3"/>
            </p:custDataLst>
          </p:nvPr>
        </p:nvSpPr>
        <p:spPr>
          <a:xfrm>
            <a:off x="7" y="6478599"/>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sp>
        <p:nvSpPr>
          <p:cNvPr id="2" name="Title 1"/>
          <p:cNvSpPr>
            <a:spLocks noGrp="1"/>
          </p:cNvSpPr>
          <p:nvPr>
            <p:ph type="title"/>
            <p:custDataLst>
              <p:tags r:id="rId4"/>
            </p:custDataLst>
          </p:nvPr>
        </p:nvSpPr>
        <p:spPr>
          <a:xfrm>
            <a:off x="761805" y="3"/>
            <a:ext cx="11427024" cy="646042"/>
          </a:xfrm>
        </p:spPr>
        <p:txBody>
          <a:bodyPr>
            <a:noAutofit/>
          </a:bodyPr>
          <a:lstStyle>
            <a:lvl1pPr>
              <a:defRPr/>
            </a:lvl1pPr>
          </a:lstStyle>
          <a:p>
            <a:endParaRPr lang="en-US" dirty="0"/>
          </a:p>
        </p:txBody>
      </p:sp>
      <p:sp>
        <p:nvSpPr>
          <p:cNvPr id="6" name="Text Placeholder 5"/>
          <p:cNvSpPr>
            <a:spLocks noGrp="1"/>
          </p:cNvSpPr>
          <p:nvPr>
            <p:ph type="body" sz="quarter" idx="12" hasCustomPrompt="1"/>
            <p:custDataLst>
              <p:tags r:id="rId5"/>
            </p:custDataLst>
          </p:nvPr>
        </p:nvSpPr>
        <p:spPr>
          <a:xfrm>
            <a:off x="761805" y="573616"/>
            <a:ext cx="11427024" cy="373063"/>
          </a:xfrm>
          <a:prstGeom prst="rect">
            <a:avLst/>
          </a:prstGeom>
        </p:spPr>
        <p:txBody>
          <a:bodyPr lIns="380851" tIns="53319" rIns="53319" bIns="53319">
            <a:noAutofit/>
          </a:bodyPr>
          <a:lstStyle>
            <a:lvl1pPr marL="0" indent="0">
              <a:buNone/>
              <a:defRPr sz="2255">
                <a:latin typeface="Segoe UI Light" pitchFamily="34" charset="0"/>
              </a:defRPr>
            </a:lvl1pPr>
            <a:lvl2pPr marL="226781" indent="0">
              <a:buNone/>
              <a:defRPr/>
            </a:lvl2pPr>
            <a:lvl3pPr marL="473792" indent="0">
              <a:buNone/>
              <a:defRPr/>
            </a:lvl3pPr>
            <a:lvl4pPr marL="700572" indent="0">
              <a:buNone/>
              <a:defRPr/>
            </a:lvl4pPr>
            <a:lvl5pPr marL="890089" indent="0">
              <a:buNone/>
              <a:defRPr/>
            </a:lvl5pPr>
          </a:lstStyle>
          <a:p>
            <a:pPr lvl="0"/>
            <a:r>
              <a:rPr lang="en-US" dirty="0" smtClean="0"/>
              <a:t>Click to add subtitle</a:t>
            </a:r>
          </a:p>
        </p:txBody>
      </p:sp>
      <p:sp>
        <p:nvSpPr>
          <p:cNvPr id="4" name="Text Placeholder 3"/>
          <p:cNvSpPr>
            <a:spLocks noGrp="1"/>
          </p:cNvSpPr>
          <p:nvPr>
            <p:ph type="body" sz="quarter" idx="15" hasCustomPrompt="1"/>
            <p:custDataLst>
              <p:tags r:id="rId6"/>
            </p:custDataLst>
          </p:nvPr>
        </p:nvSpPr>
        <p:spPr>
          <a:xfrm>
            <a:off x="1542127" y="1524001"/>
            <a:ext cx="9884904" cy="4572000"/>
          </a:xfrm>
          <a:prstGeom prst="rect">
            <a:avLst/>
          </a:prstGeom>
        </p:spPr>
        <p:txBody>
          <a:bodyPr/>
          <a:lstStyle>
            <a:lvl1pP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Slide Number Placeholder 4"/>
          <p:cNvSpPr>
            <a:spLocks noGrp="1"/>
          </p:cNvSpPr>
          <p:nvPr>
            <p:ph type="sldNum" sz="quarter" idx="16"/>
            <p:custDataLst>
              <p:tags r:id="rId7"/>
            </p:custDataLst>
          </p:nvPr>
        </p:nvSpPr>
        <p:spPr>
          <a:xfrm>
            <a:off x="11427031" y="6478599"/>
            <a:ext cx="761800"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10" name="Footer Placeholder 3"/>
          <p:cNvSpPr>
            <a:spLocks noGrp="1"/>
          </p:cNvSpPr>
          <p:nvPr>
            <p:ph type="ftr" sz="quarter" idx="11"/>
            <p:custDataLst>
              <p:tags r:id="rId8"/>
            </p:custDataLst>
          </p:nvPr>
        </p:nvSpPr>
        <p:spPr>
          <a:xfrm>
            <a:off x="3047215" y="6477886"/>
            <a:ext cx="8379816" cy="380127"/>
          </a:xfrm>
        </p:spPr>
        <p:txBody>
          <a:bodyPr/>
          <a:lstStyle/>
          <a:p>
            <a:endParaRPr lang="en-US" dirty="0">
              <a:solidFill>
                <a:srgbClr val="505050"/>
              </a:solidFill>
            </a:endParaRPr>
          </a:p>
        </p:txBody>
      </p:sp>
      <p:sp>
        <p:nvSpPr>
          <p:cNvPr id="11" name="Footer Placeholder 2"/>
          <p:cNvSpPr txBox="1">
            <a:spLocks/>
          </p:cNvSpPr>
          <p:nvPr userDrawn="1">
            <p:custDataLst>
              <p:tags r:id="rId9"/>
            </p:custDataLst>
          </p:nvPr>
        </p:nvSpPr>
        <p:spPr>
          <a:xfrm>
            <a:off x="761802" y="6478599"/>
            <a:ext cx="2285404" cy="379413"/>
          </a:xfrm>
          <a:prstGeom prst="rect">
            <a:avLst/>
          </a:prstGeom>
        </p:spPr>
        <p:txBody>
          <a:bodyPr lIns="306671" tIns="30667" rIns="61334" bIns="30667"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644" dirty="0" smtClean="0">
                <a:solidFill>
                  <a:srgbClr val="505050"/>
                </a:solidFill>
                <a:ea typeface="Segoe UI" pitchFamily="34" charset="0"/>
                <a:cs typeface="Segoe UI" pitchFamily="34" charset="0"/>
              </a:rPr>
              <a:t>EPG | MICROSOFT CONFIDENTIAL</a:t>
            </a:r>
            <a:endParaRPr lang="en-US" sz="644" dirty="0">
              <a:solidFill>
                <a:srgbClr val="505050"/>
              </a:solidFill>
              <a:ea typeface="Segoe UI" pitchFamily="34" charset="0"/>
              <a:cs typeface="Segoe UI" pitchFamily="34" charset="0"/>
            </a:endParaRPr>
          </a:p>
        </p:txBody>
      </p:sp>
      <p:sp>
        <p:nvSpPr>
          <p:cNvPr id="12" name="Rectangle 11"/>
          <p:cNvSpPr/>
          <p:nvPr userDrawn="1">
            <p:custDataLst>
              <p:tags r:id="rId10"/>
            </p:custDataLst>
          </p:nvPr>
        </p:nvSpPr>
        <p:spPr>
          <a:xfrm>
            <a:off x="2" y="3"/>
            <a:ext cx="444727" cy="64778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Tree>
    <p:extLst>
      <p:ext uri="{BB962C8B-B14F-4D97-AF65-F5344CB8AC3E}">
        <p14:creationId xmlns:p14="http://schemas.microsoft.com/office/powerpoint/2010/main" val="889049331"/>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Title only (alternat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80991" name="think-cell Slide" r:id="rId11" imgW="270" imgH="270" progId="TCLayout.ActiveDocument.1">
                  <p:embed/>
                </p:oleObj>
              </mc:Choice>
              <mc:Fallback>
                <p:oleObj name="think-cell Slide" r:id="rId11" imgW="270" imgH="270" progId="TCLayout.ActiveDocument.1">
                  <p:embed/>
                  <p:pic>
                    <p:nvPicPr>
                      <p:cNvPr id="0" name=""/>
                      <p:cNvPicPr/>
                      <p:nvPr/>
                    </p:nvPicPr>
                    <p:blipFill>
                      <a:blip r:embed="rId12"/>
                      <a:stretch>
                        <a:fillRect/>
                      </a:stretch>
                    </p:blipFill>
                    <p:spPr>
                      <a:xfrm>
                        <a:off x="1588" y="1589"/>
                        <a:ext cx="1587" cy="1587"/>
                      </a:xfrm>
                      <a:prstGeom prst="rect">
                        <a:avLst/>
                      </a:prstGeom>
                    </p:spPr>
                  </p:pic>
                </p:oleObj>
              </mc:Fallback>
            </mc:AlternateContent>
          </a:graphicData>
        </a:graphic>
      </p:graphicFrame>
      <p:sp>
        <p:nvSpPr>
          <p:cNvPr id="12" name="Rectangle 11"/>
          <p:cNvSpPr/>
          <p:nvPr userDrawn="1">
            <p:custDataLst>
              <p:tags r:id="rId3"/>
            </p:custDataLst>
          </p:nvPr>
        </p:nvSpPr>
        <p:spPr>
          <a:xfrm>
            <a:off x="7" y="6478599"/>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sp>
        <p:nvSpPr>
          <p:cNvPr id="2" name="Title 1"/>
          <p:cNvSpPr>
            <a:spLocks noGrp="1"/>
          </p:cNvSpPr>
          <p:nvPr>
            <p:ph type="title"/>
            <p:custDataLst>
              <p:tags r:id="rId4"/>
            </p:custDataLst>
          </p:nvPr>
        </p:nvSpPr>
        <p:spPr>
          <a:xfrm>
            <a:off x="761805" y="3"/>
            <a:ext cx="11427024" cy="646042"/>
          </a:xfrm>
        </p:spPr>
        <p:txBody>
          <a:bodyPr>
            <a:noAutofit/>
          </a:bodyPr>
          <a:lstStyle>
            <a:lvl1pPr>
              <a:defRPr/>
            </a:lvl1pPr>
          </a:lstStyle>
          <a:p>
            <a:endParaRPr lang="en-US" dirty="0"/>
          </a:p>
        </p:txBody>
      </p:sp>
      <p:sp>
        <p:nvSpPr>
          <p:cNvPr id="6" name="Text Placeholder 5"/>
          <p:cNvSpPr>
            <a:spLocks noGrp="1"/>
          </p:cNvSpPr>
          <p:nvPr>
            <p:ph type="body" sz="quarter" idx="12" hasCustomPrompt="1"/>
            <p:custDataLst>
              <p:tags r:id="rId5"/>
            </p:custDataLst>
          </p:nvPr>
        </p:nvSpPr>
        <p:spPr>
          <a:xfrm>
            <a:off x="761805" y="573616"/>
            <a:ext cx="11427024" cy="373063"/>
          </a:xfrm>
          <a:prstGeom prst="rect">
            <a:avLst/>
          </a:prstGeom>
        </p:spPr>
        <p:txBody>
          <a:bodyPr lIns="380851" tIns="53319" rIns="53319" bIns="53319">
            <a:noAutofit/>
          </a:bodyPr>
          <a:lstStyle>
            <a:lvl1pPr marL="0" indent="0">
              <a:buNone/>
              <a:defRPr sz="2255">
                <a:latin typeface="Segoe UI Light" pitchFamily="34" charset="0"/>
              </a:defRPr>
            </a:lvl1pPr>
            <a:lvl2pPr marL="226781" indent="0">
              <a:buNone/>
              <a:defRPr/>
            </a:lvl2pPr>
            <a:lvl3pPr marL="473792" indent="0">
              <a:buNone/>
              <a:defRPr/>
            </a:lvl3pPr>
            <a:lvl4pPr marL="700572" indent="0">
              <a:buNone/>
              <a:defRPr/>
            </a:lvl4pPr>
            <a:lvl5pPr marL="890089" indent="0">
              <a:buNone/>
              <a:defRPr/>
            </a:lvl5pPr>
          </a:lstStyle>
          <a:p>
            <a:pPr lvl="0"/>
            <a:r>
              <a:rPr lang="en-US" dirty="0" smtClean="0"/>
              <a:t>Click to add subtitle</a:t>
            </a:r>
          </a:p>
        </p:txBody>
      </p:sp>
      <p:sp>
        <p:nvSpPr>
          <p:cNvPr id="15" name="Slide Number Placeholder 4"/>
          <p:cNvSpPr>
            <a:spLocks noGrp="1"/>
          </p:cNvSpPr>
          <p:nvPr>
            <p:ph type="sldNum" sz="quarter" idx="16"/>
            <p:custDataLst>
              <p:tags r:id="rId6"/>
            </p:custDataLst>
          </p:nvPr>
        </p:nvSpPr>
        <p:spPr>
          <a:xfrm>
            <a:off x="11427031" y="6478599"/>
            <a:ext cx="761800"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10" name="Footer Placeholder 3"/>
          <p:cNvSpPr>
            <a:spLocks noGrp="1"/>
          </p:cNvSpPr>
          <p:nvPr>
            <p:ph type="ftr" sz="quarter" idx="11"/>
            <p:custDataLst>
              <p:tags r:id="rId7"/>
            </p:custDataLst>
          </p:nvPr>
        </p:nvSpPr>
        <p:spPr>
          <a:xfrm>
            <a:off x="3047206" y="6477886"/>
            <a:ext cx="8379818" cy="380127"/>
          </a:xfrm>
        </p:spPr>
        <p:txBody>
          <a:bodyPr/>
          <a:lstStyle/>
          <a:p>
            <a:endParaRPr lang="en-US" dirty="0">
              <a:solidFill>
                <a:srgbClr val="505050"/>
              </a:solidFill>
            </a:endParaRPr>
          </a:p>
        </p:txBody>
      </p:sp>
      <p:sp>
        <p:nvSpPr>
          <p:cNvPr id="11" name="Footer Placeholder 2"/>
          <p:cNvSpPr txBox="1">
            <a:spLocks/>
          </p:cNvSpPr>
          <p:nvPr userDrawn="1">
            <p:custDataLst>
              <p:tags r:id="rId8"/>
            </p:custDataLst>
          </p:nvPr>
        </p:nvSpPr>
        <p:spPr>
          <a:xfrm>
            <a:off x="761802" y="6478599"/>
            <a:ext cx="2285404" cy="379413"/>
          </a:xfrm>
          <a:prstGeom prst="rect">
            <a:avLst/>
          </a:prstGeom>
        </p:spPr>
        <p:txBody>
          <a:bodyPr lIns="306671" tIns="30667" rIns="61334" bIns="30667"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644" dirty="0" smtClean="0">
                <a:solidFill>
                  <a:srgbClr val="505050"/>
                </a:solidFill>
                <a:ea typeface="Segoe UI" pitchFamily="34" charset="0"/>
                <a:cs typeface="Segoe UI" pitchFamily="34" charset="0"/>
              </a:rPr>
              <a:t>EPG | MICROSOFT CONFIDENTIAL</a:t>
            </a:r>
            <a:endParaRPr lang="en-US" sz="644" dirty="0">
              <a:solidFill>
                <a:srgbClr val="505050"/>
              </a:solidFill>
              <a:ea typeface="Segoe UI" pitchFamily="34" charset="0"/>
              <a:cs typeface="Segoe UI" pitchFamily="34" charset="0"/>
            </a:endParaRPr>
          </a:p>
        </p:txBody>
      </p:sp>
      <p:sp>
        <p:nvSpPr>
          <p:cNvPr id="13" name="Rectangle 12"/>
          <p:cNvSpPr/>
          <p:nvPr userDrawn="1">
            <p:custDataLst>
              <p:tags r:id="rId9"/>
            </p:custDataLst>
          </p:nvPr>
        </p:nvSpPr>
        <p:spPr>
          <a:xfrm>
            <a:off x="2" y="3"/>
            <a:ext cx="444727" cy="64778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Tree>
    <p:extLst>
      <p:ext uri="{BB962C8B-B14F-4D97-AF65-F5344CB8AC3E}">
        <p14:creationId xmlns:p14="http://schemas.microsoft.com/office/powerpoint/2010/main" val="3749074254"/>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Developer co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82015" name="think-cell Slide" r:id="rId11" imgW="270" imgH="270" progId="TCLayout.ActiveDocument.1">
                  <p:embed/>
                </p:oleObj>
              </mc:Choice>
              <mc:Fallback>
                <p:oleObj name="think-cell Slide" r:id="rId11" imgW="270" imgH="270" progId="TCLayout.ActiveDocument.1">
                  <p:embed/>
                  <p:pic>
                    <p:nvPicPr>
                      <p:cNvPr id="0" name=""/>
                      <p:cNvPicPr/>
                      <p:nvPr/>
                    </p:nvPicPr>
                    <p:blipFill>
                      <a:blip r:embed="rId12"/>
                      <a:stretch>
                        <a:fillRect/>
                      </a:stretch>
                    </p:blipFill>
                    <p:spPr>
                      <a:xfrm>
                        <a:off x="1588" y="1589"/>
                        <a:ext cx="1587" cy="1587"/>
                      </a:xfrm>
                      <a:prstGeom prst="rect">
                        <a:avLst/>
                      </a:prstGeom>
                    </p:spPr>
                  </p:pic>
                </p:oleObj>
              </mc:Fallback>
            </mc:AlternateContent>
          </a:graphicData>
        </a:graphic>
      </p:graphicFrame>
      <p:sp>
        <p:nvSpPr>
          <p:cNvPr id="13" name="Rectangle 12"/>
          <p:cNvSpPr/>
          <p:nvPr userDrawn="1">
            <p:custDataLst>
              <p:tags r:id="rId3"/>
            </p:custDataLst>
          </p:nvPr>
        </p:nvSpPr>
        <p:spPr>
          <a:xfrm>
            <a:off x="7" y="6478599"/>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sp>
        <p:nvSpPr>
          <p:cNvPr id="2" name="Title 1"/>
          <p:cNvSpPr>
            <a:spLocks noGrp="1"/>
          </p:cNvSpPr>
          <p:nvPr>
            <p:ph type="title"/>
            <p:custDataLst>
              <p:tags r:id="rId4"/>
            </p:custDataLst>
          </p:nvPr>
        </p:nvSpPr>
        <p:spPr/>
        <p:txBody>
          <a:bodyPr>
            <a:noAutofit/>
          </a:bodyPr>
          <a:lstStyle>
            <a:lvl1pPr>
              <a:defRPr/>
            </a:lvl1pPr>
          </a:lstStyle>
          <a:p>
            <a:endParaRPr lang="en-US" dirty="0"/>
          </a:p>
        </p:txBody>
      </p:sp>
      <p:sp>
        <p:nvSpPr>
          <p:cNvPr id="4" name="Text Placeholder 3"/>
          <p:cNvSpPr>
            <a:spLocks noGrp="1"/>
          </p:cNvSpPr>
          <p:nvPr>
            <p:ph type="body" sz="quarter" idx="15" hasCustomPrompt="1"/>
            <p:custDataLst>
              <p:tags r:id="rId5"/>
            </p:custDataLst>
          </p:nvPr>
        </p:nvSpPr>
        <p:spPr>
          <a:xfrm>
            <a:off x="761803" y="1524001"/>
            <a:ext cx="10665222" cy="4572000"/>
          </a:xfrm>
          <a:prstGeom prst="rect">
            <a:avLst/>
          </a:prstGeom>
        </p:spPr>
        <p:txBody>
          <a:bodyPr/>
          <a:lstStyle>
            <a:lvl1pPr marL="0" indent="0">
              <a:buNone/>
              <a:defRPr>
                <a:solidFill>
                  <a:schemeClr val="tx1"/>
                </a:solidFill>
                <a:latin typeface="Segoe UI"/>
                <a:cs typeface="Segoe UI"/>
                <a:sym typeface="Segoe UI"/>
              </a:defRPr>
            </a:lvl1pPr>
            <a:lvl2pPr marL="226781" indent="0">
              <a:buNone/>
              <a:defRPr>
                <a:solidFill>
                  <a:schemeClr val="tx1"/>
                </a:solidFill>
                <a:latin typeface="Segoe UI"/>
                <a:cs typeface="Segoe UI"/>
                <a:sym typeface="Segoe UI"/>
              </a:defRPr>
            </a:lvl2pPr>
            <a:lvl3pPr marL="473792" indent="0">
              <a:buNone/>
              <a:defRPr>
                <a:solidFill>
                  <a:schemeClr val="tx1"/>
                </a:solidFill>
                <a:latin typeface="Segoe UI"/>
                <a:cs typeface="Segoe UI"/>
                <a:sym typeface="Segoe UI"/>
              </a:defRPr>
            </a:lvl3pPr>
            <a:lvl4pPr marL="700572" indent="0">
              <a:buNone/>
              <a:defRPr>
                <a:solidFill>
                  <a:schemeClr val="tx1"/>
                </a:solidFill>
                <a:latin typeface="Segoe UI"/>
                <a:cs typeface="Segoe UI"/>
                <a:sym typeface="Segoe UI"/>
              </a:defRPr>
            </a:lvl4pPr>
            <a:lvl5pPr marL="890089" indent="0">
              <a:buNone/>
              <a:defRPr>
                <a:solidFill>
                  <a:schemeClr val="tx1"/>
                </a:solidFill>
                <a:latin typeface="Segoe UI"/>
                <a:cs typeface="Segoe UI"/>
                <a:sym typeface="Segoe UI"/>
              </a:defRPr>
            </a:lvl5pPr>
          </a:lstStyle>
          <a:p>
            <a:pPr lvl="0"/>
            <a:r>
              <a:rPr lang="en-US" dirty="0" smtClean="0"/>
              <a:t>Click to add developer code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5"/>
          <p:cNvSpPr>
            <a:spLocks noGrp="1"/>
          </p:cNvSpPr>
          <p:nvPr>
            <p:ph type="body" sz="quarter" idx="12" hasCustomPrompt="1"/>
            <p:custDataLst>
              <p:tags r:id="rId6"/>
            </p:custDataLst>
          </p:nvPr>
        </p:nvSpPr>
        <p:spPr>
          <a:xfrm>
            <a:off x="4" y="573616"/>
            <a:ext cx="12188825" cy="373063"/>
          </a:xfrm>
          <a:prstGeom prst="rect">
            <a:avLst/>
          </a:prstGeom>
        </p:spPr>
        <p:txBody>
          <a:bodyPr lIns="380851" tIns="53319" rIns="53319" bIns="53319">
            <a:noAutofit/>
          </a:bodyPr>
          <a:lstStyle>
            <a:lvl1pPr marL="0" indent="0">
              <a:buNone/>
              <a:defRPr sz="2255">
                <a:latin typeface="Segoe UI Light" pitchFamily="34" charset="0"/>
              </a:defRPr>
            </a:lvl1pPr>
            <a:lvl2pPr marL="226781" indent="0">
              <a:buNone/>
              <a:defRPr/>
            </a:lvl2pPr>
            <a:lvl3pPr marL="473792" indent="0">
              <a:buNone/>
              <a:defRPr/>
            </a:lvl3pPr>
            <a:lvl4pPr marL="700572" indent="0">
              <a:buNone/>
              <a:defRPr/>
            </a:lvl4pPr>
            <a:lvl5pPr marL="890089" indent="0">
              <a:buNone/>
              <a:defRPr/>
            </a:lvl5pPr>
          </a:lstStyle>
          <a:p>
            <a:pPr lvl="0"/>
            <a:r>
              <a:rPr lang="en-US" dirty="0" smtClean="0"/>
              <a:t>Click to add subtitle</a:t>
            </a:r>
          </a:p>
        </p:txBody>
      </p:sp>
      <p:sp>
        <p:nvSpPr>
          <p:cNvPr id="8" name="Footer Placeholder 2"/>
          <p:cNvSpPr txBox="1">
            <a:spLocks/>
          </p:cNvSpPr>
          <p:nvPr userDrawn="1">
            <p:custDataLst>
              <p:tags r:id="rId7"/>
            </p:custDataLst>
          </p:nvPr>
        </p:nvSpPr>
        <p:spPr>
          <a:xfrm>
            <a:off x="4" y="6478599"/>
            <a:ext cx="2285404" cy="379413"/>
          </a:xfrm>
          <a:prstGeom prst="rect">
            <a:avLst/>
          </a:prstGeom>
        </p:spPr>
        <p:txBody>
          <a:bodyPr lIns="306671" tIns="30667" rIns="61334" bIns="30667"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644" dirty="0" smtClean="0">
                <a:solidFill>
                  <a:srgbClr val="505050"/>
                </a:solidFill>
                <a:ea typeface="Segoe UI" pitchFamily="34" charset="0"/>
                <a:cs typeface="Segoe UI" pitchFamily="34" charset="0"/>
              </a:rPr>
              <a:t>EPG | MICROSOFT CONFIDENTIAL</a:t>
            </a:r>
            <a:endParaRPr lang="en-US" sz="644" dirty="0">
              <a:solidFill>
                <a:srgbClr val="505050"/>
              </a:solidFill>
              <a:ea typeface="Segoe UI" pitchFamily="34" charset="0"/>
              <a:cs typeface="Segoe UI" pitchFamily="34" charset="0"/>
            </a:endParaRPr>
          </a:p>
        </p:txBody>
      </p:sp>
      <p:sp>
        <p:nvSpPr>
          <p:cNvPr id="6" name="Footer Placeholder 5"/>
          <p:cNvSpPr>
            <a:spLocks noGrp="1"/>
          </p:cNvSpPr>
          <p:nvPr>
            <p:ph type="ftr" sz="quarter" idx="16"/>
            <p:custDataLst>
              <p:tags r:id="rId8"/>
            </p:custDataLst>
          </p:nvPr>
        </p:nvSpPr>
        <p:spPr/>
        <p:txBody>
          <a:bodyPr/>
          <a:lstStyle/>
          <a:p>
            <a:endParaRPr lang="en-US" dirty="0">
              <a:solidFill>
                <a:srgbClr val="505050"/>
              </a:solidFill>
            </a:endParaRPr>
          </a:p>
        </p:txBody>
      </p:sp>
      <p:sp>
        <p:nvSpPr>
          <p:cNvPr id="10" name="Slide Number Placeholder 9"/>
          <p:cNvSpPr>
            <a:spLocks noGrp="1"/>
          </p:cNvSpPr>
          <p:nvPr>
            <p:ph type="sldNum" sz="quarter" idx="17"/>
            <p:custDataLst>
              <p:tags r:id="rId9"/>
            </p:custDataLst>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1799149869"/>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83039"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sp>
        <p:nvSpPr>
          <p:cNvPr id="9" name="Rectangle 8"/>
          <p:cNvSpPr/>
          <p:nvPr userDrawn="1">
            <p:custDataLst>
              <p:tags r:id="rId3"/>
            </p:custDataLst>
          </p:nvPr>
        </p:nvSpPr>
        <p:spPr>
          <a:xfrm>
            <a:off x="7" y="6478599"/>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sp>
        <p:nvSpPr>
          <p:cNvPr id="6" name="Text Placeholder 23"/>
          <p:cNvSpPr>
            <a:spLocks noGrp="1"/>
          </p:cNvSpPr>
          <p:nvPr>
            <p:ph type="body" sz="quarter" idx="14" hasCustomPrompt="1"/>
            <p:custDataLst>
              <p:tags r:id="rId4"/>
            </p:custDataLst>
          </p:nvPr>
        </p:nvSpPr>
        <p:spPr>
          <a:xfrm>
            <a:off x="11427024" y="6478324"/>
            <a:ext cx="761801" cy="378354"/>
          </a:xfrm>
          <a:prstGeom prst="rect">
            <a:avLst/>
          </a:prstGeom>
        </p:spPr>
        <p:txBody>
          <a:bodyPr anchor="ctr"/>
          <a:lstStyle>
            <a:lvl1pPr marL="0" indent="0" algn="r">
              <a:buNone/>
              <a:defRPr sz="644">
                <a:solidFill>
                  <a:schemeClr val="tx1"/>
                </a:solidFill>
              </a:defRPr>
            </a:lvl1pPr>
          </a:lstStyle>
          <a:p>
            <a:fld id="{13C7C2A1-6219-4FFB-8871-7AF0864EFB3F}" type="slidenum">
              <a:rPr lang="en-US" smtClean="0"/>
              <a:t>‹#›</a:t>
            </a:fld>
            <a:endParaRPr lang="en-US" dirty="0"/>
          </a:p>
        </p:txBody>
      </p:sp>
      <p:sp>
        <p:nvSpPr>
          <p:cNvPr id="8" name="Footer Placeholder 2"/>
          <p:cNvSpPr txBox="1">
            <a:spLocks/>
          </p:cNvSpPr>
          <p:nvPr userDrawn="1">
            <p:custDataLst>
              <p:tags r:id="rId5"/>
            </p:custDataLst>
          </p:nvPr>
        </p:nvSpPr>
        <p:spPr>
          <a:xfrm>
            <a:off x="4" y="6478599"/>
            <a:ext cx="2285404" cy="379413"/>
          </a:xfrm>
          <a:prstGeom prst="rect">
            <a:avLst/>
          </a:prstGeom>
        </p:spPr>
        <p:txBody>
          <a:bodyPr lIns="306671" tIns="30667" rIns="61334" bIns="30667"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644" dirty="0" smtClean="0">
                <a:solidFill>
                  <a:srgbClr val="505050"/>
                </a:solidFill>
                <a:ea typeface="Segoe UI" pitchFamily="34" charset="0"/>
                <a:cs typeface="Segoe UI" pitchFamily="34" charset="0"/>
              </a:rPr>
              <a:t>EPG | MICROSOFT CONFIDENTIAL</a:t>
            </a:r>
            <a:endParaRPr lang="en-US" sz="644" dirty="0">
              <a:solidFill>
                <a:srgbClr val="505050"/>
              </a:solidFill>
              <a:ea typeface="Segoe UI" pitchFamily="34" charset="0"/>
              <a:cs typeface="Segoe UI" pitchFamily="34" charset="0"/>
            </a:endParaRPr>
          </a:p>
        </p:txBody>
      </p:sp>
      <p:sp>
        <p:nvSpPr>
          <p:cNvPr id="2" name="Footer Placeholder 1"/>
          <p:cNvSpPr>
            <a:spLocks noGrp="1"/>
          </p:cNvSpPr>
          <p:nvPr>
            <p:ph type="ftr" sz="quarter" idx="15"/>
            <p:custDataLst>
              <p:tags r:id="rId6"/>
            </p:custDataLst>
          </p:nvPr>
        </p:nvSpPr>
        <p:spPr/>
        <p:txBody>
          <a:bodyPr/>
          <a:lstStyle/>
          <a:p>
            <a:endParaRPr lang="en-US" dirty="0">
              <a:solidFill>
                <a:srgbClr val="505050"/>
              </a:solidFill>
            </a:endParaRPr>
          </a:p>
        </p:txBody>
      </p:sp>
      <p:sp>
        <p:nvSpPr>
          <p:cNvPr id="3" name="Slide Number Placeholder 2"/>
          <p:cNvSpPr>
            <a:spLocks noGrp="1"/>
          </p:cNvSpPr>
          <p:nvPr>
            <p:ph type="sldNum" sz="quarter" idx="16"/>
            <p:custDataLst>
              <p:tags r:id="rId7"/>
            </p:custDataLst>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1202418903"/>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p:cSld name="Dem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84063"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1588" y="1589"/>
                        <a:ext cx="1587" cy="1587"/>
                      </a:xfrm>
                      <a:prstGeom prst="rect">
                        <a:avLst/>
                      </a:prstGeom>
                    </p:spPr>
                  </p:pic>
                </p:oleObj>
              </mc:Fallback>
            </mc:AlternateContent>
          </a:graphicData>
        </a:graphic>
      </p:graphicFrame>
      <p:sp>
        <p:nvSpPr>
          <p:cNvPr id="8" name="Rectangle 7"/>
          <p:cNvSpPr/>
          <p:nvPr userDrawn="1">
            <p:custDataLst>
              <p:tags r:id="rId3"/>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10" name="Rectangle 9"/>
          <p:cNvSpPr/>
          <p:nvPr>
            <p:custDataLst>
              <p:tags r:id="rId4"/>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7" name="Rectangle 6"/>
          <p:cNvSpPr/>
          <p:nvPr>
            <p:custDataLst>
              <p:tags r:id="rId5"/>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9" name="Text Placeholder 8"/>
          <p:cNvSpPr>
            <a:spLocks noGrp="1"/>
          </p:cNvSpPr>
          <p:nvPr>
            <p:ph type="body" sz="quarter" idx="13"/>
            <p:custDataLst>
              <p:tags r:id="rId6"/>
            </p:custDataLst>
          </p:nvPr>
        </p:nvSpPr>
        <p:spPr>
          <a:xfrm>
            <a:off x="761802" y="2286001"/>
            <a:ext cx="7618016" cy="2286000"/>
          </a:xfrm>
          <a:prstGeom prst="rect">
            <a:avLst/>
          </a:prstGeom>
        </p:spPr>
        <p:txBody>
          <a:bodyPr lIns="380851" anchor="b">
            <a:noAutofit/>
          </a:bodyPr>
          <a:lstStyle>
            <a:lvl1pPr marL="0" indent="0">
              <a:lnSpc>
                <a:spcPct val="80000"/>
              </a:lnSpc>
              <a:buNone/>
              <a:defRPr sz="3865">
                <a:solidFill>
                  <a:schemeClr val="bg1"/>
                </a:solidFill>
                <a:latin typeface="Segoe UI Light" pitchFamily="34" charset="0"/>
              </a:defRPr>
            </a:lvl1pPr>
          </a:lstStyle>
          <a:p>
            <a:pPr lvl="0"/>
            <a:endParaRPr lang="en-US" dirty="0" smtClean="0"/>
          </a:p>
        </p:txBody>
      </p:sp>
      <p:sp>
        <p:nvSpPr>
          <p:cNvPr id="11" name="Text Placeholder 10"/>
          <p:cNvSpPr>
            <a:spLocks noGrp="1"/>
          </p:cNvSpPr>
          <p:nvPr>
            <p:ph type="body" sz="quarter" idx="14"/>
            <p:custDataLst>
              <p:tags r:id="rId7"/>
            </p:custDataLst>
          </p:nvPr>
        </p:nvSpPr>
        <p:spPr>
          <a:xfrm>
            <a:off x="761802" y="4572000"/>
            <a:ext cx="7618016" cy="762000"/>
          </a:xfrm>
          <a:prstGeom prst="rect">
            <a:avLst/>
          </a:prstGeom>
        </p:spPr>
        <p:txBody>
          <a:bodyPr lIns="380851">
            <a:noAutofit/>
          </a:bodyPr>
          <a:lstStyle>
            <a:lvl1pPr marL="153317" indent="-153317">
              <a:lnSpc>
                <a:spcPct val="80000"/>
              </a:lnSpc>
              <a:buNone/>
              <a:defRPr lang="en-US" sz="1611" kern="1200" dirty="0">
                <a:solidFill>
                  <a:srgbClr val="FFFFFF"/>
                </a:solidFill>
                <a:latin typeface="Segoe UI" pitchFamily="34" charset="0"/>
                <a:ea typeface="Segoe UI" pitchFamily="34" charset="0"/>
                <a:cs typeface="Segoe UI" pitchFamily="34" charset="0"/>
              </a:defRPr>
            </a:lvl1pPr>
          </a:lstStyle>
          <a:p>
            <a:pPr marL="0" lvl="0" indent="0" algn="l" defTabSz="876052" rtl="0" eaLnBrk="1" latinLnBrk="0" hangingPunct="1">
              <a:spcBef>
                <a:spcPct val="20000"/>
              </a:spcBef>
              <a:buClr>
                <a:srgbClr val="0072C6"/>
              </a:buClr>
              <a:buSzPct val="100000"/>
            </a:pPr>
            <a:endParaRPr lang="en-US" dirty="0" smtClean="0"/>
          </a:p>
        </p:txBody>
      </p:sp>
      <p:sp>
        <p:nvSpPr>
          <p:cNvPr id="12" name="Rectangle 11"/>
          <p:cNvSpPr/>
          <p:nvPr>
            <p:custDataLst>
              <p:tags r:id="rId8"/>
            </p:custDataLst>
          </p:nvPr>
        </p:nvSpPr>
        <p:spPr>
          <a:xfrm>
            <a:off x="2" y="1"/>
            <a:ext cx="761801" cy="68564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15" name="TextBox 14"/>
          <p:cNvSpPr txBox="1"/>
          <p:nvPr>
            <p:custDataLst>
              <p:tags r:id="rId9"/>
            </p:custDataLst>
          </p:nvPr>
        </p:nvSpPr>
        <p:spPr>
          <a:xfrm>
            <a:off x="761803" y="2"/>
            <a:ext cx="5332610" cy="1313656"/>
          </a:xfrm>
          <a:prstGeom prst="rect">
            <a:avLst/>
          </a:prstGeom>
        </p:spPr>
        <p:txBody>
          <a:bodyPr vert="horz" wrap="square" lIns="306671" tIns="43808" rIns="87616" bIns="43808" rtlCol="0" anchor="ctr">
            <a:noAutofit/>
          </a:bodyPr>
          <a:lstStyle/>
          <a:p>
            <a:pPr defTabSz="876052"/>
            <a:r>
              <a:rPr lang="en-US" sz="6441" dirty="0" smtClean="0">
                <a:solidFill>
                  <a:srgbClr val="00188F"/>
                </a:solidFill>
                <a:latin typeface="Segoe UI Light" pitchFamily="34" charset="0"/>
                <a:ea typeface="Segoe UI" pitchFamily="34" charset="0"/>
                <a:cs typeface="Segoe UI" pitchFamily="34" charset="0"/>
              </a:rPr>
              <a:t>Demo</a:t>
            </a:r>
          </a:p>
        </p:txBody>
      </p:sp>
      <p:sp>
        <p:nvSpPr>
          <p:cNvPr id="13" name="TextBox 12"/>
          <p:cNvSpPr txBox="1"/>
          <p:nvPr userDrawn="1">
            <p:custDataLst>
              <p:tags r:id="rId10"/>
            </p:custDataLst>
          </p:nvPr>
        </p:nvSpPr>
        <p:spPr>
          <a:xfrm>
            <a:off x="761803" y="2"/>
            <a:ext cx="5332610" cy="1313656"/>
          </a:xfrm>
          <a:prstGeom prst="rect">
            <a:avLst/>
          </a:prstGeom>
        </p:spPr>
        <p:txBody>
          <a:bodyPr vert="horz" wrap="square" lIns="306671" tIns="43808" rIns="87616" bIns="43808" rtlCol="0" anchor="ctr">
            <a:noAutofit/>
          </a:bodyPr>
          <a:lstStyle/>
          <a:p>
            <a:pPr defTabSz="876052"/>
            <a:r>
              <a:rPr lang="en-US" sz="6441" dirty="0" smtClean="0">
                <a:solidFill>
                  <a:srgbClr val="00BCF2"/>
                </a:solidFill>
                <a:latin typeface="Segoe UI Light" pitchFamily="34" charset="0"/>
                <a:ea typeface="Segoe UI" pitchFamily="34" charset="0"/>
                <a:cs typeface="Segoe UI" pitchFamily="34" charset="0"/>
              </a:rPr>
              <a:t>Demo</a:t>
            </a:r>
          </a:p>
        </p:txBody>
      </p:sp>
    </p:spTree>
    <p:extLst>
      <p:ext uri="{BB962C8B-B14F-4D97-AF65-F5344CB8AC3E}">
        <p14:creationId xmlns:p14="http://schemas.microsoft.com/office/powerpoint/2010/main" val="2851533595"/>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85087"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1588" y="1589"/>
                        <a:ext cx="1587" cy="1587"/>
                      </a:xfrm>
                      <a:prstGeom prst="rect">
                        <a:avLst/>
                      </a:prstGeom>
                    </p:spPr>
                  </p:pic>
                </p:oleObj>
              </mc:Fallback>
            </mc:AlternateContent>
          </a:graphicData>
        </a:graphic>
      </p:graphicFrame>
      <p:sp>
        <p:nvSpPr>
          <p:cNvPr id="8" name="Rectangle 7"/>
          <p:cNvSpPr/>
          <p:nvPr userDrawn="1">
            <p:custDataLst>
              <p:tags r:id="rId3"/>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10" name="Rectangle 9"/>
          <p:cNvSpPr/>
          <p:nvPr>
            <p:custDataLst>
              <p:tags r:id="rId4"/>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7" name="Rectangle 6"/>
          <p:cNvSpPr/>
          <p:nvPr>
            <p:custDataLst>
              <p:tags r:id="rId5"/>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9" name="Text Placeholder 8"/>
          <p:cNvSpPr>
            <a:spLocks noGrp="1"/>
          </p:cNvSpPr>
          <p:nvPr>
            <p:ph type="body" sz="quarter" idx="13"/>
            <p:custDataLst>
              <p:tags r:id="rId6"/>
            </p:custDataLst>
          </p:nvPr>
        </p:nvSpPr>
        <p:spPr>
          <a:xfrm>
            <a:off x="761802" y="2286001"/>
            <a:ext cx="7618016" cy="2286000"/>
          </a:xfrm>
          <a:prstGeom prst="rect">
            <a:avLst/>
          </a:prstGeom>
        </p:spPr>
        <p:txBody>
          <a:bodyPr lIns="380851" anchor="b">
            <a:noAutofit/>
          </a:bodyPr>
          <a:lstStyle>
            <a:lvl1pPr marL="0" indent="0">
              <a:lnSpc>
                <a:spcPct val="80000"/>
              </a:lnSpc>
              <a:buNone/>
              <a:defRPr sz="3865">
                <a:solidFill>
                  <a:schemeClr val="bg1"/>
                </a:solidFill>
                <a:latin typeface="Segoe UI Light" pitchFamily="34" charset="0"/>
              </a:defRPr>
            </a:lvl1pPr>
          </a:lstStyle>
          <a:p>
            <a:pPr lvl="0"/>
            <a:endParaRPr lang="en-US" dirty="0" smtClean="0"/>
          </a:p>
        </p:txBody>
      </p:sp>
      <p:sp>
        <p:nvSpPr>
          <p:cNvPr id="11" name="Text Placeholder 10"/>
          <p:cNvSpPr>
            <a:spLocks noGrp="1"/>
          </p:cNvSpPr>
          <p:nvPr>
            <p:ph type="body" sz="quarter" idx="14"/>
            <p:custDataLst>
              <p:tags r:id="rId7"/>
            </p:custDataLst>
          </p:nvPr>
        </p:nvSpPr>
        <p:spPr>
          <a:xfrm>
            <a:off x="761802" y="4572000"/>
            <a:ext cx="7618016" cy="762000"/>
          </a:xfrm>
          <a:prstGeom prst="rect">
            <a:avLst/>
          </a:prstGeom>
        </p:spPr>
        <p:txBody>
          <a:bodyPr lIns="380851">
            <a:noAutofit/>
          </a:bodyPr>
          <a:lstStyle>
            <a:lvl1pPr marL="153317" indent="-153317">
              <a:lnSpc>
                <a:spcPct val="80000"/>
              </a:lnSpc>
              <a:buNone/>
              <a:defRPr lang="en-US" sz="1611" kern="1200" dirty="0">
                <a:solidFill>
                  <a:srgbClr val="FFFFFF"/>
                </a:solidFill>
                <a:latin typeface="Segoe UI" pitchFamily="34" charset="0"/>
                <a:ea typeface="Segoe UI" pitchFamily="34" charset="0"/>
                <a:cs typeface="Segoe UI" pitchFamily="34" charset="0"/>
              </a:defRPr>
            </a:lvl1pPr>
          </a:lstStyle>
          <a:p>
            <a:pPr marL="0" lvl="0" indent="0" algn="l" defTabSz="876052" rtl="0" eaLnBrk="1" latinLnBrk="0" hangingPunct="1">
              <a:spcBef>
                <a:spcPct val="20000"/>
              </a:spcBef>
              <a:buClr>
                <a:srgbClr val="0072C6"/>
              </a:buClr>
              <a:buSzPct val="100000"/>
            </a:pPr>
            <a:endParaRPr lang="en-US" dirty="0" smtClean="0"/>
          </a:p>
        </p:txBody>
      </p:sp>
      <p:sp>
        <p:nvSpPr>
          <p:cNvPr id="12" name="Rectangle 11"/>
          <p:cNvSpPr/>
          <p:nvPr>
            <p:custDataLst>
              <p:tags r:id="rId8"/>
            </p:custDataLst>
          </p:nvPr>
        </p:nvSpPr>
        <p:spPr>
          <a:xfrm>
            <a:off x="2" y="1"/>
            <a:ext cx="761801" cy="68564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2" name="TextBox 1"/>
          <p:cNvSpPr txBox="1"/>
          <p:nvPr>
            <p:custDataLst>
              <p:tags r:id="rId9"/>
            </p:custDataLst>
          </p:nvPr>
        </p:nvSpPr>
        <p:spPr>
          <a:xfrm>
            <a:off x="761803" y="2"/>
            <a:ext cx="5332610" cy="1313656"/>
          </a:xfrm>
          <a:prstGeom prst="rect">
            <a:avLst/>
          </a:prstGeom>
        </p:spPr>
        <p:txBody>
          <a:bodyPr vert="horz" wrap="square" lIns="306671" tIns="43808" rIns="87616" bIns="43808" rtlCol="0" anchor="ctr">
            <a:noAutofit/>
          </a:bodyPr>
          <a:lstStyle/>
          <a:p>
            <a:pPr defTabSz="876052"/>
            <a:r>
              <a:rPr lang="en-US" sz="6441" dirty="0" smtClean="0">
                <a:solidFill>
                  <a:srgbClr val="00188F"/>
                </a:solidFill>
                <a:latin typeface="Segoe UI Light" pitchFamily="34" charset="0"/>
                <a:ea typeface="Segoe UI" pitchFamily="34" charset="0"/>
                <a:cs typeface="Segoe UI" pitchFamily="34" charset="0"/>
              </a:rPr>
              <a:t>Video</a:t>
            </a:r>
          </a:p>
        </p:txBody>
      </p:sp>
      <p:sp>
        <p:nvSpPr>
          <p:cNvPr id="13" name="TextBox 12"/>
          <p:cNvSpPr txBox="1"/>
          <p:nvPr userDrawn="1">
            <p:custDataLst>
              <p:tags r:id="rId10"/>
            </p:custDataLst>
          </p:nvPr>
        </p:nvSpPr>
        <p:spPr>
          <a:xfrm>
            <a:off x="761803" y="2"/>
            <a:ext cx="5332610" cy="1313656"/>
          </a:xfrm>
          <a:prstGeom prst="rect">
            <a:avLst/>
          </a:prstGeom>
        </p:spPr>
        <p:txBody>
          <a:bodyPr vert="horz" wrap="square" lIns="306671" tIns="43808" rIns="87616" bIns="43808" rtlCol="0" anchor="ctr">
            <a:noAutofit/>
          </a:bodyPr>
          <a:lstStyle/>
          <a:p>
            <a:pPr defTabSz="876052"/>
            <a:r>
              <a:rPr lang="en-US" sz="6441" dirty="0" smtClean="0">
                <a:solidFill>
                  <a:srgbClr val="00BCF2"/>
                </a:solidFill>
                <a:latin typeface="Segoe UI Light" pitchFamily="34" charset="0"/>
                <a:ea typeface="Segoe UI" pitchFamily="34" charset="0"/>
                <a:cs typeface="Segoe UI" pitchFamily="34" charset="0"/>
              </a:rPr>
              <a:t>Video</a:t>
            </a:r>
          </a:p>
        </p:txBody>
      </p:sp>
    </p:spTree>
    <p:extLst>
      <p:ext uri="{BB962C8B-B14F-4D97-AF65-F5344CB8AC3E}">
        <p14:creationId xmlns:p14="http://schemas.microsoft.com/office/powerpoint/2010/main" val="4181691660"/>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Speaker note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86111" name="think-cell Slide" r:id="rId7" imgW="270" imgH="270" progId="TCLayout.ActiveDocument.1">
                  <p:embed/>
                </p:oleObj>
              </mc:Choice>
              <mc:Fallback>
                <p:oleObj name="think-cell Slide" r:id="rId7" imgW="270" imgH="270" progId="TCLayout.ActiveDocument.1">
                  <p:embed/>
                  <p:pic>
                    <p:nvPicPr>
                      <p:cNvPr id="0" name=""/>
                      <p:cNvPicPr/>
                      <p:nvPr/>
                    </p:nvPicPr>
                    <p:blipFill>
                      <a:blip r:embed="rId8"/>
                      <a:stretch>
                        <a:fillRect/>
                      </a:stretch>
                    </p:blipFill>
                    <p:spPr>
                      <a:xfrm>
                        <a:off x="1588" y="1589"/>
                        <a:ext cx="1587" cy="1587"/>
                      </a:xfrm>
                      <a:prstGeom prst="rect">
                        <a:avLst/>
                      </a:prstGeom>
                    </p:spPr>
                  </p:pic>
                </p:oleObj>
              </mc:Fallback>
            </mc:AlternateContent>
          </a:graphicData>
        </a:graphic>
      </p:graphicFrame>
      <p:sp>
        <p:nvSpPr>
          <p:cNvPr id="4" name="Text Placeholder 6"/>
          <p:cNvSpPr>
            <a:spLocks noGrp="1"/>
          </p:cNvSpPr>
          <p:nvPr>
            <p:ph type="body" sz="quarter" idx="11" hasCustomPrompt="1"/>
            <p:custDataLst>
              <p:tags r:id="rId3"/>
            </p:custDataLst>
          </p:nvPr>
        </p:nvSpPr>
        <p:spPr>
          <a:xfrm>
            <a:off x="7" y="6238887"/>
            <a:ext cx="12188826" cy="619125"/>
          </a:xfrm>
          <a:prstGeom prst="rect">
            <a:avLst/>
          </a:prstGeom>
          <a:solidFill>
            <a:srgbClr val="FFFF99"/>
          </a:solidFill>
        </p:spPr>
        <p:txBody>
          <a:bodyPr wrap="square" lIns="152377" tIns="76189" rIns="152377" bIns="76189" anchor="b" anchorCtr="0">
            <a:noAutofit/>
          </a:bodyPr>
          <a:lstStyle>
            <a:lvl1pPr algn="r">
              <a:buFont typeface="Arial" pitchFamily="34" charset="0"/>
              <a:buNone/>
              <a:defRPr sz="2980" spc="-48"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dirty="0" smtClean="0"/>
              <a:t>Next slide topic</a:t>
            </a:r>
          </a:p>
        </p:txBody>
      </p:sp>
      <p:sp>
        <p:nvSpPr>
          <p:cNvPr id="5" name="Title 1"/>
          <p:cNvSpPr>
            <a:spLocks noGrp="1"/>
          </p:cNvSpPr>
          <p:nvPr>
            <p:ph type="title"/>
            <p:custDataLst>
              <p:tags r:id="rId4"/>
            </p:custDataLst>
          </p:nvPr>
        </p:nvSpPr>
        <p:spPr>
          <a:xfrm>
            <a:off x="4" y="3"/>
            <a:ext cx="12188825" cy="646042"/>
          </a:xfrm>
        </p:spPr>
        <p:txBody>
          <a:bodyPr>
            <a:noAutofit/>
          </a:bodyPr>
          <a:lstStyle>
            <a:lvl1pPr>
              <a:defRPr>
                <a:solidFill>
                  <a:schemeClr val="bg1"/>
                </a:solidFill>
              </a:defRPr>
            </a:lvl1pPr>
          </a:lstStyle>
          <a:p>
            <a:endParaRPr lang="en-US" dirty="0"/>
          </a:p>
        </p:txBody>
      </p:sp>
      <p:sp>
        <p:nvSpPr>
          <p:cNvPr id="6" name="Text Placeholder 14"/>
          <p:cNvSpPr>
            <a:spLocks noGrp="1"/>
          </p:cNvSpPr>
          <p:nvPr>
            <p:ph idx="1" hasCustomPrompt="1"/>
            <p:custDataLst>
              <p:tags r:id="rId5"/>
            </p:custDataLst>
          </p:nvPr>
        </p:nvSpPr>
        <p:spPr>
          <a:xfrm>
            <a:off x="761806" y="1524004"/>
            <a:ext cx="10665222" cy="4571999"/>
          </a:xfrm>
          <a:prstGeom prst="rect">
            <a:avLst/>
          </a:prstGeom>
        </p:spPr>
        <p:txBody>
          <a:bodyPr vert="horz" lIns="91430" tIns="45715" rIns="91430" bIns="45715" rtlCol="0">
            <a:normAutofit/>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Use this layout for speaker notes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12906824"/>
      </p:ext>
    </p:extLst>
  </p:cSld>
  <p:clrMapOvr>
    <a:masterClrMapping/>
  </p:clrMapOvr>
  <p:transition>
    <p:fade/>
  </p:transition>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p:cSld name="Section header 1">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87135"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sp>
        <p:nvSpPr>
          <p:cNvPr id="8" name="Rectangle 7"/>
          <p:cNvSpPr/>
          <p:nvPr userDrawn="1">
            <p:custDataLst>
              <p:tags r:id="rId3"/>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10" name="Rectangle 9"/>
          <p:cNvSpPr/>
          <p:nvPr>
            <p:custDataLst>
              <p:tags r:id="rId4"/>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7" name="Rectangle 6"/>
          <p:cNvSpPr/>
          <p:nvPr>
            <p:custDataLst>
              <p:tags r:id="rId5"/>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9" name="Text Placeholder 8"/>
          <p:cNvSpPr>
            <a:spLocks noGrp="1"/>
          </p:cNvSpPr>
          <p:nvPr>
            <p:ph type="body" sz="quarter" idx="13" hasCustomPrompt="1"/>
            <p:custDataLst>
              <p:tags r:id="rId6"/>
            </p:custDataLst>
          </p:nvPr>
        </p:nvSpPr>
        <p:spPr>
          <a:xfrm>
            <a:off x="761802" y="2286001"/>
            <a:ext cx="7618016" cy="2286000"/>
          </a:xfrm>
          <a:prstGeom prst="rect">
            <a:avLst/>
          </a:prstGeom>
        </p:spPr>
        <p:txBody>
          <a:bodyPr lIns="380851" tIns="38085" rIns="76170" bIns="38085" anchor="b">
            <a:noAutofit/>
          </a:bodyPr>
          <a:lstStyle>
            <a:lvl1pPr marL="0" indent="0">
              <a:lnSpc>
                <a:spcPct val="80000"/>
              </a:lnSpc>
              <a:buNone/>
              <a:defRPr sz="3865">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custDataLst>
              <p:tags r:id="rId7"/>
            </p:custDataLst>
          </p:nvPr>
        </p:nvSpPr>
        <p:spPr>
          <a:xfrm>
            <a:off x="761802" y="4572000"/>
            <a:ext cx="7618016" cy="762000"/>
          </a:xfrm>
          <a:prstGeom prst="rect">
            <a:avLst/>
          </a:prstGeom>
        </p:spPr>
        <p:txBody>
          <a:bodyPr lIns="380851" tIns="38085" rIns="76170" bIns="38085">
            <a:noAutofit/>
          </a:bodyPr>
          <a:lstStyle>
            <a:lvl1pPr marL="153317" indent="-153317">
              <a:lnSpc>
                <a:spcPct val="80000"/>
              </a:lnSpc>
              <a:buNone/>
              <a:defRPr lang="en-US" sz="1611" kern="1200" dirty="0">
                <a:solidFill>
                  <a:srgbClr val="FFFFFF"/>
                </a:solidFill>
                <a:latin typeface="Segoe UI" pitchFamily="34" charset="0"/>
                <a:ea typeface="Segoe UI" pitchFamily="34" charset="0"/>
                <a:cs typeface="Segoe UI" pitchFamily="34" charset="0"/>
              </a:defRPr>
            </a:lvl1pPr>
          </a:lstStyle>
          <a:p>
            <a:pPr marL="0" lvl="0" indent="0" algn="l" defTabSz="876052"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2016558893"/>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p:cSld name="Section header 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88159"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sp>
        <p:nvSpPr>
          <p:cNvPr id="10" name="Rectangle 9"/>
          <p:cNvSpPr/>
          <p:nvPr>
            <p:custDataLst>
              <p:tags r:id="rId3"/>
            </p:custDataLst>
          </p:nvPr>
        </p:nvSpPr>
        <p:spPr>
          <a:xfrm>
            <a:off x="761805" y="1"/>
            <a:ext cx="11427024"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7" name="Rectangle 6"/>
          <p:cNvSpPr/>
          <p:nvPr>
            <p:custDataLst>
              <p:tags r:id="rId4"/>
            </p:custDataLst>
          </p:nvPr>
        </p:nvSpPr>
        <p:spPr>
          <a:xfrm>
            <a:off x="761805" y="1"/>
            <a:ext cx="11427024"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8" name="Rectangle 7"/>
          <p:cNvSpPr/>
          <p:nvPr userDrawn="1">
            <p:custDataLst>
              <p:tags r:id="rId5"/>
            </p:custDataLst>
          </p:nvPr>
        </p:nvSpPr>
        <p:spPr>
          <a:xfrm>
            <a:off x="761805" y="1"/>
            <a:ext cx="11427024"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9" name="Text Placeholder 8"/>
          <p:cNvSpPr>
            <a:spLocks noGrp="1"/>
          </p:cNvSpPr>
          <p:nvPr>
            <p:ph type="body" sz="quarter" idx="13" hasCustomPrompt="1"/>
            <p:custDataLst>
              <p:tags r:id="rId6"/>
            </p:custDataLst>
          </p:nvPr>
        </p:nvSpPr>
        <p:spPr>
          <a:xfrm>
            <a:off x="761802" y="2286001"/>
            <a:ext cx="7618016" cy="2286000"/>
          </a:xfrm>
          <a:prstGeom prst="rect">
            <a:avLst/>
          </a:prstGeom>
        </p:spPr>
        <p:txBody>
          <a:bodyPr lIns="380851" tIns="38085" rIns="76170" bIns="38085" anchor="b">
            <a:noAutofit/>
          </a:bodyPr>
          <a:lstStyle>
            <a:lvl1pPr marL="0" indent="0">
              <a:lnSpc>
                <a:spcPct val="80000"/>
              </a:lnSpc>
              <a:buNone/>
              <a:defRPr sz="3865">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custDataLst>
              <p:tags r:id="rId7"/>
            </p:custDataLst>
          </p:nvPr>
        </p:nvSpPr>
        <p:spPr>
          <a:xfrm>
            <a:off x="761802" y="4572000"/>
            <a:ext cx="7618016" cy="762000"/>
          </a:xfrm>
          <a:prstGeom prst="rect">
            <a:avLst/>
          </a:prstGeom>
        </p:spPr>
        <p:txBody>
          <a:bodyPr lIns="380851" tIns="38085" rIns="76170" bIns="38085">
            <a:noAutofit/>
          </a:bodyPr>
          <a:lstStyle>
            <a:lvl1pPr marL="153317" indent="-153317">
              <a:lnSpc>
                <a:spcPct val="80000"/>
              </a:lnSpc>
              <a:buNone/>
              <a:defRPr lang="en-US" sz="1611" kern="1200" dirty="0">
                <a:solidFill>
                  <a:srgbClr val="FFFFFF"/>
                </a:solidFill>
                <a:latin typeface="Segoe UI" pitchFamily="34" charset="0"/>
                <a:ea typeface="Segoe UI" pitchFamily="34" charset="0"/>
                <a:cs typeface="Segoe UI" pitchFamily="34" charset="0"/>
              </a:defRPr>
            </a:lvl1pPr>
          </a:lstStyle>
          <a:p>
            <a:pPr marL="0" lvl="0" indent="0" algn="l" defTabSz="876052"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188771164"/>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p:cSld name="Section header 3">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89183"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sp>
        <p:nvSpPr>
          <p:cNvPr id="8" name="Rectangle 7"/>
          <p:cNvSpPr/>
          <p:nvPr userDrawn="1">
            <p:custDataLst>
              <p:tags r:id="rId3"/>
            </p:custDataLst>
          </p:nvPr>
        </p:nvSpPr>
        <p:spPr>
          <a:xfrm>
            <a:off x="761805" y="1"/>
            <a:ext cx="11427024"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10" name="Rectangle 9"/>
          <p:cNvSpPr/>
          <p:nvPr>
            <p:custDataLst>
              <p:tags r:id="rId4"/>
            </p:custDataLst>
          </p:nvPr>
        </p:nvSpPr>
        <p:spPr>
          <a:xfrm>
            <a:off x="761805" y="1"/>
            <a:ext cx="11427024"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7" name="Rectangle 6"/>
          <p:cNvSpPr/>
          <p:nvPr>
            <p:custDataLst>
              <p:tags r:id="rId5"/>
            </p:custDataLst>
          </p:nvPr>
        </p:nvSpPr>
        <p:spPr>
          <a:xfrm>
            <a:off x="761805" y="1"/>
            <a:ext cx="11427024"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9" name="Text Placeholder 8"/>
          <p:cNvSpPr>
            <a:spLocks noGrp="1"/>
          </p:cNvSpPr>
          <p:nvPr>
            <p:ph type="body" sz="quarter" idx="13" hasCustomPrompt="1"/>
            <p:custDataLst>
              <p:tags r:id="rId6"/>
            </p:custDataLst>
          </p:nvPr>
        </p:nvSpPr>
        <p:spPr>
          <a:xfrm>
            <a:off x="761802" y="2286001"/>
            <a:ext cx="7618016" cy="2286000"/>
          </a:xfrm>
          <a:prstGeom prst="rect">
            <a:avLst/>
          </a:prstGeom>
        </p:spPr>
        <p:txBody>
          <a:bodyPr lIns="380851" tIns="38085" rIns="76170" bIns="38085" anchor="b">
            <a:noAutofit/>
          </a:bodyPr>
          <a:lstStyle>
            <a:lvl1pPr marL="0" indent="0">
              <a:lnSpc>
                <a:spcPct val="80000"/>
              </a:lnSpc>
              <a:buNone/>
              <a:defRPr sz="3865">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custDataLst>
              <p:tags r:id="rId7"/>
            </p:custDataLst>
          </p:nvPr>
        </p:nvSpPr>
        <p:spPr>
          <a:xfrm>
            <a:off x="761802" y="4572000"/>
            <a:ext cx="7618016" cy="762000"/>
          </a:xfrm>
          <a:prstGeom prst="rect">
            <a:avLst/>
          </a:prstGeom>
        </p:spPr>
        <p:txBody>
          <a:bodyPr lIns="380851" tIns="38085" rIns="76170" bIns="38085">
            <a:noAutofit/>
          </a:bodyPr>
          <a:lstStyle>
            <a:lvl1pPr marL="153317" indent="-153317">
              <a:lnSpc>
                <a:spcPct val="80000"/>
              </a:lnSpc>
              <a:buNone/>
              <a:defRPr lang="en-US" sz="1611" kern="1200" dirty="0">
                <a:solidFill>
                  <a:srgbClr val="FFFFFF"/>
                </a:solidFill>
                <a:latin typeface="Segoe UI" pitchFamily="34" charset="0"/>
                <a:ea typeface="Segoe UI" pitchFamily="34" charset="0"/>
                <a:cs typeface="Segoe UI" pitchFamily="34" charset="0"/>
              </a:defRPr>
            </a:lvl1pPr>
          </a:lstStyle>
          <a:p>
            <a:pPr marL="0" lvl="0" indent="0" algn="l" defTabSz="876052"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275252879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Accent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112" y="2819603"/>
            <a:ext cx="11149013" cy="1218795"/>
          </a:xfrm>
        </p:spPr>
        <p:txBody>
          <a:bodyPr anchor="b" anchorCtr="0"/>
          <a:lstStyle>
            <a:lvl1pPr>
              <a:defRPr sz="8800" spc="-300" baseline="0">
                <a:gradFill>
                  <a:gsLst>
                    <a:gs pos="100000">
                      <a:schemeClr val="tx1"/>
                    </a:gs>
                    <a:gs pos="0">
                      <a:schemeClr val="tx1"/>
                    </a:gs>
                  </a:gsLst>
                  <a:lin ang="5400000" scaled="0"/>
                </a:gradFill>
              </a:defRPr>
            </a:lvl1pPr>
          </a:lstStyle>
          <a:p>
            <a:r>
              <a:rPr lang="en-US" dirty="0" smtClean="0"/>
              <a:t>Click to edit title style</a:t>
            </a:r>
            <a:endParaRPr lang="en-US" dirty="0"/>
          </a:p>
        </p:txBody>
      </p:sp>
    </p:spTree>
    <p:extLst>
      <p:ext uri="{BB962C8B-B14F-4D97-AF65-F5344CB8AC3E}">
        <p14:creationId xmlns:p14="http://schemas.microsoft.com/office/powerpoint/2010/main" val="1071124730"/>
      </p:ext>
    </p:extLst>
  </p:cSld>
  <p:clrMapOvr>
    <a:masterClrMapping/>
  </p:clrMapOvr>
  <p:transition>
    <p:fade/>
  </p:transition>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p:cSld name="Microsoft logo 1">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90207" name="think-cell Slide" r:id="rId8" imgW="270" imgH="270" progId="TCLayout.ActiveDocument.1">
                  <p:embed/>
                </p:oleObj>
              </mc:Choice>
              <mc:Fallback>
                <p:oleObj name="think-cell Slide" r:id="rId8" imgW="270" imgH="270" progId="TCLayout.ActiveDocument.1">
                  <p:embed/>
                  <p:pic>
                    <p:nvPicPr>
                      <p:cNvPr id="0" name=""/>
                      <p:cNvPicPr/>
                      <p:nvPr/>
                    </p:nvPicPr>
                    <p:blipFill>
                      <a:blip r:embed="rId9"/>
                      <a:stretch>
                        <a:fillRect/>
                      </a:stretch>
                    </p:blipFill>
                    <p:spPr>
                      <a:xfrm>
                        <a:off x="1588" y="1589"/>
                        <a:ext cx="1587" cy="1587"/>
                      </a:xfrm>
                      <a:prstGeom prst="rect">
                        <a:avLst/>
                      </a:prstGeom>
                    </p:spPr>
                  </p:pic>
                </p:oleObj>
              </mc:Fallback>
            </mc:AlternateContent>
          </a:graphicData>
        </a:graphic>
      </p:graphicFrame>
      <p:sp>
        <p:nvSpPr>
          <p:cNvPr id="5" name="Rectangle 4"/>
          <p:cNvSpPr/>
          <p:nvPr>
            <p:custDataLst>
              <p:tags r:id="rId3"/>
            </p:custDataLst>
          </p:nvPr>
        </p:nvSpPr>
        <p:spPr>
          <a:xfrm>
            <a:off x="4" y="0"/>
            <a:ext cx="12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pic>
        <p:nvPicPr>
          <p:cNvPr id="7" name="Picture 6"/>
          <p:cNvPicPr>
            <a:picLocks noChangeAspect="1"/>
          </p:cNvPicPr>
          <p:nvPr>
            <p:custDataLst>
              <p:tags r:id="rId4"/>
            </p:custDataLst>
          </p:nvPr>
        </p:nvPicPr>
        <p:blipFill>
          <a:blip r:embed="rId10" cstate="email">
            <a:extLst>
              <a:ext uri="{28A0092B-C50C-407E-A947-70E740481C1C}">
                <a14:useLocalDpi xmlns:a14="http://schemas.microsoft.com/office/drawing/2010/main"/>
              </a:ext>
            </a:extLst>
          </a:blip>
          <a:stretch>
            <a:fillRect/>
          </a:stretch>
        </p:blipFill>
        <p:spPr>
          <a:xfrm>
            <a:off x="658645" y="3048000"/>
            <a:ext cx="2570736" cy="419108"/>
          </a:xfrm>
          <a:prstGeom prst="rect">
            <a:avLst/>
          </a:prstGeom>
        </p:spPr>
      </p:pic>
      <p:sp>
        <p:nvSpPr>
          <p:cNvPr id="4" name="Rectangle 3"/>
          <p:cNvSpPr/>
          <p:nvPr>
            <p:custDataLst>
              <p:tags r:id="rId5"/>
            </p:custDataLst>
          </p:nvPr>
        </p:nvSpPr>
        <p:spPr>
          <a:xfrm>
            <a:off x="4" y="0"/>
            <a:ext cx="12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pic>
        <p:nvPicPr>
          <p:cNvPr id="8" name="Picture 7"/>
          <p:cNvPicPr>
            <a:picLocks noChangeAspect="1"/>
          </p:cNvPicPr>
          <p:nvPr userDrawn="1">
            <p:custDataLst>
              <p:tags r:id="rId6"/>
            </p:custDataLst>
          </p:nvPr>
        </p:nvPicPr>
        <p:blipFill>
          <a:blip r:embed="rId11" cstate="email">
            <a:extLst>
              <a:ext uri="{28A0092B-C50C-407E-A947-70E740481C1C}">
                <a14:useLocalDpi xmlns:a14="http://schemas.microsoft.com/office/drawing/2010/main"/>
              </a:ext>
            </a:extLst>
          </a:blip>
          <a:stretch>
            <a:fillRect/>
          </a:stretch>
        </p:blipFill>
        <p:spPr>
          <a:xfrm>
            <a:off x="446122" y="2899242"/>
            <a:ext cx="2880366" cy="1059525"/>
          </a:xfrm>
          <a:prstGeom prst="rect">
            <a:avLst/>
          </a:prstGeom>
        </p:spPr>
      </p:pic>
    </p:spTree>
    <p:extLst>
      <p:ext uri="{BB962C8B-B14F-4D97-AF65-F5344CB8AC3E}">
        <p14:creationId xmlns:p14="http://schemas.microsoft.com/office/powerpoint/2010/main" val="362608851"/>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p:cSld name="Microsoft logo 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91231" name="think-cell Slide" r:id="rId10" imgW="270" imgH="270" progId="TCLayout.ActiveDocument.1">
                  <p:embed/>
                </p:oleObj>
              </mc:Choice>
              <mc:Fallback>
                <p:oleObj name="think-cell Slide" r:id="rId10" imgW="270" imgH="270" progId="TCLayout.ActiveDocument.1">
                  <p:embed/>
                  <p:pic>
                    <p:nvPicPr>
                      <p:cNvPr id="0" name=""/>
                      <p:cNvPicPr/>
                      <p:nvPr/>
                    </p:nvPicPr>
                    <p:blipFill>
                      <a:blip r:embed="rId11"/>
                      <a:stretch>
                        <a:fillRect/>
                      </a:stretch>
                    </p:blipFill>
                    <p:spPr>
                      <a:xfrm>
                        <a:off x="1588" y="1589"/>
                        <a:ext cx="1587" cy="1587"/>
                      </a:xfrm>
                      <a:prstGeom prst="rect">
                        <a:avLst/>
                      </a:prstGeom>
                    </p:spPr>
                  </p:pic>
                </p:oleObj>
              </mc:Fallback>
            </mc:AlternateContent>
          </a:graphicData>
        </a:graphic>
      </p:graphicFrame>
      <p:sp>
        <p:nvSpPr>
          <p:cNvPr id="5" name="Rectangle 4"/>
          <p:cNvSpPr/>
          <p:nvPr>
            <p:custDataLst>
              <p:tags r:id="rId3"/>
            </p:custDataLst>
          </p:nvPr>
        </p:nvSpPr>
        <p:spPr>
          <a:xfrm>
            <a:off x="4"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pic>
        <p:nvPicPr>
          <p:cNvPr id="7" name="Picture 6"/>
          <p:cNvPicPr>
            <a:picLocks noChangeAspect="1"/>
          </p:cNvPicPr>
          <p:nvPr>
            <p:custDataLst>
              <p:tags r:id="rId4"/>
            </p:custDataLst>
          </p:nvPr>
        </p:nvPicPr>
        <p:blipFill>
          <a:blip r:embed="rId12" cstate="email">
            <a:extLst>
              <a:ext uri="{28A0092B-C50C-407E-A947-70E740481C1C}">
                <a14:useLocalDpi xmlns:a14="http://schemas.microsoft.com/office/drawing/2010/main"/>
              </a:ext>
            </a:extLst>
          </a:blip>
          <a:stretch>
            <a:fillRect/>
          </a:stretch>
        </p:blipFill>
        <p:spPr>
          <a:xfrm>
            <a:off x="658645" y="3048000"/>
            <a:ext cx="2570736" cy="419108"/>
          </a:xfrm>
          <a:prstGeom prst="rect">
            <a:avLst/>
          </a:prstGeom>
        </p:spPr>
      </p:pic>
      <p:sp>
        <p:nvSpPr>
          <p:cNvPr id="4" name="Rectangle 3"/>
          <p:cNvSpPr/>
          <p:nvPr>
            <p:custDataLst>
              <p:tags r:id="rId5"/>
            </p:custDataLst>
          </p:nvPr>
        </p:nvSpPr>
        <p:spPr>
          <a:xfrm>
            <a:off x="4"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pic>
        <p:nvPicPr>
          <p:cNvPr id="6" name="Picture 5"/>
          <p:cNvPicPr>
            <a:picLocks noChangeAspect="1"/>
          </p:cNvPicPr>
          <p:nvPr>
            <p:custDataLst>
              <p:tags r:id="rId6"/>
            </p:custDataLst>
          </p:nvPr>
        </p:nvPicPr>
        <p:blipFill>
          <a:blip r:embed="rId12" cstate="email">
            <a:extLst>
              <a:ext uri="{28A0092B-C50C-407E-A947-70E740481C1C}">
                <a14:useLocalDpi xmlns:a14="http://schemas.microsoft.com/office/drawing/2010/main"/>
              </a:ext>
            </a:extLst>
          </a:blip>
          <a:stretch>
            <a:fillRect/>
          </a:stretch>
        </p:blipFill>
        <p:spPr>
          <a:xfrm>
            <a:off x="761806" y="3048000"/>
            <a:ext cx="2570736" cy="419108"/>
          </a:xfrm>
          <a:prstGeom prst="rect">
            <a:avLst/>
          </a:prstGeom>
        </p:spPr>
      </p:pic>
      <p:sp>
        <p:nvSpPr>
          <p:cNvPr id="8" name="Rectangle 7"/>
          <p:cNvSpPr/>
          <p:nvPr userDrawn="1">
            <p:custDataLst>
              <p:tags r:id="rId7"/>
            </p:custDataLst>
          </p:nvPr>
        </p:nvSpPr>
        <p:spPr>
          <a:xfrm>
            <a:off x="4" y="0"/>
            <a:ext cx="1218882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pic>
        <p:nvPicPr>
          <p:cNvPr id="10" name="Picture 9"/>
          <p:cNvPicPr>
            <a:picLocks noChangeAspect="1"/>
          </p:cNvPicPr>
          <p:nvPr userDrawn="1">
            <p:custDataLst>
              <p:tags r:id="rId8"/>
            </p:custDataLst>
          </p:nvPr>
        </p:nvPicPr>
        <p:blipFill>
          <a:blip r:embed="rId13" cstate="email">
            <a:extLst>
              <a:ext uri="{28A0092B-C50C-407E-A947-70E740481C1C}">
                <a14:useLocalDpi xmlns:a14="http://schemas.microsoft.com/office/drawing/2010/main"/>
              </a:ext>
            </a:extLst>
          </a:blip>
          <a:stretch>
            <a:fillRect/>
          </a:stretch>
        </p:blipFill>
        <p:spPr>
          <a:xfrm>
            <a:off x="446122" y="2899242"/>
            <a:ext cx="2880366" cy="1059525"/>
          </a:xfrm>
          <a:prstGeom prst="rect">
            <a:avLst/>
          </a:prstGeom>
        </p:spPr>
      </p:pic>
    </p:spTree>
    <p:extLst>
      <p:ext uri="{BB962C8B-B14F-4D97-AF65-F5344CB8AC3E}">
        <p14:creationId xmlns:p14="http://schemas.microsoft.com/office/powerpoint/2010/main" val="821381056"/>
      </p:ext>
    </p:extLst>
  </p:cSld>
  <p:clrMapOvr>
    <a:masterClrMapping/>
  </p:clrMapOvr>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p:cSld name="Microsoft logo 3">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92255" name="think-cell Slide" r:id="rId10" imgW="270" imgH="270" progId="TCLayout.ActiveDocument.1">
                  <p:embed/>
                </p:oleObj>
              </mc:Choice>
              <mc:Fallback>
                <p:oleObj name="think-cell Slide" r:id="rId10" imgW="270" imgH="270" progId="TCLayout.ActiveDocument.1">
                  <p:embed/>
                  <p:pic>
                    <p:nvPicPr>
                      <p:cNvPr id="0" name=""/>
                      <p:cNvPicPr/>
                      <p:nvPr/>
                    </p:nvPicPr>
                    <p:blipFill>
                      <a:blip r:embed="rId11"/>
                      <a:stretch>
                        <a:fillRect/>
                      </a:stretch>
                    </p:blipFill>
                    <p:spPr>
                      <a:xfrm>
                        <a:off x="1588" y="1589"/>
                        <a:ext cx="1587" cy="1587"/>
                      </a:xfrm>
                      <a:prstGeom prst="rect">
                        <a:avLst/>
                      </a:prstGeom>
                    </p:spPr>
                  </p:pic>
                </p:oleObj>
              </mc:Fallback>
            </mc:AlternateContent>
          </a:graphicData>
        </a:graphic>
      </p:graphicFrame>
      <p:sp>
        <p:nvSpPr>
          <p:cNvPr id="5" name="Rectangle 4"/>
          <p:cNvSpPr/>
          <p:nvPr>
            <p:custDataLst>
              <p:tags r:id="rId3"/>
            </p:custDataLst>
          </p:nvPr>
        </p:nvSpPr>
        <p:spPr>
          <a:xfrm>
            <a:off x="4"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pic>
        <p:nvPicPr>
          <p:cNvPr id="7" name="Picture 6"/>
          <p:cNvPicPr>
            <a:picLocks noChangeAspect="1"/>
          </p:cNvPicPr>
          <p:nvPr>
            <p:custDataLst>
              <p:tags r:id="rId4"/>
            </p:custDataLst>
          </p:nvPr>
        </p:nvPicPr>
        <p:blipFill>
          <a:blip r:embed="rId12" cstate="email">
            <a:extLst>
              <a:ext uri="{28A0092B-C50C-407E-A947-70E740481C1C}">
                <a14:useLocalDpi xmlns:a14="http://schemas.microsoft.com/office/drawing/2010/main"/>
              </a:ext>
            </a:extLst>
          </a:blip>
          <a:stretch>
            <a:fillRect/>
          </a:stretch>
        </p:blipFill>
        <p:spPr>
          <a:xfrm>
            <a:off x="658645" y="3048833"/>
            <a:ext cx="2570736" cy="417442"/>
          </a:xfrm>
          <a:prstGeom prst="rect">
            <a:avLst/>
          </a:prstGeom>
        </p:spPr>
      </p:pic>
      <p:sp>
        <p:nvSpPr>
          <p:cNvPr id="4" name="Rectangle 3"/>
          <p:cNvSpPr/>
          <p:nvPr>
            <p:custDataLst>
              <p:tags r:id="rId5"/>
            </p:custDataLst>
          </p:nvPr>
        </p:nvSpPr>
        <p:spPr>
          <a:xfrm>
            <a:off x="4"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pic>
        <p:nvPicPr>
          <p:cNvPr id="6" name="Picture 5"/>
          <p:cNvPicPr>
            <a:picLocks noChangeAspect="1"/>
          </p:cNvPicPr>
          <p:nvPr>
            <p:custDataLst>
              <p:tags r:id="rId6"/>
            </p:custDataLst>
          </p:nvPr>
        </p:nvPicPr>
        <p:blipFill>
          <a:blip r:embed="rId12" cstate="email">
            <a:extLst>
              <a:ext uri="{28A0092B-C50C-407E-A947-70E740481C1C}">
                <a14:useLocalDpi xmlns:a14="http://schemas.microsoft.com/office/drawing/2010/main"/>
              </a:ext>
            </a:extLst>
          </a:blip>
          <a:stretch>
            <a:fillRect/>
          </a:stretch>
        </p:blipFill>
        <p:spPr>
          <a:xfrm>
            <a:off x="761806" y="3048833"/>
            <a:ext cx="2570736" cy="417442"/>
          </a:xfrm>
          <a:prstGeom prst="rect">
            <a:avLst/>
          </a:prstGeom>
        </p:spPr>
      </p:pic>
      <p:sp>
        <p:nvSpPr>
          <p:cNvPr id="8" name="Rectangle 7"/>
          <p:cNvSpPr/>
          <p:nvPr userDrawn="1">
            <p:custDataLst>
              <p:tags r:id="rId7"/>
            </p:custDataLst>
          </p:nvPr>
        </p:nvSpPr>
        <p:spPr>
          <a:xfrm>
            <a:off x="4"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pic>
        <p:nvPicPr>
          <p:cNvPr id="10" name="Picture 9"/>
          <p:cNvPicPr>
            <a:picLocks noChangeAspect="1"/>
          </p:cNvPicPr>
          <p:nvPr userDrawn="1">
            <p:custDataLst>
              <p:tags r:id="rId8"/>
            </p:custDataLst>
          </p:nvPr>
        </p:nvPicPr>
        <p:blipFill>
          <a:blip r:embed="rId13" cstate="email">
            <a:extLst>
              <a:ext uri="{28A0092B-C50C-407E-A947-70E740481C1C}">
                <a14:useLocalDpi xmlns:a14="http://schemas.microsoft.com/office/drawing/2010/main"/>
              </a:ext>
            </a:extLst>
          </a:blip>
          <a:stretch>
            <a:fillRect/>
          </a:stretch>
        </p:blipFill>
        <p:spPr>
          <a:xfrm>
            <a:off x="446122" y="2899242"/>
            <a:ext cx="2880366" cy="1059525"/>
          </a:xfrm>
          <a:prstGeom prst="rect">
            <a:avLst/>
          </a:prstGeom>
        </p:spPr>
      </p:pic>
    </p:spTree>
    <p:extLst>
      <p:ext uri="{BB962C8B-B14F-4D97-AF65-F5344CB8AC3E}">
        <p14:creationId xmlns:p14="http://schemas.microsoft.com/office/powerpoint/2010/main" val="1978394982"/>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cSld name="Thank You 3">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
            <a:ext cx="12194295" cy="6858623"/>
          </a:xfrm>
          <a:prstGeom prst="rect">
            <a:avLst/>
          </a:prstGeom>
        </p:spPr>
      </p:pic>
      <p:sp>
        <p:nvSpPr>
          <p:cNvPr id="2" name="Title 1"/>
          <p:cNvSpPr>
            <a:spLocks noGrp="1"/>
          </p:cNvSpPr>
          <p:nvPr>
            <p:ph type="title"/>
          </p:nvPr>
        </p:nvSpPr>
        <p:spPr>
          <a:xfrm>
            <a:off x="269170" y="2871244"/>
            <a:ext cx="11652805" cy="899665"/>
          </a:xfrm>
        </p:spPr>
        <p:txBody>
          <a:bodyPr/>
          <a:lstStyle>
            <a:lvl1pPr>
              <a:defRPr sz="5525">
                <a:solidFill>
                  <a:schemeClr val="bg1"/>
                </a:solidFill>
              </a:defRPr>
            </a:lvl1p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solidFill>
                  <a:schemeClr val="bg1"/>
                </a:solidFill>
              </a:defRPr>
            </a:lvl1pPr>
          </a:lstStyle>
          <a:p>
            <a:endParaRPr lang="en-US" dirty="0">
              <a:solidFill>
                <a:prstClr val="white"/>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894E8EF0-91FF-4791-8529-F57CE0475C15}" type="slidenum">
              <a:rPr lang="en-US" smtClean="0">
                <a:solidFill>
                  <a:prstClr val="white"/>
                </a:solidFill>
              </a:rPr>
              <a:pPr/>
              <a:t>‹#›</a:t>
            </a:fld>
            <a:endParaRPr lang="en-US" dirty="0">
              <a:solidFill>
                <a:prstClr val="white"/>
              </a:solidFill>
            </a:endParaRPr>
          </a:p>
        </p:txBody>
      </p:sp>
      <p:pic>
        <p:nvPicPr>
          <p:cNvPr id="7" name="Picture 2" descr="C:\Users\rsasaki\Desktop\MSFT_logo_c_C-Wht.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2882" y="216843"/>
            <a:ext cx="1971599" cy="725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19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865">
                <a:solidFill>
                  <a:srgbClr val="71717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09441" y="6356353"/>
            <a:ext cx="2844059" cy="365125"/>
          </a:xfrm>
          <a:prstGeom prst="rect">
            <a:avLst/>
          </a:prstGeom>
        </p:spPr>
        <p:txBody>
          <a:bodyPr lIns="121899" tIns="60949" rIns="121899" bIns="60949"/>
          <a:lstStyle/>
          <a:p>
            <a:pPr defTabSz="864382"/>
            <a:endParaRPr lang="en-US" dirty="0">
              <a:solidFill>
                <a:srgbClr val="505050"/>
              </a:solidFill>
            </a:endParaRPr>
          </a:p>
        </p:txBody>
      </p:sp>
      <p:sp>
        <p:nvSpPr>
          <p:cNvPr id="5" name="Footer Placeholder 4"/>
          <p:cNvSpPr>
            <a:spLocks noGrp="1"/>
          </p:cNvSpPr>
          <p:nvPr>
            <p:ph type="ftr" sz="quarter" idx="11"/>
          </p:nvPr>
        </p:nvSpPr>
        <p:spPr>
          <a:xfrm>
            <a:off x="4164516" y="6356353"/>
            <a:ext cx="3859795" cy="365125"/>
          </a:xfrm>
          <a:prstGeom prst="rect">
            <a:avLst/>
          </a:prstGeom>
        </p:spPr>
        <p:txBody>
          <a:bodyPr lIns="121899" tIns="60949" rIns="121899" bIns="60949"/>
          <a:lstStyle/>
          <a:p>
            <a:endParaRPr lang="en-US" dirty="0">
              <a:solidFill>
                <a:srgbClr val="505050"/>
              </a:solidFill>
            </a:endParaRPr>
          </a:p>
        </p:txBody>
      </p:sp>
      <p:sp>
        <p:nvSpPr>
          <p:cNvPr id="6" name="Slide Number Placeholder 5"/>
          <p:cNvSpPr>
            <a:spLocks noGrp="1"/>
          </p:cNvSpPr>
          <p:nvPr>
            <p:ph type="sldNum" sz="quarter" idx="12"/>
          </p:nvPr>
        </p:nvSpPr>
        <p:spPr>
          <a:xfrm>
            <a:off x="11579387" y="6441726"/>
            <a:ext cx="495494" cy="365125"/>
          </a:xfrm>
          <a:prstGeom prst="rect">
            <a:avLst/>
          </a:prstGeom>
        </p:spPr>
        <p:txBody>
          <a:bodyPr lIns="121899" tIns="60949" rIns="121899" bIns="60949"/>
          <a:lstStyle/>
          <a:p>
            <a:fld id="{BD271169-D5A2-4E26-9D3F-58E320BF9E8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497353910"/>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114" y="1447799"/>
            <a:ext cx="11149012" cy="1975926"/>
          </a:xfrm>
          <a:prstGeom prst="rect">
            <a:avLst/>
          </a:prstGeom>
        </p:spPr>
        <p:txBody>
          <a:bodyPr/>
          <a:lstStyle>
            <a:lvl1pPr marL="0" indent="0">
              <a:spcBef>
                <a:spcPts val="1932"/>
              </a:spcBef>
              <a:buNone/>
              <a:defRPr sz="3221">
                <a:gradFill>
                  <a:gsLst>
                    <a:gs pos="100000">
                      <a:schemeClr val="tx2"/>
                    </a:gs>
                    <a:gs pos="0">
                      <a:schemeClr val="tx2"/>
                    </a:gs>
                  </a:gsLst>
                  <a:lin ang="5400000" scaled="0"/>
                </a:gradFill>
                <a:latin typeface="+mj-lt"/>
              </a:defRPr>
            </a:lvl1pPr>
            <a:lvl2pPr marL="0" indent="0">
              <a:buNone/>
              <a:defRPr sz="1611">
                <a:gradFill>
                  <a:gsLst>
                    <a:gs pos="100000">
                      <a:schemeClr val="bg2"/>
                    </a:gs>
                    <a:gs pos="6000">
                      <a:schemeClr val="bg2"/>
                    </a:gs>
                  </a:gsLst>
                  <a:lin ang="5400000" scaled="0"/>
                </a:gradFill>
              </a:defRPr>
            </a:lvl2pPr>
            <a:lvl3pPr marL="186627" indent="0">
              <a:buNone/>
              <a:defRPr sz="1611">
                <a:gradFill>
                  <a:gsLst>
                    <a:gs pos="100000">
                      <a:schemeClr val="bg2"/>
                    </a:gs>
                    <a:gs pos="6000">
                      <a:schemeClr val="bg2"/>
                    </a:gs>
                  </a:gsLst>
                  <a:lin ang="5400000" scaled="0"/>
                </a:gradFill>
              </a:defRPr>
            </a:lvl3pPr>
            <a:lvl4pPr marL="368140" indent="0">
              <a:buNone/>
              <a:defRPr sz="1611">
                <a:gradFill>
                  <a:gsLst>
                    <a:gs pos="100000">
                      <a:schemeClr val="bg2"/>
                    </a:gs>
                    <a:gs pos="6000">
                      <a:schemeClr val="bg2"/>
                    </a:gs>
                  </a:gsLst>
                  <a:lin ang="5400000" scaled="0"/>
                </a:gradFill>
              </a:defRPr>
            </a:lvl4pPr>
            <a:lvl5pPr marL="558602" indent="0">
              <a:buNone/>
              <a:defRPr sz="1611">
                <a:gradFill>
                  <a:gsLst>
                    <a:gs pos="100000">
                      <a:schemeClr val="bg2"/>
                    </a:gs>
                    <a:gs pos="6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solidFill>
                  <a:srgbClr val="717171"/>
                </a:solidFill>
              </a:defRPr>
            </a:lvl1pPr>
          </a:lstStyle>
          <a:p>
            <a:r>
              <a:rPr lang="en-US" dirty="0" smtClean="0"/>
              <a:t>Click to edit Master title style</a:t>
            </a:r>
            <a:endParaRPr lang="en-US" dirty="0"/>
          </a:p>
        </p:txBody>
      </p:sp>
      <p:sp>
        <p:nvSpPr>
          <p:cNvPr id="6" name="Slide Number Placeholder 9"/>
          <p:cNvSpPr>
            <a:spLocks noGrp="1"/>
          </p:cNvSpPr>
          <p:nvPr>
            <p:ph type="sldNum" sz="quarter" idx="12"/>
          </p:nvPr>
        </p:nvSpPr>
        <p:spPr>
          <a:xfrm>
            <a:off x="520701" y="6399557"/>
            <a:ext cx="560686" cy="219456"/>
          </a:xfrm>
          <a:prstGeom prst="rect">
            <a:avLst/>
          </a:prstGeom>
        </p:spPr>
        <p:txBody>
          <a:bodyPr lIns="121899" tIns="60949" rIns="121899" bIns="60949" anchor="ctr"/>
          <a:lstStyle>
            <a:lvl1pPr algn="l">
              <a:defRPr sz="1288">
                <a:gradFill>
                  <a:gsLst>
                    <a:gs pos="100000">
                      <a:schemeClr val="bg2"/>
                    </a:gs>
                    <a:gs pos="0">
                      <a:schemeClr val="bg2"/>
                    </a:gs>
                  </a:gsLst>
                  <a:lin ang="5400000" scaled="0"/>
                </a:gradFill>
              </a:defRPr>
            </a:lvl1pPr>
          </a:lstStyle>
          <a:p>
            <a:fld id="{727B4C2D-45E2-4621-8491-2995EB46A674}" type="slidenum">
              <a:rPr lang="en-US" smtClean="0">
                <a:gradFill>
                  <a:gsLst>
                    <a:gs pos="100000">
                      <a:srgbClr val="FFB900"/>
                    </a:gs>
                    <a:gs pos="0">
                      <a:srgbClr val="FFB900"/>
                    </a:gs>
                  </a:gsLst>
                  <a:lin ang="5400000" scaled="0"/>
                </a:gradFill>
              </a:rPr>
              <a:pPr/>
              <a:t>‹#›</a:t>
            </a:fld>
            <a:endParaRPr lang="en-US" dirty="0">
              <a:gradFill>
                <a:gsLst>
                  <a:gs pos="100000">
                    <a:srgbClr val="FFB900"/>
                  </a:gs>
                  <a:gs pos="0">
                    <a:srgbClr val="FFB900"/>
                  </a:gs>
                </a:gsLst>
                <a:lin ang="5400000" scaled="0"/>
              </a:gradFill>
            </a:endParaRPr>
          </a:p>
        </p:txBody>
      </p:sp>
    </p:spTree>
    <p:extLst>
      <p:ext uri="{BB962C8B-B14F-4D97-AF65-F5344CB8AC3E}">
        <p14:creationId xmlns:p14="http://schemas.microsoft.com/office/powerpoint/2010/main" val="1432337884"/>
      </p:ext>
    </p:extLst>
  </p:cSld>
  <p:clrMapOvr>
    <a:masterClrMapping/>
  </p:clrMapOvr>
  <p:transition>
    <p:fade/>
  </p:transition>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4" y="228602"/>
            <a:ext cx="11149012"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4" y="1447799"/>
            <a:ext cx="11149012" cy="2043636"/>
          </a:xfrm>
          <a:prstGeom prst="rect">
            <a:avLst/>
          </a:prstGeom>
        </p:spPr>
        <p:txBody>
          <a:bodyPr/>
          <a:lstStyle>
            <a:lvl1pPr marL="228810" indent="-228810">
              <a:buFont typeface="Wingdings" pitchFamily="2" charset="2"/>
              <a:buChar char=""/>
              <a:defRPr sz="3221"/>
            </a:lvl1pPr>
            <a:lvl2pPr marL="416715" indent="-187906">
              <a:buFont typeface="Wingdings" pitchFamily="2" charset="2"/>
              <a:buChar char=""/>
              <a:defRPr>
                <a:latin typeface="+mn-lt"/>
              </a:defRPr>
            </a:lvl2pPr>
            <a:lvl3pPr marL="596950" indent="-180236">
              <a:buFont typeface="Wingdings" pitchFamily="2" charset="2"/>
              <a:buChar char=""/>
              <a:tabLst/>
              <a:defRPr>
                <a:latin typeface="+mn-lt"/>
              </a:defRPr>
            </a:lvl3pPr>
            <a:lvl4pPr marL="736281" indent="-139332">
              <a:buFont typeface="Wingdings" pitchFamily="2" charset="2"/>
              <a:buChar char=""/>
              <a:defRPr>
                <a:latin typeface="+mn-lt"/>
              </a:defRPr>
            </a:lvl4pPr>
            <a:lvl5pPr marL="875612" indent="-139332">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7"/>
          <p:cNvSpPr txBox="1"/>
          <p:nvPr/>
        </p:nvSpPr>
        <p:spPr>
          <a:xfrm>
            <a:off x="4567681" y="6611453"/>
            <a:ext cx="3053465" cy="130036"/>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845" spc="121" dirty="0" smtClean="0">
                <a:gradFill>
                  <a:gsLst>
                    <a:gs pos="0">
                      <a:srgbClr val="505050">
                        <a:alpha val="50000"/>
                      </a:srgbClr>
                    </a:gs>
                    <a:gs pos="86000">
                      <a:srgbClr val="505050">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4076792962"/>
      </p:ext>
    </p:extLst>
  </p:cSld>
  <p:clrMapOvr>
    <a:masterClrMapping/>
  </p:clrMapOvr>
  <p:transition>
    <p:fade/>
  </p:transition>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Box 7"/>
          <p:cNvSpPr txBox="1"/>
          <p:nvPr/>
        </p:nvSpPr>
        <p:spPr bwMode="white">
          <a:xfrm>
            <a:off x="4601438" y="6582313"/>
            <a:ext cx="2985946" cy="12759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829" spc="118" dirty="0" smtClean="0">
                <a:gradFill>
                  <a:gsLst>
                    <a:gs pos="0">
                      <a:srgbClr val="505050">
                        <a:alpha val="50000"/>
                      </a:srgbClr>
                    </a:gs>
                    <a:gs pos="86000">
                      <a:srgbClr val="505050">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988398182"/>
      </p:ext>
    </p:extLst>
  </p:cSld>
  <p:clrMapOvr>
    <a:masterClrMapping/>
  </p:clrMapOvr>
  <p:transition>
    <p:fade/>
  </p:transition>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4" y="228602"/>
            <a:ext cx="11149012"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4" y="1447799"/>
            <a:ext cx="11149012" cy="2043636"/>
          </a:xfrm>
          <a:prstGeom prst="rect">
            <a:avLst/>
          </a:prstGeom>
        </p:spPr>
        <p:txBody>
          <a:bodyPr/>
          <a:lstStyle>
            <a:lvl1pPr marL="228810" indent="-228810">
              <a:buFont typeface="Wingdings" pitchFamily="2" charset="2"/>
              <a:buChar char=""/>
              <a:defRPr sz="3221"/>
            </a:lvl1pPr>
            <a:lvl2pPr marL="416715" indent="-187906">
              <a:buFont typeface="Wingdings" pitchFamily="2" charset="2"/>
              <a:buChar char=""/>
              <a:defRPr>
                <a:latin typeface="+mn-lt"/>
              </a:defRPr>
            </a:lvl2pPr>
            <a:lvl3pPr marL="596950" indent="-180236">
              <a:buFont typeface="Wingdings" pitchFamily="2" charset="2"/>
              <a:buChar char=""/>
              <a:tabLst/>
              <a:defRPr>
                <a:latin typeface="+mn-lt"/>
              </a:defRPr>
            </a:lvl3pPr>
            <a:lvl4pPr marL="736281" indent="-139332">
              <a:buFont typeface="Wingdings" pitchFamily="2" charset="2"/>
              <a:buChar char=""/>
              <a:defRPr>
                <a:latin typeface="+mn-lt"/>
              </a:defRPr>
            </a:lvl4pPr>
            <a:lvl5pPr marL="875612" indent="-139332">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7261621"/>
      </p:ext>
    </p:extLst>
  </p:cSld>
  <p:clrMapOvr>
    <a:masterClrMapping/>
  </p:clrMapOvr>
  <p:transition>
    <p:fade/>
  </p:transition>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4" y="228602"/>
            <a:ext cx="11149012"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4" y="1447799"/>
            <a:ext cx="11149012" cy="2043636"/>
          </a:xfrm>
          <a:prstGeom prst="rect">
            <a:avLst/>
          </a:prstGeom>
        </p:spPr>
        <p:txBody>
          <a:bodyPr/>
          <a:lstStyle>
            <a:lvl1pPr marL="228810" indent="-228810">
              <a:buFont typeface="Wingdings" pitchFamily="2" charset="2"/>
              <a:buChar char=""/>
              <a:defRPr sz="3221"/>
            </a:lvl1pPr>
            <a:lvl2pPr marL="416715" indent="-187906">
              <a:buFont typeface="Wingdings" pitchFamily="2" charset="2"/>
              <a:buChar char=""/>
              <a:defRPr>
                <a:latin typeface="+mn-lt"/>
              </a:defRPr>
            </a:lvl2pPr>
            <a:lvl3pPr marL="596950" indent="-180236">
              <a:buFont typeface="Wingdings" pitchFamily="2" charset="2"/>
              <a:buChar char=""/>
              <a:tabLst/>
              <a:defRPr>
                <a:latin typeface="+mn-lt"/>
              </a:defRPr>
            </a:lvl3pPr>
            <a:lvl4pPr marL="736281" indent="-139332">
              <a:buFont typeface="Wingdings" pitchFamily="2" charset="2"/>
              <a:buChar char=""/>
              <a:defRPr>
                <a:latin typeface="+mn-lt"/>
              </a:defRPr>
            </a:lvl4pPr>
            <a:lvl5pPr marL="875612" indent="-139332">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63628394"/>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mo, Video - Accent 1">
    <p:bg>
      <p:bgPr>
        <a:solidFill>
          <a:schemeClr val="accent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73139" y="4343400"/>
            <a:ext cx="10237786" cy="461665"/>
          </a:xfrm>
        </p:spPr>
        <p:txBody>
          <a:bodyPr>
            <a:noAutofit/>
          </a:bodyPr>
          <a:lstStyle>
            <a:lvl1pPr marL="0" indent="0" algn="l">
              <a:lnSpc>
                <a:spcPct val="90000"/>
              </a:lnSpc>
              <a:spcBef>
                <a:spcPts val="0"/>
              </a:spcBef>
              <a:buNone/>
              <a:defRPr lang="en-US" sz="3600" kern="1200" spc="-70" baseline="0" dirty="0">
                <a:gradFill>
                  <a:gsLst>
                    <a:gs pos="2083">
                      <a:schemeClr val="tx1"/>
                    </a:gs>
                    <a:gs pos="99000">
                      <a:schemeClr val="tx1"/>
                    </a:gs>
                  </a:gsLst>
                  <a:lin ang="5400000" scaled="0"/>
                </a:gradFill>
                <a:latin typeface="+mj-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pPr>
            <a:r>
              <a:rPr lang="en-US" dirty="0" smtClean="0"/>
              <a:t>Click to edit Master subtitle style</a:t>
            </a:r>
            <a:endParaRPr lang="en-US" dirty="0"/>
          </a:p>
        </p:txBody>
      </p:sp>
      <p:sp>
        <p:nvSpPr>
          <p:cNvPr id="7" name="Text Placeholder 6"/>
          <p:cNvSpPr>
            <a:spLocks noGrp="1"/>
          </p:cNvSpPr>
          <p:nvPr>
            <p:ph type="body" sz="quarter" idx="10" hasCustomPrompt="1"/>
          </p:nvPr>
        </p:nvSpPr>
        <p:spPr>
          <a:xfrm>
            <a:off x="976313" y="2739678"/>
            <a:ext cx="10242550"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600" b="0" kern="1200" cap="none" spc="-400" baseline="0" dirty="0" smtClean="0">
                <a:ln w="3175">
                  <a:noFill/>
                </a:ln>
                <a:gradFill>
                  <a:gsLst>
                    <a:gs pos="100000">
                      <a:schemeClr val="tx1"/>
                    </a:gs>
                    <a:gs pos="0">
                      <a:schemeClr val="tx1"/>
                    </a:gs>
                  </a:gsLst>
                  <a:lin ang="5400000" scaled="0"/>
                </a:gradFill>
                <a:effectLst/>
                <a:latin typeface="+mj-lt"/>
                <a:ea typeface="+mn-ea"/>
                <a:cs typeface="Arial" charset="0"/>
              </a:defRPr>
            </a:lvl1pPr>
          </a:lstStyle>
          <a:p>
            <a:pPr lvl="0"/>
            <a:r>
              <a:rPr lang="en-US" dirty="0" smtClean="0"/>
              <a:t>click to…</a:t>
            </a:r>
          </a:p>
        </p:txBody>
      </p:sp>
      <p:sp>
        <p:nvSpPr>
          <p:cNvPr id="5" name="Text Placeholder 4"/>
          <p:cNvSpPr>
            <a:spLocks noGrp="1"/>
          </p:cNvSpPr>
          <p:nvPr>
            <p:ph type="body" sz="quarter" idx="11"/>
          </p:nvPr>
        </p:nvSpPr>
        <p:spPr>
          <a:xfrm>
            <a:off x="972344" y="1443190"/>
            <a:ext cx="10237787" cy="914096"/>
          </a:xfrm>
        </p:spPr>
        <p:txBody>
          <a:bodyPr wrap="square" anchor="ctr">
            <a:noAutofit/>
          </a:bodyPr>
          <a:lstStyle>
            <a:lvl1pPr marL="0" indent="0">
              <a:buNone/>
              <a:defRPr sz="6600" spc="-150"/>
            </a:lvl1pPr>
          </a:lstStyle>
          <a:p>
            <a:pPr lvl="0"/>
            <a:r>
              <a:rPr lang="en-US" dirty="0" smtClean="0"/>
              <a:t>Click to edit Master text styles</a:t>
            </a:r>
          </a:p>
        </p:txBody>
      </p:sp>
    </p:spTree>
    <p:extLst>
      <p:ext uri="{BB962C8B-B14F-4D97-AF65-F5344CB8AC3E}">
        <p14:creationId xmlns:p14="http://schemas.microsoft.com/office/powerpoint/2010/main" val="8828347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362275322"/>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4" y="228602"/>
            <a:ext cx="11149012"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4" y="1447799"/>
            <a:ext cx="11149012" cy="2043636"/>
          </a:xfrm>
          <a:prstGeom prst="rect">
            <a:avLst/>
          </a:prstGeom>
        </p:spPr>
        <p:txBody>
          <a:bodyPr/>
          <a:lstStyle>
            <a:lvl1pPr marL="228810" indent="-228810">
              <a:buFont typeface="Wingdings" pitchFamily="2" charset="2"/>
              <a:buChar char=""/>
              <a:defRPr sz="3221"/>
            </a:lvl1pPr>
            <a:lvl2pPr marL="416715" indent="-187906">
              <a:buFont typeface="Wingdings" pitchFamily="2" charset="2"/>
              <a:buChar char=""/>
              <a:defRPr>
                <a:latin typeface="+mn-lt"/>
              </a:defRPr>
            </a:lvl2pPr>
            <a:lvl3pPr marL="596950" indent="-180236">
              <a:buFont typeface="Wingdings" pitchFamily="2" charset="2"/>
              <a:buChar char=""/>
              <a:tabLst/>
              <a:defRPr>
                <a:latin typeface="+mn-lt"/>
              </a:defRPr>
            </a:lvl3pPr>
            <a:lvl4pPr marL="736281" indent="-139332">
              <a:buFont typeface="Wingdings" pitchFamily="2" charset="2"/>
              <a:buChar char=""/>
              <a:defRPr>
                <a:latin typeface="+mn-lt"/>
              </a:defRPr>
            </a:lvl4pPr>
            <a:lvl5pPr marL="875612" indent="-139332">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86150869"/>
      </p:ext>
    </p:extLst>
  </p:cSld>
  <p:clrMapOvr>
    <a:masterClrMapping/>
  </p:clrMapOvr>
  <p:transition>
    <p:fade/>
  </p:transition>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p:cSld name="Title | EP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94303"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sp>
        <p:nvSpPr>
          <p:cNvPr id="3" name="Subtitle 2"/>
          <p:cNvSpPr>
            <a:spLocks noGrp="1"/>
          </p:cNvSpPr>
          <p:nvPr>
            <p:ph type="subTitle" idx="1"/>
            <p:custDataLst>
              <p:tags r:id="rId3"/>
            </p:custDataLst>
          </p:nvPr>
        </p:nvSpPr>
        <p:spPr>
          <a:xfrm>
            <a:off x="0" y="5333471"/>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449">
                <a:solidFill>
                  <a:srgbClr val="FFFFFF"/>
                </a:solidFill>
                <a:latin typeface="Segoe UI" pitchFamily="34" charset="0"/>
                <a:ea typeface="Segoe UI" pitchFamily="34" charset="0"/>
                <a:cs typeface="Segoe UI" pitchFamily="34" charset="0"/>
              </a:defRPr>
            </a:lvl1pPr>
            <a:lvl2pPr marL="438026" indent="0" algn="ctr">
              <a:buNone/>
              <a:defRPr>
                <a:solidFill>
                  <a:schemeClr val="tx1">
                    <a:tint val="75000"/>
                  </a:schemeClr>
                </a:solidFill>
              </a:defRPr>
            </a:lvl2pPr>
            <a:lvl3pPr marL="876052" indent="0" algn="ctr">
              <a:buNone/>
              <a:defRPr>
                <a:solidFill>
                  <a:schemeClr val="tx1">
                    <a:tint val="75000"/>
                  </a:schemeClr>
                </a:solidFill>
              </a:defRPr>
            </a:lvl3pPr>
            <a:lvl4pPr marL="1314079" indent="0" algn="ctr">
              <a:buNone/>
              <a:defRPr>
                <a:solidFill>
                  <a:schemeClr val="tx1">
                    <a:tint val="75000"/>
                  </a:schemeClr>
                </a:solidFill>
              </a:defRPr>
            </a:lvl4pPr>
            <a:lvl5pPr marL="1752104" indent="0" algn="ctr">
              <a:buNone/>
              <a:defRPr>
                <a:solidFill>
                  <a:schemeClr val="tx1">
                    <a:tint val="75000"/>
                  </a:schemeClr>
                </a:solidFill>
              </a:defRPr>
            </a:lvl5pPr>
            <a:lvl6pPr marL="2190131" indent="0" algn="ctr">
              <a:buNone/>
              <a:defRPr>
                <a:solidFill>
                  <a:schemeClr val="tx1">
                    <a:tint val="75000"/>
                  </a:schemeClr>
                </a:solidFill>
              </a:defRPr>
            </a:lvl6pPr>
            <a:lvl7pPr marL="2628155" indent="0" algn="ctr">
              <a:buNone/>
              <a:defRPr>
                <a:solidFill>
                  <a:schemeClr val="tx1">
                    <a:tint val="75000"/>
                  </a:schemeClr>
                </a:solidFill>
              </a:defRPr>
            </a:lvl7pPr>
            <a:lvl8pPr marL="3066183" indent="0" algn="ctr">
              <a:buNone/>
              <a:defRPr>
                <a:solidFill>
                  <a:schemeClr val="tx1">
                    <a:tint val="75000"/>
                  </a:schemeClr>
                </a:solidFill>
              </a:defRPr>
            </a:lvl8pPr>
            <a:lvl9pPr marL="3504208" indent="0" algn="ctr">
              <a:buNone/>
              <a:defRPr>
                <a:solidFill>
                  <a:schemeClr val="tx1">
                    <a:tint val="75000"/>
                  </a:schemeClr>
                </a:solidFill>
              </a:defRPr>
            </a:lvl9pPr>
          </a:lstStyle>
          <a:p>
            <a:endParaRPr lang="en-US" dirty="0"/>
          </a:p>
        </p:txBody>
      </p:sp>
      <p:sp>
        <p:nvSpPr>
          <p:cNvPr id="2" name="Title 1"/>
          <p:cNvSpPr>
            <a:spLocks noGrp="1"/>
          </p:cNvSpPr>
          <p:nvPr>
            <p:ph type="ctrTitle" hasCustomPrompt="1"/>
            <p:custDataLst>
              <p:tags r:id="rId4"/>
            </p:custDataLst>
          </p:nvPr>
        </p:nvSpPr>
        <p:spPr>
          <a:xfrm>
            <a:off x="0" y="1524000"/>
            <a:ext cx="8379818" cy="3810000"/>
          </a:xfrm>
          <a:prstGeom prst="rect">
            <a:avLst/>
          </a:prstGeom>
          <a:solidFill>
            <a:schemeClr val="accent4"/>
          </a:solidFill>
        </p:spPr>
        <p:txBody>
          <a:bodyPr lIns="114255" tIns="152340" rIns="76163" bIns="76163" anchor="t">
            <a:noAutofit/>
          </a:bodyPr>
          <a:lstStyle>
            <a:lvl1pPr algn="l">
              <a:lnSpc>
                <a:spcPct val="80000"/>
              </a:lnSpc>
              <a:defRPr sz="3543"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sp>
        <p:nvSpPr>
          <p:cNvPr id="12" name="Picture Placeholder 11"/>
          <p:cNvSpPr>
            <a:spLocks noGrp="1"/>
          </p:cNvSpPr>
          <p:nvPr>
            <p:ph type="pic" sz="quarter" idx="13" hasCustomPrompt="1"/>
            <p:custDataLst>
              <p:tags r:id="rId5"/>
            </p:custDataLst>
          </p:nvPr>
        </p:nvSpPr>
        <p:spPr>
          <a:xfrm>
            <a:off x="8379818" y="1524001"/>
            <a:ext cx="3809007" cy="3809470"/>
          </a:xfrm>
          <a:prstGeom prst="rect">
            <a:avLst/>
          </a:prstGeom>
          <a:solidFill>
            <a:schemeClr val="tx2"/>
          </a:solidFill>
          <a:ln>
            <a:noFill/>
          </a:ln>
        </p:spPr>
        <p:txBody>
          <a:bodyPr lIns="76170" tIns="38085" rIns="76170" bIns="38085">
            <a:noAutofit/>
          </a:bodyPr>
          <a:lstStyle>
            <a:lvl1pPr marL="0" indent="0">
              <a:buNone/>
              <a:defRPr i="0" baseline="0">
                <a:solidFill>
                  <a:schemeClr val="bg1"/>
                </a:solidFill>
              </a:defRPr>
            </a:lvl1pPr>
          </a:lstStyle>
          <a:p>
            <a:r>
              <a:rPr lang="en-US" dirty="0" smtClean="0"/>
              <a:t>Click to add optional icon or picture</a:t>
            </a:r>
          </a:p>
        </p:txBody>
      </p:sp>
      <p:pic>
        <p:nvPicPr>
          <p:cNvPr id="5" name="Picture 4"/>
          <p:cNvPicPr>
            <a:picLocks noChangeAspect="1"/>
          </p:cNvPicPr>
          <p:nvPr userDrawn="1">
            <p:custDataLst>
              <p:tags r:id="rId6"/>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pic>
        <p:nvPicPr>
          <p:cNvPr id="8" name="Picture 7"/>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4" y="6266138"/>
            <a:ext cx="1609042" cy="591875"/>
          </a:xfrm>
          <a:prstGeom prst="rect">
            <a:avLst/>
          </a:prstGeom>
        </p:spPr>
      </p:pic>
    </p:spTree>
    <p:extLst>
      <p:ext uri="{BB962C8B-B14F-4D97-AF65-F5344CB8AC3E}">
        <p14:creationId xmlns:p14="http://schemas.microsoft.com/office/powerpoint/2010/main" val="1855351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Title | Enterprise Marketin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95327"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pic>
        <p:nvPicPr>
          <p:cNvPr id="10" name="Picture 9"/>
          <p:cNvPicPr>
            <a:picLocks noChangeAspect="1"/>
          </p:cNvPicPr>
          <p:nvPr userDrawn="1">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8" y="1524001"/>
            <a:ext cx="3809007" cy="380947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8" name="Subtitle 2"/>
          <p:cNvSpPr>
            <a:spLocks noGrp="1"/>
          </p:cNvSpPr>
          <p:nvPr>
            <p:ph type="subTitle" idx="1"/>
            <p:custDataLst>
              <p:tags r:id="rId5"/>
            </p:custDataLst>
          </p:nvPr>
        </p:nvSpPr>
        <p:spPr>
          <a:xfrm>
            <a:off x="0" y="5333471"/>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449">
                <a:solidFill>
                  <a:srgbClr val="FFFFFF"/>
                </a:solidFill>
                <a:latin typeface="Segoe UI" pitchFamily="34" charset="0"/>
                <a:ea typeface="Segoe UI" pitchFamily="34" charset="0"/>
                <a:cs typeface="Segoe UI" pitchFamily="34" charset="0"/>
              </a:defRPr>
            </a:lvl1pPr>
            <a:lvl2pPr marL="438026" indent="0" algn="ctr">
              <a:buNone/>
              <a:defRPr>
                <a:solidFill>
                  <a:schemeClr val="tx1">
                    <a:tint val="75000"/>
                  </a:schemeClr>
                </a:solidFill>
              </a:defRPr>
            </a:lvl2pPr>
            <a:lvl3pPr marL="876052" indent="0" algn="ctr">
              <a:buNone/>
              <a:defRPr>
                <a:solidFill>
                  <a:schemeClr val="tx1">
                    <a:tint val="75000"/>
                  </a:schemeClr>
                </a:solidFill>
              </a:defRPr>
            </a:lvl3pPr>
            <a:lvl4pPr marL="1314079" indent="0" algn="ctr">
              <a:buNone/>
              <a:defRPr>
                <a:solidFill>
                  <a:schemeClr val="tx1">
                    <a:tint val="75000"/>
                  </a:schemeClr>
                </a:solidFill>
              </a:defRPr>
            </a:lvl4pPr>
            <a:lvl5pPr marL="1752104" indent="0" algn="ctr">
              <a:buNone/>
              <a:defRPr>
                <a:solidFill>
                  <a:schemeClr val="tx1">
                    <a:tint val="75000"/>
                  </a:schemeClr>
                </a:solidFill>
              </a:defRPr>
            </a:lvl5pPr>
            <a:lvl6pPr marL="2190131" indent="0" algn="ctr">
              <a:buNone/>
              <a:defRPr>
                <a:solidFill>
                  <a:schemeClr val="tx1">
                    <a:tint val="75000"/>
                  </a:schemeClr>
                </a:solidFill>
              </a:defRPr>
            </a:lvl6pPr>
            <a:lvl7pPr marL="2628155" indent="0" algn="ctr">
              <a:buNone/>
              <a:defRPr>
                <a:solidFill>
                  <a:schemeClr val="tx1">
                    <a:tint val="75000"/>
                  </a:schemeClr>
                </a:solidFill>
              </a:defRPr>
            </a:lvl7pPr>
            <a:lvl8pPr marL="3066183" indent="0" algn="ctr">
              <a:buNone/>
              <a:defRPr>
                <a:solidFill>
                  <a:schemeClr val="tx1">
                    <a:tint val="75000"/>
                  </a:schemeClr>
                </a:solidFill>
              </a:defRPr>
            </a:lvl8pPr>
            <a:lvl9pPr marL="3504208"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8" cy="3810000"/>
          </a:xfrm>
          <a:prstGeom prst="rect">
            <a:avLst/>
          </a:prstGeom>
          <a:solidFill>
            <a:schemeClr val="accent4"/>
          </a:solidFill>
        </p:spPr>
        <p:txBody>
          <a:bodyPr lIns="114255" tIns="152340" rIns="76163" bIns="76163" anchor="t">
            <a:noAutofit/>
          </a:bodyPr>
          <a:lstStyle>
            <a:lvl1pPr algn="l">
              <a:lnSpc>
                <a:spcPct val="80000"/>
              </a:lnSpc>
              <a:defRPr sz="3543"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7" name="Picture 6"/>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4" y="6266138"/>
            <a:ext cx="1609042" cy="591875"/>
          </a:xfrm>
          <a:prstGeom prst="rect">
            <a:avLst/>
          </a:prstGeom>
        </p:spPr>
      </p:pic>
    </p:spTree>
    <p:extLst>
      <p:ext uri="{BB962C8B-B14F-4D97-AF65-F5344CB8AC3E}">
        <p14:creationId xmlns:p14="http://schemas.microsoft.com/office/powerpoint/2010/main" val="2603153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Title | Specialist Sale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96351"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pic>
        <p:nvPicPr>
          <p:cNvPr id="10" name="Picture 9"/>
          <p:cNvPicPr>
            <a:picLocks noChangeAspect="1"/>
          </p:cNvPicPr>
          <p:nvPr userDrawn="1">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8" y="1524000"/>
            <a:ext cx="3809007" cy="381000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8" name="Subtitle 2"/>
          <p:cNvSpPr>
            <a:spLocks noGrp="1"/>
          </p:cNvSpPr>
          <p:nvPr>
            <p:ph type="subTitle" idx="1"/>
            <p:custDataLst>
              <p:tags r:id="rId5"/>
            </p:custDataLst>
          </p:nvPr>
        </p:nvSpPr>
        <p:spPr>
          <a:xfrm>
            <a:off x="0" y="5333471"/>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449">
                <a:solidFill>
                  <a:srgbClr val="FFFFFF"/>
                </a:solidFill>
                <a:latin typeface="Segoe UI" pitchFamily="34" charset="0"/>
                <a:ea typeface="Segoe UI" pitchFamily="34" charset="0"/>
                <a:cs typeface="Segoe UI" pitchFamily="34" charset="0"/>
              </a:defRPr>
            </a:lvl1pPr>
            <a:lvl2pPr marL="438026" indent="0" algn="ctr">
              <a:buNone/>
              <a:defRPr>
                <a:solidFill>
                  <a:schemeClr val="tx1">
                    <a:tint val="75000"/>
                  </a:schemeClr>
                </a:solidFill>
              </a:defRPr>
            </a:lvl2pPr>
            <a:lvl3pPr marL="876052" indent="0" algn="ctr">
              <a:buNone/>
              <a:defRPr>
                <a:solidFill>
                  <a:schemeClr val="tx1">
                    <a:tint val="75000"/>
                  </a:schemeClr>
                </a:solidFill>
              </a:defRPr>
            </a:lvl3pPr>
            <a:lvl4pPr marL="1314079" indent="0" algn="ctr">
              <a:buNone/>
              <a:defRPr>
                <a:solidFill>
                  <a:schemeClr val="tx1">
                    <a:tint val="75000"/>
                  </a:schemeClr>
                </a:solidFill>
              </a:defRPr>
            </a:lvl4pPr>
            <a:lvl5pPr marL="1752104" indent="0" algn="ctr">
              <a:buNone/>
              <a:defRPr>
                <a:solidFill>
                  <a:schemeClr val="tx1">
                    <a:tint val="75000"/>
                  </a:schemeClr>
                </a:solidFill>
              </a:defRPr>
            </a:lvl5pPr>
            <a:lvl6pPr marL="2190131" indent="0" algn="ctr">
              <a:buNone/>
              <a:defRPr>
                <a:solidFill>
                  <a:schemeClr val="tx1">
                    <a:tint val="75000"/>
                  </a:schemeClr>
                </a:solidFill>
              </a:defRPr>
            </a:lvl6pPr>
            <a:lvl7pPr marL="2628155" indent="0" algn="ctr">
              <a:buNone/>
              <a:defRPr>
                <a:solidFill>
                  <a:schemeClr val="tx1">
                    <a:tint val="75000"/>
                  </a:schemeClr>
                </a:solidFill>
              </a:defRPr>
            </a:lvl7pPr>
            <a:lvl8pPr marL="3066183" indent="0" algn="ctr">
              <a:buNone/>
              <a:defRPr>
                <a:solidFill>
                  <a:schemeClr val="tx1">
                    <a:tint val="75000"/>
                  </a:schemeClr>
                </a:solidFill>
              </a:defRPr>
            </a:lvl8pPr>
            <a:lvl9pPr marL="3504208"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8" cy="3810000"/>
          </a:xfrm>
          <a:prstGeom prst="rect">
            <a:avLst/>
          </a:prstGeom>
          <a:solidFill>
            <a:schemeClr val="accent4"/>
          </a:solidFill>
        </p:spPr>
        <p:txBody>
          <a:bodyPr lIns="114255" tIns="152340" rIns="76163" bIns="76163" anchor="t">
            <a:noAutofit/>
          </a:bodyPr>
          <a:lstStyle>
            <a:lvl1pPr algn="l">
              <a:lnSpc>
                <a:spcPct val="80000"/>
              </a:lnSpc>
              <a:defRPr sz="3543"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7" name="Picture 6"/>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4" y="6266138"/>
            <a:ext cx="1609042" cy="591875"/>
          </a:xfrm>
          <a:prstGeom prst="rect">
            <a:avLst/>
          </a:prstGeom>
        </p:spPr>
      </p:pic>
    </p:spTree>
    <p:extLst>
      <p:ext uri="{BB962C8B-B14F-4D97-AF65-F5344CB8AC3E}">
        <p14:creationId xmlns:p14="http://schemas.microsoft.com/office/powerpoint/2010/main" val="3869961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Title | Enterprise Partner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97375"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pic>
        <p:nvPicPr>
          <p:cNvPr id="13" name="Picture 12"/>
          <p:cNvPicPr>
            <a:picLocks noChangeAspect="1"/>
          </p:cNvPicPr>
          <p:nvPr userDrawn="1">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8" y="1524000"/>
            <a:ext cx="3809007" cy="381000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8" name="Subtitle 2"/>
          <p:cNvSpPr>
            <a:spLocks noGrp="1"/>
          </p:cNvSpPr>
          <p:nvPr>
            <p:ph type="subTitle" idx="1"/>
            <p:custDataLst>
              <p:tags r:id="rId5"/>
            </p:custDataLst>
          </p:nvPr>
        </p:nvSpPr>
        <p:spPr>
          <a:xfrm>
            <a:off x="0" y="5333471"/>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449">
                <a:solidFill>
                  <a:srgbClr val="FFFFFF"/>
                </a:solidFill>
                <a:latin typeface="Segoe UI" pitchFamily="34" charset="0"/>
                <a:ea typeface="Segoe UI" pitchFamily="34" charset="0"/>
                <a:cs typeface="Segoe UI" pitchFamily="34" charset="0"/>
              </a:defRPr>
            </a:lvl1pPr>
            <a:lvl2pPr marL="438026" indent="0" algn="ctr">
              <a:buNone/>
              <a:defRPr>
                <a:solidFill>
                  <a:schemeClr val="tx1">
                    <a:tint val="75000"/>
                  </a:schemeClr>
                </a:solidFill>
              </a:defRPr>
            </a:lvl2pPr>
            <a:lvl3pPr marL="876052" indent="0" algn="ctr">
              <a:buNone/>
              <a:defRPr>
                <a:solidFill>
                  <a:schemeClr val="tx1">
                    <a:tint val="75000"/>
                  </a:schemeClr>
                </a:solidFill>
              </a:defRPr>
            </a:lvl3pPr>
            <a:lvl4pPr marL="1314079" indent="0" algn="ctr">
              <a:buNone/>
              <a:defRPr>
                <a:solidFill>
                  <a:schemeClr val="tx1">
                    <a:tint val="75000"/>
                  </a:schemeClr>
                </a:solidFill>
              </a:defRPr>
            </a:lvl4pPr>
            <a:lvl5pPr marL="1752104" indent="0" algn="ctr">
              <a:buNone/>
              <a:defRPr>
                <a:solidFill>
                  <a:schemeClr val="tx1">
                    <a:tint val="75000"/>
                  </a:schemeClr>
                </a:solidFill>
              </a:defRPr>
            </a:lvl5pPr>
            <a:lvl6pPr marL="2190131" indent="0" algn="ctr">
              <a:buNone/>
              <a:defRPr>
                <a:solidFill>
                  <a:schemeClr val="tx1">
                    <a:tint val="75000"/>
                  </a:schemeClr>
                </a:solidFill>
              </a:defRPr>
            </a:lvl6pPr>
            <a:lvl7pPr marL="2628155" indent="0" algn="ctr">
              <a:buNone/>
              <a:defRPr>
                <a:solidFill>
                  <a:schemeClr val="tx1">
                    <a:tint val="75000"/>
                  </a:schemeClr>
                </a:solidFill>
              </a:defRPr>
            </a:lvl7pPr>
            <a:lvl8pPr marL="3066183" indent="0" algn="ctr">
              <a:buNone/>
              <a:defRPr>
                <a:solidFill>
                  <a:schemeClr val="tx1">
                    <a:tint val="75000"/>
                  </a:schemeClr>
                </a:solidFill>
              </a:defRPr>
            </a:lvl8pPr>
            <a:lvl9pPr marL="3504208"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8" cy="3810000"/>
          </a:xfrm>
          <a:prstGeom prst="rect">
            <a:avLst/>
          </a:prstGeom>
          <a:solidFill>
            <a:schemeClr val="accent4"/>
          </a:solidFill>
        </p:spPr>
        <p:txBody>
          <a:bodyPr lIns="114255" tIns="152340" rIns="76163" bIns="76163" anchor="t">
            <a:noAutofit/>
          </a:bodyPr>
          <a:lstStyle>
            <a:lvl1pPr algn="l">
              <a:lnSpc>
                <a:spcPct val="80000"/>
              </a:lnSpc>
              <a:defRPr sz="3543"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7" name="Picture 6"/>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4" y="6266138"/>
            <a:ext cx="1609042" cy="591875"/>
          </a:xfrm>
          <a:prstGeom prst="rect">
            <a:avLst/>
          </a:prstGeom>
        </p:spPr>
      </p:pic>
    </p:spTree>
    <p:extLst>
      <p:ext uri="{BB962C8B-B14F-4D97-AF65-F5344CB8AC3E}">
        <p14:creationId xmlns:p14="http://schemas.microsoft.com/office/powerpoint/2010/main" val="3096685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Title | WW Industry &amp; Global Accoun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98399"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pic>
        <p:nvPicPr>
          <p:cNvPr id="10" name="Picture 9"/>
          <p:cNvPicPr>
            <a:picLocks noChangeAspect="1"/>
          </p:cNvPicPr>
          <p:nvPr>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8" y="1524000"/>
            <a:ext cx="3809007" cy="381000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8" name="Subtitle 2"/>
          <p:cNvSpPr>
            <a:spLocks noGrp="1"/>
          </p:cNvSpPr>
          <p:nvPr>
            <p:ph type="subTitle" idx="1"/>
            <p:custDataLst>
              <p:tags r:id="rId5"/>
            </p:custDataLst>
          </p:nvPr>
        </p:nvSpPr>
        <p:spPr>
          <a:xfrm>
            <a:off x="0" y="5333471"/>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449">
                <a:solidFill>
                  <a:srgbClr val="FFFFFF"/>
                </a:solidFill>
                <a:latin typeface="Segoe UI" pitchFamily="34" charset="0"/>
                <a:ea typeface="Segoe UI" pitchFamily="34" charset="0"/>
                <a:cs typeface="Segoe UI" pitchFamily="34" charset="0"/>
              </a:defRPr>
            </a:lvl1pPr>
            <a:lvl2pPr marL="438026" indent="0" algn="ctr">
              <a:buNone/>
              <a:defRPr>
                <a:solidFill>
                  <a:schemeClr val="tx1">
                    <a:tint val="75000"/>
                  </a:schemeClr>
                </a:solidFill>
              </a:defRPr>
            </a:lvl2pPr>
            <a:lvl3pPr marL="876052" indent="0" algn="ctr">
              <a:buNone/>
              <a:defRPr>
                <a:solidFill>
                  <a:schemeClr val="tx1">
                    <a:tint val="75000"/>
                  </a:schemeClr>
                </a:solidFill>
              </a:defRPr>
            </a:lvl3pPr>
            <a:lvl4pPr marL="1314079" indent="0" algn="ctr">
              <a:buNone/>
              <a:defRPr>
                <a:solidFill>
                  <a:schemeClr val="tx1">
                    <a:tint val="75000"/>
                  </a:schemeClr>
                </a:solidFill>
              </a:defRPr>
            </a:lvl4pPr>
            <a:lvl5pPr marL="1752104" indent="0" algn="ctr">
              <a:buNone/>
              <a:defRPr>
                <a:solidFill>
                  <a:schemeClr val="tx1">
                    <a:tint val="75000"/>
                  </a:schemeClr>
                </a:solidFill>
              </a:defRPr>
            </a:lvl5pPr>
            <a:lvl6pPr marL="2190131" indent="0" algn="ctr">
              <a:buNone/>
              <a:defRPr>
                <a:solidFill>
                  <a:schemeClr val="tx1">
                    <a:tint val="75000"/>
                  </a:schemeClr>
                </a:solidFill>
              </a:defRPr>
            </a:lvl6pPr>
            <a:lvl7pPr marL="2628155" indent="0" algn="ctr">
              <a:buNone/>
              <a:defRPr>
                <a:solidFill>
                  <a:schemeClr val="tx1">
                    <a:tint val="75000"/>
                  </a:schemeClr>
                </a:solidFill>
              </a:defRPr>
            </a:lvl7pPr>
            <a:lvl8pPr marL="3066183" indent="0" algn="ctr">
              <a:buNone/>
              <a:defRPr>
                <a:solidFill>
                  <a:schemeClr val="tx1">
                    <a:tint val="75000"/>
                  </a:schemeClr>
                </a:solidFill>
              </a:defRPr>
            </a:lvl8pPr>
            <a:lvl9pPr marL="3504208"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8" cy="3810000"/>
          </a:xfrm>
          <a:prstGeom prst="rect">
            <a:avLst/>
          </a:prstGeom>
          <a:solidFill>
            <a:schemeClr val="accent4"/>
          </a:solidFill>
        </p:spPr>
        <p:txBody>
          <a:bodyPr lIns="114255" tIns="152340" rIns="76163" bIns="76163" anchor="t">
            <a:noAutofit/>
          </a:bodyPr>
          <a:lstStyle>
            <a:lvl1pPr algn="l">
              <a:lnSpc>
                <a:spcPct val="80000"/>
              </a:lnSpc>
              <a:defRPr sz="3543"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7" name="Picture 6"/>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4" y="6266138"/>
            <a:ext cx="1609042" cy="591875"/>
          </a:xfrm>
          <a:prstGeom prst="rect">
            <a:avLst/>
          </a:prstGeom>
        </p:spPr>
      </p:pic>
    </p:spTree>
    <p:extLst>
      <p:ext uri="{BB962C8B-B14F-4D97-AF65-F5344CB8AC3E}">
        <p14:creationId xmlns:p14="http://schemas.microsoft.com/office/powerpoint/2010/main" val="3646184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Title | Sales Excellenc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99423"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pic>
        <p:nvPicPr>
          <p:cNvPr id="10" name="Picture 9"/>
          <p:cNvPicPr>
            <a:picLocks noChangeAspect="1"/>
          </p:cNvPicPr>
          <p:nvPr>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8" y="1524000"/>
            <a:ext cx="3809007" cy="381000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7" name="Subtitle 2"/>
          <p:cNvSpPr>
            <a:spLocks noGrp="1"/>
          </p:cNvSpPr>
          <p:nvPr>
            <p:ph type="subTitle" idx="1"/>
            <p:custDataLst>
              <p:tags r:id="rId5"/>
            </p:custDataLst>
          </p:nvPr>
        </p:nvSpPr>
        <p:spPr>
          <a:xfrm>
            <a:off x="0" y="5333471"/>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449">
                <a:solidFill>
                  <a:srgbClr val="FFFFFF"/>
                </a:solidFill>
                <a:latin typeface="Segoe UI" pitchFamily="34" charset="0"/>
                <a:ea typeface="Segoe UI" pitchFamily="34" charset="0"/>
                <a:cs typeface="Segoe UI" pitchFamily="34" charset="0"/>
              </a:defRPr>
            </a:lvl1pPr>
            <a:lvl2pPr marL="438026" indent="0" algn="ctr">
              <a:buNone/>
              <a:defRPr>
                <a:solidFill>
                  <a:schemeClr val="tx1">
                    <a:tint val="75000"/>
                  </a:schemeClr>
                </a:solidFill>
              </a:defRPr>
            </a:lvl2pPr>
            <a:lvl3pPr marL="876052" indent="0" algn="ctr">
              <a:buNone/>
              <a:defRPr>
                <a:solidFill>
                  <a:schemeClr val="tx1">
                    <a:tint val="75000"/>
                  </a:schemeClr>
                </a:solidFill>
              </a:defRPr>
            </a:lvl3pPr>
            <a:lvl4pPr marL="1314079" indent="0" algn="ctr">
              <a:buNone/>
              <a:defRPr>
                <a:solidFill>
                  <a:schemeClr val="tx1">
                    <a:tint val="75000"/>
                  </a:schemeClr>
                </a:solidFill>
              </a:defRPr>
            </a:lvl4pPr>
            <a:lvl5pPr marL="1752104" indent="0" algn="ctr">
              <a:buNone/>
              <a:defRPr>
                <a:solidFill>
                  <a:schemeClr val="tx1">
                    <a:tint val="75000"/>
                  </a:schemeClr>
                </a:solidFill>
              </a:defRPr>
            </a:lvl5pPr>
            <a:lvl6pPr marL="2190131" indent="0" algn="ctr">
              <a:buNone/>
              <a:defRPr>
                <a:solidFill>
                  <a:schemeClr val="tx1">
                    <a:tint val="75000"/>
                  </a:schemeClr>
                </a:solidFill>
              </a:defRPr>
            </a:lvl6pPr>
            <a:lvl7pPr marL="2628155" indent="0" algn="ctr">
              <a:buNone/>
              <a:defRPr>
                <a:solidFill>
                  <a:schemeClr val="tx1">
                    <a:tint val="75000"/>
                  </a:schemeClr>
                </a:solidFill>
              </a:defRPr>
            </a:lvl7pPr>
            <a:lvl8pPr marL="3066183" indent="0" algn="ctr">
              <a:buNone/>
              <a:defRPr>
                <a:solidFill>
                  <a:schemeClr val="tx1">
                    <a:tint val="75000"/>
                  </a:schemeClr>
                </a:solidFill>
              </a:defRPr>
            </a:lvl8pPr>
            <a:lvl9pPr marL="3504208"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8" cy="3810000"/>
          </a:xfrm>
          <a:prstGeom prst="rect">
            <a:avLst/>
          </a:prstGeom>
          <a:solidFill>
            <a:schemeClr val="accent4"/>
          </a:solidFill>
        </p:spPr>
        <p:txBody>
          <a:bodyPr lIns="114255" tIns="152340" rIns="76163" bIns="76163" anchor="t">
            <a:noAutofit/>
          </a:bodyPr>
          <a:lstStyle>
            <a:lvl1pPr algn="l">
              <a:lnSpc>
                <a:spcPct val="80000"/>
              </a:lnSpc>
              <a:defRPr sz="3543"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8" name="Picture 7"/>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4" y="6266138"/>
            <a:ext cx="1609042" cy="591875"/>
          </a:xfrm>
          <a:prstGeom prst="rect">
            <a:avLst/>
          </a:prstGeom>
        </p:spPr>
      </p:pic>
    </p:spTree>
    <p:extLst>
      <p:ext uri="{BB962C8B-B14F-4D97-AF65-F5344CB8AC3E}">
        <p14:creationId xmlns:p14="http://schemas.microsoft.com/office/powerpoint/2010/main" val="3497728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00447"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1588" y="1589"/>
                        <a:ext cx="1587" cy="1587"/>
                      </a:xfrm>
                      <a:prstGeom prst="rect">
                        <a:avLst/>
                      </a:prstGeom>
                    </p:spPr>
                  </p:pic>
                </p:oleObj>
              </mc:Fallback>
            </mc:AlternateContent>
          </a:graphicData>
        </a:graphic>
      </p:graphicFrame>
      <p:sp>
        <p:nvSpPr>
          <p:cNvPr id="21" name="Rectangle 20"/>
          <p:cNvSpPr/>
          <p:nvPr userDrawn="1">
            <p:custDataLst>
              <p:tags r:id="rId3"/>
            </p:custDataLst>
          </p:nvPr>
        </p:nvSpPr>
        <p:spPr>
          <a:xfrm>
            <a:off x="7" y="6478599"/>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sp>
        <p:nvSpPr>
          <p:cNvPr id="2" name="Title 1"/>
          <p:cNvSpPr>
            <a:spLocks noGrp="1"/>
          </p:cNvSpPr>
          <p:nvPr>
            <p:ph type="title"/>
            <p:custDataLst>
              <p:tags r:id="rId4"/>
            </p:custDataLst>
          </p:nvPr>
        </p:nvSpPr>
        <p:spPr>
          <a:xfrm>
            <a:off x="1" y="192024"/>
            <a:ext cx="12188825" cy="646042"/>
          </a:xfrm>
        </p:spPr>
        <p:txBody>
          <a:bodyPr>
            <a:noAutofit/>
          </a:bodyPr>
          <a:lstStyle>
            <a:lvl1pPr>
              <a:defRPr/>
            </a:lvl1pPr>
          </a:lstStyle>
          <a:p>
            <a:endParaRPr lang="en-US" dirty="0"/>
          </a:p>
        </p:txBody>
      </p:sp>
      <p:sp>
        <p:nvSpPr>
          <p:cNvPr id="6" name="Text Placeholder 5"/>
          <p:cNvSpPr>
            <a:spLocks noGrp="1"/>
          </p:cNvSpPr>
          <p:nvPr>
            <p:ph type="body" sz="quarter" idx="13" hasCustomPrompt="1"/>
            <p:custDataLst>
              <p:tags r:id="rId5"/>
            </p:custDataLst>
          </p:nvPr>
        </p:nvSpPr>
        <p:spPr>
          <a:xfrm>
            <a:off x="1" y="850392"/>
            <a:ext cx="12188825" cy="373063"/>
          </a:xfrm>
          <a:prstGeom prst="rect">
            <a:avLst/>
          </a:prstGeom>
        </p:spPr>
        <p:txBody>
          <a:bodyPr lIns="380851" tIns="53319" rIns="53319" bIns="53319">
            <a:noAutofit/>
          </a:bodyPr>
          <a:lstStyle>
            <a:lvl1pPr marL="0" indent="0">
              <a:buNone/>
              <a:defRPr sz="2255">
                <a:latin typeface="Segoe UI Light" pitchFamily="34" charset="0"/>
              </a:defRPr>
            </a:lvl1pPr>
            <a:lvl2pPr marL="226781" indent="0">
              <a:buNone/>
              <a:defRPr/>
            </a:lvl2pPr>
            <a:lvl3pPr marL="473792" indent="0">
              <a:buNone/>
              <a:defRPr/>
            </a:lvl3pPr>
            <a:lvl4pPr marL="700572" indent="0">
              <a:buNone/>
              <a:defRPr/>
            </a:lvl4pPr>
            <a:lvl5pPr marL="890089" indent="0">
              <a:buNone/>
              <a:defRPr/>
            </a:lvl5pPr>
          </a:lstStyle>
          <a:p>
            <a:pPr lvl="0"/>
            <a:r>
              <a:rPr lang="en-US" dirty="0" smtClean="0"/>
              <a:t>Click to add subtitle</a:t>
            </a:r>
          </a:p>
        </p:txBody>
      </p:sp>
      <p:sp>
        <p:nvSpPr>
          <p:cNvPr id="9" name="Footer Placeholder 2"/>
          <p:cNvSpPr txBox="1">
            <a:spLocks/>
          </p:cNvSpPr>
          <p:nvPr userDrawn="1">
            <p:custDataLst>
              <p:tags r:id="rId6"/>
            </p:custDataLst>
          </p:nvPr>
        </p:nvSpPr>
        <p:spPr>
          <a:xfrm>
            <a:off x="4" y="6478599"/>
            <a:ext cx="2285404" cy="379413"/>
          </a:xfrm>
          <a:prstGeom prst="rect">
            <a:avLst/>
          </a:prstGeom>
        </p:spPr>
        <p:txBody>
          <a:bodyPr lIns="306671" tIns="30667" rIns="61334" bIns="30667"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644" dirty="0" smtClean="0">
                <a:solidFill>
                  <a:srgbClr val="505050"/>
                </a:solidFill>
                <a:ea typeface="Segoe UI" pitchFamily="34" charset="0"/>
                <a:cs typeface="Segoe UI" pitchFamily="34" charset="0"/>
              </a:rPr>
              <a:t>EPG | MICROSOFT CONFIDENTIAL</a:t>
            </a:r>
            <a:endParaRPr lang="en-US" sz="644" dirty="0">
              <a:solidFill>
                <a:srgbClr val="505050"/>
              </a:solidFill>
              <a:ea typeface="Segoe UI" pitchFamily="34" charset="0"/>
              <a:cs typeface="Segoe UI" pitchFamily="34" charset="0"/>
            </a:endParaRPr>
          </a:p>
        </p:txBody>
      </p:sp>
      <p:sp>
        <p:nvSpPr>
          <p:cNvPr id="16" name="Text Placeholder 15"/>
          <p:cNvSpPr>
            <a:spLocks noGrp="1"/>
          </p:cNvSpPr>
          <p:nvPr>
            <p:ph type="body" sz="quarter" idx="14"/>
            <p:custDataLst>
              <p:tags r:id="rId7"/>
            </p:custDataLst>
          </p:nvPr>
        </p:nvSpPr>
        <p:spPr>
          <a:xfrm>
            <a:off x="404707" y="1330326"/>
            <a:ext cx="11363032" cy="49180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Slide Number Placeholder 18"/>
          <p:cNvSpPr>
            <a:spLocks noGrp="1"/>
          </p:cNvSpPr>
          <p:nvPr>
            <p:ph type="sldNum" sz="quarter" idx="15"/>
            <p:custDataLst>
              <p:tags r:id="rId8"/>
            </p:custDataLst>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custDataLst>
              <p:tags r:id="rId9"/>
            </p:custDataLst>
          </p:nvPr>
        </p:nvSpPr>
        <p:spPr/>
        <p:txBody>
          <a:bodyPr/>
          <a:lstStyle/>
          <a:p>
            <a:endParaRPr lang="en-US" dirty="0">
              <a:solidFill>
                <a:srgbClr val="505050"/>
              </a:solidFill>
            </a:endParaRPr>
          </a:p>
        </p:txBody>
      </p:sp>
      <p:sp>
        <p:nvSpPr>
          <p:cNvPr id="11" name="Rectangle 10"/>
          <p:cNvSpPr/>
          <p:nvPr userDrawn="1">
            <p:custDataLst>
              <p:tags r:id="rId10"/>
            </p:custDataLst>
          </p:nvPr>
        </p:nvSpPr>
        <p:spPr>
          <a:xfrm>
            <a:off x="2" y="3"/>
            <a:ext cx="444727"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Tree>
    <p:extLst>
      <p:ext uri="{BB962C8B-B14F-4D97-AF65-F5344CB8AC3E}">
        <p14:creationId xmlns:p14="http://schemas.microsoft.com/office/powerpoint/2010/main" val="2561280626"/>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01471" name="think-cell Slide" r:id="rId11" imgW="270" imgH="270" progId="TCLayout.ActiveDocument.1">
                  <p:embed/>
                </p:oleObj>
              </mc:Choice>
              <mc:Fallback>
                <p:oleObj name="think-cell Slide" r:id="rId11" imgW="270" imgH="270" progId="TCLayout.ActiveDocument.1">
                  <p:embed/>
                  <p:pic>
                    <p:nvPicPr>
                      <p:cNvPr id="0" name=""/>
                      <p:cNvPicPr/>
                      <p:nvPr/>
                    </p:nvPicPr>
                    <p:blipFill>
                      <a:blip r:embed="rId12"/>
                      <a:stretch>
                        <a:fillRect/>
                      </a:stretch>
                    </p:blipFill>
                    <p:spPr>
                      <a:xfrm>
                        <a:off x="1588" y="1589"/>
                        <a:ext cx="1587" cy="1587"/>
                      </a:xfrm>
                      <a:prstGeom prst="rect">
                        <a:avLst/>
                      </a:prstGeom>
                    </p:spPr>
                  </p:pic>
                </p:oleObj>
              </mc:Fallback>
            </mc:AlternateContent>
          </a:graphicData>
        </a:graphic>
      </p:graphicFrame>
      <p:sp>
        <p:nvSpPr>
          <p:cNvPr id="10" name="Rectangle 9"/>
          <p:cNvSpPr/>
          <p:nvPr userDrawn="1">
            <p:custDataLst>
              <p:tags r:id="rId3"/>
            </p:custDataLst>
          </p:nvPr>
        </p:nvSpPr>
        <p:spPr>
          <a:xfrm>
            <a:off x="7" y="6478599"/>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sp>
        <p:nvSpPr>
          <p:cNvPr id="2" name="Title 1"/>
          <p:cNvSpPr>
            <a:spLocks noGrp="1"/>
          </p:cNvSpPr>
          <p:nvPr>
            <p:ph type="title"/>
            <p:custDataLst>
              <p:tags r:id="rId4"/>
            </p:custDataLst>
          </p:nvPr>
        </p:nvSpPr>
        <p:spPr>
          <a:xfrm>
            <a:off x="1" y="192024"/>
            <a:ext cx="12188825" cy="646042"/>
          </a:xfrm>
        </p:spPr>
        <p:txBody>
          <a:bodyPr>
            <a:noAutofit/>
          </a:bodyPr>
          <a:lstStyle>
            <a:lvl1pPr>
              <a:defRPr/>
            </a:lvl1pPr>
          </a:lstStyle>
          <a:p>
            <a:endParaRPr lang="en-US" dirty="0"/>
          </a:p>
        </p:txBody>
      </p:sp>
      <p:sp>
        <p:nvSpPr>
          <p:cNvPr id="4" name="Footer Placeholder 3"/>
          <p:cNvSpPr>
            <a:spLocks noGrp="1"/>
          </p:cNvSpPr>
          <p:nvPr>
            <p:ph type="ftr" sz="quarter" idx="11"/>
            <p:custDataLst>
              <p:tags r:id="rId5"/>
            </p:custDataLst>
          </p:nvPr>
        </p:nvSpPr>
        <p:spPr/>
        <p:txBody>
          <a:bodyPr/>
          <a:lstStyle/>
          <a:p>
            <a:endParaRPr lang="en-US" dirty="0">
              <a:solidFill>
                <a:srgbClr val="505050"/>
              </a:solidFill>
            </a:endParaRPr>
          </a:p>
        </p:txBody>
      </p:sp>
      <p:sp>
        <p:nvSpPr>
          <p:cNvPr id="5" name="Slide Number Placeholder 4"/>
          <p:cNvSpPr>
            <a:spLocks noGrp="1"/>
          </p:cNvSpPr>
          <p:nvPr>
            <p:ph type="sldNum" sz="quarter" idx="12"/>
            <p:custDataLst>
              <p:tags r:id="rId6"/>
            </p:custDataLst>
          </p:nvPr>
        </p:nvSpPr>
        <p:spPr>
          <a:xfrm>
            <a:off x="11427031" y="6478599"/>
            <a:ext cx="761800"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custDataLst>
              <p:tags r:id="rId7"/>
            </p:custDataLst>
          </p:nvPr>
        </p:nvSpPr>
        <p:spPr>
          <a:xfrm>
            <a:off x="1" y="832105"/>
            <a:ext cx="12188825" cy="373063"/>
          </a:xfrm>
          <a:prstGeom prst="rect">
            <a:avLst/>
          </a:prstGeom>
        </p:spPr>
        <p:txBody>
          <a:bodyPr lIns="380851" tIns="53319" rIns="53319" bIns="53319">
            <a:noAutofit/>
          </a:bodyPr>
          <a:lstStyle>
            <a:lvl1pPr marL="0" indent="0">
              <a:buNone/>
              <a:defRPr sz="2255">
                <a:latin typeface="Segoe UI Light" pitchFamily="34" charset="0"/>
              </a:defRPr>
            </a:lvl1pPr>
            <a:lvl2pPr marL="226781" indent="0">
              <a:buNone/>
              <a:defRPr/>
            </a:lvl2pPr>
            <a:lvl3pPr marL="473792" indent="0">
              <a:buNone/>
              <a:defRPr/>
            </a:lvl3pPr>
            <a:lvl4pPr marL="700572" indent="0">
              <a:buNone/>
              <a:defRPr/>
            </a:lvl4pPr>
            <a:lvl5pPr marL="890089" indent="0">
              <a:buNone/>
              <a:defRPr/>
            </a:lvl5pPr>
          </a:lstStyle>
          <a:p>
            <a:pPr lvl="0"/>
            <a:r>
              <a:rPr lang="en-US" dirty="0" smtClean="0"/>
              <a:t>Click to add subtitle</a:t>
            </a:r>
          </a:p>
        </p:txBody>
      </p:sp>
      <p:sp>
        <p:nvSpPr>
          <p:cNvPr id="9" name="Footer Placeholder 2"/>
          <p:cNvSpPr txBox="1">
            <a:spLocks/>
          </p:cNvSpPr>
          <p:nvPr userDrawn="1">
            <p:custDataLst>
              <p:tags r:id="rId8"/>
            </p:custDataLst>
          </p:nvPr>
        </p:nvSpPr>
        <p:spPr>
          <a:xfrm>
            <a:off x="4" y="6478599"/>
            <a:ext cx="2285404" cy="379413"/>
          </a:xfrm>
          <a:prstGeom prst="rect">
            <a:avLst/>
          </a:prstGeom>
        </p:spPr>
        <p:txBody>
          <a:bodyPr lIns="306671" tIns="30667" rIns="61334" bIns="30667"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644" dirty="0" smtClean="0">
                <a:solidFill>
                  <a:srgbClr val="505050"/>
                </a:solidFill>
                <a:ea typeface="Segoe UI" pitchFamily="34" charset="0"/>
                <a:cs typeface="Segoe UI" pitchFamily="34" charset="0"/>
              </a:rPr>
              <a:t>EPG | MICROSOFT CONFIDENTIAL</a:t>
            </a:r>
            <a:endParaRPr lang="en-US" sz="644" dirty="0">
              <a:solidFill>
                <a:srgbClr val="505050"/>
              </a:solidFill>
              <a:ea typeface="Segoe UI" pitchFamily="34" charset="0"/>
              <a:cs typeface="Segoe UI" pitchFamily="34" charset="0"/>
            </a:endParaRPr>
          </a:p>
        </p:txBody>
      </p:sp>
      <p:sp>
        <p:nvSpPr>
          <p:cNvPr id="11" name="Rectangle 10"/>
          <p:cNvSpPr/>
          <p:nvPr userDrawn="1">
            <p:custDataLst>
              <p:tags r:id="rId9"/>
            </p:custDataLst>
          </p:nvPr>
        </p:nvSpPr>
        <p:spPr>
          <a:xfrm>
            <a:off x="2" y="3"/>
            <a:ext cx="444727" cy="64778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Tree>
    <p:extLst>
      <p:ext uri="{BB962C8B-B14F-4D97-AF65-F5344CB8AC3E}">
        <p14:creationId xmlns:p14="http://schemas.microsoft.com/office/powerpoint/2010/main" val="364308369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mo, Video - Accent 2">
    <p:bg>
      <p:bgPr>
        <a:solidFill>
          <a:schemeClr val="accent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73139" y="4343400"/>
            <a:ext cx="10237786" cy="461665"/>
          </a:xfrm>
        </p:spPr>
        <p:txBody>
          <a:bodyPr>
            <a:noAutofit/>
          </a:bodyPr>
          <a:lstStyle>
            <a:lvl1pPr marL="0" indent="0" algn="l">
              <a:lnSpc>
                <a:spcPct val="90000"/>
              </a:lnSpc>
              <a:spcBef>
                <a:spcPts val="0"/>
              </a:spcBef>
              <a:buNone/>
              <a:defRPr lang="en-US" sz="3600" kern="1200" spc="-70" baseline="0" dirty="0">
                <a:gradFill>
                  <a:gsLst>
                    <a:gs pos="2083">
                      <a:schemeClr val="tx1"/>
                    </a:gs>
                    <a:gs pos="99000">
                      <a:schemeClr val="tx1"/>
                    </a:gs>
                  </a:gsLst>
                  <a:lin ang="5400000" scaled="0"/>
                </a:gradFill>
                <a:latin typeface="+mj-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pPr>
            <a:r>
              <a:rPr lang="en-US" dirty="0" smtClean="0"/>
              <a:t>Click to edit Master subtitle style</a:t>
            </a:r>
            <a:endParaRPr lang="en-US" dirty="0"/>
          </a:p>
        </p:txBody>
      </p:sp>
      <p:sp>
        <p:nvSpPr>
          <p:cNvPr id="7" name="Text Placeholder 6"/>
          <p:cNvSpPr>
            <a:spLocks noGrp="1"/>
          </p:cNvSpPr>
          <p:nvPr>
            <p:ph type="body" sz="quarter" idx="10" hasCustomPrompt="1"/>
          </p:nvPr>
        </p:nvSpPr>
        <p:spPr>
          <a:xfrm>
            <a:off x="976313" y="2739678"/>
            <a:ext cx="10242550"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600" b="0" kern="1200" cap="none" spc="-400" baseline="0" dirty="0" smtClean="0">
                <a:ln w="3175">
                  <a:noFill/>
                </a:ln>
                <a:gradFill>
                  <a:gsLst>
                    <a:gs pos="100000">
                      <a:schemeClr val="tx1"/>
                    </a:gs>
                    <a:gs pos="0">
                      <a:schemeClr val="tx1"/>
                    </a:gs>
                  </a:gsLst>
                  <a:lin ang="5400000" scaled="0"/>
                </a:gradFill>
                <a:effectLst/>
                <a:latin typeface="+mj-lt"/>
                <a:ea typeface="+mn-ea"/>
                <a:cs typeface="Arial" charset="0"/>
              </a:defRPr>
            </a:lvl1pPr>
          </a:lstStyle>
          <a:p>
            <a:pPr lvl="0"/>
            <a:r>
              <a:rPr lang="en-US" dirty="0" smtClean="0"/>
              <a:t>click to…</a:t>
            </a:r>
          </a:p>
        </p:txBody>
      </p:sp>
      <p:sp>
        <p:nvSpPr>
          <p:cNvPr id="5" name="Text Placeholder 4"/>
          <p:cNvSpPr>
            <a:spLocks noGrp="1"/>
          </p:cNvSpPr>
          <p:nvPr>
            <p:ph type="body" sz="quarter" idx="11"/>
          </p:nvPr>
        </p:nvSpPr>
        <p:spPr>
          <a:xfrm>
            <a:off x="972344" y="1443190"/>
            <a:ext cx="10237787" cy="914096"/>
          </a:xfrm>
        </p:spPr>
        <p:txBody>
          <a:bodyPr wrap="square" anchor="ctr">
            <a:noAutofit/>
          </a:bodyPr>
          <a:lstStyle>
            <a:lvl1pPr marL="0" indent="0">
              <a:buNone/>
              <a:defRPr sz="6600" spc="-150"/>
            </a:lvl1pPr>
          </a:lstStyle>
          <a:p>
            <a:pPr lvl="0"/>
            <a:r>
              <a:rPr lang="en-US" dirty="0" smtClean="0"/>
              <a:t>Click to edit Master text styles</a:t>
            </a:r>
          </a:p>
        </p:txBody>
      </p:sp>
    </p:spTree>
    <p:extLst>
      <p:ext uri="{BB962C8B-B14F-4D97-AF65-F5344CB8AC3E}">
        <p14:creationId xmlns:p14="http://schemas.microsoft.com/office/powerpoint/2010/main" val="30454292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alternat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02495"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1588" y="1589"/>
                        <a:ext cx="1587" cy="1587"/>
                      </a:xfrm>
                      <a:prstGeom prst="rect">
                        <a:avLst/>
                      </a:prstGeom>
                    </p:spPr>
                  </p:pic>
                </p:oleObj>
              </mc:Fallback>
            </mc:AlternateContent>
          </a:graphicData>
        </a:graphic>
      </p:graphicFrame>
      <p:sp>
        <p:nvSpPr>
          <p:cNvPr id="16" name="Rectangle 15"/>
          <p:cNvSpPr/>
          <p:nvPr userDrawn="1">
            <p:custDataLst>
              <p:tags r:id="rId3"/>
            </p:custDataLst>
          </p:nvPr>
        </p:nvSpPr>
        <p:spPr>
          <a:xfrm>
            <a:off x="7" y="6478599"/>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sp>
        <p:nvSpPr>
          <p:cNvPr id="2" name="Title 1"/>
          <p:cNvSpPr>
            <a:spLocks noGrp="1"/>
          </p:cNvSpPr>
          <p:nvPr>
            <p:ph type="title"/>
            <p:custDataLst>
              <p:tags r:id="rId4"/>
            </p:custDataLst>
          </p:nvPr>
        </p:nvSpPr>
        <p:spPr>
          <a:xfrm>
            <a:off x="761805" y="3"/>
            <a:ext cx="11427024" cy="646042"/>
          </a:xfrm>
        </p:spPr>
        <p:txBody>
          <a:bodyPr>
            <a:noAutofit/>
          </a:bodyPr>
          <a:lstStyle>
            <a:lvl1pPr>
              <a:defRPr/>
            </a:lvl1pPr>
          </a:lstStyle>
          <a:p>
            <a:endParaRPr lang="en-US" dirty="0"/>
          </a:p>
        </p:txBody>
      </p:sp>
      <p:sp>
        <p:nvSpPr>
          <p:cNvPr id="6" name="Text Placeholder 5"/>
          <p:cNvSpPr>
            <a:spLocks noGrp="1"/>
          </p:cNvSpPr>
          <p:nvPr>
            <p:ph type="body" sz="quarter" idx="12" hasCustomPrompt="1"/>
            <p:custDataLst>
              <p:tags r:id="rId5"/>
            </p:custDataLst>
          </p:nvPr>
        </p:nvSpPr>
        <p:spPr>
          <a:xfrm>
            <a:off x="761805" y="573616"/>
            <a:ext cx="11427024" cy="373063"/>
          </a:xfrm>
          <a:prstGeom prst="rect">
            <a:avLst/>
          </a:prstGeom>
        </p:spPr>
        <p:txBody>
          <a:bodyPr lIns="380851" tIns="53319" rIns="53319" bIns="53319">
            <a:noAutofit/>
          </a:bodyPr>
          <a:lstStyle>
            <a:lvl1pPr marL="0" indent="0">
              <a:buNone/>
              <a:defRPr sz="2255">
                <a:latin typeface="Segoe UI Light" pitchFamily="34" charset="0"/>
              </a:defRPr>
            </a:lvl1pPr>
            <a:lvl2pPr marL="226781" indent="0">
              <a:buNone/>
              <a:defRPr/>
            </a:lvl2pPr>
            <a:lvl3pPr marL="473792" indent="0">
              <a:buNone/>
              <a:defRPr/>
            </a:lvl3pPr>
            <a:lvl4pPr marL="700572" indent="0">
              <a:buNone/>
              <a:defRPr/>
            </a:lvl4pPr>
            <a:lvl5pPr marL="890089" indent="0">
              <a:buNone/>
              <a:defRPr/>
            </a:lvl5pPr>
          </a:lstStyle>
          <a:p>
            <a:pPr lvl="0"/>
            <a:r>
              <a:rPr lang="en-US" dirty="0" smtClean="0"/>
              <a:t>Click to add subtitle</a:t>
            </a:r>
          </a:p>
        </p:txBody>
      </p:sp>
      <p:sp>
        <p:nvSpPr>
          <p:cNvPr id="4" name="Text Placeholder 3"/>
          <p:cNvSpPr>
            <a:spLocks noGrp="1"/>
          </p:cNvSpPr>
          <p:nvPr>
            <p:ph type="body" sz="quarter" idx="15" hasCustomPrompt="1"/>
            <p:custDataLst>
              <p:tags r:id="rId6"/>
            </p:custDataLst>
          </p:nvPr>
        </p:nvSpPr>
        <p:spPr>
          <a:xfrm>
            <a:off x="1542127" y="1524001"/>
            <a:ext cx="9884904" cy="4572000"/>
          </a:xfrm>
          <a:prstGeom prst="rect">
            <a:avLst/>
          </a:prstGeom>
        </p:spPr>
        <p:txBody>
          <a:bodyPr/>
          <a:lstStyle>
            <a:lvl1pP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Slide Number Placeholder 4"/>
          <p:cNvSpPr>
            <a:spLocks noGrp="1"/>
          </p:cNvSpPr>
          <p:nvPr>
            <p:ph type="sldNum" sz="quarter" idx="16"/>
            <p:custDataLst>
              <p:tags r:id="rId7"/>
            </p:custDataLst>
          </p:nvPr>
        </p:nvSpPr>
        <p:spPr>
          <a:xfrm>
            <a:off x="11427031" y="6478599"/>
            <a:ext cx="761800"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10" name="Footer Placeholder 3"/>
          <p:cNvSpPr>
            <a:spLocks noGrp="1"/>
          </p:cNvSpPr>
          <p:nvPr>
            <p:ph type="ftr" sz="quarter" idx="11"/>
            <p:custDataLst>
              <p:tags r:id="rId8"/>
            </p:custDataLst>
          </p:nvPr>
        </p:nvSpPr>
        <p:spPr>
          <a:xfrm>
            <a:off x="3047215" y="6477886"/>
            <a:ext cx="8379816" cy="380127"/>
          </a:xfrm>
        </p:spPr>
        <p:txBody>
          <a:bodyPr/>
          <a:lstStyle/>
          <a:p>
            <a:endParaRPr lang="en-US" dirty="0">
              <a:solidFill>
                <a:srgbClr val="505050"/>
              </a:solidFill>
            </a:endParaRPr>
          </a:p>
        </p:txBody>
      </p:sp>
      <p:sp>
        <p:nvSpPr>
          <p:cNvPr id="11" name="Footer Placeholder 2"/>
          <p:cNvSpPr txBox="1">
            <a:spLocks/>
          </p:cNvSpPr>
          <p:nvPr userDrawn="1">
            <p:custDataLst>
              <p:tags r:id="rId9"/>
            </p:custDataLst>
          </p:nvPr>
        </p:nvSpPr>
        <p:spPr>
          <a:xfrm>
            <a:off x="761802" y="6478599"/>
            <a:ext cx="2285404" cy="379413"/>
          </a:xfrm>
          <a:prstGeom prst="rect">
            <a:avLst/>
          </a:prstGeom>
        </p:spPr>
        <p:txBody>
          <a:bodyPr lIns="306671" tIns="30667" rIns="61334" bIns="30667"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644" dirty="0" smtClean="0">
                <a:solidFill>
                  <a:srgbClr val="505050"/>
                </a:solidFill>
                <a:ea typeface="Segoe UI" pitchFamily="34" charset="0"/>
                <a:cs typeface="Segoe UI" pitchFamily="34" charset="0"/>
              </a:rPr>
              <a:t>EPG | MICROSOFT CONFIDENTIAL</a:t>
            </a:r>
            <a:endParaRPr lang="en-US" sz="644" dirty="0">
              <a:solidFill>
                <a:srgbClr val="505050"/>
              </a:solidFill>
              <a:ea typeface="Segoe UI" pitchFamily="34" charset="0"/>
              <a:cs typeface="Segoe UI" pitchFamily="34" charset="0"/>
            </a:endParaRPr>
          </a:p>
        </p:txBody>
      </p:sp>
      <p:sp>
        <p:nvSpPr>
          <p:cNvPr id="12" name="Rectangle 11"/>
          <p:cNvSpPr/>
          <p:nvPr userDrawn="1">
            <p:custDataLst>
              <p:tags r:id="rId10"/>
            </p:custDataLst>
          </p:nvPr>
        </p:nvSpPr>
        <p:spPr>
          <a:xfrm>
            <a:off x="2" y="3"/>
            <a:ext cx="444727" cy="64778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Tree>
    <p:extLst>
      <p:ext uri="{BB962C8B-B14F-4D97-AF65-F5344CB8AC3E}">
        <p14:creationId xmlns:p14="http://schemas.microsoft.com/office/powerpoint/2010/main" val="486943091"/>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Title only (alternat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03519" name="think-cell Slide" r:id="rId11" imgW="270" imgH="270" progId="TCLayout.ActiveDocument.1">
                  <p:embed/>
                </p:oleObj>
              </mc:Choice>
              <mc:Fallback>
                <p:oleObj name="think-cell Slide" r:id="rId11" imgW="270" imgH="270" progId="TCLayout.ActiveDocument.1">
                  <p:embed/>
                  <p:pic>
                    <p:nvPicPr>
                      <p:cNvPr id="0" name=""/>
                      <p:cNvPicPr/>
                      <p:nvPr/>
                    </p:nvPicPr>
                    <p:blipFill>
                      <a:blip r:embed="rId12"/>
                      <a:stretch>
                        <a:fillRect/>
                      </a:stretch>
                    </p:blipFill>
                    <p:spPr>
                      <a:xfrm>
                        <a:off x="1588" y="1589"/>
                        <a:ext cx="1587" cy="1587"/>
                      </a:xfrm>
                      <a:prstGeom prst="rect">
                        <a:avLst/>
                      </a:prstGeom>
                    </p:spPr>
                  </p:pic>
                </p:oleObj>
              </mc:Fallback>
            </mc:AlternateContent>
          </a:graphicData>
        </a:graphic>
      </p:graphicFrame>
      <p:sp>
        <p:nvSpPr>
          <p:cNvPr id="12" name="Rectangle 11"/>
          <p:cNvSpPr/>
          <p:nvPr userDrawn="1">
            <p:custDataLst>
              <p:tags r:id="rId3"/>
            </p:custDataLst>
          </p:nvPr>
        </p:nvSpPr>
        <p:spPr>
          <a:xfrm>
            <a:off x="7" y="6478599"/>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sp>
        <p:nvSpPr>
          <p:cNvPr id="2" name="Title 1"/>
          <p:cNvSpPr>
            <a:spLocks noGrp="1"/>
          </p:cNvSpPr>
          <p:nvPr>
            <p:ph type="title"/>
            <p:custDataLst>
              <p:tags r:id="rId4"/>
            </p:custDataLst>
          </p:nvPr>
        </p:nvSpPr>
        <p:spPr>
          <a:xfrm>
            <a:off x="761805" y="3"/>
            <a:ext cx="11427024" cy="646042"/>
          </a:xfrm>
        </p:spPr>
        <p:txBody>
          <a:bodyPr>
            <a:noAutofit/>
          </a:bodyPr>
          <a:lstStyle>
            <a:lvl1pPr>
              <a:defRPr/>
            </a:lvl1pPr>
          </a:lstStyle>
          <a:p>
            <a:endParaRPr lang="en-US" dirty="0"/>
          </a:p>
        </p:txBody>
      </p:sp>
      <p:sp>
        <p:nvSpPr>
          <p:cNvPr id="6" name="Text Placeholder 5"/>
          <p:cNvSpPr>
            <a:spLocks noGrp="1"/>
          </p:cNvSpPr>
          <p:nvPr>
            <p:ph type="body" sz="quarter" idx="12" hasCustomPrompt="1"/>
            <p:custDataLst>
              <p:tags r:id="rId5"/>
            </p:custDataLst>
          </p:nvPr>
        </p:nvSpPr>
        <p:spPr>
          <a:xfrm>
            <a:off x="761805" y="573616"/>
            <a:ext cx="11427024" cy="373063"/>
          </a:xfrm>
          <a:prstGeom prst="rect">
            <a:avLst/>
          </a:prstGeom>
        </p:spPr>
        <p:txBody>
          <a:bodyPr lIns="380851" tIns="53319" rIns="53319" bIns="53319">
            <a:noAutofit/>
          </a:bodyPr>
          <a:lstStyle>
            <a:lvl1pPr marL="0" indent="0">
              <a:buNone/>
              <a:defRPr sz="2255">
                <a:latin typeface="Segoe UI Light" pitchFamily="34" charset="0"/>
              </a:defRPr>
            </a:lvl1pPr>
            <a:lvl2pPr marL="226781" indent="0">
              <a:buNone/>
              <a:defRPr/>
            </a:lvl2pPr>
            <a:lvl3pPr marL="473792" indent="0">
              <a:buNone/>
              <a:defRPr/>
            </a:lvl3pPr>
            <a:lvl4pPr marL="700572" indent="0">
              <a:buNone/>
              <a:defRPr/>
            </a:lvl4pPr>
            <a:lvl5pPr marL="890089" indent="0">
              <a:buNone/>
              <a:defRPr/>
            </a:lvl5pPr>
          </a:lstStyle>
          <a:p>
            <a:pPr lvl="0"/>
            <a:r>
              <a:rPr lang="en-US" dirty="0" smtClean="0"/>
              <a:t>Click to add subtitle</a:t>
            </a:r>
          </a:p>
        </p:txBody>
      </p:sp>
      <p:sp>
        <p:nvSpPr>
          <p:cNvPr id="15" name="Slide Number Placeholder 4"/>
          <p:cNvSpPr>
            <a:spLocks noGrp="1"/>
          </p:cNvSpPr>
          <p:nvPr>
            <p:ph type="sldNum" sz="quarter" idx="16"/>
            <p:custDataLst>
              <p:tags r:id="rId6"/>
            </p:custDataLst>
          </p:nvPr>
        </p:nvSpPr>
        <p:spPr>
          <a:xfrm>
            <a:off x="11427031" y="6478599"/>
            <a:ext cx="761800"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10" name="Footer Placeholder 3"/>
          <p:cNvSpPr>
            <a:spLocks noGrp="1"/>
          </p:cNvSpPr>
          <p:nvPr>
            <p:ph type="ftr" sz="quarter" idx="11"/>
            <p:custDataLst>
              <p:tags r:id="rId7"/>
            </p:custDataLst>
          </p:nvPr>
        </p:nvSpPr>
        <p:spPr>
          <a:xfrm>
            <a:off x="3047206" y="6477886"/>
            <a:ext cx="8379818" cy="380127"/>
          </a:xfrm>
        </p:spPr>
        <p:txBody>
          <a:bodyPr/>
          <a:lstStyle/>
          <a:p>
            <a:endParaRPr lang="en-US" dirty="0">
              <a:solidFill>
                <a:srgbClr val="505050"/>
              </a:solidFill>
            </a:endParaRPr>
          </a:p>
        </p:txBody>
      </p:sp>
      <p:sp>
        <p:nvSpPr>
          <p:cNvPr id="11" name="Footer Placeholder 2"/>
          <p:cNvSpPr txBox="1">
            <a:spLocks/>
          </p:cNvSpPr>
          <p:nvPr userDrawn="1">
            <p:custDataLst>
              <p:tags r:id="rId8"/>
            </p:custDataLst>
          </p:nvPr>
        </p:nvSpPr>
        <p:spPr>
          <a:xfrm>
            <a:off x="761802" y="6478599"/>
            <a:ext cx="2285404" cy="379413"/>
          </a:xfrm>
          <a:prstGeom prst="rect">
            <a:avLst/>
          </a:prstGeom>
        </p:spPr>
        <p:txBody>
          <a:bodyPr lIns="306671" tIns="30667" rIns="61334" bIns="30667"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644" dirty="0" smtClean="0">
                <a:solidFill>
                  <a:srgbClr val="505050"/>
                </a:solidFill>
                <a:ea typeface="Segoe UI" pitchFamily="34" charset="0"/>
                <a:cs typeface="Segoe UI" pitchFamily="34" charset="0"/>
              </a:rPr>
              <a:t>EPG | MICROSOFT CONFIDENTIAL</a:t>
            </a:r>
            <a:endParaRPr lang="en-US" sz="644" dirty="0">
              <a:solidFill>
                <a:srgbClr val="505050"/>
              </a:solidFill>
              <a:ea typeface="Segoe UI" pitchFamily="34" charset="0"/>
              <a:cs typeface="Segoe UI" pitchFamily="34" charset="0"/>
            </a:endParaRPr>
          </a:p>
        </p:txBody>
      </p:sp>
      <p:sp>
        <p:nvSpPr>
          <p:cNvPr id="13" name="Rectangle 12"/>
          <p:cNvSpPr/>
          <p:nvPr userDrawn="1">
            <p:custDataLst>
              <p:tags r:id="rId9"/>
            </p:custDataLst>
          </p:nvPr>
        </p:nvSpPr>
        <p:spPr>
          <a:xfrm>
            <a:off x="2" y="3"/>
            <a:ext cx="444727" cy="64778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Tree>
    <p:extLst>
      <p:ext uri="{BB962C8B-B14F-4D97-AF65-F5344CB8AC3E}">
        <p14:creationId xmlns:p14="http://schemas.microsoft.com/office/powerpoint/2010/main" val="3680515109"/>
      </p:ext>
    </p:extLst>
  </p:cSld>
  <p:clrMapOvr>
    <a:masterClrMapping/>
  </p:clrMapOvr>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Developer co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04543" name="think-cell Slide" r:id="rId11" imgW="270" imgH="270" progId="TCLayout.ActiveDocument.1">
                  <p:embed/>
                </p:oleObj>
              </mc:Choice>
              <mc:Fallback>
                <p:oleObj name="think-cell Slide" r:id="rId11" imgW="270" imgH="270" progId="TCLayout.ActiveDocument.1">
                  <p:embed/>
                  <p:pic>
                    <p:nvPicPr>
                      <p:cNvPr id="0" name=""/>
                      <p:cNvPicPr/>
                      <p:nvPr/>
                    </p:nvPicPr>
                    <p:blipFill>
                      <a:blip r:embed="rId12"/>
                      <a:stretch>
                        <a:fillRect/>
                      </a:stretch>
                    </p:blipFill>
                    <p:spPr>
                      <a:xfrm>
                        <a:off x="1588" y="1589"/>
                        <a:ext cx="1587" cy="1587"/>
                      </a:xfrm>
                      <a:prstGeom prst="rect">
                        <a:avLst/>
                      </a:prstGeom>
                    </p:spPr>
                  </p:pic>
                </p:oleObj>
              </mc:Fallback>
            </mc:AlternateContent>
          </a:graphicData>
        </a:graphic>
      </p:graphicFrame>
      <p:sp>
        <p:nvSpPr>
          <p:cNvPr id="13" name="Rectangle 12"/>
          <p:cNvSpPr/>
          <p:nvPr userDrawn="1">
            <p:custDataLst>
              <p:tags r:id="rId3"/>
            </p:custDataLst>
          </p:nvPr>
        </p:nvSpPr>
        <p:spPr>
          <a:xfrm>
            <a:off x="7" y="6478599"/>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sp>
        <p:nvSpPr>
          <p:cNvPr id="2" name="Title 1"/>
          <p:cNvSpPr>
            <a:spLocks noGrp="1"/>
          </p:cNvSpPr>
          <p:nvPr>
            <p:ph type="title"/>
            <p:custDataLst>
              <p:tags r:id="rId4"/>
            </p:custDataLst>
          </p:nvPr>
        </p:nvSpPr>
        <p:spPr/>
        <p:txBody>
          <a:bodyPr>
            <a:noAutofit/>
          </a:bodyPr>
          <a:lstStyle>
            <a:lvl1pPr>
              <a:defRPr/>
            </a:lvl1pPr>
          </a:lstStyle>
          <a:p>
            <a:endParaRPr lang="en-US" dirty="0"/>
          </a:p>
        </p:txBody>
      </p:sp>
      <p:sp>
        <p:nvSpPr>
          <p:cNvPr id="4" name="Text Placeholder 3"/>
          <p:cNvSpPr>
            <a:spLocks noGrp="1"/>
          </p:cNvSpPr>
          <p:nvPr>
            <p:ph type="body" sz="quarter" idx="15" hasCustomPrompt="1"/>
            <p:custDataLst>
              <p:tags r:id="rId5"/>
            </p:custDataLst>
          </p:nvPr>
        </p:nvSpPr>
        <p:spPr>
          <a:xfrm>
            <a:off x="761803" y="1524001"/>
            <a:ext cx="10665222" cy="4572000"/>
          </a:xfrm>
          <a:prstGeom prst="rect">
            <a:avLst/>
          </a:prstGeom>
        </p:spPr>
        <p:txBody>
          <a:bodyPr/>
          <a:lstStyle>
            <a:lvl1pPr marL="0" indent="0">
              <a:buNone/>
              <a:defRPr>
                <a:solidFill>
                  <a:schemeClr val="tx1"/>
                </a:solidFill>
                <a:latin typeface="Segoe UI"/>
                <a:cs typeface="Segoe UI"/>
                <a:sym typeface="Segoe UI"/>
              </a:defRPr>
            </a:lvl1pPr>
            <a:lvl2pPr marL="226781" indent="0">
              <a:buNone/>
              <a:defRPr>
                <a:solidFill>
                  <a:schemeClr val="tx1"/>
                </a:solidFill>
                <a:latin typeface="Segoe UI"/>
                <a:cs typeface="Segoe UI"/>
                <a:sym typeface="Segoe UI"/>
              </a:defRPr>
            </a:lvl2pPr>
            <a:lvl3pPr marL="473792" indent="0">
              <a:buNone/>
              <a:defRPr>
                <a:solidFill>
                  <a:schemeClr val="tx1"/>
                </a:solidFill>
                <a:latin typeface="Segoe UI"/>
                <a:cs typeface="Segoe UI"/>
                <a:sym typeface="Segoe UI"/>
              </a:defRPr>
            </a:lvl3pPr>
            <a:lvl4pPr marL="700572" indent="0">
              <a:buNone/>
              <a:defRPr>
                <a:solidFill>
                  <a:schemeClr val="tx1"/>
                </a:solidFill>
                <a:latin typeface="Segoe UI"/>
                <a:cs typeface="Segoe UI"/>
                <a:sym typeface="Segoe UI"/>
              </a:defRPr>
            </a:lvl4pPr>
            <a:lvl5pPr marL="890089" indent="0">
              <a:buNone/>
              <a:defRPr>
                <a:solidFill>
                  <a:schemeClr val="tx1"/>
                </a:solidFill>
                <a:latin typeface="Segoe UI"/>
                <a:cs typeface="Segoe UI"/>
                <a:sym typeface="Segoe UI"/>
              </a:defRPr>
            </a:lvl5pPr>
          </a:lstStyle>
          <a:p>
            <a:pPr lvl="0"/>
            <a:r>
              <a:rPr lang="en-US" dirty="0" smtClean="0"/>
              <a:t>Click to add developer code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5"/>
          <p:cNvSpPr>
            <a:spLocks noGrp="1"/>
          </p:cNvSpPr>
          <p:nvPr>
            <p:ph type="body" sz="quarter" idx="12" hasCustomPrompt="1"/>
            <p:custDataLst>
              <p:tags r:id="rId6"/>
            </p:custDataLst>
          </p:nvPr>
        </p:nvSpPr>
        <p:spPr>
          <a:xfrm>
            <a:off x="4" y="573616"/>
            <a:ext cx="12188825" cy="373063"/>
          </a:xfrm>
          <a:prstGeom prst="rect">
            <a:avLst/>
          </a:prstGeom>
        </p:spPr>
        <p:txBody>
          <a:bodyPr lIns="380851" tIns="53319" rIns="53319" bIns="53319">
            <a:noAutofit/>
          </a:bodyPr>
          <a:lstStyle>
            <a:lvl1pPr marL="0" indent="0">
              <a:buNone/>
              <a:defRPr sz="2255">
                <a:latin typeface="Segoe UI Light" pitchFamily="34" charset="0"/>
              </a:defRPr>
            </a:lvl1pPr>
            <a:lvl2pPr marL="226781" indent="0">
              <a:buNone/>
              <a:defRPr/>
            </a:lvl2pPr>
            <a:lvl3pPr marL="473792" indent="0">
              <a:buNone/>
              <a:defRPr/>
            </a:lvl3pPr>
            <a:lvl4pPr marL="700572" indent="0">
              <a:buNone/>
              <a:defRPr/>
            </a:lvl4pPr>
            <a:lvl5pPr marL="890089" indent="0">
              <a:buNone/>
              <a:defRPr/>
            </a:lvl5pPr>
          </a:lstStyle>
          <a:p>
            <a:pPr lvl="0"/>
            <a:r>
              <a:rPr lang="en-US" dirty="0" smtClean="0"/>
              <a:t>Click to add subtitle</a:t>
            </a:r>
          </a:p>
        </p:txBody>
      </p:sp>
      <p:sp>
        <p:nvSpPr>
          <p:cNvPr id="8" name="Footer Placeholder 2"/>
          <p:cNvSpPr txBox="1">
            <a:spLocks/>
          </p:cNvSpPr>
          <p:nvPr userDrawn="1">
            <p:custDataLst>
              <p:tags r:id="rId7"/>
            </p:custDataLst>
          </p:nvPr>
        </p:nvSpPr>
        <p:spPr>
          <a:xfrm>
            <a:off x="4" y="6478599"/>
            <a:ext cx="2285404" cy="379413"/>
          </a:xfrm>
          <a:prstGeom prst="rect">
            <a:avLst/>
          </a:prstGeom>
        </p:spPr>
        <p:txBody>
          <a:bodyPr lIns="306671" tIns="30667" rIns="61334" bIns="30667"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644" dirty="0" smtClean="0">
                <a:solidFill>
                  <a:srgbClr val="505050"/>
                </a:solidFill>
                <a:ea typeface="Segoe UI" pitchFamily="34" charset="0"/>
                <a:cs typeface="Segoe UI" pitchFamily="34" charset="0"/>
              </a:rPr>
              <a:t>EPG | MICROSOFT CONFIDENTIAL</a:t>
            </a:r>
            <a:endParaRPr lang="en-US" sz="644" dirty="0">
              <a:solidFill>
                <a:srgbClr val="505050"/>
              </a:solidFill>
              <a:ea typeface="Segoe UI" pitchFamily="34" charset="0"/>
              <a:cs typeface="Segoe UI" pitchFamily="34" charset="0"/>
            </a:endParaRPr>
          </a:p>
        </p:txBody>
      </p:sp>
      <p:sp>
        <p:nvSpPr>
          <p:cNvPr id="6" name="Footer Placeholder 5"/>
          <p:cNvSpPr>
            <a:spLocks noGrp="1"/>
          </p:cNvSpPr>
          <p:nvPr>
            <p:ph type="ftr" sz="quarter" idx="16"/>
            <p:custDataLst>
              <p:tags r:id="rId8"/>
            </p:custDataLst>
          </p:nvPr>
        </p:nvSpPr>
        <p:spPr/>
        <p:txBody>
          <a:bodyPr/>
          <a:lstStyle/>
          <a:p>
            <a:endParaRPr lang="en-US" dirty="0">
              <a:solidFill>
                <a:srgbClr val="505050"/>
              </a:solidFill>
            </a:endParaRPr>
          </a:p>
        </p:txBody>
      </p:sp>
      <p:sp>
        <p:nvSpPr>
          <p:cNvPr id="10" name="Slide Number Placeholder 9"/>
          <p:cNvSpPr>
            <a:spLocks noGrp="1"/>
          </p:cNvSpPr>
          <p:nvPr>
            <p:ph type="sldNum" sz="quarter" idx="17"/>
            <p:custDataLst>
              <p:tags r:id="rId9"/>
            </p:custDataLst>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638723058"/>
      </p:ext>
    </p:extLst>
  </p:cSld>
  <p:clrMapOvr>
    <a:masterClrMapping/>
  </p:clrMapOvr>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05567"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sp>
        <p:nvSpPr>
          <p:cNvPr id="9" name="Rectangle 8"/>
          <p:cNvSpPr/>
          <p:nvPr userDrawn="1">
            <p:custDataLst>
              <p:tags r:id="rId3"/>
            </p:custDataLst>
          </p:nvPr>
        </p:nvSpPr>
        <p:spPr>
          <a:xfrm>
            <a:off x="7" y="6478599"/>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sp>
        <p:nvSpPr>
          <p:cNvPr id="6" name="Text Placeholder 23"/>
          <p:cNvSpPr>
            <a:spLocks noGrp="1"/>
          </p:cNvSpPr>
          <p:nvPr>
            <p:ph type="body" sz="quarter" idx="14" hasCustomPrompt="1"/>
            <p:custDataLst>
              <p:tags r:id="rId4"/>
            </p:custDataLst>
          </p:nvPr>
        </p:nvSpPr>
        <p:spPr>
          <a:xfrm>
            <a:off x="11427024" y="6478324"/>
            <a:ext cx="761801" cy="378354"/>
          </a:xfrm>
          <a:prstGeom prst="rect">
            <a:avLst/>
          </a:prstGeom>
        </p:spPr>
        <p:txBody>
          <a:bodyPr anchor="ctr"/>
          <a:lstStyle>
            <a:lvl1pPr marL="0" indent="0" algn="r">
              <a:buNone/>
              <a:defRPr sz="644">
                <a:solidFill>
                  <a:schemeClr val="tx1"/>
                </a:solidFill>
              </a:defRPr>
            </a:lvl1pPr>
          </a:lstStyle>
          <a:p>
            <a:fld id="{13C7C2A1-6219-4FFB-8871-7AF0864EFB3F}" type="slidenum">
              <a:rPr lang="en-US" smtClean="0"/>
              <a:t>‹#›</a:t>
            </a:fld>
            <a:endParaRPr lang="en-US" dirty="0"/>
          </a:p>
        </p:txBody>
      </p:sp>
      <p:sp>
        <p:nvSpPr>
          <p:cNvPr id="8" name="Footer Placeholder 2"/>
          <p:cNvSpPr txBox="1">
            <a:spLocks/>
          </p:cNvSpPr>
          <p:nvPr userDrawn="1">
            <p:custDataLst>
              <p:tags r:id="rId5"/>
            </p:custDataLst>
          </p:nvPr>
        </p:nvSpPr>
        <p:spPr>
          <a:xfrm>
            <a:off x="4" y="6478599"/>
            <a:ext cx="2285404" cy="379413"/>
          </a:xfrm>
          <a:prstGeom prst="rect">
            <a:avLst/>
          </a:prstGeom>
        </p:spPr>
        <p:txBody>
          <a:bodyPr lIns="306671" tIns="30667" rIns="61334" bIns="30667"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644" dirty="0" smtClean="0">
                <a:solidFill>
                  <a:srgbClr val="505050"/>
                </a:solidFill>
                <a:ea typeface="Segoe UI" pitchFamily="34" charset="0"/>
                <a:cs typeface="Segoe UI" pitchFamily="34" charset="0"/>
              </a:rPr>
              <a:t>EPG | MICROSOFT CONFIDENTIAL</a:t>
            </a:r>
            <a:endParaRPr lang="en-US" sz="644" dirty="0">
              <a:solidFill>
                <a:srgbClr val="505050"/>
              </a:solidFill>
              <a:ea typeface="Segoe UI" pitchFamily="34" charset="0"/>
              <a:cs typeface="Segoe UI" pitchFamily="34" charset="0"/>
            </a:endParaRPr>
          </a:p>
        </p:txBody>
      </p:sp>
      <p:sp>
        <p:nvSpPr>
          <p:cNvPr id="2" name="Footer Placeholder 1"/>
          <p:cNvSpPr>
            <a:spLocks noGrp="1"/>
          </p:cNvSpPr>
          <p:nvPr>
            <p:ph type="ftr" sz="quarter" idx="15"/>
            <p:custDataLst>
              <p:tags r:id="rId6"/>
            </p:custDataLst>
          </p:nvPr>
        </p:nvSpPr>
        <p:spPr/>
        <p:txBody>
          <a:bodyPr/>
          <a:lstStyle/>
          <a:p>
            <a:endParaRPr lang="en-US" dirty="0">
              <a:solidFill>
                <a:srgbClr val="505050"/>
              </a:solidFill>
            </a:endParaRPr>
          </a:p>
        </p:txBody>
      </p:sp>
      <p:sp>
        <p:nvSpPr>
          <p:cNvPr id="3" name="Slide Number Placeholder 2"/>
          <p:cNvSpPr>
            <a:spLocks noGrp="1"/>
          </p:cNvSpPr>
          <p:nvPr>
            <p:ph type="sldNum" sz="quarter" idx="16"/>
            <p:custDataLst>
              <p:tags r:id="rId7"/>
            </p:custDataLst>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2807339974"/>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p:cSld name="Dem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06591"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1588" y="1589"/>
                        <a:ext cx="1587" cy="1587"/>
                      </a:xfrm>
                      <a:prstGeom prst="rect">
                        <a:avLst/>
                      </a:prstGeom>
                    </p:spPr>
                  </p:pic>
                </p:oleObj>
              </mc:Fallback>
            </mc:AlternateContent>
          </a:graphicData>
        </a:graphic>
      </p:graphicFrame>
      <p:sp>
        <p:nvSpPr>
          <p:cNvPr id="8" name="Rectangle 7"/>
          <p:cNvSpPr/>
          <p:nvPr userDrawn="1">
            <p:custDataLst>
              <p:tags r:id="rId3"/>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10" name="Rectangle 9"/>
          <p:cNvSpPr/>
          <p:nvPr>
            <p:custDataLst>
              <p:tags r:id="rId4"/>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7" name="Rectangle 6"/>
          <p:cNvSpPr/>
          <p:nvPr>
            <p:custDataLst>
              <p:tags r:id="rId5"/>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9" name="Text Placeholder 8"/>
          <p:cNvSpPr>
            <a:spLocks noGrp="1"/>
          </p:cNvSpPr>
          <p:nvPr>
            <p:ph type="body" sz="quarter" idx="13"/>
            <p:custDataLst>
              <p:tags r:id="rId6"/>
            </p:custDataLst>
          </p:nvPr>
        </p:nvSpPr>
        <p:spPr>
          <a:xfrm>
            <a:off x="761802" y="2286001"/>
            <a:ext cx="7618016" cy="2286000"/>
          </a:xfrm>
          <a:prstGeom prst="rect">
            <a:avLst/>
          </a:prstGeom>
        </p:spPr>
        <p:txBody>
          <a:bodyPr lIns="380851" anchor="b">
            <a:noAutofit/>
          </a:bodyPr>
          <a:lstStyle>
            <a:lvl1pPr marL="0" indent="0">
              <a:lnSpc>
                <a:spcPct val="80000"/>
              </a:lnSpc>
              <a:buNone/>
              <a:defRPr sz="3865">
                <a:solidFill>
                  <a:schemeClr val="bg1"/>
                </a:solidFill>
                <a:latin typeface="Segoe UI Light" pitchFamily="34" charset="0"/>
              </a:defRPr>
            </a:lvl1pPr>
          </a:lstStyle>
          <a:p>
            <a:pPr lvl="0"/>
            <a:endParaRPr lang="en-US" dirty="0" smtClean="0"/>
          </a:p>
        </p:txBody>
      </p:sp>
      <p:sp>
        <p:nvSpPr>
          <p:cNvPr id="11" name="Text Placeholder 10"/>
          <p:cNvSpPr>
            <a:spLocks noGrp="1"/>
          </p:cNvSpPr>
          <p:nvPr>
            <p:ph type="body" sz="quarter" idx="14"/>
            <p:custDataLst>
              <p:tags r:id="rId7"/>
            </p:custDataLst>
          </p:nvPr>
        </p:nvSpPr>
        <p:spPr>
          <a:xfrm>
            <a:off x="761802" y="4572000"/>
            <a:ext cx="7618016" cy="762000"/>
          </a:xfrm>
          <a:prstGeom prst="rect">
            <a:avLst/>
          </a:prstGeom>
        </p:spPr>
        <p:txBody>
          <a:bodyPr lIns="380851">
            <a:noAutofit/>
          </a:bodyPr>
          <a:lstStyle>
            <a:lvl1pPr marL="153317" indent="-153317">
              <a:lnSpc>
                <a:spcPct val="80000"/>
              </a:lnSpc>
              <a:buNone/>
              <a:defRPr lang="en-US" sz="1611" kern="1200" dirty="0">
                <a:solidFill>
                  <a:srgbClr val="FFFFFF"/>
                </a:solidFill>
                <a:latin typeface="Segoe UI" pitchFamily="34" charset="0"/>
                <a:ea typeface="Segoe UI" pitchFamily="34" charset="0"/>
                <a:cs typeface="Segoe UI" pitchFamily="34" charset="0"/>
              </a:defRPr>
            </a:lvl1pPr>
          </a:lstStyle>
          <a:p>
            <a:pPr marL="0" lvl="0" indent="0" algn="l" defTabSz="876052" rtl="0" eaLnBrk="1" latinLnBrk="0" hangingPunct="1">
              <a:spcBef>
                <a:spcPct val="20000"/>
              </a:spcBef>
              <a:buClr>
                <a:srgbClr val="0072C6"/>
              </a:buClr>
              <a:buSzPct val="100000"/>
            </a:pPr>
            <a:endParaRPr lang="en-US" dirty="0" smtClean="0"/>
          </a:p>
        </p:txBody>
      </p:sp>
      <p:sp>
        <p:nvSpPr>
          <p:cNvPr id="12" name="Rectangle 11"/>
          <p:cNvSpPr/>
          <p:nvPr>
            <p:custDataLst>
              <p:tags r:id="rId8"/>
            </p:custDataLst>
          </p:nvPr>
        </p:nvSpPr>
        <p:spPr>
          <a:xfrm>
            <a:off x="2" y="1"/>
            <a:ext cx="761801" cy="68564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15" name="TextBox 14"/>
          <p:cNvSpPr txBox="1"/>
          <p:nvPr>
            <p:custDataLst>
              <p:tags r:id="rId9"/>
            </p:custDataLst>
          </p:nvPr>
        </p:nvSpPr>
        <p:spPr>
          <a:xfrm>
            <a:off x="761803" y="2"/>
            <a:ext cx="5332610" cy="1313656"/>
          </a:xfrm>
          <a:prstGeom prst="rect">
            <a:avLst/>
          </a:prstGeom>
        </p:spPr>
        <p:txBody>
          <a:bodyPr vert="horz" wrap="square" lIns="306671" tIns="43808" rIns="87616" bIns="43808" rtlCol="0" anchor="ctr">
            <a:noAutofit/>
          </a:bodyPr>
          <a:lstStyle/>
          <a:p>
            <a:pPr defTabSz="876052"/>
            <a:r>
              <a:rPr lang="en-US" sz="6441" dirty="0" smtClean="0">
                <a:solidFill>
                  <a:srgbClr val="00188F"/>
                </a:solidFill>
                <a:latin typeface="Segoe UI Light" pitchFamily="34" charset="0"/>
                <a:ea typeface="Segoe UI" pitchFamily="34" charset="0"/>
                <a:cs typeface="Segoe UI" pitchFamily="34" charset="0"/>
              </a:rPr>
              <a:t>Demo</a:t>
            </a:r>
          </a:p>
        </p:txBody>
      </p:sp>
      <p:sp>
        <p:nvSpPr>
          <p:cNvPr id="13" name="TextBox 12"/>
          <p:cNvSpPr txBox="1"/>
          <p:nvPr userDrawn="1">
            <p:custDataLst>
              <p:tags r:id="rId10"/>
            </p:custDataLst>
          </p:nvPr>
        </p:nvSpPr>
        <p:spPr>
          <a:xfrm>
            <a:off x="761803" y="2"/>
            <a:ext cx="5332610" cy="1313656"/>
          </a:xfrm>
          <a:prstGeom prst="rect">
            <a:avLst/>
          </a:prstGeom>
        </p:spPr>
        <p:txBody>
          <a:bodyPr vert="horz" wrap="square" lIns="306671" tIns="43808" rIns="87616" bIns="43808" rtlCol="0" anchor="ctr">
            <a:noAutofit/>
          </a:bodyPr>
          <a:lstStyle/>
          <a:p>
            <a:pPr defTabSz="876052"/>
            <a:r>
              <a:rPr lang="en-US" sz="6441" dirty="0" smtClean="0">
                <a:solidFill>
                  <a:srgbClr val="00BCF2"/>
                </a:solidFill>
                <a:latin typeface="Segoe UI Light" pitchFamily="34" charset="0"/>
                <a:ea typeface="Segoe UI" pitchFamily="34" charset="0"/>
                <a:cs typeface="Segoe UI" pitchFamily="34" charset="0"/>
              </a:rPr>
              <a:t>Demo</a:t>
            </a:r>
          </a:p>
        </p:txBody>
      </p:sp>
    </p:spTree>
    <p:extLst>
      <p:ext uri="{BB962C8B-B14F-4D97-AF65-F5344CB8AC3E}">
        <p14:creationId xmlns:p14="http://schemas.microsoft.com/office/powerpoint/2010/main" val="3091650267"/>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07615"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1588" y="1589"/>
                        <a:ext cx="1587" cy="1587"/>
                      </a:xfrm>
                      <a:prstGeom prst="rect">
                        <a:avLst/>
                      </a:prstGeom>
                    </p:spPr>
                  </p:pic>
                </p:oleObj>
              </mc:Fallback>
            </mc:AlternateContent>
          </a:graphicData>
        </a:graphic>
      </p:graphicFrame>
      <p:sp>
        <p:nvSpPr>
          <p:cNvPr id="8" name="Rectangle 7"/>
          <p:cNvSpPr/>
          <p:nvPr userDrawn="1">
            <p:custDataLst>
              <p:tags r:id="rId3"/>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10" name="Rectangle 9"/>
          <p:cNvSpPr/>
          <p:nvPr>
            <p:custDataLst>
              <p:tags r:id="rId4"/>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7" name="Rectangle 6"/>
          <p:cNvSpPr/>
          <p:nvPr>
            <p:custDataLst>
              <p:tags r:id="rId5"/>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9" name="Text Placeholder 8"/>
          <p:cNvSpPr>
            <a:spLocks noGrp="1"/>
          </p:cNvSpPr>
          <p:nvPr>
            <p:ph type="body" sz="quarter" idx="13"/>
            <p:custDataLst>
              <p:tags r:id="rId6"/>
            </p:custDataLst>
          </p:nvPr>
        </p:nvSpPr>
        <p:spPr>
          <a:xfrm>
            <a:off x="761802" y="2286001"/>
            <a:ext cx="7618016" cy="2286000"/>
          </a:xfrm>
          <a:prstGeom prst="rect">
            <a:avLst/>
          </a:prstGeom>
        </p:spPr>
        <p:txBody>
          <a:bodyPr lIns="380851" anchor="b">
            <a:noAutofit/>
          </a:bodyPr>
          <a:lstStyle>
            <a:lvl1pPr marL="0" indent="0">
              <a:lnSpc>
                <a:spcPct val="80000"/>
              </a:lnSpc>
              <a:buNone/>
              <a:defRPr sz="3865">
                <a:solidFill>
                  <a:schemeClr val="bg1"/>
                </a:solidFill>
                <a:latin typeface="Segoe UI Light" pitchFamily="34" charset="0"/>
              </a:defRPr>
            </a:lvl1pPr>
          </a:lstStyle>
          <a:p>
            <a:pPr lvl="0"/>
            <a:endParaRPr lang="en-US" dirty="0" smtClean="0"/>
          </a:p>
        </p:txBody>
      </p:sp>
      <p:sp>
        <p:nvSpPr>
          <p:cNvPr id="11" name="Text Placeholder 10"/>
          <p:cNvSpPr>
            <a:spLocks noGrp="1"/>
          </p:cNvSpPr>
          <p:nvPr>
            <p:ph type="body" sz="quarter" idx="14"/>
            <p:custDataLst>
              <p:tags r:id="rId7"/>
            </p:custDataLst>
          </p:nvPr>
        </p:nvSpPr>
        <p:spPr>
          <a:xfrm>
            <a:off x="761802" y="4572000"/>
            <a:ext cx="7618016" cy="762000"/>
          </a:xfrm>
          <a:prstGeom prst="rect">
            <a:avLst/>
          </a:prstGeom>
        </p:spPr>
        <p:txBody>
          <a:bodyPr lIns="380851">
            <a:noAutofit/>
          </a:bodyPr>
          <a:lstStyle>
            <a:lvl1pPr marL="153317" indent="-153317">
              <a:lnSpc>
                <a:spcPct val="80000"/>
              </a:lnSpc>
              <a:buNone/>
              <a:defRPr lang="en-US" sz="1611" kern="1200" dirty="0">
                <a:solidFill>
                  <a:srgbClr val="FFFFFF"/>
                </a:solidFill>
                <a:latin typeface="Segoe UI" pitchFamily="34" charset="0"/>
                <a:ea typeface="Segoe UI" pitchFamily="34" charset="0"/>
                <a:cs typeface="Segoe UI" pitchFamily="34" charset="0"/>
              </a:defRPr>
            </a:lvl1pPr>
          </a:lstStyle>
          <a:p>
            <a:pPr marL="0" lvl="0" indent="0" algn="l" defTabSz="876052" rtl="0" eaLnBrk="1" latinLnBrk="0" hangingPunct="1">
              <a:spcBef>
                <a:spcPct val="20000"/>
              </a:spcBef>
              <a:buClr>
                <a:srgbClr val="0072C6"/>
              </a:buClr>
              <a:buSzPct val="100000"/>
            </a:pPr>
            <a:endParaRPr lang="en-US" dirty="0" smtClean="0"/>
          </a:p>
        </p:txBody>
      </p:sp>
      <p:sp>
        <p:nvSpPr>
          <p:cNvPr id="12" name="Rectangle 11"/>
          <p:cNvSpPr/>
          <p:nvPr>
            <p:custDataLst>
              <p:tags r:id="rId8"/>
            </p:custDataLst>
          </p:nvPr>
        </p:nvSpPr>
        <p:spPr>
          <a:xfrm>
            <a:off x="2" y="1"/>
            <a:ext cx="761801" cy="68564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2" name="TextBox 1"/>
          <p:cNvSpPr txBox="1"/>
          <p:nvPr>
            <p:custDataLst>
              <p:tags r:id="rId9"/>
            </p:custDataLst>
          </p:nvPr>
        </p:nvSpPr>
        <p:spPr>
          <a:xfrm>
            <a:off x="761803" y="2"/>
            <a:ext cx="5332610" cy="1313656"/>
          </a:xfrm>
          <a:prstGeom prst="rect">
            <a:avLst/>
          </a:prstGeom>
        </p:spPr>
        <p:txBody>
          <a:bodyPr vert="horz" wrap="square" lIns="306671" tIns="43808" rIns="87616" bIns="43808" rtlCol="0" anchor="ctr">
            <a:noAutofit/>
          </a:bodyPr>
          <a:lstStyle/>
          <a:p>
            <a:pPr defTabSz="876052"/>
            <a:r>
              <a:rPr lang="en-US" sz="6441" dirty="0" smtClean="0">
                <a:solidFill>
                  <a:srgbClr val="00188F"/>
                </a:solidFill>
                <a:latin typeface="Segoe UI Light" pitchFamily="34" charset="0"/>
                <a:ea typeface="Segoe UI" pitchFamily="34" charset="0"/>
                <a:cs typeface="Segoe UI" pitchFamily="34" charset="0"/>
              </a:rPr>
              <a:t>Video</a:t>
            </a:r>
          </a:p>
        </p:txBody>
      </p:sp>
      <p:sp>
        <p:nvSpPr>
          <p:cNvPr id="13" name="TextBox 12"/>
          <p:cNvSpPr txBox="1"/>
          <p:nvPr userDrawn="1">
            <p:custDataLst>
              <p:tags r:id="rId10"/>
            </p:custDataLst>
          </p:nvPr>
        </p:nvSpPr>
        <p:spPr>
          <a:xfrm>
            <a:off x="761803" y="2"/>
            <a:ext cx="5332610" cy="1313656"/>
          </a:xfrm>
          <a:prstGeom prst="rect">
            <a:avLst/>
          </a:prstGeom>
        </p:spPr>
        <p:txBody>
          <a:bodyPr vert="horz" wrap="square" lIns="306671" tIns="43808" rIns="87616" bIns="43808" rtlCol="0" anchor="ctr">
            <a:noAutofit/>
          </a:bodyPr>
          <a:lstStyle/>
          <a:p>
            <a:pPr defTabSz="876052"/>
            <a:r>
              <a:rPr lang="en-US" sz="6441" dirty="0" smtClean="0">
                <a:solidFill>
                  <a:srgbClr val="00BCF2"/>
                </a:solidFill>
                <a:latin typeface="Segoe UI Light" pitchFamily="34" charset="0"/>
                <a:ea typeface="Segoe UI" pitchFamily="34" charset="0"/>
                <a:cs typeface="Segoe UI" pitchFamily="34" charset="0"/>
              </a:rPr>
              <a:t>Video</a:t>
            </a:r>
          </a:p>
        </p:txBody>
      </p:sp>
    </p:spTree>
    <p:extLst>
      <p:ext uri="{BB962C8B-B14F-4D97-AF65-F5344CB8AC3E}">
        <p14:creationId xmlns:p14="http://schemas.microsoft.com/office/powerpoint/2010/main" val="3644887207"/>
      </p:ext>
    </p:extLst>
  </p:cSld>
  <p:clrMapOvr>
    <a:masterClrMapping/>
  </p:clrMapOvr>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Speaker note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08639" name="think-cell Slide" r:id="rId7" imgW="270" imgH="270" progId="TCLayout.ActiveDocument.1">
                  <p:embed/>
                </p:oleObj>
              </mc:Choice>
              <mc:Fallback>
                <p:oleObj name="think-cell Slide" r:id="rId7" imgW="270" imgH="270" progId="TCLayout.ActiveDocument.1">
                  <p:embed/>
                  <p:pic>
                    <p:nvPicPr>
                      <p:cNvPr id="0" name=""/>
                      <p:cNvPicPr/>
                      <p:nvPr/>
                    </p:nvPicPr>
                    <p:blipFill>
                      <a:blip r:embed="rId8"/>
                      <a:stretch>
                        <a:fillRect/>
                      </a:stretch>
                    </p:blipFill>
                    <p:spPr>
                      <a:xfrm>
                        <a:off x="1588" y="1589"/>
                        <a:ext cx="1587" cy="1587"/>
                      </a:xfrm>
                      <a:prstGeom prst="rect">
                        <a:avLst/>
                      </a:prstGeom>
                    </p:spPr>
                  </p:pic>
                </p:oleObj>
              </mc:Fallback>
            </mc:AlternateContent>
          </a:graphicData>
        </a:graphic>
      </p:graphicFrame>
      <p:sp>
        <p:nvSpPr>
          <p:cNvPr id="4" name="Text Placeholder 6"/>
          <p:cNvSpPr>
            <a:spLocks noGrp="1"/>
          </p:cNvSpPr>
          <p:nvPr>
            <p:ph type="body" sz="quarter" idx="11" hasCustomPrompt="1"/>
            <p:custDataLst>
              <p:tags r:id="rId3"/>
            </p:custDataLst>
          </p:nvPr>
        </p:nvSpPr>
        <p:spPr>
          <a:xfrm>
            <a:off x="7" y="6238887"/>
            <a:ext cx="12188826" cy="619125"/>
          </a:xfrm>
          <a:prstGeom prst="rect">
            <a:avLst/>
          </a:prstGeom>
          <a:solidFill>
            <a:srgbClr val="FFFF99"/>
          </a:solidFill>
        </p:spPr>
        <p:txBody>
          <a:bodyPr wrap="square" lIns="152377" tIns="76189" rIns="152377" bIns="76189" anchor="b" anchorCtr="0">
            <a:noAutofit/>
          </a:bodyPr>
          <a:lstStyle>
            <a:lvl1pPr algn="r">
              <a:buFont typeface="Arial" pitchFamily="34" charset="0"/>
              <a:buNone/>
              <a:defRPr sz="2980" spc="-48"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dirty="0" smtClean="0"/>
              <a:t>Next slide topic</a:t>
            </a:r>
          </a:p>
        </p:txBody>
      </p:sp>
      <p:sp>
        <p:nvSpPr>
          <p:cNvPr id="5" name="Title 1"/>
          <p:cNvSpPr>
            <a:spLocks noGrp="1"/>
          </p:cNvSpPr>
          <p:nvPr>
            <p:ph type="title"/>
            <p:custDataLst>
              <p:tags r:id="rId4"/>
            </p:custDataLst>
          </p:nvPr>
        </p:nvSpPr>
        <p:spPr>
          <a:xfrm>
            <a:off x="4" y="3"/>
            <a:ext cx="12188825" cy="646042"/>
          </a:xfrm>
        </p:spPr>
        <p:txBody>
          <a:bodyPr>
            <a:noAutofit/>
          </a:bodyPr>
          <a:lstStyle>
            <a:lvl1pPr>
              <a:defRPr>
                <a:solidFill>
                  <a:schemeClr val="bg1"/>
                </a:solidFill>
              </a:defRPr>
            </a:lvl1pPr>
          </a:lstStyle>
          <a:p>
            <a:endParaRPr lang="en-US" dirty="0"/>
          </a:p>
        </p:txBody>
      </p:sp>
      <p:sp>
        <p:nvSpPr>
          <p:cNvPr id="6" name="Text Placeholder 14"/>
          <p:cNvSpPr>
            <a:spLocks noGrp="1"/>
          </p:cNvSpPr>
          <p:nvPr>
            <p:ph idx="1" hasCustomPrompt="1"/>
            <p:custDataLst>
              <p:tags r:id="rId5"/>
            </p:custDataLst>
          </p:nvPr>
        </p:nvSpPr>
        <p:spPr>
          <a:xfrm>
            <a:off x="761806" y="1524004"/>
            <a:ext cx="10665222" cy="4571999"/>
          </a:xfrm>
          <a:prstGeom prst="rect">
            <a:avLst/>
          </a:prstGeom>
        </p:spPr>
        <p:txBody>
          <a:bodyPr vert="horz" lIns="91430" tIns="45715" rIns="91430" bIns="45715" rtlCol="0">
            <a:normAutofit/>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Use this layout for speaker notes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39469704"/>
      </p:ext>
    </p:extLst>
  </p:cSld>
  <p:clrMapOvr>
    <a:masterClrMapping/>
  </p:clrMapOvr>
  <p:transition>
    <p:fade/>
  </p:transition>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p:cSld name="Section header 1">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09663"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sp>
        <p:nvSpPr>
          <p:cNvPr id="8" name="Rectangle 7"/>
          <p:cNvSpPr/>
          <p:nvPr userDrawn="1">
            <p:custDataLst>
              <p:tags r:id="rId3"/>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10" name="Rectangle 9"/>
          <p:cNvSpPr/>
          <p:nvPr>
            <p:custDataLst>
              <p:tags r:id="rId4"/>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7" name="Rectangle 6"/>
          <p:cNvSpPr/>
          <p:nvPr>
            <p:custDataLst>
              <p:tags r:id="rId5"/>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9" name="Text Placeholder 8"/>
          <p:cNvSpPr>
            <a:spLocks noGrp="1"/>
          </p:cNvSpPr>
          <p:nvPr>
            <p:ph type="body" sz="quarter" idx="13" hasCustomPrompt="1"/>
            <p:custDataLst>
              <p:tags r:id="rId6"/>
            </p:custDataLst>
          </p:nvPr>
        </p:nvSpPr>
        <p:spPr>
          <a:xfrm>
            <a:off x="761802" y="2286001"/>
            <a:ext cx="7618016" cy="2286000"/>
          </a:xfrm>
          <a:prstGeom prst="rect">
            <a:avLst/>
          </a:prstGeom>
        </p:spPr>
        <p:txBody>
          <a:bodyPr lIns="380851" tIns="38085" rIns="76170" bIns="38085" anchor="b">
            <a:noAutofit/>
          </a:bodyPr>
          <a:lstStyle>
            <a:lvl1pPr marL="0" indent="0">
              <a:lnSpc>
                <a:spcPct val="80000"/>
              </a:lnSpc>
              <a:buNone/>
              <a:defRPr sz="3865">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custDataLst>
              <p:tags r:id="rId7"/>
            </p:custDataLst>
          </p:nvPr>
        </p:nvSpPr>
        <p:spPr>
          <a:xfrm>
            <a:off x="761802" y="4572000"/>
            <a:ext cx="7618016" cy="762000"/>
          </a:xfrm>
          <a:prstGeom prst="rect">
            <a:avLst/>
          </a:prstGeom>
        </p:spPr>
        <p:txBody>
          <a:bodyPr lIns="380851" tIns="38085" rIns="76170" bIns="38085">
            <a:noAutofit/>
          </a:bodyPr>
          <a:lstStyle>
            <a:lvl1pPr marL="153317" indent="-153317">
              <a:lnSpc>
                <a:spcPct val="80000"/>
              </a:lnSpc>
              <a:buNone/>
              <a:defRPr lang="en-US" sz="1611" kern="1200" dirty="0">
                <a:solidFill>
                  <a:srgbClr val="FFFFFF"/>
                </a:solidFill>
                <a:latin typeface="Segoe UI" pitchFamily="34" charset="0"/>
                <a:ea typeface="Segoe UI" pitchFamily="34" charset="0"/>
                <a:cs typeface="Segoe UI" pitchFamily="34" charset="0"/>
              </a:defRPr>
            </a:lvl1pPr>
          </a:lstStyle>
          <a:p>
            <a:pPr marL="0" lvl="0" indent="0" algn="l" defTabSz="876052"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2330992242"/>
      </p:ext>
    </p:extLst>
  </p:cSld>
  <p:clrMapOvr>
    <a:masterClrMapping/>
  </p:clrMapOvr>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p:cSld name="Section header 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10687"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sp>
        <p:nvSpPr>
          <p:cNvPr id="10" name="Rectangle 9"/>
          <p:cNvSpPr/>
          <p:nvPr>
            <p:custDataLst>
              <p:tags r:id="rId3"/>
            </p:custDataLst>
          </p:nvPr>
        </p:nvSpPr>
        <p:spPr>
          <a:xfrm>
            <a:off x="761805" y="1"/>
            <a:ext cx="11427024"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7" name="Rectangle 6"/>
          <p:cNvSpPr/>
          <p:nvPr>
            <p:custDataLst>
              <p:tags r:id="rId4"/>
            </p:custDataLst>
          </p:nvPr>
        </p:nvSpPr>
        <p:spPr>
          <a:xfrm>
            <a:off x="761805" y="1"/>
            <a:ext cx="11427024"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8" name="Rectangle 7"/>
          <p:cNvSpPr/>
          <p:nvPr userDrawn="1">
            <p:custDataLst>
              <p:tags r:id="rId5"/>
            </p:custDataLst>
          </p:nvPr>
        </p:nvSpPr>
        <p:spPr>
          <a:xfrm>
            <a:off x="761805" y="1"/>
            <a:ext cx="11427024"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9" name="Text Placeholder 8"/>
          <p:cNvSpPr>
            <a:spLocks noGrp="1"/>
          </p:cNvSpPr>
          <p:nvPr>
            <p:ph type="body" sz="quarter" idx="13" hasCustomPrompt="1"/>
            <p:custDataLst>
              <p:tags r:id="rId6"/>
            </p:custDataLst>
          </p:nvPr>
        </p:nvSpPr>
        <p:spPr>
          <a:xfrm>
            <a:off x="761802" y="2286001"/>
            <a:ext cx="7618016" cy="2286000"/>
          </a:xfrm>
          <a:prstGeom prst="rect">
            <a:avLst/>
          </a:prstGeom>
        </p:spPr>
        <p:txBody>
          <a:bodyPr lIns="380851" tIns="38085" rIns="76170" bIns="38085" anchor="b">
            <a:noAutofit/>
          </a:bodyPr>
          <a:lstStyle>
            <a:lvl1pPr marL="0" indent="0">
              <a:lnSpc>
                <a:spcPct val="80000"/>
              </a:lnSpc>
              <a:buNone/>
              <a:defRPr sz="3865">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custDataLst>
              <p:tags r:id="rId7"/>
            </p:custDataLst>
          </p:nvPr>
        </p:nvSpPr>
        <p:spPr>
          <a:xfrm>
            <a:off x="761802" y="4572000"/>
            <a:ext cx="7618016" cy="762000"/>
          </a:xfrm>
          <a:prstGeom prst="rect">
            <a:avLst/>
          </a:prstGeom>
        </p:spPr>
        <p:txBody>
          <a:bodyPr lIns="380851" tIns="38085" rIns="76170" bIns="38085">
            <a:noAutofit/>
          </a:bodyPr>
          <a:lstStyle>
            <a:lvl1pPr marL="153317" indent="-153317">
              <a:lnSpc>
                <a:spcPct val="80000"/>
              </a:lnSpc>
              <a:buNone/>
              <a:defRPr lang="en-US" sz="1611" kern="1200" dirty="0">
                <a:solidFill>
                  <a:srgbClr val="FFFFFF"/>
                </a:solidFill>
                <a:latin typeface="Segoe UI" pitchFamily="34" charset="0"/>
                <a:ea typeface="Segoe UI" pitchFamily="34" charset="0"/>
                <a:cs typeface="Segoe UI" pitchFamily="34" charset="0"/>
              </a:defRPr>
            </a:lvl1pPr>
          </a:lstStyle>
          <a:p>
            <a:pPr marL="0" lvl="0" indent="0" algn="l" defTabSz="876052"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284247700"/>
      </p:ext>
    </p:extLst>
  </p:cSld>
  <p:clrMapOvr>
    <a:masterClrMapping/>
  </p:clrMapOvr>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p:cSld name="Section header 3">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11711"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sp>
        <p:nvSpPr>
          <p:cNvPr id="8" name="Rectangle 7"/>
          <p:cNvSpPr/>
          <p:nvPr userDrawn="1">
            <p:custDataLst>
              <p:tags r:id="rId3"/>
            </p:custDataLst>
          </p:nvPr>
        </p:nvSpPr>
        <p:spPr>
          <a:xfrm>
            <a:off x="761805" y="1"/>
            <a:ext cx="11427024"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10" name="Rectangle 9"/>
          <p:cNvSpPr/>
          <p:nvPr>
            <p:custDataLst>
              <p:tags r:id="rId4"/>
            </p:custDataLst>
          </p:nvPr>
        </p:nvSpPr>
        <p:spPr>
          <a:xfrm>
            <a:off x="761805" y="1"/>
            <a:ext cx="11427024"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7" name="Rectangle 6"/>
          <p:cNvSpPr/>
          <p:nvPr>
            <p:custDataLst>
              <p:tags r:id="rId5"/>
            </p:custDataLst>
          </p:nvPr>
        </p:nvSpPr>
        <p:spPr>
          <a:xfrm>
            <a:off x="761805" y="1"/>
            <a:ext cx="11427024"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9" name="Text Placeholder 8"/>
          <p:cNvSpPr>
            <a:spLocks noGrp="1"/>
          </p:cNvSpPr>
          <p:nvPr>
            <p:ph type="body" sz="quarter" idx="13" hasCustomPrompt="1"/>
            <p:custDataLst>
              <p:tags r:id="rId6"/>
            </p:custDataLst>
          </p:nvPr>
        </p:nvSpPr>
        <p:spPr>
          <a:xfrm>
            <a:off x="761802" y="2286001"/>
            <a:ext cx="7618016" cy="2286000"/>
          </a:xfrm>
          <a:prstGeom prst="rect">
            <a:avLst/>
          </a:prstGeom>
        </p:spPr>
        <p:txBody>
          <a:bodyPr lIns="380851" tIns="38085" rIns="76170" bIns="38085" anchor="b">
            <a:noAutofit/>
          </a:bodyPr>
          <a:lstStyle>
            <a:lvl1pPr marL="0" indent="0">
              <a:lnSpc>
                <a:spcPct val="80000"/>
              </a:lnSpc>
              <a:buNone/>
              <a:defRPr sz="3865">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custDataLst>
              <p:tags r:id="rId7"/>
            </p:custDataLst>
          </p:nvPr>
        </p:nvSpPr>
        <p:spPr>
          <a:xfrm>
            <a:off x="761802" y="4572000"/>
            <a:ext cx="7618016" cy="762000"/>
          </a:xfrm>
          <a:prstGeom prst="rect">
            <a:avLst/>
          </a:prstGeom>
        </p:spPr>
        <p:txBody>
          <a:bodyPr lIns="380851" tIns="38085" rIns="76170" bIns="38085">
            <a:noAutofit/>
          </a:bodyPr>
          <a:lstStyle>
            <a:lvl1pPr marL="153317" indent="-153317">
              <a:lnSpc>
                <a:spcPct val="80000"/>
              </a:lnSpc>
              <a:buNone/>
              <a:defRPr lang="en-US" sz="1611" kern="1200" dirty="0">
                <a:solidFill>
                  <a:srgbClr val="FFFFFF"/>
                </a:solidFill>
                <a:latin typeface="Segoe UI" pitchFamily="34" charset="0"/>
                <a:ea typeface="Segoe UI" pitchFamily="34" charset="0"/>
                <a:cs typeface="Segoe UI" pitchFamily="34" charset="0"/>
              </a:defRPr>
            </a:lvl1pPr>
          </a:lstStyle>
          <a:p>
            <a:pPr marL="0" lvl="0" indent="0" algn="l" defTabSz="876052"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215526336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mo, Video - Accent 3">
    <p:bg>
      <p:bgPr>
        <a:solidFill>
          <a:schemeClr val="accent3"/>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73139" y="4343400"/>
            <a:ext cx="10237786" cy="461665"/>
          </a:xfrm>
        </p:spPr>
        <p:txBody>
          <a:bodyPr>
            <a:noAutofit/>
          </a:bodyPr>
          <a:lstStyle>
            <a:lvl1pPr marL="0" indent="0" algn="l">
              <a:lnSpc>
                <a:spcPct val="90000"/>
              </a:lnSpc>
              <a:spcBef>
                <a:spcPts val="0"/>
              </a:spcBef>
              <a:buNone/>
              <a:defRPr lang="en-US" sz="3600" kern="1200" spc="-70" baseline="0" dirty="0">
                <a:gradFill>
                  <a:gsLst>
                    <a:gs pos="2083">
                      <a:schemeClr val="tx1"/>
                    </a:gs>
                    <a:gs pos="99000">
                      <a:schemeClr val="tx1"/>
                    </a:gs>
                  </a:gsLst>
                  <a:lin ang="5400000" scaled="0"/>
                </a:gradFill>
                <a:latin typeface="+mj-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pPr>
            <a:r>
              <a:rPr lang="en-US" dirty="0" smtClean="0"/>
              <a:t>Click to edit Master subtitle style</a:t>
            </a:r>
            <a:endParaRPr lang="en-US" dirty="0"/>
          </a:p>
        </p:txBody>
      </p:sp>
      <p:sp>
        <p:nvSpPr>
          <p:cNvPr id="7" name="Text Placeholder 6"/>
          <p:cNvSpPr>
            <a:spLocks noGrp="1"/>
          </p:cNvSpPr>
          <p:nvPr>
            <p:ph type="body" sz="quarter" idx="10" hasCustomPrompt="1"/>
          </p:nvPr>
        </p:nvSpPr>
        <p:spPr>
          <a:xfrm>
            <a:off x="976313" y="2739678"/>
            <a:ext cx="10242550"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600" b="0" kern="1200" cap="none" spc="-400" baseline="0" dirty="0" smtClean="0">
                <a:ln w="3175">
                  <a:noFill/>
                </a:ln>
                <a:gradFill>
                  <a:gsLst>
                    <a:gs pos="100000">
                      <a:schemeClr val="tx1"/>
                    </a:gs>
                    <a:gs pos="0">
                      <a:schemeClr val="tx1"/>
                    </a:gs>
                  </a:gsLst>
                  <a:lin ang="5400000" scaled="0"/>
                </a:gradFill>
                <a:effectLst/>
                <a:latin typeface="+mj-lt"/>
                <a:ea typeface="+mn-ea"/>
                <a:cs typeface="Arial" charset="0"/>
              </a:defRPr>
            </a:lvl1pPr>
          </a:lstStyle>
          <a:p>
            <a:pPr lvl="0"/>
            <a:r>
              <a:rPr lang="en-US" dirty="0" smtClean="0"/>
              <a:t>click to…</a:t>
            </a:r>
          </a:p>
        </p:txBody>
      </p:sp>
      <p:sp>
        <p:nvSpPr>
          <p:cNvPr id="5" name="Text Placeholder 4"/>
          <p:cNvSpPr>
            <a:spLocks noGrp="1"/>
          </p:cNvSpPr>
          <p:nvPr>
            <p:ph type="body" sz="quarter" idx="11"/>
          </p:nvPr>
        </p:nvSpPr>
        <p:spPr>
          <a:xfrm>
            <a:off x="966039" y="1443190"/>
            <a:ext cx="10244885" cy="914096"/>
          </a:xfrm>
        </p:spPr>
        <p:txBody>
          <a:bodyPr wrap="square" anchor="ctr">
            <a:noAutofit/>
          </a:bodyPr>
          <a:lstStyle>
            <a:lvl1pPr marL="0" indent="0">
              <a:buNone/>
              <a:defRPr sz="6600" spc="-150"/>
            </a:lvl1pPr>
          </a:lstStyle>
          <a:p>
            <a:pPr lvl="0"/>
            <a:r>
              <a:rPr lang="en-US" dirty="0" smtClean="0"/>
              <a:t>Click to edit Master text styles</a:t>
            </a:r>
          </a:p>
        </p:txBody>
      </p:sp>
    </p:spTree>
    <p:extLst>
      <p:ext uri="{BB962C8B-B14F-4D97-AF65-F5344CB8AC3E}">
        <p14:creationId xmlns:p14="http://schemas.microsoft.com/office/powerpoint/2010/main" val="7477348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p:cSld name="Microsoft logo 1">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12735" name="think-cell Slide" r:id="rId8" imgW="270" imgH="270" progId="TCLayout.ActiveDocument.1">
                  <p:embed/>
                </p:oleObj>
              </mc:Choice>
              <mc:Fallback>
                <p:oleObj name="think-cell Slide" r:id="rId8" imgW="270" imgH="270" progId="TCLayout.ActiveDocument.1">
                  <p:embed/>
                  <p:pic>
                    <p:nvPicPr>
                      <p:cNvPr id="0" name=""/>
                      <p:cNvPicPr/>
                      <p:nvPr/>
                    </p:nvPicPr>
                    <p:blipFill>
                      <a:blip r:embed="rId9"/>
                      <a:stretch>
                        <a:fillRect/>
                      </a:stretch>
                    </p:blipFill>
                    <p:spPr>
                      <a:xfrm>
                        <a:off x="1588" y="1589"/>
                        <a:ext cx="1587" cy="1587"/>
                      </a:xfrm>
                      <a:prstGeom prst="rect">
                        <a:avLst/>
                      </a:prstGeom>
                    </p:spPr>
                  </p:pic>
                </p:oleObj>
              </mc:Fallback>
            </mc:AlternateContent>
          </a:graphicData>
        </a:graphic>
      </p:graphicFrame>
      <p:sp>
        <p:nvSpPr>
          <p:cNvPr id="5" name="Rectangle 4"/>
          <p:cNvSpPr/>
          <p:nvPr>
            <p:custDataLst>
              <p:tags r:id="rId3"/>
            </p:custDataLst>
          </p:nvPr>
        </p:nvSpPr>
        <p:spPr>
          <a:xfrm>
            <a:off x="4" y="0"/>
            <a:ext cx="12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pic>
        <p:nvPicPr>
          <p:cNvPr id="7" name="Picture 6"/>
          <p:cNvPicPr>
            <a:picLocks noChangeAspect="1"/>
          </p:cNvPicPr>
          <p:nvPr>
            <p:custDataLst>
              <p:tags r:id="rId4"/>
            </p:custDataLst>
          </p:nvPr>
        </p:nvPicPr>
        <p:blipFill>
          <a:blip r:embed="rId10" cstate="email">
            <a:extLst>
              <a:ext uri="{28A0092B-C50C-407E-A947-70E740481C1C}">
                <a14:useLocalDpi xmlns:a14="http://schemas.microsoft.com/office/drawing/2010/main"/>
              </a:ext>
            </a:extLst>
          </a:blip>
          <a:stretch>
            <a:fillRect/>
          </a:stretch>
        </p:blipFill>
        <p:spPr>
          <a:xfrm>
            <a:off x="658645" y="3048000"/>
            <a:ext cx="2570736" cy="419108"/>
          </a:xfrm>
          <a:prstGeom prst="rect">
            <a:avLst/>
          </a:prstGeom>
        </p:spPr>
      </p:pic>
      <p:sp>
        <p:nvSpPr>
          <p:cNvPr id="4" name="Rectangle 3"/>
          <p:cNvSpPr/>
          <p:nvPr>
            <p:custDataLst>
              <p:tags r:id="rId5"/>
            </p:custDataLst>
          </p:nvPr>
        </p:nvSpPr>
        <p:spPr>
          <a:xfrm>
            <a:off x="4" y="0"/>
            <a:ext cx="12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pic>
        <p:nvPicPr>
          <p:cNvPr id="8" name="Picture 7"/>
          <p:cNvPicPr>
            <a:picLocks noChangeAspect="1"/>
          </p:cNvPicPr>
          <p:nvPr userDrawn="1">
            <p:custDataLst>
              <p:tags r:id="rId6"/>
            </p:custDataLst>
          </p:nvPr>
        </p:nvPicPr>
        <p:blipFill>
          <a:blip r:embed="rId11" cstate="email">
            <a:extLst>
              <a:ext uri="{28A0092B-C50C-407E-A947-70E740481C1C}">
                <a14:useLocalDpi xmlns:a14="http://schemas.microsoft.com/office/drawing/2010/main"/>
              </a:ext>
            </a:extLst>
          </a:blip>
          <a:stretch>
            <a:fillRect/>
          </a:stretch>
        </p:blipFill>
        <p:spPr>
          <a:xfrm>
            <a:off x="446122" y="2899242"/>
            <a:ext cx="2880366" cy="1059525"/>
          </a:xfrm>
          <a:prstGeom prst="rect">
            <a:avLst/>
          </a:prstGeom>
        </p:spPr>
      </p:pic>
    </p:spTree>
    <p:extLst>
      <p:ext uri="{BB962C8B-B14F-4D97-AF65-F5344CB8AC3E}">
        <p14:creationId xmlns:p14="http://schemas.microsoft.com/office/powerpoint/2010/main" val="120211502"/>
      </p:ext>
    </p:extLst>
  </p:cSld>
  <p:clrMapOvr>
    <a:masterClrMapping/>
  </p:clrMapOvr>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p:cSld name="Microsoft logo 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13759" name="think-cell Slide" r:id="rId10" imgW="270" imgH="270" progId="TCLayout.ActiveDocument.1">
                  <p:embed/>
                </p:oleObj>
              </mc:Choice>
              <mc:Fallback>
                <p:oleObj name="think-cell Slide" r:id="rId10" imgW="270" imgH="270" progId="TCLayout.ActiveDocument.1">
                  <p:embed/>
                  <p:pic>
                    <p:nvPicPr>
                      <p:cNvPr id="0" name=""/>
                      <p:cNvPicPr/>
                      <p:nvPr/>
                    </p:nvPicPr>
                    <p:blipFill>
                      <a:blip r:embed="rId11"/>
                      <a:stretch>
                        <a:fillRect/>
                      </a:stretch>
                    </p:blipFill>
                    <p:spPr>
                      <a:xfrm>
                        <a:off x="1588" y="1589"/>
                        <a:ext cx="1587" cy="1587"/>
                      </a:xfrm>
                      <a:prstGeom prst="rect">
                        <a:avLst/>
                      </a:prstGeom>
                    </p:spPr>
                  </p:pic>
                </p:oleObj>
              </mc:Fallback>
            </mc:AlternateContent>
          </a:graphicData>
        </a:graphic>
      </p:graphicFrame>
      <p:sp>
        <p:nvSpPr>
          <p:cNvPr id="5" name="Rectangle 4"/>
          <p:cNvSpPr/>
          <p:nvPr>
            <p:custDataLst>
              <p:tags r:id="rId3"/>
            </p:custDataLst>
          </p:nvPr>
        </p:nvSpPr>
        <p:spPr>
          <a:xfrm>
            <a:off x="4"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pic>
        <p:nvPicPr>
          <p:cNvPr id="7" name="Picture 6"/>
          <p:cNvPicPr>
            <a:picLocks noChangeAspect="1"/>
          </p:cNvPicPr>
          <p:nvPr>
            <p:custDataLst>
              <p:tags r:id="rId4"/>
            </p:custDataLst>
          </p:nvPr>
        </p:nvPicPr>
        <p:blipFill>
          <a:blip r:embed="rId12" cstate="email">
            <a:extLst>
              <a:ext uri="{28A0092B-C50C-407E-A947-70E740481C1C}">
                <a14:useLocalDpi xmlns:a14="http://schemas.microsoft.com/office/drawing/2010/main"/>
              </a:ext>
            </a:extLst>
          </a:blip>
          <a:stretch>
            <a:fillRect/>
          </a:stretch>
        </p:blipFill>
        <p:spPr>
          <a:xfrm>
            <a:off x="658645" y="3048000"/>
            <a:ext cx="2570736" cy="419108"/>
          </a:xfrm>
          <a:prstGeom prst="rect">
            <a:avLst/>
          </a:prstGeom>
        </p:spPr>
      </p:pic>
      <p:sp>
        <p:nvSpPr>
          <p:cNvPr id="4" name="Rectangle 3"/>
          <p:cNvSpPr/>
          <p:nvPr>
            <p:custDataLst>
              <p:tags r:id="rId5"/>
            </p:custDataLst>
          </p:nvPr>
        </p:nvSpPr>
        <p:spPr>
          <a:xfrm>
            <a:off x="4"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pic>
        <p:nvPicPr>
          <p:cNvPr id="6" name="Picture 5"/>
          <p:cNvPicPr>
            <a:picLocks noChangeAspect="1"/>
          </p:cNvPicPr>
          <p:nvPr>
            <p:custDataLst>
              <p:tags r:id="rId6"/>
            </p:custDataLst>
          </p:nvPr>
        </p:nvPicPr>
        <p:blipFill>
          <a:blip r:embed="rId12" cstate="email">
            <a:extLst>
              <a:ext uri="{28A0092B-C50C-407E-A947-70E740481C1C}">
                <a14:useLocalDpi xmlns:a14="http://schemas.microsoft.com/office/drawing/2010/main"/>
              </a:ext>
            </a:extLst>
          </a:blip>
          <a:stretch>
            <a:fillRect/>
          </a:stretch>
        </p:blipFill>
        <p:spPr>
          <a:xfrm>
            <a:off x="761806" y="3048000"/>
            <a:ext cx="2570736" cy="419108"/>
          </a:xfrm>
          <a:prstGeom prst="rect">
            <a:avLst/>
          </a:prstGeom>
        </p:spPr>
      </p:pic>
      <p:sp>
        <p:nvSpPr>
          <p:cNvPr id="8" name="Rectangle 7"/>
          <p:cNvSpPr/>
          <p:nvPr userDrawn="1">
            <p:custDataLst>
              <p:tags r:id="rId7"/>
            </p:custDataLst>
          </p:nvPr>
        </p:nvSpPr>
        <p:spPr>
          <a:xfrm>
            <a:off x="4" y="0"/>
            <a:ext cx="1218882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pic>
        <p:nvPicPr>
          <p:cNvPr id="10" name="Picture 9"/>
          <p:cNvPicPr>
            <a:picLocks noChangeAspect="1"/>
          </p:cNvPicPr>
          <p:nvPr userDrawn="1">
            <p:custDataLst>
              <p:tags r:id="rId8"/>
            </p:custDataLst>
          </p:nvPr>
        </p:nvPicPr>
        <p:blipFill>
          <a:blip r:embed="rId13" cstate="email">
            <a:extLst>
              <a:ext uri="{28A0092B-C50C-407E-A947-70E740481C1C}">
                <a14:useLocalDpi xmlns:a14="http://schemas.microsoft.com/office/drawing/2010/main"/>
              </a:ext>
            </a:extLst>
          </a:blip>
          <a:stretch>
            <a:fillRect/>
          </a:stretch>
        </p:blipFill>
        <p:spPr>
          <a:xfrm>
            <a:off x="446122" y="2899242"/>
            <a:ext cx="2880366" cy="1059525"/>
          </a:xfrm>
          <a:prstGeom prst="rect">
            <a:avLst/>
          </a:prstGeom>
        </p:spPr>
      </p:pic>
    </p:spTree>
    <p:extLst>
      <p:ext uri="{BB962C8B-B14F-4D97-AF65-F5344CB8AC3E}">
        <p14:creationId xmlns:p14="http://schemas.microsoft.com/office/powerpoint/2010/main" val="1523437972"/>
      </p:ext>
    </p:extLst>
  </p:cSld>
  <p:clrMapOvr>
    <a:masterClrMapping/>
  </p:clrMapOvr>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p:cSld name="Microsoft logo 3">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14783" name="think-cell Slide" r:id="rId10" imgW="270" imgH="270" progId="TCLayout.ActiveDocument.1">
                  <p:embed/>
                </p:oleObj>
              </mc:Choice>
              <mc:Fallback>
                <p:oleObj name="think-cell Slide" r:id="rId10" imgW="270" imgH="270" progId="TCLayout.ActiveDocument.1">
                  <p:embed/>
                  <p:pic>
                    <p:nvPicPr>
                      <p:cNvPr id="0" name=""/>
                      <p:cNvPicPr/>
                      <p:nvPr/>
                    </p:nvPicPr>
                    <p:blipFill>
                      <a:blip r:embed="rId11"/>
                      <a:stretch>
                        <a:fillRect/>
                      </a:stretch>
                    </p:blipFill>
                    <p:spPr>
                      <a:xfrm>
                        <a:off x="1588" y="1589"/>
                        <a:ext cx="1587" cy="1587"/>
                      </a:xfrm>
                      <a:prstGeom prst="rect">
                        <a:avLst/>
                      </a:prstGeom>
                    </p:spPr>
                  </p:pic>
                </p:oleObj>
              </mc:Fallback>
            </mc:AlternateContent>
          </a:graphicData>
        </a:graphic>
      </p:graphicFrame>
      <p:sp>
        <p:nvSpPr>
          <p:cNvPr id="5" name="Rectangle 4"/>
          <p:cNvSpPr/>
          <p:nvPr>
            <p:custDataLst>
              <p:tags r:id="rId3"/>
            </p:custDataLst>
          </p:nvPr>
        </p:nvSpPr>
        <p:spPr>
          <a:xfrm>
            <a:off x="4"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pic>
        <p:nvPicPr>
          <p:cNvPr id="7" name="Picture 6"/>
          <p:cNvPicPr>
            <a:picLocks noChangeAspect="1"/>
          </p:cNvPicPr>
          <p:nvPr>
            <p:custDataLst>
              <p:tags r:id="rId4"/>
            </p:custDataLst>
          </p:nvPr>
        </p:nvPicPr>
        <p:blipFill>
          <a:blip r:embed="rId12" cstate="email">
            <a:extLst>
              <a:ext uri="{28A0092B-C50C-407E-A947-70E740481C1C}">
                <a14:useLocalDpi xmlns:a14="http://schemas.microsoft.com/office/drawing/2010/main"/>
              </a:ext>
            </a:extLst>
          </a:blip>
          <a:stretch>
            <a:fillRect/>
          </a:stretch>
        </p:blipFill>
        <p:spPr>
          <a:xfrm>
            <a:off x="658645" y="3048833"/>
            <a:ext cx="2570736" cy="417442"/>
          </a:xfrm>
          <a:prstGeom prst="rect">
            <a:avLst/>
          </a:prstGeom>
        </p:spPr>
      </p:pic>
      <p:sp>
        <p:nvSpPr>
          <p:cNvPr id="4" name="Rectangle 3"/>
          <p:cNvSpPr/>
          <p:nvPr>
            <p:custDataLst>
              <p:tags r:id="rId5"/>
            </p:custDataLst>
          </p:nvPr>
        </p:nvSpPr>
        <p:spPr>
          <a:xfrm>
            <a:off x="4"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pic>
        <p:nvPicPr>
          <p:cNvPr id="6" name="Picture 5"/>
          <p:cNvPicPr>
            <a:picLocks noChangeAspect="1"/>
          </p:cNvPicPr>
          <p:nvPr>
            <p:custDataLst>
              <p:tags r:id="rId6"/>
            </p:custDataLst>
          </p:nvPr>
        </p:nvPicPr>
        <p:blipFill>
          <a:blip r:embed="rId12" cstate="email">
            <a:extLst>
              <a:ext uri="{28A0092B-C50C-407E-A947-70E740481C1C}">
                <a14:useLocalDpi xmlns:a14="http://schemas.microsoft.com/office/drawing/2010/main"/>
              </a:ext>
            </a:extLst>
          </a:blip>
          <a:stretch>
            <a:fillRect/>
          </a:stretch>
        </p:blipFill>
        <p:spPr>
          <a:xfrm>
            <a:off x="761806" y="3048833"/>
            <a:ext cx="2570736" cy="417442"/>
          </a:xfrm>
          <a:prstGeom prst="rect">
            <a:avLst/>
          </a:prstGeom>
        </p:spPr>
      </p:pic>
      <p:sp>
        <p:nvSpPr>
          <p:cNvPr id="8" name="Rectangle 7"/>
          <p:cNvSpPr/>
          <p:nvPr userDrawn="1">
            <p:custDataLst>
              <p:tags r:id="rId7"/>
            </p:custDataLst>
          </p:nvPr>
        </p:nvSpPr>
        <p:spPr>
          <a:xfrm>
            <a:off x="4"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pic>
        <p:nvPicPr>
          <p:cNvPr id="10" name="Picture 9"/>
          <p:cNvPicPr>
            <a:picLocks noChangeAspect="1"/>
          </p:cNvPicPr>
          <p:nvPr userDrawn="1">
            <p:custDataLst>
              <p:tags r:id="rId8"/>
            </p:custDataLst>
          </p:nvPr>
        </p:nvPicPr>
        <p:blipFill>
          <a:blip r:embed="rId13" cstate="email">
            <a:extLst>
              <a:ext uri="{28A0092B-C50C-407E-A947-70E740481C1C}">
                <a14:useLocalDpi xmlns:a14="http://schemas.microsoft.com/office/drawing/2010/main"/>
              </a:ext>
            </a:extLst>
          </a:blip>
          <a:stretch>
            <a:fillRect/>
          </a:stretch>
        </p:blipFill>
        <p:spPr>
          <a:xfrm>
            <a:off x="446122" y="2899242"/>
            <a:ext cx="2880366" cy="1059525"/>
          </a:xfrm>
          <a:prstGeom prst="rect">
            <a:avLst/>
          </a:prstGeom>
        </p:spPr>
      </p:pic>
    </p:spTree>
    <p:extLst>
      <p:ext uri="{BB962C8B-B14F-4D97-AF65-F5344CB8AC3E}">
        <p14:creationId xmlns:p14="http://schemas.microsoft.com/office/powerpoint/2010/main" val="1007861922"/>
      </p:ext>
    </p:extLst>
  </p:cSld>
  <p:clrMapOvr>
    <a:masterClrMapping/>
  </p:clrMapOvr>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553788521"/>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cSld name="1 Line with Subtitle">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441844" y="880227"/>
            <a:ext cx="11277203" cy="502701"/>
          </a:xfrm>
          <a:prstGeom prst="rect">
            <a:avLst/>
          </a:prstGeom>
        </p:spPr>
        <p:txBody>
          <a:bodyPr>
            <a:noAutofit/>
          </a:bodyPr>
          <a:lstStyle>
            <a:lvl1pPr marL="0" indent="0" algn="l">
              <a:lnSpc>
                <a:spcPts val="3221"/>
              </a:lnSpc>
              <a:buNone/>
              <a:defRPr sz="1932" b="0">
                <a:solidFill>
                  <a:srgbClr val="000000"/>
                </a:solidFill>
              </a:defRPr>
            </a:lvl1pPr>
            <a:lvl2pPr marL="490842" indent="0" algn="ctr">
              <a:buNone/>
              <a:defRPr>
                <a:solidFill>
                  <a:schemeClr val="tx1">
                    <a:tint val="75000"/>
                  </a:schemeClr>
                </a:solidFill>
              </a:defRPr>
            </a:lvl2pPr>
            <a:lvl3pPr marL="981684" indent="0" algn="ctr">
              <a:buNone/>
              <a:defRPr>
                <a:solidFill>
                  <a:schemeClr val="tx1">
                    <a:tint val="75000"/>
                  </a:schemeClr>
                </a:solidFill>
              </a:defRPr>
            </a:lvl3pPr>
            <a:lvl4pPr marL="1472525" indent="0" algn="ctr">
              <a:buNone/>
              <a:defRPr>
                <a:solidFill>
                  <a:schemeClr val="tx1">
                    <a:tint val="75000"/>
                  </a:schemeClr>
                </a:solidFill>
              </a:defRPr>
            </a:lvl4pPr>
            <a:lvl5pPr marL="1963366" indent="0" algn="ctr">
              <a:buNone/>
              <a:defRPr>
                <a:solidFill>
                  <a:schemeClr val="tx1">
                    <a:tint val="75000"/>
                  </a:schemeClr>
                </a:solidFill>
              </a:defRPr>
            </a:lvl5pPr>
            <a:lvl6pPr marL="2454209" indent="0" algn="ctr">
              <a:buNone/>
              <a:defRPr>
                <a:solidFill>
                  <a:schemeClr val="tx1">
                    <a:tint val="75000"/>
                  </a:schemeClr>
                </a:solidFill>
              </a:defRPr>
            </a:lvl6pPr>
            <a:lvl7pPr marL="2945050" indent="0" algn="ctr">
              <a:buNone/>
              <a:defRPr>
                <a:solidFill>
                  <a:schemeClr val="tx1">
                    <a:tint val="75000"/>
                  </a:schemeClr>
                </a:solidFill>
              </a:defRPr>
            </a:lvl7pPr>
            <a:lvl8pPr marL="3435891" indent="0" algn="ctr">
              <a:buNone/>
              <a:defRPr>
                <a:solidFill>
                  <a:schemeClr val="tx1">
                    <a:tint val="75000"/>
                  </a:schemeClr>
                </a:solidFill>
              </a:defRPr>
            </a:lvl8pPr>
            <a:lvl9pPr marL="3926733" indent="0" algn="ctr">
              <a:buNone/>
              <a:defRPr>
                <a:solidFill>
                  <a:schemeClr val="tx1">
                    <a:tint val="75000"/>
                  </a:schemeClr>
                </a:solidFill>
              </a:defRPr>
            </a:lvl9pPr>
          </a:lstStyle>
          <a:p>
            <a:r>
              <a:rPr lang="en-US" noProof="0" smtClean="0"/>
              <a:t>Click to edit Master subtitle style</a:t>
            </a:r>
            <a:endParaRPr lang="en-US" noProof="0" dirty="0"/>
          </a:p>
        </p:txBody>
      </p:sp>
      <p:sp>
        <p:nvSpPr>
          <p:cNvPr id="7" name="Title 6"/>
          <p:cNvSpPr>
            <a:spLocks noGrp="1"/>
          </p:cNvSpPr>
          <p:nvPr>
            <p:ph type="title"/>
          </p:nvPr>
        </p:nvSpPr>
        <p:spPr bwMode="black">
          <a:xfrm>
            <a:off x="441844" y="313418"/>
            <a:ext cx="11277203" cy="550579"/>
          </a:xfrm>
        </p:spPr>
        <p:txBody>
          <a:bodyPr>
            <a:noAutofit/>
          </a:bodyPr>
          <a:lstStyle/>
          <a:p>
            <a:r>
              <a:rPr lang="en-US" noProof="0" smtClean="0"/>
              <a:t>Click to edit Master title style</a:t>
            </a:r>
            <a:endParaRPr lang="en-US" noProof="0" dirty="0"/>
          </a:p>
        </p:txBody>
      </p:sp>
    </p:spTree>
    <p:extLst>
      <p:ext uri="{BB962C8B-B14F-4D97-AF65-F5344CB8AC3E}">
        <p14:creationId xmlns:p14="http://schemas.microsoft.com/office/powerpoint/2010/main" val="4019648730"/>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19114" y="1447800"/>
            <a:ext cx="11149012"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11407161"/>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cSld name="Section Title Accent Color 5">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70" y="2084174"/>
            <a:ext cx="11650488" cy="1796217"/>
          </a:xfrm>
          <a:noFill/>
        </p:spPr>
        <p:txBody>
          <a:bodyPr tIns="109728" bIns="109728" anchor="t" anchorCtr="0"/>
          <a:lstStyle>
            <a:lvl1pPr>
              <a:defRPr sz="6847" spc="-78" baseline="0">
                <a:gradFill>
                  <a:gsLst>
                    <a:gs pos="100000">
                      <a:schemeClr val="tx1"/>
                    </a:gs>
                    <a:gs pos="0">
                      <a:schemeClr val="tx1"/>
                    </a:gs>
                  </a:gsLst>
                  <a:lin ang="5400000" scaled="0"/>
                </a:gradFill>
              </a:defRPr>
            </a:lvl1pPr>
          </a:lstStyle>
          <a:p>
            <a:r>
              <a:rPr lang="en-US" dirty="0" smtClean="0"/>
              <a:t>Section Title</a:t>
            </a:r>
            <a:endParaRPr lang="en-US" dirty="0"/>
          </a:p>
        </p:txBody>
      </p:sp>
      <p:sp>
        <p:nvSpPr>
          <p:cNvPr id="3" name="Footer Placeholder 2"/>
          <p:cNvSpPr>
            <a:spLocks noGrp="1"/>
          </p:cNvSpPr>
          <p:nvPr>
            <p:ph type="ftr" sz="quarter" idx="10"/>
          </p:nvPr>
        </p:nvSpPr>
        <p:spPr/>
        <p:txBody>
          <a:bodyPr/>
          <a:lstStyle>
            <a:lvl1pPr>
              <a:defRPr>
                <a:solidFill>
                  <a:schemeClr val="tx2"/>
                </a:solidFill>
              </a:defRPr>
            </a:lvl1pPr>
          </a:lstStyle>
          <a:p>
            <a:endParaRPr lang="en-US"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894E8EF0-91FF-4791-8529-F57CE0475C15}" type="slidenum">
              <a:rPr smtClean="0">
                <a:solidFill>
                  <a:srgbClr val="FFFFFF"/>
                </a:solidFill>
              </a:rPr>
              <a:pPr/>
              <a:t>‹#›</a:t>
            </a:fld>
            <a:endParaRPr dirty="0">
              <a:solidFill>
                <a:srgbClr val="FFFFFF"/>
              </a:solidFill>
            </a:endParaRPr>
          </a:p>
        </p:txBody>
      </p:sp>
    </p:spTree>
    <p:extLst>
      <p:ext uri="{BB962C8B-B14F-4D97-AF65-F5344CB8AC3E}">
        <p14:creationId xmlns:p14="http://schemas.microsoft.com/office/powerpoint/2010/main" val="13975112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114" y="1447799"/>
            <a:ext cx="11149012" cy="1975926"/>
          </a:xfrm>
          <a:prstGeom prst="rect">
            <a:avLst/>
          </a:prstGeom>
        </p:spPr>
        <p:txBody>
          <a:bodyPr/>
          <a:lstStyle>
            <a:lvl1pPr marL="0" indent="0">
              <a:spcBef>
                <a:spcPts val="1932"/>
              </a:spcBef>
              <a:buNone/>
              <a:defRPr sz="3221">
                <a:gradFill>
                  <a:gsLst>
                    <a:gs pos="100000">
                      <a:schemeClr val="tx2"/>
                    </a:gs>
                    <a:gs pos="0">
                      <a:schemeClr val="tx2"/>
                    </a:gs>
                  </a:gsLst>
                  <a:lin ang="5400000" scaled="0"/>
                </a:gradFill>
                <a:latin typeface="+mj-lt"/>
              </a:defRPr>
            </a:lvl1pPr>
            <a:lvl2pPr marL="0" indent="0">
              <a:buNone/>
              <a:defRPr sz="1611">
                <a:gradFill>
                  <a:gsLst>
                    <a:gs pos="100000">
                      <a:schemeClr val="bg2"/>
                    </a:gs>
                    <a:gs pos="6000">
                      <a:schemeClr val="bg2"/>
                    </a:gs>
                  </a:gsLst>
                  <a:lin ang="5400000" scaled="0"/>
                </a:gradFill>
              </a:defRPr>
            </a:lvl2pPr>
            <a:lvl3pPr marL="186627" indent="0">
              <a:buNone/>
              <a:defRPr sz="1611">
                <a:gradFill>
                  <a:gsLst>
                    <a:gs pos="100000">
                      <a:schemeClr val="bg2"/>
                    </a:gs>
                    <a:gs pos="6000">
                      <a:schemeClr val="bg2"/>
                    </a:gs>
                  </a:gsLst>
                  <a:lin ang="5400000" scaled="0"/>
                </a:gradFill>
              </a:defRPr>
            </a:lvl3pPr>
            <a:lvl4pPr marL="368140" indent="0">
              <a:buNone/>
              <a:defRPr sz="1611">
                <a:gradFill>
                  <a:gsLst>
                    <a:gs pos="100000">
                      <a:schemeClr val="bg2"/>
                    </a:gs>
                    <a:gs pos="6000">
                      <a:schemeClr val="bg2"/>
                    </a:gs>
                  </a:gsLst>
                  <a:lin ang="5400000" scaled="0"/>
                </a:gradFill>
              </a:defRPr>
            </a:lvl4pPr>
            <a:lvl5pPr marL="558602" indent="0">
              <a:buNone/>
              <a:defRPr sz="1611">
                <a:gradFill>
                  <a:gsLst>
                    <a:gs pos="100000">
                      <a:schemeClr val="bg2"/>
                    </a:gs>
                    <a:gs pos="6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solidFill>
                  <a:srgbClr val="717171"/>
                </a:solidFill>
              </a:defRPr>
            </a:lvl1pPr>
          </a:lstStyle>
          <a:p>
            <a:r>
              <a:rPr lang="en-US" dirty="0" smtClean="0"/>
              <a:t>Click to edit Master title style</a:t>
            </a:r>
            <a:endParaRPr lang="en-US" dirty="0"/>
          </a:p>
        </p:txBody>
      </p:sp>
      <p:sp>
        <p:nvSpPr>
          <p:cNvPr id="6" name="Slide Number Placeholder 9"/>
          <p:cNvSpPr>
            <a:spLocks noGrp="1"/>
          </p:cNvSpPr>
          <p:nvPr>
            <p:ph type="sldNum" sz="quarter" idx="12"/>
          </p:nvPr>
        </p:nvSpPr>
        <p:spPr>
          <a:xfrm>
            <a:off x="520701" y="6399557"/>
            <a:ext cx="560686" cy="219456"/>
          </a:xfrm>
          <a:prstGeom prst="rect">
            <a:avLst/>
          </a:prstGeom>
        </p:spPr>
        <p:txBody>
          <a:bodyPr lIns="121899" tIns="60949" rIns="121899" bIns="60949" anchor="ctr"/>
          <a:lstStyle>
            <a:lvl1pPr algn="l">
              <a:defRPr sz="1288">
                <a:gradFill>
                  <a:gsLst>
                    <a:gs pos="100000">
                      <a:schemeClr val="bg2"/>
                    </a:gs>
                    <a:gs pos="0">
                      <a:schemeClr val="bg2"/>
                    </a:gs>
                  </a:gsLst>
                  <a:lin ang="5400000" scaled="0"/>
                </a:gradFill>
              </a:defRPr>
            </a:lvl1pPr>
          </a:lstStyle>
          <a:p>
            <a:fld id="{727B4C2D-45E2-4621-8491-2995EB46A674}" type="slidenum">
              <a:rPr lang="en-US" smtClean="0">
                <a:gradFill>
                  <a:gsLst>
                    <a:gs pos="100000">
                      <a:srgbClr val="FFB900"/>
                    </a:gs>
                    <a:gs pos="0">
                      <a:srgbClr val="FFB900"/>
                    </a:gs>
                  </a:gsLst>
                  <a:lin ang="5400000" scaled="0"/>
                </a:gradFill>
              </a:rPr>
              <a:pPr/>
              <a:t>‹#›</a:t>
            </a:fld>
            <a:endParaRPr lang="en-US" dirty="0">
              <a:gradFill>
                <a:gsLst>
                  <a:gs pos="100000">
                    <a:srgbClr val="FFB900"/>
                  </a:gs>
                  <a:gs pos="0">
                    <a:srgbClr val="FFB900"/>
                  </a:gs>
                </a:gsLst>
                <a:lin ang="5400000" scaled="0"/>
              </a:gradFill>
            </a:endParaRPr>
          </a:p>
        </p:txBody>
      </p:sp>
    </p:spTree>
    <p:extLst>
      <p:ext uri="{BB962C8B-B14F-4D97-AF65-F5344CB8AC3E}">
        <p14:creationId xmlns:p14="http://schemas.microsoft.com/office/powerpoint/2010/main" val="890805589"/>
      </p:ext>
    </p:extLst>
  </p:cSld>
  <p:clrMapOvr>
    <a:masterClrMapping/>
  </p:clrMapOvr>
  <p:transition>
    <p:fade/>
  </p:transition>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p:cSld name="Title | EP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16831"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sp>
        <p:nvSpPr>
          <p:cNvPr id="3" name="Subtitle 2"/>
          <p:cNvSpPr>
            <a:spLocks noGrp="1"/>
          </p:cNvSpPr>
          <p:nvPr>
            <p:ph type="subTitle" idx="1"/>
            <p:custDataLst>
              <p:tags r:id="rId3"/>
            </p:custDataLst>
          </p:nvPr>
        </p:nvSpPr>
        <p:spPr>
          <a:xfrm>
            <a:off x="0" y="5333471"/>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449">
                <a:solidFill>
                  <a:srgbClr val="FFFFFF"/>
                </a:solidFill>
                <a:latin typeface="Segoe UI" pitchFamily="34" charset="0"/>
                <a:ea typeface="Segoe UI" pitchFamily="34" charset="0"/>
                <a:cs typeface="Segoe UI" pitchFamily="34" charset="0"/>
              </a:defRPr>
            </a:lvl1pPr>
            <a:lvl2pPr marL="438026" indent="0" algn="ctr">
              <a:buNone/>
              <a:defRPr>
                <a:solidFill>
                  <a:schemeClr val="tx1">
                    <a:tint val="75000"/>
                  </a:schemeClr>
                </a:solidFill>
              </a:defRPr>
            </a:lvl2pPr>
            <a:lvl3pPr marL="876052" indent="0" algn="ctr">
              <a:buNone/>
              <a:defRPr>
                <a:solidFill>
                  <a:schemeClr val="tx1">
                    <a:tint val="75000"/>
                  </a:schemeClr>
                </a:solidFill>
              </a:defRPr>
            </a:lvl3pPr>
            <a:lvl4pPr marL="1314079" indent="0" algn="ctr">
              <a:buNone/>
              <a:defRPr>
                <a:solidFill>
                  <a:schemeClr val="tx1">
                    <a:tint val="75000"/>
                  </a:schemeClr>
                </a:solidFill>
              </a:defRPr>
            </a:lvl4pPr>
            <a:lvl5pPr marL="1752104" indent="0" algn="ctr">
              <a:buNone/>
              <a:defRPr>
                <a:solidFill>
                  <a:schemeClr val="tx1">
                    <a:tint val="75000"/>
                  </a:schemeClr>
                </a:solidFill>
              </a:defRPr>
            </a:lvl5pPr>
            <a:lvl6pPr marL="2190131" indent="0" algn="ctr">
              <a:buNone/>
              <a:defRPr>
                <a:solidFill>
                  <a:schemeClr val="tx1">
                    <a:tint val="75000"/>
                  </a:schemeClr>
                </a:solidFill>
              </a:defRPr>
            </a:lvl6pPr>
            <a:lvl7pPr marL="2628155" indent="0" algn="ctr">
              <a:buNone/>
              <a:defRPr>
                <a:solidFill>
                  <a:schemeClr val="tx1">
                    <a:tint val="75000"/>
                  </a:schemeClr>
                </a:solidFill>
              </a:defRPr>
            </a:lvl7pPr>
            <a:lvl8pPr marL="3066183" indent="0" algn="ctr">
              <a:buNone/>
              <a:defRPr>
                <a:solidFill>
                  <a:schemeClr val="tx1">
                    <a:tint val="75000"/>
                  </a:schemeClr>
                </a:solidFill>
              </a:defRPr>
            </a:lvl8pPr>
            <a:lvl9pPr marL="3504208" indent="0" algn="ctr">
              <a:buNone/>
              <a:defRPr>
                <a:solidFill>
                  <a:schemeClr val="tx1">
                    <a:tint val="75000"/>
                  </a:schemeClr>
                </a:solidFill>
              </a:defRPr>
            </a:lvl9pPr>
          </a:lstStyle>
          <a:p>
            <a:endParaRPr lang="en-US" dirty="0"/>
          </a:p>
        </p:txBody>
      </p:sp>
      <p:sp>
        <p:nvSpPr>
          <p:cNvPr id="2" name="Title 1"/>
          <p:cNvSpPr>
            <a:spLocks noGrp="1"/>
          </p:cNvSpPr>
          <p:nvPr>
            <p:ph type="ctrTitle" hasCustomPrompt="1"/>
            <p:custDataLst>
              <p:tags r:id="rId4"/>
            </p:custDataLst>
          </p:nvPr>
        </p:nvSpPr>
        <p:spPr>
          <a:xfrm>
            <a:off x="0" y="1524000"/>
            <a:ext cx="8379818" cy="3810000"/>
          </a:xfrm>
          <a:prstGeom prst="rect">
            <a:avLst/>
          </a:prstGeom>
          <a:solidFill>
            <a:schemeClr val="accent4"/>
          </a:solidFill>
        </p:spPr>
        <p:txBody>
          <a:bodyPr lIns="114255" tIns="152340" rIns="76163" bIns="76163" anchor="t">
            <a:noAutofit/>
          </a:bodyPr>
          <a:lstStyle>
            <a:lvl1pPr algn="l">
              <a:lnSpc>
                <a:spcPct val="80000"/>
              </a:lnSpc>
              <a:defRPr sz="3543"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sp>
        <p:nvSpPr>
          <p:cNvPr id="12" name="Picture Placeholder 11"/>
          <p:cNvSpPr>
            <a:spLocks noGrp="1"/>
          </p:cNvSpPr>
          <p:nvPr>
            <p:ph type="pic" sz="quarter" idx="13" hasCustomPrompt="1"/>
            <p:custDataLst>
              <p:tags r:id="rId5"/>
            </p:custDataLst>
          </p:nvPr>
        </p:nvSpPr>
        <p:spPr>
          <a:xfrm>
            <a:off x="8379818" y="1524001"/>
            <a:ext cx="3809007" cy="3809470"/>
          </a:xfrm>
          <a:prstGeom prst="rect">
            <a:avLst/>
          </a:prstGeom>
          <a:solidFill>
            <a:schemeClr val="tx2"/>
          </a:solidFill>
          <a:ln>
            <a:noFill/>
          </a:ln>
        </p:spPr>
        <p:txBody>
          <a:bodyPr lIns="76170" tIns="38085" rIns="76170" bIns="38085">
            <a:noAutofit/>
          </a:bodyPr>
          <a:lstStyle>
            <a:lvl1pPr marL="0" indent="0">
              <a:buNone/>
              <a:defRPr i="0" baseline="0">
                <a:solidFill>
                  <a:schemeClr val="bg1"/>
                </a:solidFill>
              </a:defRPr>
            </a:lvl1pPr>
          </a:lstStyle>
          <a:p>
            <a:r>
              <a:rPr lang="en-US" dirty="0" smtClean="0"/>
              <a:t>Click to add optional icon or picture</a:t>
            </a:r>
          </a:p>
        </p:txBody>
      </p:sp>
      <p:pic>
        <p:nvPicPr>
          <p:cNvPr id="5" name="Picture 4"/>
          <p:cNvPicPr>
            <a:picLocks noChangeAspect="1"/>
          </p:cNvPicPr>
          <p:nvPr userDrawn="1">
            <p:custDataLst>
              <p:tags r:id="rId6"/>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pic>
        <p:nvPicPr>
          <p:cNvPr id="8" name="Picture 7"/>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4" y="6266138"/>
            <a:ext cx="1609042" cy="591875"/>
          </a:xfrm>
          <a:prstGeom prst="rect">
            <a:avLst/>
          </a:prstGeom>
        </p:spPr>
      </p:pic>
    </p:spTree>
    <p:extLst>
      <p:ext uri="{BB962C8B-B14F-4D97-AF65-F5344CB8AC3E}">
        <p14:creationId xmlns:p14="http://schemas.microsoft.com/office/powerpoint/2010/main" val="2714264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Title | Enterprise Marketin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17855"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pic>
        <p:nvPicPr>
          <p:cNvPr id="10" name="Picture 9"/>
          <p:cNvPicPr>
            <a:picLocks noChangeAspect="1"/>
          </p:cNvPicPr>
          <p:nvPr userDrawn="1">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8" y="1524001"/>
            <a:ext cx="3809007" cy="380947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8" name="Subtitle 2"/>
          <p:cNvSpPr>
            <a:spLocks noGrp="1"/>
          </p:cNvSpPr>
          <p:nvPr>
            <p:ph type="subTitle" idx="1"/>
            <p:custDataLst>
              <p:tags r:id="rId5"/>
            </p:custDataLst>
          </p:nvPr>
        </p:nvSpPr>
        <p:spPr>
          <a:xfrm>
            <a:off x="0" y="5333471"/>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449">
                <a:solidFill>
                  <a:srgbClr val="FFFFFF"/>
                </a:solidFill>
                <a:latin typeface="Segoe UI" pitchFamily="34" charset="0"/>
                <a:ea typeface="Segoe UI" pitchFamily="34" charset="0"/>
                <a:cs typeface="Segoe UI" pitchFamily="34" charset="0"/>
              </a:defRPr>
            </a:lvl1pPr>
            <a:lvl2pPr marL="438026" indent="0" algn="ctr">
              <a:buNone/>
              <a:defRPr>
                <a:solidFill>
                  <a:schemeClr val="tx1">
                    <a:tint val="75000"/>
                  </a:schemeClr>
                </a:solidFill>
              </a:defRPr>
            </a:lvl2pPr>
            <a:lvl3pPr marL="876052" indent="0" algn="ctr">
              <a:buNone/>
              <a:defRPr>
                <a:solidFill>
                  <a:schemeClr val="tx1">
                    <a:tint val="75000"/>
                  </a:schemeClr>
                </a:solidFill>
              </a:defRPr>
            </a:lvl3pPr>
            <a:lvl4pPr marL="1314079" indent="0" algn="ctr">
              <a:buNone/>
              <a:defRPr>
                <a:solidFill>
                  <a:schemeClr val="tx1">
                    <a:tint val="75000"/>
                  </a:schemeClr>
                </a:solidFill>
              </a:defRPr>
            </a:lvl4pPr>
            <a:lvl5pPr marL="1752104" indent="0" algn="ctr">
              <a:buNone/>
              <a:defRPr>
                <a:solidFill>
                  <a:schemeClr val="tx1">
                    <a:tint val="75000"/>
                  </a:schemeClr>
                </a:solidFill>
              </a:defRPr>
            </a:lvl5pPr>
            <a:lvl6pPr marL="2190131" indent="0" algn="ctr">
              <a:buNone/>
              <a:defRPr>
                <a:solidFill>
                  <a:schemeClr val="tx1">
                    <a:tint val="75000"/>
                  </a:schemeClr>
                </a:solidFill>
              </a:defRPr>
            </a:lvl6pPr>
            <a:lvl7pPr marL="2628155" indent="0" algn="ctr">
              <a:buNone/>
              <a:defRPr>
                <a:solidFill>
                  <a:schemeClr val="tx1">
                    <a:tint val="75000"/>
                  </a:schemeClr>
                </a:solidFill>
              </a:defRPr>
            </a:lvl7pPr>
            <a:lvl8pPr marL="3066183" indent="0" algn="ctr">
              <a:buNone/>
              <a:defRPr>
                <a:solidFill>
                  <a:schemeClr val="tx1">
                    <a:tint val="75000"/>
                  </a:schemeClr>
                </a:solidFill>
              </a:defRPr>
            </a:lvl8pPr>
            <a:lvl9pPr marL="3504208"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8" cy="3810000"/>
          </a:xfrm>
          <a:prstGeom prst="rect">
            <a:avLst/>
          </a:prstGeom>
          <a:solidFill>
            <a:schemeClr val="accent4"/>
          </a:solidFill>
        </p:spPr>
        <p:txBody>
          <a:bodyPr lIns="114255" tIns="152340" rIns="76163" bIns="76163" anchor="t">
            <a:noAutofit/>
          </a:bodyPr>
          <a:lstStyle>
            <a:lvl1pPr algn="l">
              <a:lnSpc>
                <a:spcPct val="80000"/>
              </a:lnSpc>
              <a:defRPr sz="3543"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7" name="Picture 6"/>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4" y="6266138"/>
            <a:ext cx="1609042" cy="591875"/>
          </a:xfrm>
          <a:prstGeom prst="rect">
            <a:avLst/>
          </a:prstGeom>
        </p:spPr>
      </p:pic>
    </p:spTree>
    <p:extLst>
      <p:ext uri="{BB962C8B-B14F-4D97-AF65-F5344CB8AC3E}">
        <p14:creationId xmlns:p14="http://schemas.microsoft.com/office/powerpoint/2010/main" val="1253318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 Accent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880358"/>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Title | Specialist Sale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18879"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pic>
        <p:nvPicPr>
          <p:cNvPr id="10" name="Picture 9"/>
          <p:cNvPicPr>
            <a:picLocks noChangeAspect="1"/>
          </p:cNvPicPr>
          <p:nvPr userDrawn="1">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8" y="1524000"/>
            <a:ext cx="3809007" cy="381000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8" name="Subtitle 2"/>
          <p:cNvSpPr>
            <a:spLocks noGrp="1"/>
          </p:cNvSpPr>
          <p:nvPr>
            <p:ph type="subTitle" idx="1"/>
            <p:custDataLst>
              <p:tags r:id="rId5"/>
            </p:custDataLst>
          </p:nvPr>
        </p:nvSpPr>
        <p:spPr>
          <a:xfrm>
            <a:off x="0" y="5333471"/>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449">
                <a:solidFill>
                  <a:srgbClr val="FFFFFF"/>
                </a:solidFill>
                <a:latin typeface="Segoe UI" pitchFamily="34" charset="0"/>
                <a:ea typeface="Segoe UI" pitchFamily="34" charset="0"/>
                <a:cs typeface="Segoe UI" pitchFamily="34" charset="0"/>
              </a:defRPr>
            </a:lvl1pPr>
            <a:lvl2pPr marL="438026" indent="0" algn="ctr">
              <a:buNone/>
              <a:defRPr>
                <a:solidFill>
                  <a:schemeClr val="tx1">
                    <a:tint val="75000"/>
                  </a:schemeClr>
                </a:solidFill>
              </a:defRPr>
            </a:lvl2pPr>
            <a:lvl3pPr marL="876052" indent="0" algn="ctr">
              <a:buNone/>
              <a:defRPr>
                <a:solidFill>
                  <a:schemeClr val="tx1">
                    <a:tint val="75000"/>
                  </a:schemeClr>
                </a:solidFill>
              </a:defRPr>
            </a:lvl3pPr>
            <a:lvl4pPr marL="1314079" indent="0" algn="ctr">
              <a:buNone/>
              <a:defRPr>
                <a:solidFill>
                  <a:schemeClr val="tx1">
                    <a:tint val="75000"/>
                  </a:schemeClr>
                </a:solidFill>
              </a:defRPr>
            </a:lvl4pPr>
            <a:lvl5pPr marL="1752104" indent="0" algn="ctr">
              <a:buNone/>
              <a:defRPr>
                <a:solidFill>
                  <a:schemeClr val="tx1">
                    <a:tint val="75000"/>
                  </a:schemeClr>
                </a:solidFill>
              </a:defRPr>
            </a:lvl5pPr>
            <a:lvl6pPr marL="2190131" indent="0" algn="ctr">
              <a:buNone/>
              <a:defRPr>
                <a:solidFill>
                  <a:schemeClr val="tx1">
                    <a:tint val="75000"/>
                  </a:schemeClr>
                </a:solidFill>
              </a:defRPr>
            </a:lvl6pPr>
            <a:lvl7pPr marL="2628155" indent="0" algn="ctr">
              <a:buNone/>
              <a:defRPr>
                <a:solidFill>
                  <a:schemeClr val="tx1">
                    <a:tint val="75000"/>
                  </a:schemeClr>
                </a:solidFill>
              </a:defRPr>
            </a:lvl7pPr>
            <a:lvl8pPr marL="3066183" indent="0" algn="ctr">
              <a:buNone/>
              <a:defRPr>
                <a:solidFill>
                  <a:schemeClr val="tx1">
                    <a:tint val="75000"/>
                  </a:schemeClr>
                </a:solidFill>
              </a:defRPr>
            </a:lvl8pPr>
            <a:lvl9pPr marL="3504208"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8" cy="3810000"/>
          </a:xfrm>
          <a:prstGeom prst="rect">
            <a:avLst/>
          </a:prstGeom>
          <a:solidFill>
            <a:schemeClr val="accent4"/>
          </a:solidFill>
        </p:spPr>
        <p:txBody>
          <a:bodyPr lIns="114255" tIns="152340" rIns="76163" bIns="76163" anchor="t">
            <a:noAutofit/>
          </a:bodyPr>
          <a:lstStyle>
            <a:lvl1pPr algn="l">
              <a:lnSpc>
                <a:spcPct val="80000"/>
              </a:lnSpc>
              <a:defRPr sz="3543"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7" name="Picture 6"/>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4" y="6266138"/>
            <a:ext cx="1609042" cy="591875"/>
          </a:xfrm>
          <a:prstGeom prst="rect">
            <a:avLst/>
          </a:prstGeom>
        </p:spPr>
      </p:pic>
    </p:spTree>
    <p:extLst>
      <p:ext uri="{BB962C8B-B14F-4D97-AF65-F5344CB8AC3E}">
        <p14:creationId xmlns:p14="http://schemas.microsoft.com/office/powerpoint/2010/main" val="906516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Title | Enterprise Partner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19903"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pic>
        <p:nvPicPr>
          <p:cNvPr id="13" name="Picture 12"/>
          <p:cNvPicPr>
            <a:picLocks noChangeAspect="1"/>
          </p:cNvPicPr>
          <p:nvPr userDrawn="1">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8" y="1524000"/>
            <a:ext cx="3809007" cy="381000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8" name="Subtitle 2"/>
          <p:cNvSpPr>
            <a:spLocks noGrp="1"/>
          </p:cNvSpPr>
          <p:nvPr>
            <p:ph type="subTitle" idx="1"/>
            <p:custDataLst>
              <p:tags r:id="rId5"/>
            </p:custDataLst>
          </p:nvPr>
        </p:nvSpPr>
        <p:spPr>
          <a:xfrm>
            <a:off x="0" y="5333471"/>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449">
                <a:solidFill>
                  <a:srgbClr val="FFFFFF"/>
                </a:solidFill>
                <a:latin typeface="Segoe UI" pitchFamily="34" charset="0"/>
                <a:ea typeface="Segoe UI" pitchFamily="34" charset="0"/>
                <a:cs typeface="Segoe UI" pitchFamily="34" charset="0"/>
              </a:defRPr>
            </a:lvl1pPr>
            <a:lvl2pPr marL="438026" indent="0" algn="ctr">
              <a:buNone/>
              <a:defRPr>
                <a:solidFill>
                  <a:schemeClr val="tx1">
                    <a:tint val="75000"/>
                  </a:schemeClr>
                </a:solidFill>
              </a:defRPr>
            </a:lvl2pPr>
            <a:lvl3pPr marL="876052" indent="0" algn="ctr">
              <a:buNone/>
              <a:defRPr>
                <a:solidFill>
                  <a:schemeClr val="tx1">
                    <a:tint val="75000"/>
                  </a:schemeClr>
                </a:solidFill>
              </a:defRPr>
            </a:lvl3pPr>
            <a:lvl4pPr marL="1314079" indent="0" algn="ctr">
              <a:buNone/>
              <a:defRPr>
                <a:solidFill>
                  <a:schemeClr val="tx1">
                    <a:tint val="75000"/>
                  </a:schemeClr>
                </a:solidFill>
              </a:defRPr>
            </a:lvl4pPr>
            <a:lvl5pPr marL="1752104" indent="0" algn="ctr">
              <a:buNone/>
              <a:defRPr>
                <a:solidFill>
                  <a:schemeClr val="tx1">
                    <a:tint val="75000"/>
                  </a:schemeClr>
                </a:solidFill>
              </a:defRPr>
            </a:lvl5pPr>
            <a:lvl6pPr marL="2190131" indent="0" algn="ctr">
              <a:buNone/>
              <a:defRPr>
                <a:solidFill>
                  <a:schemeClr val="tx1">
                    <a:tint val="75000"/>
                  </a:schemeClr>
                </a:solidFill>
              </a:defRPr>
            </a:lvl6pPr>
            <a:lvl7pPr marL="2628155" indent="0" algn="ctr">
              <a:buNone/>
              <a:defRPr>
                <a:solidFill>
                  <a:schemeClr val="tx1">
                    <a:tint val="75000"/>
                  </a:schemeClr>
                </a:solidFill>
              </a:defRPr>
            </a:lvl7pPr>
            <a:lvl8pPr marL="3066183" indent="0" algn="ctr">
              <a:buNone/>
              <a:defRPr>
                <a:solidFill>
                  <a:schemeClr val="tx1">
                    <a:tint val="75000"/>
                  </a:schemeClr>
                </a:solidFill>
              </a:defRPr>
            </a:lvl8pPr>
            <a:lvl9pPr marL="3504208"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8" cy="3810000"/>
          </a:xfrm>
          <a:prstGeom prst="rect">
            <a:avLst/>
          </a:prstGeom>
          <a:solidFill>
            <a:schemeClr val="accent4"/>
          </a:solidFill>
        </p:spPr>
        <p:txBody>
          <a:bodyPr lIns="114255" tIns="152340" rIns="76163" bIns="76163" anchor="t">
            <a:noAutofit/>
          </a:bodyPr>
          <a:lstStyle>
            <a:lvl1pPr algn="l">
              <a:lnSpc>
                <a:spcPct val="80000"/>
              </a:lnSpc>
              <a:defRPr sz="3543"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7" name="Picture 6"/>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4" y="6266138"/>
            <a:ext cx="1609042" cy="591875"/>
          </a:xfrm>
          <a:prstGeom prst="rect">
            <a:avLst/>
          </a:prstGeom>
        </p:spPr>
      </p:pic>
    </p:spTree>
    <p:extLst>
      <p:ext uri="{BB962C8B-B14F-4D97-AF65-F5344CB8AC3E}">
        <p14:creationId xmlns:p14="http://schemas.microsoft.com/office/powerpoint/2010/main" val="1426080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Title | WW Industry &amp; Global Accoun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20927"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pic>
        <p:nvPicPr>
          <p:cNvPr id="10" name="Picture 9"/>
          <p:cNvPicPr>
            <a:picLocks noChangeAspect="1"/>
          </p:cNvPicPr>
          <p:nvPr>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8" y="1524000"/>
            <a:ext cx="3809007" cy="381000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8" name="Subtitle 2"/>
          <p:cNvSpPr>
            <a:spLocks noGrp="1"/>
          </p:cNvSpPr>
          <p:nvPr>
            <p:ph type="subTitle" idx="1"/>
            <p:custDataLst>
              <p:tags r:id="rId5"/>
            </p:custDataLst>
          </p:nvPr>
        </p:nvSpPr>
        <p:spPr>
          <a:xfrm>
            <a:off x="0" y="5333471"/>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449">
                <a:solidFill>
                  <a:srgbClr val="FFFFFF"/>
                </a:solidFill>
                <a:latin typeface="Segoe UI" pitchFamily="34" charset="0"/>
                <a:ea typeface="Segoe UI" pitchFamily="34" charset="0"/>
                <a:cs typeface="Segoe UI" pitchFamily="34" charset="0"/>
              </a:defRPr>
            </a:lvl1pPr>
            <a:lvl2pPr marL="438026" indent="0" algn="ctr">
              <a:buNone/>
              <a:defRPr>
                <a:solidFill>
                  <a:schemeClr val="tx1">
                    <a:tint val="75000"/>
                  </a:schemeClr>
                </a:solidFill>
              </a:defRPr>
            </a:lvl2pPr>
            <a:lvl3pPr marL="876052" indent="0" algn="ctr">
              <a:buNone/>
              <a:defRPr>
                <a:solidFill>
                  <a:schemeClr val="tx1">
                    <a:tint val="75000"/>
                  </a:schemeClr>
                </a:solidFill>
              </a:defRPr>
            </a:lvl3pPr>
            <a:lvl4pPr marL="1314079" indent="0" algn="ctr">
              <a:buNone/>
              <a:defRPr>
                <a:solidFill>
                  <a:schemeClr val="tx1">
                    <a:tint val="75000"/>
                  </a:schemeClr>
                </a:solidFill>
              </a:defRPr>
            </a:lvl4pPr>
            <a:lvl5pPr marL="1752104" indent="0" algn="ctr">
              <a:buNone/>
              <a:defRPr>
                <a:solidFill>
                  <a:schemeClr val="tx1">
                    <a:tint val="75000"/>
                  </a:schemeClr>
                </a:solidFill>
              </a:defRPr>
            </a:lvl5pPr>
            <a:lvl6pPr marL="2190131" indent="0" algn="ctr">
              <a:buNone/>
              <a:defRPr>
                <a:solidFill>
                  <a:schemeClr val="tx1">
                    <a:tint val="75000"/>
                  </a:schemeClr>
                </a:solidFill>
              </a:defRPr>
            </a:lvl6pPr>
            <a:lvl7pPr marL="2628155" indent="0" algn="ctr">
              <a:buNone/>
              <a:defRPr>
                <a:solidFill>
                  <a:schemeClr val="tx1">
                    <a:tint val="75000"/>
                  </a:schemeClr>
                </a:solidFill>
              </a:defRPr>
            </a:lvl7pPr>
            <a:lvl8pPr marL="3066183" indent="0" algn="ctr">
              <a:buNone/>
              <a:defRPr>
                <a:solidFill>
                  <a:schemeClr val="tx1">
                    <a:tint val="75000"/>
                  </a:schemeClr>
                </a:solidFill>
              </a:defRPr>
            </a:lvl8pPr>
            <a:lvl9pPr marL="3504208"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8" cy="3810000"/>
          </a:xfrm>
          <a:prstGeom prst="rect">
            <a:avLst/>
          </a:prstGeom>
          <a:solidFill>
            <a:schemeClr val="accent4"/>
          </a:solidFill>
        </p:spPr>
        <p:txBody>
          <a:bodyPr lIns="114255" tIns="152340" rIns="76163" bIns="76163" anchor="t">
            <a:noAutofit/>
          </a:bodyPr>
          <a:lstStyle>
            <a:lvl1pPr algn="l">
              <a:lnSpc>
                <a:spcPct val="80000"/>
              </a:lnSpc>
              <a:defRPr sz="3543"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7" name="Picture 6"/>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4" y="6266138"/>
            <a:ext cx="1609042" cy="591875"/>
          </a:xfrm>
          <a:prstGeom prst="rect">
            <a:avLst/>
          </a:prstGeom>
        </p:spPr>
      </p:pic>
    </p:spTree>
    <p:extLst>
      <p:ext uri="{BB962C8B-B14F-4D97-AF65-F5344CB8AC3E}">
        <p14:creationId xmlns:p14="http://schemas.microsoft.com/office/powerpoint/2010/main" val="1944889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Title | Sales Excellenc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21951"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pic>
        <p:nvPicPr>
          <p:cNvPr id="10" name="Picture 9"/>
          <p:cNvPicPr>
            <a:picLocks noChangeAspect="1"/>
          </p:cNvPicPr>
          <p:nvPr>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8" y="1524000"/>
            <a:ext cx="3809007" cy="381000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7" name="Subtitle 2"/>
          <p:cNvSpPr>
            <a:spLocks noGrp="1"/>
          </p:cNvSpPr>
          <p:nvPr>
            <p:ph type="subTitle" idx="1"/>
            <p:custDataLst>
              <p:tags r:id="rId5"/>
            </p:custDataLst>
          </p:nvPr>
        </p:nvSpPr>
        <p:spPr>
          <a:xfrm>
            <a:off x="0" y="5333471"/>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449">
                <a:solidFill>
                  <a:srgbClr val="FFFFFF"/>
                </a:solidFill>
                <a:latin typeface="Segoe UI" pitchFamily="34" charset="0"/>
                <a:ea typeface="Segoe UI" pitchFamily="34" charset="0"/>
                <a:cs typeface="Segoe UI" pitchFamily="34" charset="0"/>
              </a:defRPr>
            </a:lvl1pPr>
            <a:lvl2pPr marL="438026" indent="0" algn="ctr">
              <a:buNone/>
              <a:defRPr>
                <a:solidFill>
                  <a:schemeClr val="tx1">
                    <a:tint val="75000"/>
                  </a:schemeClr>
                </a:solidFill>
              </a:defRPr>
            </a:lvl2pPr>
            <a:lvl3pPr marL="876052" indent="0" algn="ctr">
              <a:buNone/>
              <a:defRPr>
                <a:solidFill>
                  <a:schemeClr val="tx1">
                    <a:tint val="75000"/>
                  </a:schemeClr>
                </a:solidFill>
              </a:defRPr>
            </a:lvl3pPr>
            <a:lvl4pPr marL="1314079" indent="0" algn="ctr">
              <a:buNone/>
              <a:defRPr>
                <a:solidFill>
                  <a:schemeClr val="tx1">
                    <a:tint val="75000"/>
                  </a:schemeClr>
                </a:solidFill>
              </a:defRPr>
            </a:lvl4pPr>
            <a:lvl5pPr marL="1752104" indent="0" algn="ctr">
              <a:buNone/>
              <a:defRPr>
                <a:solidFill>
                  <a:schemeClr val="tx1">
                    <a:tint val="75000"/>
                  </a:schemeClr>
                </a:solidFill>
              </a:defRPr>
            </a:lvl5pPr>
            <a:lvl6pPr marL="2190131" indent="0" algn="ctr">
              <a:buNone/>
              <a:defRPr>
                <a:solidFill>
                  <a:schemeClr val="tx1">
                    <a:tint val="75000"/>
                  </a:schemeClr>
                </a:solidFill>
              </a:defRPr>
            </a:lvl6pPr>
            <a:lvl7pPr marL="2628155" indent="0" algn="ctr">
              <a:buNone/>
              <a:defRPr>
                <a:solidFill>
                  <a:schemeClr val="tx1">
                    <a:tint val="75000"/>
                  </a:schemeClr>
                </a:solidFill>
              </a:defRPr>
            </a:lvl7pPr>
            <a:lvl8pPr marL="3066183" indent="0" algn="ctr">
              <a:buNone/>
              <a:defRPr>
                <a:solidFill>
                  <a:schemeClr val="tx1">
                    <a:tint val="75000"/>
                  </a:schemeClr>
                </a:solidFill>
              </a:defRPr>
            </a:lvl8pPr>
            <a:lvl9pPr marL="3504208"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8" cy="3810000"/>
          </a:xfrm>
          <a:prstGeom prst="rect">
            <a:avLst/>
          </a:prstGeom>
          <a:solidFill>
            <a:schemeClr val="accent4"/>
          </a:solidFill>
        </p:spPr>
        <p:txBody>
          <a:bodyPr lIns="114255" tIns="152340" rIns="76163" bIns="76163" anchor="t">
            <a:noAutofit/>
          </a:bodyPr>
          <a:lstStyle>
            <a:lvl1pPr algn="l">
              <a:lnSpc>
                <a:spcPct val="80000"/>
              </a:lnSpc>
              <a:defRPr sz="3543"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8" name="Picture 7"/>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4" y="6266138"/>
            <a:ext cx="1609042" cy="591875"/>
          </a:xfrm>
          <a:prstGeom prst="rect">
            <a:avLst/>
          </a:prstGeom>
        </p:spPr>
      </p:pic>
    </p:spTree>
    <p:extLst>
      <p:ext uri="{BB962C8B-B14F-4D97-AF65-F5344CB8AC3E}">
        <p14:creationId xmlns:p14="http://schemas.microsoft.com/office/powerpoint/2010/main" val="1133989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22975"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1588" y="1589"/>
                        <a:ext cx="1587" cy="1587"/>
                      </a:xfrm>
                      <a:prstGeom prst="rect">
                        <a:avLst/>
                      </a:prstGeom>
                    </p:spPr>
                  </p:pic>
                </p:oleObj>
              </mc:Fallback>
            </mc:AlternateContent>
          </a:graphicData>
        </a:graphic>
      </p:graphicFrame>
      <p:sp>
        <p:nvSpPr>
          <p:cNvPr id="21" name="Rectangle 20"/>
          <p:cNvSpPr/>
          <p:nvPr userDrawn="1">
            <p:custDataLst>
              <p:tags r:id="rId3"/>
            </p:custDataLst>
          </p:nvPr>
        </p:nvSpPr>
        <p:spPr>
          <a:xfrm>
            <a:off x="7" y="6478599"/>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sp>
        <p:nvSpPr>
          <p:cNvPr id="2" name="Title 1"/>
          <p:cNvSpPr>
            <a:spLocks noGrp="1"/>
          </p:cNvSpPr>
          <p:nvPr>
            <p:ph type="title"/>
            <p:custDataLst>
              <p:tags r:id="rId4"/>
            </p:custDataLst>
          </p:nvPr>
        </p:nvSpPr>
        <p:spPr>
          <a:xfrm>
            <a:off x="1" y="192024"/>
            <a:ext cx="12188825" cy="646042"/>
          </a:xfrm>
        </p:spPr>
        <p:txBody>
          <a:bodyPr>
            <a:noAutofit/>
          </a:bodyPr>
          <a:lstStyle>
            <a:lvl1pPr>
              <a:defRPr/>
            </a:lvl1pPr>
          </a:lstStyle>
          <a:p>
            <a:endParaRPr lang="en-US" dirty="0"/>
          </a:p>
        </p:txBody>
      </p:sp>
      <p:sp>
        <p:nvSpPr>
          <p:cNvPr id="6" name="Text Placeholder 5"/>
          <p:cNvSpPr>
            <a:spLocks noGrp="1"/>
          </p:cNvSpPr>
          <p:nvPr>
            <p:ph type="body" sz="quarter" idx="13" hasCustomPrompt="1"/>
            <p:custDataLst>
              <p:tags r:id="rId5"/>
            </p:custDataLst>
          </p:nvPr>
        </p:nvSpPr>
        <p:spPr>
          <a:xfrm>
            <a:off x="1" y="850392"/>
            <a:ext cx="12188825" cy="373063"/>
          </a:xfrm>
          <a:prstGeom prst="rect">
            <a:avLst/>
          </a:prstGeom>
        </p:spPr>
        <p:txBody>
          <a:bodyPr lIns="380851" tIns="53319" rIns="53319" bIns="53319">
            <a:noAutofit/>
          </a:bodyPr>
          <a:lstStyle>
            <a:lvl1pPr marL="0" indent="0">
              <a:buNone/>
              <a:defRPr sz="2255">
                <a:latin typeface="Segoe UI Light" pitchFamily="34" charset="0"/>
              </a:defRPr>
            </a:lvl1pPr>
            <a:lvl2pPr marL="226781" indent="0">
              <a:buNone/>
              <a:defRPr/>
            </a:lvl2pPr>
            <a:lvl3pPr marL="473792" indent="0">
              <a:buNone/>
              <a:defRPr/>
            </a:lvl3pPr>
            <a:lvl4pPr marL="700572" indent="0">
              <a:buNone/>
              <a:defRPr/>
            </a:lvl4pPr>
            <a:lvl5pPr marL="890089" indent="0">
              <a:buNone/>
              <a:defRPr/>
            </a:lvl5pPr>
          </a:lstStyle>
          <a:p>
            <a:pPr lvl="0"/>
            <a:r>
              <a:rPr lang="en-US" dirty="0" smtClean="0"/>
              <a:t>Click to add subtitle</a:t>
            </a:r>
          </a:p>
        </p:txBody>
      </p:sp>
      <p:sp>
        <p:nvSpPr>
          <p:cNvPr id="9" name="Footer Placeholder 2"/>
          <p:cNvSpPr txBox="1">
            <a:spLocks/>
          </p:cNvSpPr>
          <p:nvPr userDrawn="1">
            <p:custDataLst>
              <p:tags r:id="rId6"/>
            </p:custDataLst>
          </p:nvPr>
        </p:nvSpPr>
        <p:spPr>
          <a:xfrm>
            <a:off x="4" y="6478599"/>
            <a:ext cx="2285404" cy="379413"/>
          </a:xfrm>
          <a:prstGeom prst="rect">
            <a:avLst/>
          </a:prstGeom>
        </p:spPr>
        <p:txBody>
          <a:bodyPr lIns="306671" tIns="30667" rIns="61334" bIns="30667"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644" dirty="0" smtClean="0">
                <a:solidFill>
                  <a:srgbClr val="505050"/>
                </a:solidFill>
                <a:ea typeface="Segoe UI" pitchFamily="34" charset="0"/>
                <a:cs typeface="Segoe UI" pitchFamily="34" charset="0"/>
              </a:rPr>
              <a:t>EPG | MICROSOFT CONFIDENTIAL</a:t>
            </a:r>
            <a:endParaRPr lang="en-US" sz="644" dirty="0">
              <a:solidFill>
                <a:srgbClr val="505050"/>
              </a:solidFill>
              <a:ea typeface="Segoe UI" pitchFamily="34" charset="0"/>
              <a:cs typeface="Segoe UI" pitchFamily="34" charset="0"/>
            </a:endParaRPr>
          </a:p>
        </p:txBody>
      </p:sp>
      <p:sp>
        <p:nvSpPr>
          <p:cNvPr id="16" name="Text Placeholder 15"/>
          <p:cNvSpPr>
            <a:spLocks noGrp="1"/>
          </p:cNvSpPr>
          <p:nvPr>
            <p:ph type="body" sz="quarter" idx="14"/>
            <p:custDataLst>
              <p:tags r:id="rId7"/>
            </p:custDataLst>
          </p:nvPr>
        </p:nvSpPr>
        <p:spPr>
          <a:xfrm>
            <a:off x="404707" y="1330326"/>
            <a:ext cx="11363032" cy="49180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Slide Number Placeholder 18"/>
          <p:cNvSpPr>
            <a:spLocks noGrp="1"/>
          </p:cNvSpPr>
          <p:nvPr>
            <p:ph type="sldNum" sz="quarter" idx="15"/>
            <p:custDataLst>
              <p:tags r:id="rId8"/>
            </p:custDataLst>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custDataLst>
              <p:tags r:id="rId9"/>
            </p:custDataLst>
          </p:nvPr>
        </p:nvSpPr>
        <p:spPr/>
        <p:txBody>
          <a:bodyPr/>
          <a:lstStyle/>
          <a:p>
            <a:endParaRPr lang="en-US" dirty="0">
              <a:solidFill>
                <a:srgbClr val="505050"/>
              </a:solidFill>
            </a:endParaRPr>
          </a:p>
        </p:txBody>
      </p:sp>
      <p:sp>
        <p:nvSpPr>
          <p:cNvPr id="11" name="Rectangle 10"/>
          <p:cNvSpPr/>
          <p:nvPr userDrawn="1">
            <p:custDataLst>
              <p:tags r:id="rId10"/>
            </p:custDataLst>
          </p:nvPr>
        </p:nvSpPr>
        <p:spPr>
          <a:xfrm>
            <a:off x="2" y="3"/>
            <a:ext cx="444727"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Tree>
    <p:extLst>
      <p:ext uri="{BB962C8B-B14F-4D97-AF65-F5344CB8AC3E}">
        <p14:creationId xmlns:p14="http://schemas.microsoft.com/office/powerpoint/2010/main" val="2866725708"/>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23999" name="think-cell Slide" r:id="rId11" imgW="270" imgH="270" progId="TCLayout.ActiveDocument.1">
                  <p:embed/>
                </p:oleObj>
              </mc:Choice>
              <mc:Fallback>
                <p:oleObj name="think-cell Slide" r:id="rId11" imgW="270" imgH="270" progId="TCLayout.ActiveDocument.1">
                  <p:embed/>
                  <p:pic>
                    <p:nvPicPr>
                      <p:cNvPr id="0" name=""/>
                      <p:cNvPicPr/>
                      <p:nvPr/>
                    </p:nvPicPr>
                    <p:blipFill>
                      <a:blip r:embed="rId12"/>
                      <a:stretch>
                        <a:fillRect/>
                      </a:stretch>
                    </p:blipFill>
                    <p:spPr>
                      <a:xfrm>
                        <a:off x="1588" y="1589"/>
                        <a:ext cx="1587" cy="1587"/>
                      </a:xfrm>
                      <a:prstGeom prst="rect">
                        <a:avLst/>
                      </a:prstGeom>
                    </p:spPr>
                  </p:pic>
                </p:oleObj>
              </mc:Fallback>
            </mc:AlternateContent>
          </a:graphicData>
        </a:graphic>
      </p:graphicFrame>
      <p:sp>
        <p:nvSpPr>
          <p:cNvPr id="10" name="Rectangle 9"/>
          <p:cNvSpPr/>
          <p:nvPr userDrawn="1">
            <p:custDataLst>
              <p:tags r:id="rId3"/>
            </p:custDataLst>
          </p:nvPr>
        </p:nvSpPr>
        <p:spPr>
          <a:xfrm>
            <a:off x="7" y="6478599"/>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sp>
        <p:nvSpPr>
          <p:cNvPr id="2" name="Title 1"/>
          <p:cNvSpPr>
            <a:spLocks noGrp="1"/>
          </p:cNvSpPr>
          <p:nvPr>
            <p:ph type="title"/>
            <p:custDataLst>
              <p:tags r:id="rId4"/>
            </p:custDataLst>
          </p:nvPr>
        </p:nvSpPr>
        <p:spPr>
          <a:xfrm>
            <a:off x="1" y="192024"/>
            <a:ext cx="12188825" cy="646042"/>
          </a:xfrm>
        </p:spPr>
        <p:txBody>
          <a:bodyPr>
            <a:noAutofit/>
          </a:bodyPr>
          <a:lstStyle>
            <a:lvl1pPr>
              <a:defRPr/>
            </a:lvl1pPr>
          </a:lstStyle>
          <a:p>
            <a:endParaRPr lang="en-US" dirty="0"/>
          </a:p>
        </p:txBody>
      </p:sp>
      <p:sp>
        <p:nvSpPr>
          <p:cNvPr id="4" name="Footer Placeholder 3"/>
          <p:cNvSpPr>
            <a:spLocks noGrp="1"/>
          </p:cNvSpPr>
          <p:nvPr>
            <p:ph type="ftr" sz="quarter" idx="11"/>
            <p:custDataLst>
              <p:tags r:id="rId5"/>
            </p:custDataLst>
          </p:nvPr>
        </p:nvSpPr>
        <p:spPr/>
        <p:txBody>
          <a:bodyPr/>
          <a:lstStyle/>
          <a:p>
            <a:endParaRPr lang="en-US" dirty="0">
              <a:solidFill>
                <a:srgbClr val="505050"/>
              </a:solidFill>
            </a:endParaRPr>
          </a:p>
        </p:txBody>
      </p:sp>
      <p:sp>
        <p:nvSpPr>
          <p:cNvPr id="5" name="Slide Number Placeholder 4"/>
          <p:cNvSpPr>
            <a:spLocks noGrp="1"/>
          </p:cNvSpPr>
          <p:nvPr>
            <p:ph type="sldNum" sz="quarter" idx="12"/>
            <p:custDataLst>
              <p:tags r:id="rId6"/>
            </p:custDataLst>
          </p:nvPr>
        </p:nvSpPr>
        <p:spPr>
          <a:xfrm>
            <a:off x="11427031" y="6478599"/>
            <a:ext cx="761800"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custDataLst>
              <p:tags r:id="rId7"/>
            </p:custDataLst>
          </p:nvPr>
        </p:nvSpPr>
        <p:spPr>
          <a:xfrm>
            <a:off x="1" y="832105"/>
            <a:ext cx="12188825" cy="373063"/>
          </a:xfrm>
          <a:prstGeom prst="rect">
            <a:avLst/>
          </a:prstGeom>
        </p:spPr>
        <p:txBody>
          <a:bodyPr lIns="380851" tIns="53319" rIns="53319" bIns="53319">
            <a:noAutofit/>
          </a:bodyPr>
          <a:lstStyle>
            <a:lvl1pPr marL="0" indent="0">
              <a:buNone/>
              <a:defRPr sz="2255">
                <a:latin typeface="Segoe UI Light" pitchFamily="34" charset="0"/>
              </a:defRPr>
            </a:lvl1pPr>
            <a:lvl2pPr marL="226781" indent="0">
              <a:buNone/>
              <a:defRPr/>
            </a:lvl2pPr>
            <a:lvl3pPr marL="473792" indent="0">
              <a:buNone/>
              <a:defRPr/>
            </a:lvl3pPr>
            <a:lvl4pPr marL="700572" indent="0">
              <a:buNone/>
              <a:defRPr/>
            </a:lvl4pPr>
            <a:lvl5pPr marL="890089" indent="0">
              <a:buNone/>
              <a:defRPr/>
            </a:lvl5pPr>
          </a:lstStyle>
          <a:p>
            <a:pPr lvl="0"/>
            <a:r>
              <a:rPr lang="en-US" dirty="0" smtClean="0"/>
              <a:t>Click to add subtitle</a:t>
            </a:r>
          </a:p>
        </p:txBody>
      </p:sp>
      <p:sp>
        <p:nvSpPr>
          <p:cNvPr id="9" name="Footer Placeholder 2"/>
          <p:cNvSpPr txBox="1">
            <a:spLocks/>
          </p:cNvSpPr>
          <p:nvPr userDrawn="1">
            <p:custDataLst>
              <p:tags r:id="rId8"/>
            </p:custDataLst>
          </p:nvPr>
        </p:nvSpPr>
        <p:spPr>
          <a:xfrm>
            <a:off x="4" y="6478599"/>
            <a:ext cx="2285404" cy="379413"/>
          </a:xfrm>
          <a:prstGeom prst="rect">
            <a:avLst/>
          </a:prstGeom>
        </p:spPr>
        <p:txBody>
          <a:bodyPr lIns="306671" tIns="30667" rIns="61334" bIns="30667"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644" dirty="0" smtClean="0">
                <a:solidFill>
                  <a:srgbClr val="505050"/>
                </a:solidFill>
                <a:ea typeface="Segoe UI" pitchFamily="34" charset="0"/>
                <a:cs typeface="Segoe UI" pitchFamily="34" charset="0"/>
              </a:rPr>
              <a:t>EPG | MICROSOFT CONFIDENTIAL</a:t>
            </a:r>
            <a:endParaRPr lang="en-US" sz="644" dirty="0">
              <a:solidFill>
                <a:srgbClr val="505050"/>
              </a:solidFill>
              <a:ea typeface="Segoe UI" pitchFamily="34" charset="0"/>
              <a:cs typeface="Segoe UI" pitchFamily="34" charset="0"/>
            </a:endParaRPr>
          </a:p>
        </p:txBody>
      </p:sp>
      <p:sp>
        <p:nvSpPr>
          <p:cNvPr id="11" name="Rectangle 10"/>
          <p:cNvSpPr/>
          <p:nvPr userDrawn="1">
            <p:custDataLst>
              <p:tags r:id="rId9"/>
            </p:custDataLst>
          </p:nvPr>
        </p:nvSpPr>
        <p:spPr>
          <a:xfrm>
            <a:off x="2" y="3"/>
            <a:ext cx="444727" cy="64778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Tree>
    <p:extLst>
      <p:ext uri="{BB962C8B-B14F-4D97-AF65-F5344CB8AC3E}">
        <p14:creationId xmlns:p14="http://schemas.microsoft.com/office/powerpoint/2010/main" val="1150309010"/>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alternat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25023"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1588" y="1589"/>
                        <a:ext cx="1587" cy="1587"/>
                      </a:xfrm>
                      <a:prstGeom prst="rect">
                        <a:avLst/>
                      </a:prstGeom>
                    </p:spPr>
                  </p:pic>
                </p:oleObj>
              </mc:Fallback>
            </mc:AlternateContent>
          </a:graphicData>
        </a:graphic>
      </p:graphicFrame>
      <p:sp>
        <p:nvSpPr>
          <p:cNvPr id="16" name="Rectangle 15"/>
          <p:cNvSpPr/>
          <p:nvPr userDrawn="1">
            <p:custDataLst>
              <p:tags r:id="rId3"/>
            </p:custDataLst>
          </p:nvPr>
        </p:nvSpPr>
        <p:spPr>
          <a:xfrm>
            <a:off x="7" y="6478599"/>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sp>
        <p:nvSpPr>
          <p:cNvPr id="2" name="Title 1"/>
          <p:cNvSpPr>
            <a:spLocks noGrp="1"/>
          </p:cNvSpPr>
          <p:nvPr>
            <p:ph type="title"/>
            <p:custDataLst>
              <p:tags r:id="rId4"/>
            </p:custDataLst>
          </p:nvPr>
        </p:nvSpPr>
        <p:spPr>
          <a:xfrm>
            <a:off x="761805" y="3"/>
            <a:ext cx="11427024" cy="646042"/>
          </a:xfrm>
        </p:spPr>
        <p:txBody>
          <a:bodyPr>
            <a:noAutofit/>
          </a:bodyPr>
          <a:lstStyle>
            <a:lvl1pPr>
              <a:defRPr/>
            </a:lvl1pPr>
          </a:lstStyle>
          <a:p>
            <a:endParaRPr lang="en-US" dirty="0"/>
          </a:p>
        </p:txBody>
      </p:sp>
      <p:sp>
        <p:nvSpPr>
          <p:cNvPr id="6" name="Text Placeholder 5"/>
          <p:cNvSpPr>
            <a:spLocks noGrp="1"/>
          </p:cNvSpPr>
          <p:nvPr>
            <p:ph type="body" sz="quarter" idx="12" hasCustomPrompt="1"/>
            <p:custDataLst>
              <p:tags r:id="rId5"/>
            </p:custDataLst>
          </p:nvPr>
        </p:nvSpPr>
        <p:spPr>
          <a:xfrm>
            <a:off x="761805" y="573616"/>
            <a:ext cx="11427024" cy="373063"/>
          </a:xfrm>
          <a:prstGeom prst="rect">
            <a:avLst/>
          </a:prstGeom>
        </p:spPr>
        <p:txBody>
          <a:bodyPr lIns="380851" tIns="53319" rIns="53319" bIns="53319">
            <a:noAutofit/>
          </a:bodyPr>
          <a:lstStyle>
            <a:lvl1pPr marL="0" indent="0">
              <a:buNone/>
              <a:defRPr sz="2255">
                <a:latin typeface="Segoe UI Light" pitchFamily="34" charset="0"/>
              </a:defRPr>
            </a:lvl1pPr>
            <a:lvl2pPr marL="226781" indent="0">
              <a:buNone/>
              <a:defRPr/>
            </a:lvl2pPr>
            <a:lvl3pPr marL="473792" indent="0">
              <a:buNone/>
              <a:defRPr/>
            </a:lvl3pPr>
            <a:lvl4pPr marL="700572" indent="0">
              <a:buNone/>
              <a:defRPr/>
            </a:lvl4pPr>
            <a:lvl5pPr marL="890089" indent="0">
              <a:buNone/>
              <a:defRPr/>
            </a:lvl5pPr>
          </a:lstStyle>
          <a:p>
            <a:pPr lvl="0"/>
            <a:r>
              <a:rPr lang="en-US" dirty="0" smtClean="0"/>
              <a:t>Click to add subtitle</a:t>
            </a:r>
          </a:p>
        </p:txBody>
      </p:sp>
      <p:sp>
        <p:nvSpPr>
          <p:cNvPr id="4" name="Text Placeholder 3"/>
          <p:cNvSpPr>
            <a:spLocks noGrp="1"/>
          </p:cNvSpPr>
          <p:nvPr>
            <p:ph type="body" sz="quarter" idx="15" hasCustomPrompt="1"/>
            <p:custDataLst>
              <p:tags r:id="rId6"/>
            </p:custDataLst>
          </p:nvPr>
        </p:nvSpPr>
        <p:spPr>
          <a:xfrm>
            <a:off x="1542127" y="1524001"/>
            <a:ext cx="9884904" cy="4572000"/>
          </a:xfrm>
          <a:prstGeom prst="rect">
            <a:avLst/>
          </a:prstGeom>
        </p:spPr>
        <p:txBody>
          <a:bodyPr/>
          <a:lstStyle>
            <a:lvl1pP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Slide Number Placeholder 4"/>
          <p:cNvSpPr>
            <a:spLocks noGrp="1"/>
          </p:cNvSpPr>
          <p:nvPr>
            <p:ph type="sldNum" sz="quarter" idx="16"/>
            <p:custDataLst>
              <p:tags r:id="rId7"/>
            </p:custDataLst>
          </p:nvPr>
        </p:nvSpPr>
        <p:spPr>
          <a:xfrm>
            <a:off x="11427031" y="6478599"/>
            <a:ext cx="761800"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10" name="Footer Placeholder 3"/>
          <p:cNvSpPr>
            <a:spLocks noGrp="1"/>
          </p:cNvSpPr>
          <p:nvPr>
            <p:ph type="ftr" sz="quarter" idx="11"/>
            <p:custDataLst>
              <p:tags r:id="rId8"/>
            </p:custDataLst>
          </p:nvPr>
        </p:nvSpPr>
        <p:spPr>
          <a:xfrm>
            <a:off x="3047215" y="6477886"/>
            <a:ext cx="8379816" cy="380127"/>
          </a:xfrm>
        </p:spPr>
        <p:txBody>
          <a:bodyPr/>
          <a:lstStyle/>
          <a:p>
            <a:endParaRPr lang="en-US" dirty="0">
              <a:solidFill>
                <a:srgbClr val="505050"/>
              </a:solidFill>
            </a:endParaRPr>
          </a:p>
        </p:txBody>
      </p:sp>
      <p:sp>
        <p:nvSpPr>
          <p:cNvPr id="11" name="Footer Placeholder 2"/>
          <p:cNvSpPr txBox="1">
            <a:spLocks/>
          </p:cNvSpPr>
          <p:nvPr userDrawn="1">
            <p:custDataLst>
              <p:tags r:id="rId9"/>
            </p:custDataLst>
          </p:nvPr>
        </p:nvSpPr>
        <p:spPr>
          <a:xfrm>
            <a:off x="761802" y="6478599"/>
            <a:ext cx="2285404" cy="379413"/>
          </a:xfrm>
          <a:prstGeom prst="rect">
            <a:avLst/>
          </a:prstGeom>
        </p:spPr>
        <p:txBody>
          <a:bodyPr lIns="306671" tIns="30667" rIns="61334" bIns="30667"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644" dirty="0" smtClean="0">
                <a:solidFill>
                  <a:srgbClr val="505050"/>
                </a:solidFill>
                <a:ea typeface="Segoe UI" pitchFamily="34" charset="0"/>
                <a:cs typeface="Segoe UI" pitchFamily="34" charset="0"/>
              </a:rPr>
              <a:t>EPG | MICROSOFT CONFIDENTIAL</a:t>
            </a:r>
            <a:endParaRPr lang="en-US" sz="644" dirty="0">
              <a:solidFill>
                <a:srgbClr val="505050"/>
              </a:solidFill>
              <a:ea typeface="Segoe UI" pitchFamily="34" charset="0"/>
              <a:cs typeface="Segoe UI" pitchFamily="34" charset="0"/>
            </a:endParaRPr>
          </a:p>
        </p:txBody>
      </p:sp>
      <p:sp>
        <p:nvSpPr>
          <p:cNvPr id="12" name="Rectangle 11"/>
          <p:cNvSpPr/>
          <p:nvPr userDrawn="1">
            <p:custDataLst>
              <p:tags r:id="rId10"/>
            </p:custDataLst>
          </p:nvPr>
        </p:nvSpPr>
        <p:spPr>
          <a:xfrm>
            <a:off x="2" y="3"/>
            <a:ext cx="444727" cy="64778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Tree>
    <p:extLst>
      <p:ext uri="{BB962C8B-B14F-4D97-AF65-F5344CB8AC3E}">
        <p14:creationId xmlns:p14="http://schemas.microsoft.com/office/powerpoint/2010/main" val="3989102973"/>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Title only (alternat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26047" name="think-cell Slide" r:id="rId11" imgW="270" imgH="270" progId="TCLayout.ActiveDocument.1">
                  <p:embed/>
                </p:oleObj>
              </mc:Choice>
              <mc:Fallback>
                <p:oleObj name="think-cell Slide" r:id="rId11" imgW="270" imgH="270" progId="TCLayout.ActiveDocument.1">
                  <p:embed/>
                  <p:pic>
                    <p:nvPicPr>
                      <p:cNvPr id="0" name=""/>
                      <p:cNvPicPr/>
                      <p:nvPr/>
                    </p:nvPicPr>
                    <p:blipFill>
                      <a:blip r:embed="rId12"/>
                      <a:stretch>
                        <a:fillRect/>
                      </a:stretch>
                    </p:blipFill>
                    <p:spPr>
                      <a:xfrm>
                        <a:off x="1588" y="1589"/>
                        <a:ext cx="1587" cy="1587"/>
                      </a:xfrm>
                      <a:prstGeom prst="rect">
                        <a:avLst/>
                      </a:prstGeom>
                    </p:spPr>
                  </p:pic>
                </p:oleObj>
              </mc:Fallback>
            </mc:AlternateContent>
          </a:graphicData>
        </a:graphic>
      </p:graphicFrame>
      <p:sp>
        <p:nvSpPr>
          <p:cNvPr id="12" name="Rectangle 11"/>
          <p:cNvSpPr/>
          <p:nvPr userDrawn="1">
            <p:custDataLst>
              <p:tags r:id="rId3"/>
            </p:custDataLst>
          </p:nvPr>
        </p:nvSpPr>
        <p:spPr>
          <a:xfrm>
            <a:off x="7" y="6478599"/>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sp>
        <p:nvSpPr>
          <p:cNvPr id="2" name="Title 1"/>
          <p:cNvSpPr>
            <a:spLocks noGrp="1"/>
          </p:cNvSpPr>
          <p:nvPr>
            <p:ph type="title"/>
            <p:custDataLst>
              <p:tags r:id="rId4"/>
            </p:custDataLst>
          </p:nvPr>
        </p:nvSpPr>
        <p:spPr>
          <a:xfrm>
            <a:off x="761805" y="3"/>
            <a:ext cx="11427024" cy="646042"/>
          </a:xfrm>
        </p:spPr>
        <p:txBody>
          <a:bodyPr>
            <a:noAutofit/>
          </a:bodyPr>
          <a:lstStyle>
            <a:lvl1pPr>
              <a:defRPr/>
            </a:lvl1pPr>
          </a:lstStyle>
          <a:p>
            <a:endParaRPr lang="en-US" dirty="0"/>
          </a:p>
        </p:txBody>
      </p:sp>
      <p:sp>
        <p:nvSpPr>
          <p:cNvPr id="6" name="Text Placeholder 5"/>
          <p:cNvSpPr>
            <a:spLocks noGrp="1"/>
          </p:cNvSpPr>
          <p:nvPr>
            <p:ph type="body" sz="quarter" idx="12" hasCustomPrompt="1"/>
            <p:custDataLst>
              <p:tags r:id="rId5"/>
            </p:custDataLst>
          </p:nvPr>
        </p:nvSpPr>
        <p:spPr>
          <a:xfrm>
            <a:off x="761805" y="573616"/>
            <a:ext cx="11427024" cy="373063"/>
          </a:xfrm>
          <a:prstGeom prst="rect">
            <a:avLst/>
          </a:prstGeom>
        </p:spPr>
        <p:txBody>
          <a:bodyPr lIns="380851" tIns="53319" rIns="53319" bIns="53319">
            <a:noAutofit/>
          </a:bodyPr>
          <a:lstStyle>
            <a:lvl1pPr marL="0" indent="0">
              <a:buNone/>
              <a:defRPr sz="2255">
                <a:latin typeface="Segoe UI Light" pitchFamily="34" charset="0"/>
              </a:defRPr>
            </a:lvl1pPr>
            <a:lvl2pPr marL="226781" indent="0">
              <a:buNone/>
              <a:defRPr/>
            </a:lvl2pPr>
            <a:lvl3pPr marL="473792" indent="0">
              <a:buNone/>
              <a:defRPr/>
            </a:lvl3pPr>
            <a:lvl4pPr marL="700572" indent="0">
              <a:buNone/>
              <a:defRPr/>
            </a:lvl4pPr>
            <a:lvl5pPr marL="890089" indent="0">
              <a:buNone/>
              <a:defRPr/>
            </a:lvl5pPr>
          </a:lstStyle>
          <a:p>
            <a:pPr lvl="0"/>
            <a:r>
              <a:rPr lang="en-US" dirty="0" smtClean="0"/>
              <a:t>Click to add subtitle</a:t>
            </a:r>
          </a:p>
        </p:txBody>
      </p:sp>
      <p:sp>
        <p:nvSpPr>
          <p:cNvPr id="15" name="Slide Number Placeholder 4"/>
          <p:cNvSpPr>
            <a:spLocks noGrp="1"/>
          </p:cNvSpPr>
          <p:nvPr>
            <p:ph type="sldNum" sz="quarter" idx="16"/>
            <p:custDataLst>
              <p:tags r:id="rId6"/>
            </p:custDataLst>
          </p:nvPr>
        </p:nvSpPr>
        <p:spPr>
          <a:xfrm>
            <a:off x="11427031" y="6478599"/>
            <a:ext cx="761800"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10" name="Footer Placeholder 3"/>
          <p:cNvSpPr>
            <a:spLocks noGrp="1"/>
          </p:cNvSpPr>
          <p:nvPr>
            <p:ph type="ftr" sz="quarter" idx="11"/>
            <p:custDataLst>
              <p:tags r:id="rId7"/>
            </p:custDataLst>
          </p:nvPr>
        </p:nvSpPr>
        <p:spPr>
          <a:xfrm>
            <a:off x="3047206" y="6477886"/>
            <a:ext cx="8379818" cy="380127"/>
          </a:xfrm>
        </p:spPr>
        <p:txBody>
          <a:bodyPr/>
          <a:lstStyle/>
          <a:p>
            <a:endParaRPr lang="en-US" dirty="0">
              <a:solidFill>
                <a:srgbClr val="505050"/>
              </a:solidFill>
            </a:endParaRPr>
          </a:p>
        </p:txBody>
      </p:sp>
      <p:sp>
        <p:nvSpPr>
          <p:cNvPr id="11" name="Footer Placeholder 2"/>
          <p:cNvSpPr txBox="1">
            <a:spLocks/>
          </p:cNvSpPr>
          <p:nvPr userDrawn="1">
            <p:custDataLst>
              <p:tags r:id="rId8"/>
            </p:custDataLst>
          </p:nvPr>
        </p:nvSpPr>
        <p:spPr>
          <a:xfrm>
            <a:off x="761802" y="6478599"/>
            <a:ext cx="2285404" cy="379413"/>
          </a:xfrm>
          <a:prstGeom prst="rect">
            <a:avLst/>
          </a:prstGeom>
        </p:spPr>
        <p:txBody>
          <a:bodyPr lIns="306671" tIns="30667" rIns="61334" bIns="30667"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644" dirty="0" smtClean="0">
                <a:solidFill>
                  <a:srgbClr val="505050"/>
                </a:solidFill>
                <a:ea typeface="Segoe UI" pitchFamily="34" charset="0"/>
                <a:cs typeface="Segoe UI" pitchFamily="34" charset="0"/>
              </a:rPr>
              <a:t>EPG | MICROSOFT CONFIDENTIAL</a:t>
            </a:r>
            <a:endParaRPr lang="en-US" sz="644" dirty="0">
              <a:solidFill>
                <a:srgbClr val="505050"/>
              </a:solidFill>
              <a:ea typeface="Segoe UI" pitchFamily="34" charset="0"/>
              <a:cs typeface="Segoe UI" pitchFamily="34" charset="0"/>
            </a:endParaRPr>
          </a:p>
        </p:txBody>
      </p:sp>
      <p:sp>
        <p:nvSpPr>
          <p:cNvPr id="13" name="Rectangle 12"/>
          <p:cNvSpPr/>
          <p:nvPr userDrawn="1">
            <p:custDataLst>
              <p:tags r:id="rId9"/>
            </p:custDataLst>
          </p:nvPr>
        </p:nvSpPr>
        <p:spPr>
          <a:xfrm>
            <a:off x="2" y="3"/>
            <a:ext cx="444727" cy="64778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Tree>
    <p:extLst>
      <p:ext uri="{BB962C8B-B14F-4D97-AF65-F5344CB8AC3E}">
        <p14:creationId xmlns:p14="http://schemas.microsoft.com/office/powerpoint/2010/main" val="1798979709"/>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Developer co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27071" name="think-cell Slide" r:id="rId11" imgW="270" imgH="270" progId="TCLayout.ActiveDocument.1">
                  <p:embed/>
                </p:oleObj>
              </mc:Choice>
              <mc:Fallback>
                <p:oleObj name="think-cell Slide" r:id="rId11" imgW="270" imgH="270" progId="TCLayout.ActiveDocument.1">
                  <p:embed/>
                  <p:pic>
                    <p:nvPicPr>
                      <p:cNvPr id="0" name=""/>
                      <p:cNvPicPr/>
                      <p:nvPr/>
                    </p:nvPicPr>
                    <p:blipFill>
                      <a:blip r:embed="rId12"/>
                      <a:stretch>
                        <a:fillRect/>
                      </a:stretch>
                    </p:blipFill>
                    <p:spPr>
                      <a:xfrm>
                        <a:off x="1588" y="1589"/>
                        <a:ext cx="1587" cy="1587"/>
                      </a:xfrm>
                      <a:prstGeom prst="rect">
                        <a:avLst/>
                      </a:prstGeom>
                    </p:spPr>
                  </p:pic>
                </p:oleObj>
              </mc:Fallback>
            </mc:AlternateContent>
          </a:graphicData>
        </a:graphic>
      </p:graphicFrame>
      <p:sp>
        <p:nvSpPr>
          <p:cNvPr id="13" name="Rectangle 12"/>
          <p:cNvSpPr/>
          <p:nvPr userDrawn="1">
            <p:custDataLst>
              <p:tags r:id="rId3"/>
            </p:custDataLst>
          </p:nvPr>
        </p:nvSpPr>
        <p:spPr>
          <a:xfrm>
            <a:off x="7" y="6478599"/>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sp>
        <p:nvSpPr>
          <p:cNvPr id="2" name="Title 1"/>
          <p:cNvSpPr>
            <a:spLocks noGrp="1"/>
          </p:cNvSpPr>
          <p:nvPr>
            <p:ph type="title"/>
            <p:custDataLst>
              <p:tags r:id="rId4"/>
            </p:custDataLst>
          </p:nvPr>
        </p:nvSpPr>
        <p:spPr/>
        <p:txBody>
          <a:bodyPr>
            <a:noAutofit/>
          </a:bodyPr>
          <a:lstStyle>
            <a:lvl1pPr>
              <a:defRPr/>
            </a:lvl1pPr>
          </a:lstStyle>
          <a:p>
            <a:endParaRPr lang="en-US" dirty="0"/>
          </a:p>
        </p:txBody>
      </p:sp>
      <p:sp>
        <p:nvSpPr>
          <p:cNvPr id="4" name="Text Placeholder 3"/>
          <p:cNvSpPr>
            <a:spLocks noGrp="1"/>
          </p:cNvSpPr>
          <p:nvPr>
            <p:ph type="body" sz="quarter" idx="15" hasCustomPrompt="1"/>
            <p:custDataLst>
              <p:tags r:id="rId5"/>
            </p:custDataLst>
          </p:nvPr>
        </p:nvSpPr>
        <p:spPr>
          <a:xfrm>
            <a:off x="761803" y="1524001"/>
            <a:ext cx="10665222" cy="4572000"/>
          </a:xfrm>
          <a:prstGeom prst="rect">
            <a:avLst/>
          </a:prstGeom>
        </p:spPr>
        <p:txBody>
          <a:bodyPr/>
          <a:lstStyle>
            <a:lvl1pPr marL="0" indent="0">
              <a:buNone/>
              <a:defRPr>
                <a:solidFill>
                  <a:schemeClr val="tx1"/>
                </a:solidFill>
                <a:latin typeface="Segoe UI"/>
                <a:cs typeface="Segoe UI"/>
                <a:sym typeface="Segoe UI"/>
              </a:defRPr>
            </a:lvl1pPr>
            <a:lvl2pPr marL="226781" indent="0">
              <a:buNone/>
              <a:defRPr>
                <a:solidFill>
                  <a:schemeClr val="tx1"/>
                </a:solidFill>
                <a:latin typeface="Segoe UI"/>
                <a:cs typeface="Segoe UI"/>
                <a:sym typeface="Segoe UI"/>
              </a:defRPr>
            </a:lvl2pPr>
            <a:lvl3pPr marL="473792" indent="0">
              <a:buNone/>
              <a:defRPr>
                <a:solidFill>
                  <a:schemeClr val="tx1"/>
                </a:solidFill>
                <a:latin typeface="Segoe UI"/>
                <a:cs typeface="Segoe UI"/>
                <a:sym typeface="Segoe UI"/>
              </a:defRPr>
            </a:lvl3pPr>
            <a:lvl4pPr marL="700572" indent="0">
              <a:buNone/>
              <a:defRPr>
                <a:solidFill>
                  <a:schemeClr val="tx1"/>
                </a:solidFill>
                <a:latin typeface="Segoe UI"/>
                <a:cs typeface="Segoe UI"/>
                <a:sym typeface="Segoe UI"/>
              </a:defRPr>
            </a:lvl4pPr>
            <a:lvl5pPr marL="890089" indent="0">
              <a:buNone/>
              <a:defRPr>
                <a:solidFill>
                  <a:schemeClr val="tx1"/>
                </a:solidFill>
                <a:latin typeface="Segoe UI"/>
                <a:cs typeface="Segoe UI"/>
                <a:sym typeface="Segoe UI"/>
              </a:defRPr>
            </a:lvl5pPr>
          </a:lstStyle>
          <a:p>
            <a:pPr lvl="0"/>
            <a:r>
              <a:rPr lang="en-US" dirty="0" smtClean="0"/>
              <a:t>Click to add developer code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5"/>
          <p:cNvSpPr>
            <a:spLocks noGrp="1"/>
          </p:cNvSpPr>
          <p:nvPr>
            <p:ph type="body" sz="quarter" idx="12" hasCustomPrompt="1"/>
            <p:custDataLst>
              <p:tags r:id="rId6"/>
            </p:custDataLst>
          </p:nvPr>
        </p:nvSpPr>
        <p:spPr>
          <a:xfrm>
            <a:off x="4" y="573616"/>
            <a:ext cx="12188825" cy="373063"/>
          </a:xfrm>
          <a:prstGeom prst="rect">
            <a:avLst/>
          </a:prstGeom>
        </p:spPr>
        <p:txBody>
          <a:bodyPr lIns="380851" tIns="53319" rIns="53319" bIns="53319">
            <a:noAutofit/>
          </a:bodyPr>
          <a:lstStyle>
            <a:lvl1pPr marL="0" indent="0">
              <a:buNone/>
              <a:defRPr sz="2255">
                <a:latin typeface="Segoe UI Light" pitchFamily="34" charset="0"/>
              </a:defRPr>
            </a:lvl1pPr>
            <a:lvl2pPr marL="226781" indent="0">
              <a:buNone/>
              <a:defRPr/>
            </a:lvl2pPr>
            <a:lvl3pPr marL="473792" indent="0">
              <a:buNone/>
              <a:defRPr/>
            </a:lvl3pPr>
            <a:lvl4pPr marL="700572" indent="0">
              <a:buNone/>
              <a:defRPr/>
            </a:lvl4pPr>
            <a:lvl5pPr marL="890089" indent="0">
              <a:buNone/>
              <a:defRPr/>
            </a:lvl5pPr>
          </a:lstStyle>
          <a:p>
            <a:pPr lvl="0"/>
            <a:r>
              <a:rPr lang="en-US" dirty="0" smtClean="0"/>
              <a:t>Click to add subtitle</a:t>
            </a:r>
          </a:p>
        </p:txBody>
      </p:sp>
      <p:sp>
        <p:nvSpPr>
          <p:cNvPr id="8" name="Footer Placeholder 2"/>
          <p:cNvSpPr txBox="1">
            <a:spLocks/>
          </p:cNvSpPr>
          <p:nvPr userDrawn="1">
            <p:custDataLst>
              <p:tags r:id="rId7"/>
            </p:custDataLst>
          </p:nvPr>
        </p:nvSpPr>
        <p:spPr>
          <a:xfrm>
            <a:off x="4" y="6478599"/>
            <a:ext cx="2285404" cy="379413"/>
          </a:xfrm>
          <a:prstGeom prst="rect">
            <a:avLst/>
          </a:prstGeom>
        </p:spPr>
        <p:txBody>
          <a:bodyPr lIns="306671" tIns="30667" rIns="61334" bIns="30667"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644" dirty="0" smtClean="0">
                <a:solidFill>
                  <a:srgbClr val="505050"/>
                </a:solidFill>
                <a:ea typeface="Segoe UI" pitchFamily="34" charset="0"/>
                <a:cs typeface="Segoe UI" pitchFamily="34" charset="0"/>
              </a:rPr>
              <a:t>EPG | MICROSOFT CONFIDENTIAL</a:t>
            </a:r>
            <a:endParaRPr lang="en-US" sz="644" dirty="0">
              <a:solidFill>
                <a:srgbClr val="505050"/>
              </a:solidFill>
              <a:ea typeface="Segoe UI" pitchFamily="34" charset="0"/>
              <a:cs typeface="Segoe UI" pitchFamily="34" charset="0"/>
            </a:endParaRPr>
          </a:p>
        </p:txBody>
      </p:sp>
      <p:sp>
        <p:nvSpPr>
          <p:cNvPr id="6" name="Footer Placeholder 5"/>
          <p:cNvSpPr>
            <a:spLocks noGrp="1"/>
          </p:cNvSpPr>
          <p:nvPr>
            <p:ph type="ftr" sz="quarter" idx="16"/>
            <p:custDataLst>
              <p:tags r:id="rId8"/>
            </p:custDataLst>
          </p:nvPr>
        </p:nvSpPr>
        <p:spPr/>
        <p:txBody>
          <a:bodyPr/>
          <a:lstStyle/>
          <a:p>
            <a:endParaRPr lang="en-US" dirty="0">
              <a:solidFill>
                <a:srgbClr val="505050"/>
              </a:solidFill>
            </a:endParaRPr>
          </a:p>
        </p:txBody>
      </p:sp>
      <p:sp>
        <p:nvSpPr>
          <p:cNvPr id="10" name="Slide Number Placeholder 9"/>
          <p:cNvSpPr>
            <a:spLocks noGrp="1"/>
          </p:cNvSpPr>
          <p:nvPr>
            <p:ph type="sldNum" sz="quarter" idx="17"/>
            <p:custDataLst>
              <p:tags r:id="rId9"/>
            </p:custDataLst>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919463115"/>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28095"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sp>
        <p:nvSpPr>
          <p:cNvPr id="9" name="Rectangle 8"/>
          <p:cNvSpPr/>
          <p:nvPr userDrawn="1">
            <p:custDataLst>
              <p:tags r:id="rId3"/>
            </p:custDataLst>
          </p:nvPr>
        </p:nvSpPr>
        <p:spPr>
          <a:xfrm>
            <a:off x="7" y="6478599"/>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sp>
        <p:nvSpPr>
          <p:cNvPr id="6" name="Text Placeholder 23"/>
          <p:cNvSpPr>
            <a:spLocks noGrp="1"/>
          </p:cNvSpPr>
          <p:nvPr>
            <p:ph type="body" sz="quarter" idx="14" hasCustomPrompt="1"/>
            <p:custDataLst>
              <p:tags r:id="rId4"/>
            </p:custDataLst>
          </p:nvPr>
        </p:nvSpPr>
        <p:spPr>
          <a:xfrm>
            <a:off x="11427024" y="6478324"/>
            <a:ext cx="761801" cy="378354"/>
          </a:xfrm>
          <a:prstGeom prst="rect">
            <a:avLst/>
          </a:prstGeom>
        </p:spPr>
        <p:txBody>
          <a:bodyPr anchor="ctr"/>
          <a:lstStyle>
            <a:lvl1pPr marL="0" indent="0" algn="r">
              <a:buNone/>
              <a:defRPr sz="644">
                <a:solidFill>
                  <a:schemeClr val="tx1"/>
                </a:solidFill>
              </a:defRPr>
            </a:lvl1pPr>
          </a:lstStyle>
          <a:p>
            <a:fld id="{13C7C2A1-6219-4FFB-8871-7AF0864EFB3F}" type="slidenum">
              <a:rPr lang="en-US" smtClean="0"/>
              <a:t>‹#›</a:t>
            </a:fld>
            <a:endParaRPr lang="en-US" dirty="0"/>
          </a:p>
        </p:txBody>
      </p:sp>
      <p:sp>
        <p:nvSpPr>
          <p:cNvPr id="8" name="Footer Placeholder 2"/>
          <p:cNvSpPr txBox="1">
            <a:spLocks/>
          </p:cNvSpPr>
          <p:nvPr userDrawn="1">
            <p:custDataLst>
              <p:tags r:id="rId5"/>
            </p:custDataLst>
          </p:nvPr>
        </p:nvSpPr>
        <p:spPr>
          <a:xfrm>
            <a:off x="4" y="6478599"/>
            <a:ext cx="2285404" cy="379413"/>
          </a:xfrm>
          <a:prstGeom prst="rect">
            <a:avLst/>
          </a:prstGeom>
        </p:spPr>
        <p:txBody>
          <a:bodyPr lIns="306671" tIns="30667" rIns="61334" bIns="30667"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644" dirty="0" smtClean="0">
                <a:solidFill>
                  <a:srgbClr val="505050"/>
                </a:solidFill>
                <a:ea typeface="Segoe UI" pitchFamily="34" charset="0"/>
                <a:cs typeface="Segoe UI" pitchFamily="34" charset="0"/>
              </a:rPr>
              <a:t>EPG | MICROSOFT CONFIDENTIAL</a:t>
            </a:r>
            <a:endParaRPr lang="en-US" sz="644" dirty="0">
              <a:solidFill>
                <a:srgbClr val="505050"/>
              </a:solidFill>
              <a:ea typeface="Segoe UI" pitchFamily="34" charset="0"/>
              <a:cs typeface="Segoe UI" pitchFamily="34" charset="0"/>
            </a:endParaRPr>
          </a:p>
        </p:txBody>
      </p:sp>
      <p:sp>
        <p:nvSpPr>
          <p:cNvPr id="2" name="Footer Placeholder 1"/>
          <p:cNvSpPr>
            <a:spLocks noGrp="1"/>
          </p:cNvSpPr>
          <p:nvPr>
            <p:ph type="ftr" sz="quarter" idx="15"/>
            <p:custDataLst>
              <p:tags r:id="rId6"/>
            </p:custDataLst>
          </p:nvPr>
        </p:nvSpPr>
        <p:spPr/>
        <p:txBody>
          <a:bodyPr/>
          <a:lstStyle/>
          <a:p>
            <a:endParaRPr lang="en-US" dirty="0">
              <a:solidFill>
                <a:srgbClr val="505050"/>
              </a:solidFill>
            </a:endParaRPr>
          </a:p>
        </p:txBody>
      </p:sp>
      <p:sp>
        <p:nvSpPr>
          <p:cNvPr id="3" name="Slide Number Placeholder 2"/>
          <p:cNvSpPr>
            <a:spLocks noGrp="1"/>
          </p:cNvSpPr>
          <p:nvPr>
            <p:ph type="sldNum" sz="quarter" idx="16"/>
            <p:custDataLst>
              <p:tags r:id="rId7"/>
            </p:custDataLst>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412705533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 Accent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985372"/>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p:cSld name="Dem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29119"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1588" y="1589"/>
                        <a:ext cx="1587" cy="1587"/>
                      </a:xfrm>
                      <a:prstGeom prst="rect">
                        <a:avLst/>
                      </a:prstGeom>
                    </p:spPr>
                  </p:pic>
                </p:oleObj>
              </mc:Fallback>
            </mc:AlternateContent>
          </a:graphicData>
        </a:graphic>
      </p:graphicFrame>
      <p:sp>
        <p:nvSpPr>
          <p:cNvPr id="8" name="Rectangle 7"/>
          <p:cNvSpPr/>
          <p:nvPr userDrawn="1">
            <p:custDataLst>
              <p:tags r:id="rId3"/>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10" name="Rectangle 9"/>
          <p:cNvSpPr/>
          <p:nvPr>
            <p:custDataLst>
              <p:tags r:id="rId4"/>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7" name="Rectangle 6"/>
          <p:cNvSpPr/>
          <p:nvPr>
            <p:custDataLst>
              <p:tags r:id="rId5"/>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9" name="Text Placeholder 8"/>
          <p:cNvSpPr>
            <a:spLocks noGrp="1"/>
          </p:cNvSpPr>
          <p:nvPr>
            <p:ph type="body" sz="quarter" idx="13"/>
            <p:custDataLst>
              <p:tags r:id="rId6"/>
            </p:custDataLst>
          </p:nvPr>
        </p:nvSpPr>
        <p:spPr>
          <a:xfrm>
            <a:off x="761802" y="2286001"/>
            <a:ext cx="7618016" cy="2286000"/>
          </a:xfrm>
          <a:prstGeom prst="rect">
            <a:avLst/>
          </a:prstGeom>
        </p:spPr>
        <p:txBody>
          <a:bodyPr lIns="380851" anchor="b">
            <a:noAutofit/>
          </a:bodyPr>
          <a:lstStyle>
            <a:lvl1pPr marL="0" indent="0">
              <a:lnSpc>
                <a:spcPct val="80000"/>
              </a:lnSpc>
              <a:buNone/>
              <a:defRPr sz="3865">
                <a:solidFill>
                  <a:schemeClr val="bg1"/>
                </a:solidFill>
                <a:latin typeface="Segoe UI Light" pitchFamily="34" charset="0"/>
              </a:defRPr>
            </a:lvl1pPr>
          </a:lstStyle>
          <a:p>
            <a:pPr lvl="0"/>
            <a:endParaRPr lang="en-US" dirty="0" smtClean="0"/>
          </a:p>
        </p:txBody>
      </p:sp>
      <p:sp>
        <p:nvSpPr>
          <p:cNvPr id="11" name="Text Placeholder 10"/>
          <p:cNvSpPr>
            <a:spLocks noGrp="1"/>
          </p:cNvSpPr>
          <p:nvPr>
            <p:ph type="body" sz="quarter" idx="14"/>
            <p:custDataLst>
              <p:tags r:id="rId7"/>
            </p:custDataLst>
          </p:nvPr>
        </p:nvSpPr>
        <p:spPr>
          <a:xfrm>
            <a:off x="761802" y="4572000"/>
            <a:ext cx="7618016" cy="762000"/>
          </a:xfrm>
          <a:prstGeom prst="rect">
            <a:avLst/>
          </a:prstGeom>
        </p:spPr>
        <p:txBody>
          <a:bodyPr lIns="380851">
            <a:noAutofit/>
          </a:bodyPr>
          <a:lstStyle>
            <a:lvl1pPr marL="153317" indent="-153317">
              <a:lnSpc>
                <a:spcPct val="80000"/>
              </a:lnSpc>
              <a:buNone/>
              <a:defRPr lang="en-US" sz="1611" kern="1200" dirty="0">
                <a:solidFill>
                  <a:srgbClr val="FFFFFF"/>
                </a:solidFill>
                <a:latin typeface="Segoe UI" pitchFamily="34" charset="0"/>
                <a:ea typeface="Segoe UI" pitchFamily="34" charset="0"/>
                <a:cs typeface="Segoe UI" pitchFamily="34" charset="0"/>
              </a:defRPr>
            </a:lvl1pPr>
          </a:lstStyle>
          <a:p>
            <a:pPr marL="0" lvl="0" indent="0" algn="l" defTabSz="876052" rtl="0" eaLnBrk="1" latinLnBrk="0" hangingPunct="1">
              <a:spcBef>
                <a:spcPct val="20000"/>
              </a:spcBef>
              <a:buClr>
                <a:srgbClr val="0072C6"/>
              </a:buClr>
              <a:buSzPct val="100000"/>
            </a:pPr>
            <a:endParaRPr lang="en-US" dirty="0" smtClean="0"/>
          </a:p>
        </p:txBody>
      </p:sp>
      <p:sp>
        <p:nvSpPr>
          <p:cNvPr id="12" name="Rectangle 11"/>
          <p:cNvSpPr/>
          <p:nvPr>
            <p:custDataLst>
              <p:tags r:id="rId8"/>
            </p:custDataLst>
          </p:nvPr>
        </p:nvSpPr>
        <p:spPr>
          <a:xfrm>
            <a:off x="2" y="1"/>
            <a:ext cx="761801" cy="68564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15" name="TextBox 14"/>
          <p:cNvSpPr txBox="1"/>
          <p:nvPr>
            <p:custDataLst>
              <p:tags r:id="rId9"/>
            </p:custDataLst>
          </p:nvPr>
        </p:nvSpPr>
        <p:spPr>
          <a:xfrm>
            <a:off x="761803" y="2"/>
            <a:ext cx="5332610" cy="1313656"/>
          </a:xfrm>
          <a:prstGeom prst="rect">
            <a:avLst/>
          </a:prstGeom>
        </p:spPr>
        <p:txBody>
          <a:bodyPr vert="horz" wrap="square" lIns="306671" tIns="43808" rIns="87616" bIns="43808" rtlCol="0" anchor="ctr">
            <a:noAutofit/>
          </a:bodyPr>
          <a:lstStyle/>
          <a:p>
            <a:pPr defTabSz="876052"/>
            <a:r>
              <a:rPr lang="en-US" sz="6441" dirty="0" smtClean="0">
                <a:solidFill>
                  <a:srgbClr val="00188F"/>
                </a:solidFill>
                <a:latin typeface="Segoe UI Light" pitchFamily="34" charset="0"/>
                <a:ea typeface="Segoe UI" pitchFamily="34" charset="0"/>
                <a:cs typeface="Segoe UI" pitchFamily="34" charset="0"/>
              </a:rPr>
              <a:t>Demo</a:t>
            </a:r>
          </a:p>
        </p:txBody>
      </p:sp>
      <p:sp>
        <p:nvSpPr>
          <p:cNvPr id="13" name="TextBox 12"/>
          <p:cNvSpPr txBox="1"/>
          <p:nvPr userDrawn="1">
            <p:custDataLst>
              <p:tags r:id="rId10"/>
            </p:custDataLst>
          </p:nvPr>
        </p:nvSpPr>
        <p:spPr>
          <a:xfrm>
            <a:off x="761803" y="2"/>
            <a:ext cx="5332610" cy="1313656"/>
          </a:xfrm>
          <a:prstGeom prst="rect">
            <a:avLst/>
          </a:prstGeom>
        </p:spPr>
        <p:txBody>
          <a:bodyPr vert="horz" wrap="square" lIns="306671" tIns="43808" rIns="87616" bIns="43808" rtlCol="0" anchor="ctr">
            <a:noAutofit/>
          </a:bodyPr>
          <a:lstStyle/>
          <a:p>
            <a:pPr defTabSz="876052"/>
            <a:r>
              <a:rPr lang="en-US" sz="6441" dirty="0" smtClean="0">
                <a:solidFill>
                  <a:srgbClr val="00BCF2"/>
                </a:solidFill>
                <a:latin typeface="Segoe UI Light" pitchFamily="34" charset="0"/>
                <a:ea typeface="Segoe UI" pitchFamily="34" charset="0"/>
                <a:cs typeface="Segoe UI" pitchFamily="34" charset="0"/>
              </a:rPr>
              <a:t>Demo</a:t>
            </a:r>
          </a:p>
        </p:txBody>
      </p:sp>
    </p:spTree>
    <p:extLst>
      <p:ext uri="{BB962C8B-B14F-4D97-AF65-F5344CB8AC3E}">
        <p14:creationId xmlns:p14="http://schemas.microsoft.com/office/powerpoint/2010/main" val="3082433175"/>
      </p:ext>
    </p:extLst>
  </p:cSld>
  <p:clrMapOvr>
    <a:masterClrMapping/>
  </p:clrMapOvr>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30143"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1588" y="1589"/>
                        <a:ext cx="1587" cy="1587"/>
                      </a:xfrm>
                      <a:prstGeom prst="rect">
                        <a:avLst/>
                      </a:prstGeom>
                    </p:spPr>
                  </p:pic>
                </p:oleObj>
              </mc:Fallback>
            </mc:AlternateContent>
          </a:graphicData>
        </a:graphic>
      </p:graphicFrame>
      <p:sp>
        <p:nvSpPr>
          <p:cNvPr id="8" name="Rectangle 7"/>
          <p:cNvSpPr/>
          <p:nvPr userDrawn="1">
            <p:custDataLst>
              <p:tags r:id="rId3"/>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10" name="Rectangle 9"/>
          <p:cNvSpPr/>
          <p:nvPr>
            <p:custDataLst>
              <p:tags r:id="rId4"/>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7" name="Rectangle 6"/>
          <p:cNvSpPr/>
          <p:nvPr>
            <p:custDataLst>
              <p:tags r:id="rId5"/>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9" name="Text Placeholder 8"/>
          <p:cNvSpPr>
            <a:spLocks noGrp="1"/>
          </p:cNvSpPr>
          <p:nvPr>
            <p:ph type="body" sz="quarter" idx="13"/>
            <p:custDataLst>
              <p:tags r:id="rId6"/>
            </p:custDataLst>
          </p:nvPr>
        </p:nvSpPr>
        <p:spPr>
          <a:xfrm>
            <a:off x="761802" y="2286001"/>
            <a:ext cx="7618016" cy="2286000"/>
          </a:xfrm>
          <a:prstGeom prst="rect">
            <a:avLst/>
          </a:prstGeom>
        </p:spPr>
        <p:txBody>
          <a:bodyPr lIns="380851" anchor="b">
            <a:noAutofit/>
          </a:bodyPr>
          <a:lstStyle>
            <a:lvl1pPr marL="0" indent="0">
              <a:lnSpc>
                <a:spcPct val="80000"/>
              </a:lnSpc>
              <a:buNone/>
              <a:defRPr sz="3865">
                <a:solidFill>
                  <a:schemeClr val="bg1"/>
                </a:solidFill>
                <a:latin typeface="Segoe UI Light" pitchFamily="34" charset="0"/>
              </a:defRPr>
            </a:lvl1pPr>
          </a:lstStyle>
          <a:p>
            <a:pPr lvl="0"/>
            <a:endParaRPr lang="en-US" dirty="0" smtClean="0"/>
          </a:p>
        </p:txBody>
      </p:sp>
      <p:sp>
        <p:nvSpPr>
          <p:cNvPr id="11" name="Text Placeholder 10"/>
          <p:cNvSpPr>
            <a:spLocks noGrp="1"/>
          </p:cNvSpPr>
          <p:nvPr>
            <p:ph type="body" sz="quarter" idx="14"/>
            <p:custDataLst>
              <p:tags r:id="rId7"/>
            </p:custDataLst>
          </p:nvPr>
        </p:nvSpPr>
        <p:spPr>
          <a:xfrm>
            <a:off x="761802" y="4572000"/>
            <a:ext cx="7618016" cy="762000"/>
          </a:xfrm>
          <a:prstGeom prst="rect">
            <a:avLst/>
          </a:prstGeom>
        </p:spPr>
        <p:txBody>
          <a:bodyPr lIns="380851">
            <a:noAutofit/>
          </a:bodyPr>
          <a:lstStyle>
            <a:lvl1pPr marL="153317" indent="-153317">
              <a:lnSpc>
                <a:spcPct val="80000"/>
              </a:lnSpc>
              <a:buNone/>
              <a:defRPr lang="en-US" sz="1611" kern="1200" dirty="0">
                <a:solidFill>
                  <a:srgbClr val="FFFFFF"/>
                </a:solidFill>
                <a:latin typeface="Segoe UI" pitchFamily="34" charset="0"/>
                <a:ea typeface="Segoe UI" pitchFamily="34" charset="0"/>
                <a:cs typeface="Segoe UI" pitchFamily="34" charset="0"/>
              </a:defRPr>
            </a:lvl1pPr>
          </a:lstStyle>
          <a:p>
            <a:pPr marL="0" lvl="0" indent="0" algn="l" defTabSz="876052" rtl="0" eaLnBrk="1" latinLnBrk="0" hangingPunct="1">
              <a:spcBef>
                <a:spcPct val="20000"/>
              </a:spcBef>
              <a:buClr>
                <a:srgbClr val="0072C6"/>
              </a:buClr>
              <a:buSzPct val="100000"/>
            </a:pPr>
            <a:endParaRPr lang="en-US" dirty="0" smtClean="0"/>
          </a:p>
        </p:txBody>
      </p:sp>
      <p:sp>
        <p:nvSpPr>
          <p:cNvPr id="12" name="Rectangle 11"/>
          <p:cNvSpPr/>
          <p:nvPr>
            <p:custDataLst>
              <p:tags r:id="rId8"/>
            </p:custDataLst>
          </p:nvPr>
        </p:nvSpPr>
        <p:spPr>
          <a:xfrm>
            <a:off x="2" y="1"/>
            <a:ext cx="761801" cy="68564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2" name="TextBox 1"/>
          <p:cNvSpPr txBox="1"/>
          <p:nvPr>
            <p:custDataLst>
              <p:tags r:id="rId9"/>
            </p:custDataLst>
          </p:nvPr>
        </p:nvSpPr>
        <p:spPr>
          <a:xfrm>
            <a:off x="761803" y="2"/>
            <a:ext cx="5332610" cy="1313656"/>
          </a:xfrm>
          <a:prstGeom prst="rect">
            <a:avLst/>
          </a:prstGeom>
        </p:spPr>
        <p:txBody>
          <a:bodyPr vert="horz" wrap="square" lIns="306671" tIns="43808" rIns="87616" bIns="43808" rtlCol="0" anchor="ctr">
            <a:noAutofit/>
          </a:bodyPr>
          <a:lstStyle/>
          <a:p>
            <a:pPr defTabSz="876052"/>
            <a:r>
              <a:rPr lang="en-US" sz="6441" dirty="0" smtClean="0">
                <a:solidFill>
                  <a:srgbClr val="00188F"/>
                </a:solidFill>
                <a:latin typeface="Segoe UI Light" pitchFamily="34" charset="0"/>
                <a:ea typeface="Segoe UI" pitchFamily="34" charset="0"/>
                <a:cs typeface="Segoe UI" pitchFamily="34" charset="0"/>
              </a:rPr>
              <a:t>Video</a:t>
            </a:r>
          </a:p>
        </p:txBody>
      </p:sp>
      <p:sp>
        <p:nvSpPr>
          <p:cNvPr id="13" name="TextBox 12"/>
          <p:cNvSpPr txBox="1"/>
          <p:nvPr userDrawn="1">
            <p:custDataLst>
              <p:tags r:id="rId10"/>
            </p:custDataLst>
          </p:nvPr>
        </p:nvSpPr>
        <p:spPr>
          <a:xfrm>
            <a:off x="761803" y="2"/>
            <a:ext cx="5332610" cy="1313656"/>
          </a:xfrm>
          <a:prstGeom prst="rect">
            <a:avLst/>
          </a:prstGeom>
        </p:spPr>
        <p:txBody>
          <a:bodyPr vert="horz" wrap="square" lIns="306671" tIns="43808" rIns="87616" bIns="43808" rtlCol="0" anchor="ctr">
            <a:noAutofit/>
          </a:bodyPr>
          <a:lstStyle/>
          <a:p>
            <a:pPr defTabSz="876052"/>
            <a:r>
              <a:rPr lang="en-US" sz="6441" dirty="0" smtClean="0">
                <a:solidFill>
                  <a:srgbClr val="00BCF2"/>
                </a:solidFill>
                <a:latin typeface="Segoe UI Light" pitchFamily="34" charset="0"/>
                <a:ea typeface="Segoe UI" pitchFamily="34" charset="0"/>
                <a:cs typeface="Segoe UI" pitchFamily="34" charset="0"/>
              </a:rPr>
              <a:t>Video</a:t>
            </a:r>
          </a:p>
        </p:txBody>
      </p:sp>
    </p:spTree>
    <p:extLst>
      <p:ext uri="{BB962C8B-B14F-4D97-AF65-F5344CB8AC3E}">
        <p14:creationId xmlns:p14="http://schemas.microsoft.com/office/powerpoint/2010/main" val="2288519390"/>
      </p:ext>
    </p:extLst>
  </p:cSld>
  <p:clrMapOvr>
    <a:masterClrMapping/>
  </p:clrMapOvr>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Speaker note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31167" name="think-cell Slide" r:id="rId7" imgW="270" imgH="270" progId="TCLayout.ActiveDocument.1">
                  <p:embed/>
                </p:oleObj>
              </mc:Choice>
              <mc:Fallback>
                <p:oleObj name="think-cell Slide" r:id="rId7" imgW="270" imgH="270" progId="TCLayout.ActiveDocument.1">
                  <p:embed/>
                  <p:pic>
                    <p:nvPicPr>
                      <p:cNvPr id="0" name=""/>
                      <p:cNvPicPr/>
                      <p:nvPr/>
                    </p:nvPicPr>
                    <p:blipFill>
                      <a:blip r:embed="rId8"/>
                      <a:stretch>
                        <a:fillRect/>
                      </a:stretch>
                    </p:blipFill>
                    <p:spPr>
                      <a:xfrm>
                        <a:off x="1588" y="1589"/>
                        <a:ext cx="1587" cy="1587"/>
                      </a:xfrm>
                      <a:prstGeom prst="rect">
                        <a:avLst/>
                      </a:prstGeom>
                    </p:spPr>
                  </p:pic>
                </p:oleObj>
              </mc:Fallback>
            </mc:AlternateContent>
          </a:graphicData>
        </a:graphic>
      </p:graphicFrame>
      <p:sp>
        <p:nvSpPr>
          <p:cNvPr id="4" name="Text Placeholder 6"/>
          <p:cNvSpPr>
            <a:spLocks noGrp="1"/>
          </p:cNvSpPr>
          <p:nvPr>
            <p:ph type="body" sz="quarter" idx="11" hasCustomPrompt="1"/>
            <p:custDataLst>
              <p:tags r:id="rId3"/>
            </p:custDataLst>
          </p:nvPr>
        </p:nvSpPr>
        <p:spPr>
          <a:xfrm>
            <a:off x="7" y="6238887"/>
            <a:ext cx="12188826" cy="619125"/>
          </a:xfrm>
          <a:prstGeom prst="rect">
            <a:avLst/>
          </a:prstGeom>
          <a:solidFill>
            <a:srgbClr val="FFFF99"/>
          </a:solidFill>
        </p:spPr>
        <p:txBody>
          <a:bodyPr wrap="square" lIns="152377" tIns="76189" rIns="152377" bIns="76189" anchor="b" anchorCtr="0">
            <a:noAutofit/>
          </a:bodyPr>
          <a:lstStyle>
            <a:lvl1pPr algn="r">
              <a:buFont typeface="Arial" pitchFamily="34" charset="0"/>
              <a:buNone/>
              <a:defRPr sz="2980" spc="-48"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dirty="0" smtClean="0"/>
              <a:t>Next slide topic</a:t>
            </a:r>
          </a:p>
        </p:txBody>
      </p:sp>
      <p:sp>
        <p:nvSpPr>
          <p:cNvPr id="5" name="Title 1"/>
          <p:cNvSpPr>
            <a:spLocks noGrp="1"/>
          </p:cNvSpPr>
          <p:nvPr>
            <p:ph type="title"/>
            <p:custDataLst>
              <p:tags r:id="rId4"/>
            </p:custDataLst>
          </p:nvPr>
        </p:nvSpPr>
        <p:spPr>
          <a:xfrm>
            <a:off x="4" y="3"/>
            <a:ext cx="12188825" cy="646042"/>
          </a:xfrm>
        </p:spPr>
        <p:txBody>
          <a:bodyPr>
            <a:noAutofit/>
          </a:bodyPr>
          <a:lstStyle>
            <a:lvl1pPr>
              <a:defRPr>
                <a:solidFill>
                  <a:schemeClr val="bg1"/>
                </a:solidFill>
              </a:defRPr>
            </a:lvl1pPr>
          </a:lstStyle>
          <a:p>
            <a:endParaRPr lang="en-US" dirty="0"/>
          </a:p>
        </p:txBody>
      </p:sp>
      <p:sp>
        <p:nvSpPr>
          <p:cNvPr id="6" name="Text Placeholder 14"/>
          <p:cNvSpPr>
            <a:spLocks noGrp="1"/>
          </p:cNvSpPr>
          <p:nvPr>
            <p:ph idx="1" hasCustomPrompt="1"/>
            <p:custDataLst>
              <p:tags r:id="rId5"/>
            </p:custDataLst>
          </p:nvPr>
        </p:nvSpPr>
        <p:spPr>
          <a:xfrm>
            <a:off x="761806" y="1524004"/>
            <a:ext cx="10665222" cy="4571999"/>
          </a:xfrm>
          <a:prstGeom prst="rect">
            <a:avLst/>
          </a:prstGeom>
        </p:spPr>
        <p:txBody>
          <a:bodyPr vert="horz" lIns="91430" tIns="45715" rIns="91430" bIns="45715" rtlCol="0">
            <a:normAutofit/>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Use this layout for speaker notes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08392717"/>
      </p:ext>
    </p:extLst>
  </p:cSld>
  <p:clrMapOvr>
    <a:masterClrMapping/>
  </p:clrMapOvr>
  <p:transition>
    <p:fade/>
  </p:transition>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p:cSld name="Section header 1">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32191"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sp>
        <p:nvSpPr>
          <p:cNvPr id="8" name="Rectangle 7"/>
          <p:cNvSpPr/>
          <p:nvPr userDrawn="1">
            <p:custDataLst>
              <p:tags r:id="rId3"/>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10" name="Rectangle 9"/>
          <p:cNvSpPr/>
          <p:nvPr>
            <p:custDataLst>
              <p:tags r:id="rId4"/>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7" name="Rectangle 6"/>
          <p:cNvSpPr/>
          <p:nvPr>
            <p:custDataLst>
              <p:tags r:id="rId5"/>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9" name="Text Placeholder 8"/>
          <p:cNvSpPr>
            <a:spLocks noGrp="1"/>
          </p:cNvSpPr>
          <p:nvPr>
            <p:ph type="body" sz="quarter" idx="13" hasCustomPrompt="1"/>
            <p:custDataLst>
              <p:tags r:id="rId6"/>
            </p:custDataLst>
          </p:nvPr>
        </p:nvSpPr>
        <p:spPr>
          <a:xfrm>
            <a:off x="761802" y="2286001"/>
            <a:ext cx="7618016" cy="2286000"/>
          </a:xfrm>
          <a:prstGeom prst="rect">
            <a:avLst/>
          </a:prstGeom>
        </p:spPr>
        <p:txBody>
          <a:bodyPr lIns="380851" tIns="38085" rIns="76170" bIns="38085" anchor="b">
            <a:noAutofit/>
          </a:bodyPr>
          <a:lstStyle>
            <a:lvl1pPr marL="0" indent="0">
              <a:lnSpc>
                <a:spcPct val="80000"/>
              </a:lnSpc>
              <a:buNone/>
              <a:defRPr sz="3865">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custDataLst>
              <p:tags r:id="rId7"/>
            </p:custDataLst>
          </p:nvPr>
        </p:nvSpPr>
        <p:spPr>
          <a:xfrm>
            <a:off x="761802" y="4572000"/>
            <a:ext cx="7618016" cy="762000"/>
          </a:xfrm>
          <a:prstGeom prst="rect">
            <a:avLst/>
          </a:prstGeom>
        </p:spPr>
        <p:txBody>
          <a:bodyPr lIns="380851" tIns="38085" rIns="76170" bIns="38085">
            <a:noAutofit/>
          </a:bodyPr>
          <a:lstStyle>
            <a:lvl1pPr marL="153317" indent="-153317">
              <a:lnSpc>
                <a:spcPct val="80000"/>
              </a:lnSpc>
              <a:buNone/>
              <a:defRPr lang="en-US" sz="1611" kern="1200" dirty="0">
                <a:solidFill>
                  <a:srgbClr val="FFFFFF"/>
                </a:solidFill>
                <a:latin typeface="Segoe UI" pitchFamily="34" charset="0"/>
                <a:ea typeface="Segoe UI" pitchFamily="34" charset="0"/>
                <a:cs typeface="Segoe UI" pitchFamily="34" charset="0"/>
              </a:defRPr>
            </a:lvl1pPr>
          </a:lstStyle>
          <a:p>
            <a:pPr marL="0" lvl="0" indent="0" algn="l" defTabSz="876052"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699663455"/>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p:cSld name="Section header 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33215"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sp>
        <p:nvSpPr>
          <p:cNvPr id="10" name="Rectangle 9"/>
          <p:cNvSpPr/>
          <p:nvPr>
            <p:custDataLst>
              <p:tags r:id="rId3"/>
            </p:custDataLst>
          </p:nvPr>
        </p:nvSpPr>
        <p:spPr>
          <a:xfrm>
            <a:off x="761805" y="1"/>
            <a:ext cx="11427024"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7" name="Rectangle 6"/>
          <p:cNvSpPr/>
          <p:nvPr>
            <p:custDataLst>
              <p:tags r:id="rId4"/>
            </p:custDataLst>
          </p:nvPr>
        </p:nvSpPr>
        <p:spPr>
          <a:xfrm>
            <a:off x="761805" y="1"/>
            <a:ext cx="11427024"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8" name="Rectangle 7"/>
          <p:cNvSpPr/>
          <p:nvPr userDrawn="1">
            <p:custDataLst>
              <p:tags r:id="rId5"/>
            </p:custDataLst>
          </p:nvPr>
        </p:nvSpPr>
        <p:spPr>
          <a:xfrm>
            <a:off x="761805" y="1"/>
            <a:ext cx="11427024"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9" name="Text Placeholder 8"/>
          <p:cNvSpPr>
            <a:spLocks noGrp="1"/>
          </p:cNvSpPr>
          <p:nvPr>
            <p:ph type="body" sz="quarter" idx="13" hasCustomPrompt="1"/>
            <p:custDataLst>
              <p:tags r:id="rId6"/>
            </p:custDataLst>
          </p:nvPr>
        </p:nvSpPr>
        <p:spPr>
          <a:xfrm>
            <a:off x="761802" y="2286001"/>
            <a:ext cx="7618016" cy="2286000"/>
          </a:xfrm>
          <a:prstGeom prst="rect">
            <a:avLst/>
          </a:prstGeom>
        </p:spPr>
        <p:txBody>
          <a:bodyPr lIns="380851" tIns="38085" rIns="76170" bIns="38085" anchor="b">
            <a:noAutofit/>
          </a:bodyPr>
          <a:lstStyle>
            <a:lvl1pPr marL="0" indent="0">
              <a:lnSpc>
                <a:spcPct val="80000"/>
              </a:lnSpc>
              <a:buNone/>
              <a:defRPr sz="3865">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custDataLst>
              <p:tags r:id="rId7"/>
            </p:custDataLst>
          </p:nvPr>
        </p:nvSpPr>
        <p:spPr>
          <a:xfrm>
            <a:off x="761802" y="4572000"/>
            <a:ext cx="7618016" cy="762000"/>
          </a:xfrm>
          <a:prstGeom prst="rect">
            <a:avLst/>
          </a:prstGeom>
        </p:spPr>
        <p:txBody>
          <a:bodyPr lIns="380851" tIns="38085" rIns="76170" bIns="38085">
            <a:noAutofit/>
          </a:bodyPr>
          <a:lstStyle>
            <a:lvl1pPr marL="153317" indent="-153317">
              <a:lnSpc>
                <a:spcPct val="80000"/>
              </a:lnSpc>
              <a:buNone/>
              <a:defRPr lang="en-US" sz="1611" kern="1200" dirty="0">
                <a:solidFill>
                  <a:srgbClr val="FFFFFF"/>
                </a:solidFill>
                <a:latin typeface="Segoe UI" pitchFamily="34" charset="0"/>
                <a:ea typeface="Segoe UI" pitchFamily="34" charset="0"/>
                <a:cs typeface="Segoe UI" pitchFamily="34" charset="0"/>
              </a:defRPr>
            </a:lvl1pPr>
          </a:lstStyle>
          <a:p>
            <a:pPr marL="0" lvl="0" indent="0" algn="l" defTabSz="876052"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3410883694"/>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p:cSld name="Section header 3">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34239"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sp>
        <p:nvSpPr>
          <p:cNvPr id="8" name="Rectangle 7"/>
          <p:cNvSpPr/>
          <p:nvPr userDrawn="1">
            <p:custDataLst>
              <p:tags r:id="rId3"/>
            </p:custDataLst>
          </p:nvPr>
        </p:nvSpPr>
        <p:spPr>
          <a:xfrm>
            <a:off x="761805" y="1"/>
            <a:ext cx="11427024"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10" name="Rectangle 9"/>
          <p:cNvSpPr/>
          <p:nvPr>
            <p:custDataLst>
              <p:tags r:id="rId4"/>
            </p:custDataLst>
          </p:nvPr>
        </p:nvSpPr>
        <p:spPr>
          <a:xfrm>
            <a:off x="761805" y="1"/>
            <a:ext cx="11427024"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7" name="Rectangle 6"/>
          <p:cNvSpPr/>
          <p:nvPr>
            <p:custDataLst>
              <p:tags r:id="rId5"/>
            </p:custDataLst>
          </p:nvPr>
        </p:nvSpPr>
        <p:spPr>
          <a:xfrm>
            <a:off x="761805" y="1"/>
            <a:ext cx="11427024"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9" name="Text Placeholder 8"/>
          <p:cNvSpPr>
            <a:spLocks noGrp="1"/>
          </p:cNvSpPr>
          <p:nvPr>
            <p:ph type="body" sz="quarter" idx="13" hasCustomPrompt="1"/>
            <p:custDataLst>
              <p:tags r:id="rId6"/>
            </p:custDataLst>
          </p:nvPr>
        </p:nvSpPr>
        <p:spPr>
          <a:xfrm>
            <a:off x="761802" y="2286001"/>
            <a:ext cx="7618016" cy="2286000"/>
          </a:xfrm>
          <a:prstGeom prst="rect">
            <a:avLst/>
          </a:prstGeom>
        </p:spPr>
        <p:txBody>
          <a:bodyPr lIns="380851" tIns="38085" rIns="76170" bIns="38085" anchor="b">
            <a:noAutofit/>
          </a:bodyPr>
          <a:lstStyle>
            <a:lvl1pPr marL="0" indent="0">
              <a:lnSpc>
                <a:spcPct val="80000"/>
              </a:lnSpc>
              <a:buNone/>
              <a:defRPr sz="3865">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custDataLst>
              <p:tags r:id="rId7"/>
            </p:custDataLst>
          </p:nvPr>
        </p:nvSpPr>
        <p:spPr>
          <a:xfrm>
            <a:off x="761802" y="4572000"/>
            <a:ext cx="7618016" cy="762000"/>
          </a:xfrm>
          <a:prstGeom prst="rect">
            <a:avLst/>
          </a:prstGeom>
        </p:spPr>
        <p:txBody>
          <a:bodyPr lIns="380851" tIns="38085" rIns="76170" bIns="38085">
            <a:noAutofit/>
          </a:bodyPr>
          <a:lstStyle>
            <a:lvl1pPr marL="153317" indent="-153317">
              <a:lnSpc>
                <a:spcPct val="80000"/>
              </a:lnSpc>
              <a:buNone/>
              <a:defRPr lang="en-US" sz="1611" kern="1200" dirty="0">
                <a:solidFill>
                  <a:srgbClr val="FFFFFF"/>
                </a:solidFill>
                <a:latin typeface="Segoe UI" pitchFamily="34" charset="0"/>
                <a:ea typeface="Segoe UI" pitchFamily="34" charset="0"/>
                <a:cs typeface="Segoe UI" pitchFamily="34" charset="0"/>
              </a:defRPr>
            </a:lvl1pPr>
          </a:lstStyle>
          <a:p>
            <a:pPr marL="0" lvl="0" indent="0" algn="l" defTabSz="876052"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1395591608"/>
      </p:ext>
    </p:extLst>
  </p:cSld>
  <p:clrMapOvr>
    <a:masterClrMapping/>
  </p:clrMapOvr>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p:cSld name="Microsoft logo 1">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35263" name="think-cell Slide" r:id="rId8" imgW="270" imgH="270" progId="TCLayout.ActiveDocument.1">
                  <p:embed/>
                </p:oleObj>
              </mc:Choice>
              <mc:Fallback>
                <p:oleObj name="think-cell Slide" r:id="rId8" imgW="270" imgH="270" progId="TCLayout.ActiveDocument.1">
                  <p:embed/>
                  <p:pic>
                    <p:nvPicPr>
                      <p:cNvPr id="0" name=""/>
                      <p:cNvPicPr/>
                      <p:nvPr/>
                    </p:nvPicPr>
                    <p:blipFill>
                      <a:blip r:embed="rId9"/>
                      <a:stretch>
                        <a:fillRect/>
                      </a:stretch>
                    </p:blipFill>
                    <p:spPr>
                      <a:xfrm>
                        <a:off x="1588" y="1589"/>
                        <a:ext cx="1587" cy="1587"/>
                      </a:xfrm>
                      <a:prstGeom prst="rect">
                        <a:avLst/>
                      </a:prstGeom>
                    </p:spPr>
                  </p:pic>
                </p:oleObj>
              </mc:Fallback>
            </mc:AlternateContent>
          </a:graphicData>
        </a:graphic>
      </p:graphicFrame>
      <p:sp>
        <p:nvSpPr>
          <p:cNvPr id="5" name="Rectangle 4"/>
          <p:cNvSpPr/>
          <p:nvPr>
            <p:custDataLst>
              <p:tags r:id="rId3"/>
            </p:custDataLst>
          </p:nvPr>
        </p:nvSpPr>
        <p:spPr>
          <a:xfrm>
            <a:off x="4" y="0"/>
            <a:ext cx="12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pic>
        <p:nvPicPr>
          <p:cNvPr id="7" name="Picture 6"/>
          <p:cNvPicPr>
            <a:picLocks noChangeAspect="1"/>
          </p:cNvPicPr>
          <p:nvPr>
            <p:custDataLst>
              <p:tags r:id="rId4"/>
            </p:custDataLst>
          </p:nvPr>
        </p:nvPicPr>
        <p:blipFill>
          <a:blip r:embed="rId10" cstate="email">
            <a:extLst>
              <a:ext uri="{28A0092B-C50C-407E-A947-70E740481C1C}">
                <a14:useLocalDpi xmlns:a14="http://schemas.microsoft.com/office/drawing/2010/main"/>
              </a:ext>
            </a:extLst>
          </a:blip>
          <a:stretch>
            <a:fillRect/>
          </a:stretch>
        </p:blipFill>
        <p:spPr>
          <a:xfrm>
            <a:off x="658645" y="3048000"/>
            <a:ext cx="2570736" cy="419108"/>
          </a:xfrm>
          <a:prstGeom prst="rect">
            <a:avLst/>
          </a:prstGeom>
        </p:spPr>
      </p:pic>
      <p:sp>
        <p:nvSpPr>
          <p:cNvPr id="4" name="Rectangle 3"/>
          <p:cNvSpPr/>
          <p:nvPr>
            <p:custDataLst>
              <p:tags r:id="rId5"/>
            </p:custDataLst>
          </p:nvPr>
        </p:nvSpPr>
        <p:spPr>
          <a:xfrm>
            <a:off x="4" y="0"/>
            <a:ext cx="12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pic>
        <p:nvPicPr>
          <p:cNvPr id="8" name="Picture 7"/>
          <p:cNvPicPr>
            <a:picLocks noChangeAspect="1"/>
          </p:cNvPicPr>
          <p:nvPr userDrawn="1">
            <p:custDataLst>
              <p:tags r:id="rId6"/>
            </p:custDataLst>
          </p:nvPr>
        </p:nvPicPr>
        <p:blipFill>
          <a:blip r:embed="rId11" cstate="email">
            <a:extLst>
              <a:ext uri="{28A0092B-C50C-407E-A947-70E740481C1C}">
                <a14:useLocalDpi xmlns:a14="http://schemas.microsoft.com/office/drawing/2010/main"/>
              </a:ext>
            </a:extLst>
          </a:blip>
          <a:stretch>
            <a:fillRect/>
          </a:stretch>
        </p:blipFill>
        <p:spPr>
          <a:xfrm>
            <a:off x="446122" y="2899242"/>
            <a:ext cx="2880366" cy="1059525"/>
          </a:xfrm>
          <a:prstGeom prst="rect">
            <a:avLst/>
          </a:prstGeom>
        </p:spPr>
      </p:pic>
    </p:spTree>
    <p:extLst>
      <p:ext uri="{BB962C8B-B14F-4D97-AF65-F5344CB8AC3E}">
        <p14:creationId xmlns:p14="http://schemas.microsoft.com/office/powerpoint/2010/main" val="4057158320"/>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p:cSld name="Microsoft logo 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36287" name="think-cell Slide" r:id="rId10" imgW="270" imgH="270" progId="TCLayout.ActiveDocument.1">
                  <p:embed/>
                </p:oleObj>
              </mc:Choice>
              <mc:Fallback>
                <p:oleObj name="think-cell Slide" r:id="rId10" imgW="270" imgH="270" progId="TCLayout.ActiveDocument.1">
                  <p:embed/>
                  <p:pic>
                    <p:nvPicPr>
                      <p:cNvPr id="0" name=""/>
                      <p:cNvPicPr/>
                      <p:nvPr/>
                    </p:nvPicPr>
                    <p:blipFill>
                      <a:blip r:embed="rId11"/>
                      <a:stretch>
                        <a:fillRect/>
                      </a:stretch>
                    </p:blipFill>
                    <p:spPr>
                      <a:xfrm>
                        <a:off x="1588" y="1589"/>
                        <a:ext cx="1587" cy="1587"/>
                      </a:xfrm>
                      <a:prstGeom prst="rect">
                        <a:avLst/>
                      </a:prstGeom>
                    </p:spPr>
                  </p:pic>
                </p:oleObj>
              </mc:Fallback>
            </mc:AlternateContent>
          </a:graphicData>
        </a:graphic>
      </p:graphicFrame>
      <p:sp>
        <p:nvSpPr>
          <p:cNvPr id="5" name="Rectangle 4"/>
          <p:cNvSpPr/>
          <p:nvPr>
            <p:custDataLst>
              <p:tags r:id="rId3"/>
            </p:custDataLst>
          </p:nvPr>
        </p:nvSpPr>
        <p:spPr>
          <a:xfrm>
            <a:off x="4"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pic>
        <p:nvPicPr>
          <p:cNvPr id="7" name="Picture 6"/>
          <p:cNvPicPr>
            <a:picLocks noChangeAspect="1"/>
          </p:cNvPicPr>
          <p:nvPr>
            <p:custDataLst>
              <p:tags r:id="rId4"/>
            </p:custDataLst>
          </p:nvPr>
        </p:nvPicPr>
        <p:blipFill>
          <a:blip r:embed="rId12" cstate="email">
            <a:extLst>
              <a:ext uri="{28A0092B-C50C-407E-A947-70E740481C1C}">
                <a14:useLocalDpi xmlns:a14="http://schemas.microsoft.com/office/drawing/2010/main"/>
              </a:ext>
            </a:extLst>
          </a:blip>
          <a:stretch>
            <a:fillRect/>
          </a:stretch>
        </p:blipFill>
        <p:spPr>
          <a:xfrm>
            <a:off x="658645" y="3048000"/>
            <a:ext cx="2570736" cy="419108"/>
          </a:xfrm>
          <a:prstGeom prst="rect">
            <a:avLst/>
          </a:prstGeom>
        </p:spPr>
      </p:pic>
      <p:sp>
        <p:nvSpPr>
          <p:cNvPr id="4" name="Rectangle 3"/>
          <p:cNvSpPr/>
          <p:nvPr>
            <p:custDataLst>
              <p:tags r:id="rId5"/>
            </p:custDataLst>
          </p:nvPr>
        </p:nvSpPr>
        <p:spPr>
          <a:xfrm>
            <a:off x="4"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pic>
        <p:nvPicPr>
          <p:cNvPr id="6" name="Picture 5"/>
          <p:cNvPicPr>
            <a:picLocks noChangeAspect="1"/>
          </p:cNvPicPr>
          <p:nvPr>
            <p:custDataLst>
              <p:tags r:id="rId6"/>
            </p:custDataLst>
          </p:nvPr>
        </p:nvPicPr>
        <p:blipFill>
          <a:blip r:embed="rId12" cstate="email">
            <a:extLst>
              <a:ext uri="{28A0092B-C50C-407E-A947-70E740481C1C}">
                <a14:useLocalDpi xmlns:a14="http://schemas.microsoft.com/office/drawing/2010/main"/>
              </a:ext>
            </a:extLst>
          </a:blip>
          <a:stretch>
            <a:fillRect/>
          </a:stretch>
        </p:blipFill>
        <p:spPr>
          <a:xfrm>
            <a:off x="761806" y="3048000"/>
            <a:ext cx="2570736" cy="419108"/>
          </a:xfrm>
          <a:prstGeom prst="rect">
            <a:avLst/>
          </a:prstGeom>
        </p:spPr>
      </p:pic>
      <p:sp>
        <p:nvSpPr>
          <p:cNvPr id="8" name="Rectangle 7"/>
          <p:cNvSpPr/>
          <p:nvPr userDrawn="1">
            <p:custDataLst>
              <p:tags r:id="rId7"/>
            </p:custDataLst>
          </p:nvPr>
        </p:nvSpPr>
        <p:spPr>
          <a:xfrm>
            <a:off x="4" y="0"/>
            <a:ext cx="1218882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pic>
        <p:nvPicPr>
          <p:cNvPr id="10" name="Picture 9"/>
          <p:cNvPicPr>
            <a:picLocks noChangeAspect="1"/>
          </p:cNvPicPr>
          <p:nvPr userDrawn="1">
            <p:custDataLst>
              <p:tags r:id="rId8"/>
            </p:custDataLst>
          </p:nvPr>
        </p:nvPicPr>
        <p:blipFill>
          <a:blip r:embed="rId13" cstate="email">
            <a:extLst>
              <a:ext uri="{28A0092B-C50C-407E-A947-70E740481C1C}">
                <a14:useLocalDpi xmlns:a14="http://schemas.microsoft.com/office/drawing/2010/main"/>
              </a:ext>
            </a:extLst>
          </a:blip>
          <a:stretch>
            <a:fillRect/>
          </a:stretch>
        </p:blipFill>
        <p:spPr>
          <a:xfrm>
            <a:off x="446122" y="2899242"/>
            <a:ext cx="2880366" cy="1059525"/>
          </a:xfrm>
          <a:prstGeom prst="rect">
            <a:avLst/>
          </a:prstGeom>
        </p:spPr>
      </p:pic>
    </p:spTree>
    <p:extLst>
      <p:ext uri="{BB962C8B-B14F-4D97-AF65-F5344CB8AC3E}">
        <p14:creationId xmlns:p14="http://schemas.microsoft.com/office/powerpoint/2010/main" val="2892232316"/>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p:cSld name="Microsoft logo 3">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37311" name="think-cell Slide" r:id="rId10" imgW="270" imgH="270" progId="TCLayout.ActiveDocument.1">
                  <p:embed/>
                </p:oleObj>
              </mc:Choice>
              <mc:Fallback>
                <p:oleObj name="think-cell Slide" r:id="rId10" imgW="270" imgH="270" progId="TCLayout.ActiveDocument.1">
                  <p:embed/>
                  <p:pic>
                    <p:nvPicPr>
                      <p:cNvPr id="0" name=""/>
                      <p:cNvPicPr/>
                      <p:nvPr/>
                    </p:nvPicPr>
                    <p:blipFill>
                      <a:blip r:embed="rId11"/>
                      <a:stretch>
                        <a:fillRect/>
                      </a:stretch>
                    </p:blipFill>
                    <p:spPr>
                      <a:xfrm>
                        <a:off x="1588" y="1589"/>
                        <a:ext cx="1587" cy="1587"/>
                      </a:xfrm>
                      <a:prstGeom prst="rect">
                        <a:avLst/>
                      </a:prstGeom>
                    </p:spPr>
                  </p:pic>
                </p:oleObj>
              </mc:Fallback>
            </mc:AlternateContent>
          </a:graphicData>
        </a:graphic>
      </p:graphicFrame>
      <p:sp>
        <p:nvSpPr>
          <p:cNvPr id="5" name="Rectangle 4"/>
          <p:cNvSpPr/>
          <p:nvPr>
            <p:custDataLst>
              <p:tags r:id="rId3"/>
            </p:custDataLst>
          </p:nvPr>
        </p:nvSpPr>
        <p:spPr>
          <a:xfrm>
            <a:off x="4"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pic>
        <p:nvPicPr>
          <p:cNvPr id="7" name="Picture 6"/>
          <p:cNvPicPr>
            <a:picLocks noChangeAspect="1"/>
          </p:cNvPicPr>
          <p:nvPr>
            <p:custDataLst>
              <p:tags r:id="rId4"/>
            </p:custDataLst>
          </p:nvPr>
        </p:nvPicPr>
        <p:blipFill>
          <a:blip r:embed="rId12" cstate="email">
            <a:extLst>
              <a:ext uri="{28A0092B-C50C-407E-A947-70E740481C1C}">
                <a14:useLocalDpi xmlns:a14="http://schemas.microsoft.com/office/drawing/2010/main"/>
              </a:ext>
            </a:extLst>
          </a:blip>
          <a:stretch>
            <a:fillRect/>
          </a:stretch>
        </p:blipFill>
        <p:spPr>
          <a:xfrm>
            <a:off x="658645" y="3048833"/>
            <a:ext cx="2570736" cy="417442"/>
          </a:xfrm>
          <a:prstGeom prst="rect">
            <a:avLst/>
          </a:prstGeom>
        </p:spPr>
      </p:pic>
      <p:sp>
        <p:nvSpPr>
          <p:cNvPr id="4" name="Rectangle 3"/>
          <p:cNvSpPr/>
          <p:nvPr>
            <p:custDataLst>
              <p:tags r:id="rId5"/>
            </p:custDataLst>
          </p:nvPr>
        </p:nvSpPr>
        <p:spPr>
          <a:xfrm>
            <a:off x="4"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pic>
        <p:nvPicPr>
          <p:cNvPr id="6" name="Picture 5"/>
          <p:cNvPicPr>
            <a:picLocks noChangeAspect="1"/>
          </p:cNvPicPr>
          <p:nvPr>
            <p:custDataLst>
              <p:tags r:id="rId6"/>
            </p:custDataLst>
          </p:nvPr>
        </p:nvPicPr>
        <p:blipFill>
          <a:blip r:embed="rId12" cstate="email">
            <a:extLst>
              <a:ext uri="{28A0092B-C50C-407E-A947-70E740481C1C}">
                <a14:useLocalDpi xmlns:a14="http://schemas.microsoft.com/office/drawing/2010/main"/>
              </a:ext>
            </a:extLst>
          </a:blip>
          <a:stretch>
            <a:fillRect/>
          </a:stretch>
        </p:blipFill>
        <p:spPr>
          <a:xfrm>
            <a:off x="761806" y="3048833"/>
            <a:ext cx="2570736" cy="417442"/>
          </a:xfrm>
          <a:prstGeom prst="rect">
            <a:avLst/>
          </a:prstGeom>
        </p:spPr>
      </p:pic>
      <p:sp>
        <p:nvSpPr>
          <p:cNvPr id="8" name="Rectangle 7"/>
          <p:cNvSpPr/>
          <p:nvPr userDrawn="1">
            <p:custDataLst>
              <p:tags r:id="rId7"/>
            </p:custDataLst>
          </p:nvPr>
        </p:nvSpPr>
        <p:spPr>
          <a:xfrm>
            <a:off x="4"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pic>
        <p:nvPicPr>
          <p:cNvPr id="10" name="Picture 9"/>
          <p:cNvPicPr>
            <a:picLocks noChangeAspect="1"/>
          </p:cNvPicPr>
          <p:nvPr userDrawn="1">
            <p:custDataLst>
              <p:tags r:id="rId8"/>
            </p:custDataLst>
          </p:nvPr>
        </p:nvPicPr>
        <p:blipFill>
          <a:blip r:embed="rId13" cstate="email">
            <a:extLst>
              <a:ext uri="{28A0092B-C50C-407E-A947-70E740481C1C}">
                <a14:useLocalDpi xmlns:a14="http://schemas.microsoft.com/office/drawing/2010/main"/>
              </a:ext>
            </a:extLst>
          </a:blip>
          <a:stretch>
            <a:fillRect/>
          </a:stretch>
        </p:blipFill>
        <p:spPr>
          <a:xfrm>
            <a:off x="446122" y="2899242"/>
            <a:ext cx="2880366" cy="1059525"/>
          </a:xfrm>
          <a:prstGeom prst="rect">
            <a:avLst/>
          </a:prstGeom>
        </p:spPr>
      </p:pic>
    </p:spTree>
    <p:extLst>
      <p:ext uri="{BB962C8B-B14F-4D97-AF65-F5344CB8AC3E}">
        <p14:creationId xmlns:p14="http://schemas.microsoft.com/office/powerpoint/2010/main" val="4097471667"/>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cSld name="Thank You 3">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
            <a:ext cx="12194295" cy="6858623"/>
          </a:xfrm>
          <a:prstGeom prst="rect">
            <a:avLst/>
          </a:prstGeom>
        </p:spPr>
      </p:pic>
      <p:sp>
        <p:nvSpPr>
          <p:cNvPr id="2" name="Title 1"/>
          <p:cNvSpPr>
            <a:spLocks noGrp="1"/>
          </p:cNvSpPr>
          <p:nvPr>
            <p:ph type="title"/>
          </p:nvPr>
        </p:nvSpPr>
        <p:spPr>
          <a:xfrm>
            <a:off x="269170" y="2871244"/>
            <a:ext cx="11652805" cy="899665"/>
          </a:xfrm>
        </p:spPr>
        <p:txBody>
          <a:bodyPr/>
          <a:lstStyle>
            <a:lvl1pPr>
              <a:defRPr sz="5525">
                <a:solidFill>
                  <a:schemeClr val="bg1"/>
                </a:solidFill>
              </a:defRPr>
            </a:lvl1p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solidFill>
                  <a:schemeClr val="bg1"/>
                </a:solidFill>
              </a:defRPr>
            </a:lvl1pPr>
          </a:lstStyle>
          <a:p>
            <a:endParaRPr lang="en-US" dirty="0">
              <a:solidFill>
                <a:prstClr val="white"/>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894E8EF0-91FF-4791-8529-F57CE0475C15}" type="slidenum">
              <a:rPr lang="en-US" smtClean="0">
                <a:solidFill>
                  <a:prstClr val="white"/>
                </a:solidFill>
              </a:rPr>
              <a:pPr/>
              <a:t>‹#›</a:t>
            </a:fld>
            <a:endParaRPr lang="en-US" dirty="0">
              <a:solidFill>
                <a:prstClr val="white"/>
              </a:solidFill>
            </a:endParaRPr>
          </a:p>
        </p:txBody>
      </p:sp>
      <p:pic>
        <p:nvPicPr>
          <p:cNvPr id="7" name="Picture 2" descr="C:\Users\rsasaki\Desktop\MSFT_logo_c_C-Wht.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2882" y="216843"/>
            <a:ext cx="1971599" cy="725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1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 Accent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67518"/>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865">
                <a:solidFill>
                  <a:srgbClr val="71717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09441" y="6356353"/>
            <a:ext cx="2844059" cy="365125"/>
          </a:xfrm>
          <a:prstGeom prst="rect">
            <a:avLst/>
          </a:prstGeom>
        </p:spPr>
        <p:txBody>
          <a:bodyPr lIns="121899" tIns="60949" rIns="121899" bIns="60949"/>
          <a:lstStyle/>
          <a:p>
            <a:pPr defTabSz="864382"/>
            <a:endParaRPr lang="en-US" dirty="0">
              <a:solidFill>
                <a:srgbClr val="505050"/>
              </a:solidFill>
            </a:endParaRPr>
          </a:p>
        </p:txBody>
      </p:sp>
      <p:sp>
        <p:nvSpPr>
          <p:cNvPr id="5" name="Footer Placeholder 4"/>
          <p:cNvSpPr>
            <a:spLocks noGrp="1"/>
          </p:cNvSpPr>
          <p:nvPr>
            <p:ph type="ftr" sz="quarter" idx="11"/>
          </p:nvPr>
        </p:nvSpPr>
        <p:spPr>
          <a:xfrm>
            <a:off x="4164516" y="6356353"/>
            <a:ext cx="3859795" cy="365125"/>
          </a:xfrm>
          <a:prstGeom prst="rect">
            <a:avLst/>
          </a:prstGeom>
        </p:spPr>
        <p:txBody>
          <a:bodyPr lIns="121899" tIns="60949" rIns="121899" bIns="60949"/>
          <a:lstStyle/>
          <a:p>
            <a:endParaRPr lang="en-US" dirty="0">
              <a:solidFill>
                <a:srgbClr val="505050"/>
              </a:solidFill>
            </a:endParaRPr>
          </a:p>
        </p:txBody>
      </p:sp>
      <p:sp>
        <p:nvSpPr>
          <p:cNvPr id="6" name="Slide Number Placeholder 5"/>
          <p:cNvSpPr>
            <a:spLocks noGrp="1"/>
          </p:cNvSpPr>
          <p:nvPr>
            <p:ph type="sldNum" sz="quarter" idx="12"/>
          </p:nvPr>
        </p:nvSpPr>
        <p:spPr>
          <a:xfrm>
            <a:off x="11579387" y="6441726"/>
            <a:ext cx="495494" cy="365125"/>
          </a:xfrm>
          <a:prstGeom prst="rect">
            <a:avLst/>
          </a:prstGeom>
        </p:spPr>
        <p:txBody>
          <a:bodyPr lIns="121899" tIns="60949" rIns="121899" bIns="60949"/>
          <a:lstStyle/>
          <a:p>
            <a:fld id="{BD271169-D5A2-4E26-9D3F-58E320BF9E8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987774867"/>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114" y="1447799"/>
            <a:ext cx="11149012" cy="1975926"/>
          </a:xfrm>
          <a:prstGeom prst="rect">
            <a:avLst/>
          </a:prstGeom>
        </p:spPr>
        <p:txBody>
          <a:bodyPr/>
          <a:lstStyle>
            <a:lvl1pPr marL="0" indent="0">
              <a:spcBef>
                <a:spcPts val="1932"/>
              </a:spcBef>
              <a:buNone/>
              <a:defRPr sz="3221">
                <a:gradFill>
                  <a:gsLst>
                    <a:gs pos="100000">
                      <a:schemeClr val="tx2"/>
                    </a:gs>
                    <a:gs pos="0">
                      <a:schemeClr val="tx2"/>
                    </a:gs>
                  </a:gsLst>
                  <a:lin ang="5400000" scaled="0"/>
                </a:gradFill>
                <a:latin typeface="+mj-lt"/>
              </a:defRPr>
            </a:lvl1pPr>
            <a:lvl2pPr marL="0" indent="0">
              <a:buNone/>
              <a:defRPr sz="1611">
                <a:gradFill>
                  <a:gsLst>
                    <a:gs pos="100000">
                      <a:schemeClr val="bg2"/>
                    </a:gs>
                    <a:gs pos="6000">
                      <a:schemeClr val="bg2"/>
                    </a:gs>
                  </a:gsLst>
                  <a:lin ang="5400000" scaled="0"/>
                </a:gradFill>
              </a:defRPr>
            </a:lvl2pPr>
            <a:lvl3pPr marL="186627" indent="0">
              <a:buNone/>
              <a:defRPr sz="1611">
                <a:gradFill>
                  <a:gsLst>
                    <a:gs pos="100000">
                      <a:schemeClr val="bg2"/>
                    </a:gs>
                    <a:gs pos="6000">
                      <a:schemeClr val="bg2"/>
                    </a:gs>
                  </a:gsLst>
                  <a:lin ang="5400000" scaled="0"/>
                </a:gradFill>
              </a:defRPr>
            </a:lvl3pPr>
            <a:lvl4pPr marL="368140" indent="0">
              <a:buNone/>
              <a:defRPr sz="1611">
                <a:gradFill>
                  <a:gsLst>
                    <a:gs pos="100000">
                      <a:schemeClr val="bg2"/>
                    </a:gs>
                    <a:gs pos="6000">
                      <a:schemeClr val="bg2"/>
                    </a:gs>
                  </a:gsLst>
                  <a:lin ang="5400000" scaled="0"/>
                </a:gradFill>
              </a:defRPr>
            </a:lvl4pPr>
            <a:lvl5pPr marL="558602" indent="0">
              <a:buNone/>
              <a:defRPr sz="1611">
                <a:gradFill>
                  <a:gsLst>
                    <a:gs pos="100000">
                      <a:schemeClr val="bg2"/>
                    </a:gs>
                    <a:gs pos="6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solidFill>
                  <a:srgbClr val="717171"/>
                </a:solidFill>
              </a:defRPr>
            </a:lvl1pPr>
          </a:lstStyle>
          <a:p>
            <a:r>
              <a:rPr lang="en-US" dirty="0" smtClean="0"/>
              <a:t>Click to edit Master title style</a:t>
            </a:r>
            <a:endParaRPr lang="en-US" dirty="0"/>
          </a:p>
        </p:txBody>
      </p:sp>
      <p:sp>
        <p:nvSpPr>
          <p:cNvPr id="6" name="Slide Number Placeholder 9"/>
          <p:cNvSpPr>
            <a:spLocks noGrp="1"/>
          </p:cNvSpPr>
          <p:nvPr>
            <p:ph type="sldNum" sz="quarter" idx="12"/>
          </p:nvPr>
        </p:nvSpPr>
        <p:spPr>
          <a:xfrm>
            <a:off x="520701" y="6399557"/>
            <a:ext cx="560686" cy="219456"/>
          </a:xfrm>
          <a:prstGeom prst="rect">
            <a:avLst/>
          </a:prstGeom>
        </p:spPr>
        <p:txBody>
          <a:bodyPr lIns="121899" tIns="60949" rIns="121899" bIns="60949" anchor="ctr"/>
          <a:lstStyle>
            <a:lvl1pPr algn="l">
              <a:defRPr sz="1288">
                <a:gradFill>
                  <a:gsLst>
                    <a:gs pos="100000">
                      <a:schemeClr val="bg2"/>
                    </a:gs>
                    <a:gs pos="0">
                      <a:schemeClr val="bg2"/>
                    </a:gs>
                  </a:gsLst>
                  <a:lin ang="5400000" scaled="0"/>
                </a:gradFill>
              </a:defRPr>
            </a:lvl1pPr>
          </a:lstStyle>
          <a:p>
            <a:fld id="{727B4C2D-45E2-4621-8491-2995EB46A674}" type="slidenum">
              <a:rPr lang="en-US" smtClean="0">
                <a:gradFill>
                  <a:gsLst>
                    <a:gs pos="100000">
                      <a:srgbClr val="FFB900"/>
                    </a:gs>
                    <a:gs pos="0">
                      <a:srgbClr val="FFB900"/>
                    </a:gs>
                  </a:gsLst>
                  <a:lin ang="5400000" scaled="0"/>
                </a:gradFill>
              </a:rPr>
              <a:pPr/>
              <a:t>‹#›</a:t>
            </a:fld>
            <a:endParaRPr lang="en-US" dirty="0">
              <a:gradFill>
                <a:gsLst>
                  <a:gs pos="100000">
                    <a:srgbClr val="FFB900"/>
                  </a:gs>
                  <a:gs pos="0">
                    <a:srgbClr val="FFB900"/>
                  </a:gs>
                </a:gsLst>
                <a:lin ang="5400000" scaled="0"/>
              </a:gradFill>
            </a:endParaRPr>
          </a:p>
        </p:txBody>
      </p:sp>
    </p:spTree>
    <p:extLst>
      <p:ext uri="{BB962C8B-B14F-4D97-AF65-F5344CB8AC3E}">
        <p14:creationId xmlns:p14="http://schemas.microsoft.com/office/powerpoint/2010/main" val="2190597160"/>
      </p:ext>
    </p:extLst>
  </p:cSld>
  <p:clrMapOvr>
    <a:masterClrMapping/>
  </p:clrMapOvr>
  <p:transition>
    <p:fade/>
  </p:transition>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4" y="228602"/>
            <a:ext cx="11149012"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4" y="1447799"/>
            <a:ext cx="11149012" cy="2043636"/>
          </a:xfrm>
          <a:prstGeom prst="rect">
            <a:avLst/>
          </a:prstGeom>
        </p:spPr>
        <p:txBody>
          <a:bodyPr/>
          <a:lstStyle>
            <a:lvl1pPr marL="228810" indent="-228810">
              <a:buFont typeface="Wingdings" pitchFamily="2" charset="2"/>
              <a:buChar char=""/>
              <a:defRPr sz="3221"/>
            </a:lvl1pPr>
            <a:lvl2pPr marL="416715" indent="-187906">
              <a:buFont typeface="Wingdings" pitchFamily="2" charset="2"/>
              <a:buChar char=""/>
              <a:defRPr>
                <a:latin typeface="+mn-lt"/>
              </a:defRPr>
            </a:lvl2pPr>
            <a:lvl3pPr marL="596950" indent="-180236">
              <a:buFont typeface="Wingdings" pitchFamily="2" charset="2"/>
              <a:buChar char=""/>
              <a:tabLst/>
              <a:defRPr>
                <a:latin typeface="+mn-lt"/>
              </a:defRPr>
            </a:lvl3pPr>
            <a:lvl4pPr marL="736281" indent="-139332">
              <a:buFont typeface="Wingdings" pitchFamily="2" charset="2"/>
              <a:buChar char=""/>
              <a:defRPr>
                <a:latin typeface="+mn-lt"/>
              </a:defRPr>
            </a:lvl4pPr>
            <a:lvl5pPr marL="875612" indent="-139332">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7"/>
          <p:cNvSpPr txBox="1"/>
          <p:nvPr/>
        </p:nvSpPr>
        <p:spPr>
          <a:xfrm>
            <a:off x="4567681" y="6611453"/>
            <a:ext cx="3053465" cy="130036"/>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845" spc="121" dirty="0" smtClean="0">
                <a:gradFill>
                  <a:gsLst>
                    <a:gs pos="0">
                      <a:srgbClr val="505050">
                        <a:alpha val="50000"/>
                      </a:srgbClr>
                    </a:gs>
                    <a:gs pos="86000">
                      <a:srgbClr val="505050">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13150435"/>
      </p:ext>
    </p:extLst>
  </p:cSld>
  <p:clrMapOvr>
    <a:masterClrMapping/>
  </p:clrMapOvr>
  <p:transition>
    <p:fade/>
  </p:transition>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Box 7"/>
          <p:cNvSpPr txBox="1"/>
          <p:nvPr/>
        </p:nvSpPr>
        <p:spPr bwMode="white">
          <a:xfrm>
            <a:off x="4601438" y="6582313"/>
            <a:ext cx="2985946" cy="12759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829" spc="118" dirty="0" smtClean="0">
                <a:gradFill>
                  <a:gsLst>
                    <a:gs pos="0">
                      <a:srgbClr val="505050">
                        <a:alpha val="50000"/>
                      </a:srgbClr>
                    </a:gs>
                    <a:gs pos="86000">
                      <a:srgbClr val="505050">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4105218175"/>
      </p:ext>
    </p:extLst>
  </p:cSld>
  <p:clrMapOvr>
    <a:masterClrMapping/>
  </p:clrMapOvr>
  <p:transition>
    <p:fade/>
  </p:transition>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4" y="228602"/>
            <a:ext cx="11149012"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4" y="1447799"/>
            <a:ext cx="11149012" cy="2043636"/>
          </a:xfrm>
          <a:prstGeom prst="rect">
            <a:avLst/>
          </a:prstGeom>
        </p:spPr>
        <p:txBody>
          <a:bodyPr/>
          <a:lstStyle>
            <a:lvl1pPr marL="228810" indent="-228810">
              <a:buFont typeface="Wingdings" pitchFamily="2" charset="2"/>
              <a:buChar char=""/>
              <a:defRPr sz="3221"/>
            </a:lvl1pPr>
            <a:lvl2pPr marL="416715" indent="-187906">
              <a:buFont typeface="Wingdings" pitchFamily="2" charset="2"/>
              <a:buChar char=""/>
              <a:defRPr>
                <a:latin typeface="+mn-lt"/>
              </a:defRPr>
            </a:lvl2pPr>
            <a:lvl3pPr marL="596950" indent="-180236">
              <a:buFont typeface="Wingdings" pitchFamily="2" charset="2"/>
              <a:buChar char=""/>
              <a:tabLst/>
              <a:defRPr>
                <a:latin typeface="+mn-lt"/>
              </a:defRPr>
            </a:lvl3pPr>
            <a:lvl4pPr marL="736281" indent="-139332">
              <a:buFont typeface="Wingdings" pitchFamily="2" charset="2"/>
              <a:buChar char=""/>
              <a:defRPr>
                <a:latin typeface="+mn-lt"/>
              </a:defRPr>
            </a:lvl4pPr>
            <a:lvl5pPr marL="875612" indent="-139332">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15995643"/>
      </p:ext>
    </p:extLst>
  </p:cSld>
  <p:clrMapOvr>
    <a:masterClrMapping/>
  </p:clrMapOvr>
  <p:transition>
    <p:fade/>
  </p:transition>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4" y="228602"/>
            <a:ext cx="11149012"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4" y="1447799"/>
            <a:ext cx="11149012" cy="2043636"/>
          </a:xfrm>
          <a:prstGeom prst="rect">
            <a:avLst/>
          </a:prstGeom>
        </p:spPr>
        <p:txBody>
          <a:bodyPr/>
          <a:lstStyle>
            <a:lvl1pPr marL="228810" indent="-228810">
              <a:buFont typeface="Wingdings" pitchFamily="2" charset="2"/>
              <a:buChar char=""/>
              <a:defRPr sz="3221"/>
            </a:lvl1pPr>
            <a:lvl2pPr marL="416715" indent="-187906">
              <a:buFont typeface="Wingdings" pitchFamily="2" charset="2"/>
              <a:buChar char=""/>
              <a:defRPr>
                <a:latin typeface="+mn-lt"/>
              </a:defRPr>
            </a:lvl2pPr>
            <a:lvl3pPr marL="596950" indent="-180236">
              <a:buFont typeface="Wingdings" pitchFamily="2" charset="2"/>
              <a:buChar char=""/>
              <a:tabLst/>
              <a:defRPr>
                <a:latin typeface="+mn-lt"/>
              </a:defRPr>
            </a:lvl3pPr>
            <a:lvl4pPr marL="736281" indent="-139332">
              <a:buFont typeface="Wingdings" pitchFamily="2" charset="2"/>
              <a:buChar char=""/>
              <a:defRPr>
                <a:latin typeface="+mn-lt"/>
              </a:defRPr>
            </a:lvl4pPr>
            <a:lvl5pPr marL="875612" indent="-139332">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77134511"/>
      </p:ext>
    </p:extLst>
  </p:cSld>
  <p:clrMapOvr>
    <a:masterClrMapping/>
  </p:clrMapOvr>
  <p:transition>
    <p:fade/>
  </p:transition>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949931278"/>
      </p:ext>
    </p:extLst>
  </p:cSld>
  <p:clrMapOvr>
    <a:masterClrMapping/>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4" y="228602"/>
            <a:ext cx="11149012"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4" y="1447799"/>
            <a:ext cx="11149012" cy="2043636"/>
          </a:xfrm>
          <a:prstGeom prst="rect">
            <a:avLst/>
          </a:prstGeom>
        </p:spPr>
        <p:txBody>
          <a:bodyPr/>
          <a:lstStyle>
            <a:lvl1pPr marL="228810" indent="-228810">
              <a:buFont typeface="Wingdings" pitchFamily="2" charset="2"/>
              <a:buChar char=""/>
              <a:defRPr sz="3221"/>
            </a:lvl1pPr>
            <a:lvl2pPr marL="416715" indent="-187906">
              <a:buFont typeface="Wingdings" pitchFamily="2" charset="2"/>
              <a:buChar char=""/>
              <a:defRPr>
                <a:latin typeface="+mn-lt"/>
              </a:defRPr>
            </a:lvl2pPr>
            <a:lvl3pPr marL="596950" indent="-180236">
              <a:buFont typeface="Wingdings" pitchFamily="2" charset="2"/>
              <a:buChar char=""/>
              <a:tabLst/>
              <a:defRPr>
                <a:latin typeface="+mn-lt"/>
              </a:defRPr>
            </a:lvl3pPr>
            <a:lvl4pPr marL="736281" indent="-139332">
              <a:buFont typeface="Wingdings" pitchFamily="2" charset="2"/>
              <a:buChar char=""/>
              <a:defRPr>
                <a:latin typeface="+mn-lt"/>
              </a:defRPr>
            </a:lvl4pPr>
            <a:lvl5pPr marL="875612" indent="-139332">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49348113"/>
      </p:ext>
    </p:extLst>
  </p:cSld>
  <p:clrMapOvr>
    <a:masterClrMapping/>
  </p:clrMapOvr>
  <p:transition>
    <p:fade/>
  </p:transition>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3"/>
          <p:cNvSpPr>
            <a:spLocks noGrp="1"/>
          </p:cNvSpPr>
          <p:nvPr>
            <p:ph type="title"/>
          </p:nvPr>
        </p:nvSpPr>
        <p:spPr>
          <a:xfrm>
            <a:off x="484596" y="2785709"/>
            <a:ext cx="9016769" cy="774123"/>
          </a:xfrm>
        </p:spPr>
        <p:txBody>
          <a:bodyPr>
            <a:spAutoFit/>
          </a:bodyPr>
          <a:lstStyle>
            <a:lvl1pPr>
              <a:lnSpc>
                <a:spcPct val="95000"/>
              </a:lnSpc>
              <a:defRPr sz="5293">
                <a:latin typeface="Segoe UI Light"/>
                <a:cs typeface="Segoe UI Light"/>
              </a:defRPr>
            </a:lvl1pPr>
          </a:lstStyle>
          <a:p>
            <a:r>
              <a:rPr lang="en-US" dirty="0" smtClean="0"/>
              <a:t>Click to edit Master title style</a:t>
            </a:r>
            <a:endParaRPr lang="en-US" dirty="0"/>
          </a:p>
        </p:txBody>
      </p:sp>
      <p:sp>
        <p:nvSpPr>
          <p:cNvPr id="10" name="Content Placeholder 5"/>
          <p:cNvSpPr>
            <a:spLocks noGrp="1"/>
          </p:cNvSpPr>
          <p:nvPr>
            <p:ph sz="quarter" idx="12"/>
          </p:nvPr>
        </p:nvSpPr>
        <p:spPr>
          <a:xfrm>
            <a:off x="484597" y="5907311"/>
            <a:ext cx="6698908" cy="453276"/>
          </a:xfrm>
        </p:spPr>
        <p:txBody>
          <a:bodyPr anchor="b" anchorCtr="0">
            <a:normAutofit/>
          </a:bodyPr>
          <a:lstStyle>
            <a:lvl1pPr>
              <a:defRPr sz="1862">
                <a:solidFill>
                  <a:srgbClr val="505050"/>
                </a:solidFill>
                <a:latin typeface="+mn-lt"/>
              </a:defRPr>
            </a:lvl1pPr>
          </a:lstStyle>
          <a:p>
            <a:pPr lvl="0"/>
            <a:r>
              <a:rPr lang="en-US" dirty="0" smtClean="0"/>
              <a:t>Click to edit Master text styles</a:t>
            </a:r>
          </a:p>
        </p:txBody>
      </p:sp>
      <p:pic>
        <p:nvPicPr>
          <p:cNvPr id="8" name="Picture 7" descr="logo_80.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20353" y="3047878"/>
            <a:ext cx="1779652" cy="381401"/>
          </a:xfrm>
          <a:prstGeom prst="rect">
            <a:avLst/>
          </a:prstGeom>
        </p:spPr>
      </p:pic>
    </p:spTree>
    <p:extLst>
      <p:ext uri="{BB962C8B-B14F-4D97-AF65-F5344CB8AC3E}">
        <p14:creationId xmlns:p14="http://schemas.microsoft.com/office/powerpoint/2010/main" val="1364872196"/>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Divider_LG Text">
    <p:spTree>
      <p:nvGrpSpPr>
        <p:cNvPr id="1" name=""/>
        <p:cNvGrpSpPr/>
        <p:nvPr/>
      </p:nvGrpSpPr>
      <p:grpSpPr>
        <a:xfrm>
          <a:off x="0" y="0"/>
          <a:ext cx="0" cy="0"/>
          <a:chOff x="0" y="0"/>
          <a:chExt cx="0" cy="0"/>
        </a:xfrm>
      </p:grpSpPr>
      <p:sp>
        <p:nvSpPr>
          <p:cNvPr id="4" name="Title 3"/>
          <p:cNvSpPr>
            <a:spLocks noGrp="1"/>
          </p:cNvSpPr>
          <p:nvPr>
            <p:ph type="title"/>
          </p:nvPr>
        </p:nvSpPr>
        <p:spPr>
          <a:xfrm>
            <a:off x="484601" y="2786223"/>
            <a:ext cx="11215411" cy="773994"/>
          </a:xfrm>
        </p:spPr>
        <p:txBody>
          <a:bodyPr>
            <a:spAutoFit/>
          </a:bodyPr>
          <a:lstStyle>
            <a:lvl1pPr>
              <a:lnSpc>
                <a:spcPct val="95000"/>
              </a:lnSpc>
              <a:defRPr sz="5293">
                <a:latin typeface="Segoe UI Light"/>
                <a:cs typeface="Segoe UI Light"/>
              </a:defRPr>
            </a:lvl1pPr>
          </a:lstStyle>
          <a:p>
            <a:r>
              <a:rPr lang="en-US" dirty="0" smtClean="0"/>
              <a:t>Click to edit Master title style</a:t>
            </a:r>
            <a:endParaRPr lang="en-US" dirty="0"/>
          </a:p>
        </p:txBody>
      </p:sp>
      <p:sp>
        <p:nvSpPr>
          <p:cNvPr id="10" name="Content Placeholder 5"/>
          <p:cNvSpPr>
            <a:spLocks noGrp="1"/>
          </p:cNvSpPr>
          <p:nvPr>
            <p:ph sz="quarter" idx="12"/>
          </p:nvPr>
        </p:nvSpPr>
        <p:spPr>
          <a:xfrm>
            <a:off x="484594" y="5846034"/>
            <a:ext cx="7858951" cy="514552"/>
          </a:xfrm>
        </p:spPr>
        <p:txBody>
          <a:bodyPr anchor="b" anchorCtr="0">
            <a:normAutofit/>
          </a:bodyPr>
          <a:lstStyle>
            <a:lvl1pPr>
              <a:defRPr sz="1862">
                <a:solidFill>
                  <a:srgbClr val="505050"/>
                </a:solidFill>
                <a:latin typeface="+mn-lt"/>
              </a:defRPr>
            </a:lvl1pPr>
          </a:lstStyle>
          <a:p>
            <a:pPr lvl="0"/>
            <a:r>
              <a:rPr lang="en-US" dirty="0" smtClean="0"/>
              <a:t>Click to edit Master text styles</a:t>
            </a:r>
          </a:p>
        </p:txBody>
      </p:sp>
    </p:spTree>
    <p:extLst>
      <p:ext uri="{BB962C8B-B14F-4D97-AF65-F5344CB8AC3E}">
        <p14:creationId xmlns:p14="http://schemas.microsoft.com/office/powerpoint/2010/main" val="2235040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bg bwMode="blackGray">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white">
          <a:xfrm>
            <a:off x="1140778" y="5361255"/>
            <a:ext cx="5625782" cy="461665"/>
          </a:xfrm>
        </p:spPr>
        <p:txBody>
          <a:bodyPr>
            <a:noAutofit/>
          </a:bodyPr>
          <a:lstStyle>
            <a:lvl1pPr marL="0" indent="0" algn="l">
              <a:lnSpc>
                <a:spcPct val="90000"/>
              </a:lnSpc>
              <a:spcBef>
                <a:spcPts val="0"/>
              </a:spcBef>
              <a:buNone/>
              <a:defRPr lang="en-US" sz="3200" kern="1200" spc="-70" baseline="0" dirty="0">
                <a:gradFill>
                  <a:gsLst>
                    <a:gs pos="0">
                      <a:schemeClr val="bg1"/>
                    </a:gs>
                    <a:gs pos="100000">
                      <a:schemeClr val="bg1"/>
                    </a:gs>
                  </a:gsLst>
                  <a:lin ang="5400000" scaled="0"/>
                </a:gradFill>
                <a:latin typeface="+mj-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pPr>
            <a:r>
              <a:rPr lang="en-US" smtClean="0"/>
              <a:t>Click to edit Master subtitle style</a:t>
            </a:r>
            <a:endParaRPr lang="en-US" dirty="0"/>
          </a:p>
        </p:txBody>
      </p:sp>
      <p:sp>
        <p:nvSpPr>
          <p:cNvPr id="7" name="Text Placeholder 6"/>
          <p:cNvSpPr>
            <a:spLocks noGrp="1"/>
          </p:cNvSpPr>
          <p:nvPr>
            <p:ph type="body" sz="quarter" idx="10" hasCustomPrompt="1"/>
          </p:nvPr>
        </p:nvSpPr>
        <p:spPr bwMode="white">
          <a:xfrm>
            <a:off x="477839" y="3565178"/>
            <a:ext cx="6316662"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600" b="0" kern="1200" cap="none" spc="-400" baseline="0" dirty="0" smtClean="0">
                <a:ln w="3175">
                  <a:noFill/>
                </a:ln>
                <a:gradFill>
                  <a:gsLst>
                    <a:gs pos="0">
                      <a:schemeClr val="bg1"/>
                    </a:gs>
                    <a:gs pos="100000">
                      <a:schemeClr val="bg1"/>
                    </a:gs>
                  </a:gsLst>
                  <a:lin ang="5400000" scaled="0"/>
                </a:gradFill>
                <a:effectLst/>
                <a:latin typeface="+mj-lt"/>
                <a:ea typeface="+mn-ea"/>
                <a:cs typeface="Arial" charset="0"/>
              </a:defRPr>
            </a:lvl1pPr>
          </a:lstStyle>
          <a:p>
            <a:pPr lvl="0"/>
            <a:r>
              <a:rPr lang="en-US" dirty="0" smtClean="0"/>
              <a:t>click to…</a:t>
            </a:r>
          </a:p>
        </p:txBody>
      </p:sp>
      <p:sp>
        <p:nvSpPr>
          <p:cNvPr id="5" name="Text Placeholder 4"/>
          <p:cNvSpPr>
            <a:spLocks noGrp="1"/>
          </p:cNvSpPr>
          <p:nvPr>
            <p:ph type="body" sz="quarter" idx="11"/>
          </p:nvPr>
        </p:nvSpPr>
        <p:spPr bwMode="white">
          <a:xfrm>
            <a:off x="477839" y="1447800"/>
            <a:ext cx="7239253" cy="914096"/>
          </a:xfrm>
        </p:spPr>
        <p:txBody>
          <a:bodyPr wrap="square" anchor="ctr">
            <a:noAutofit/>
          </a:bodyPr>
          <a:lstStyle>
            <a:lvl1pPr marL="0" indent="0">
              <a:buNone/>
              <a:defRPr sz="6600" spc="-150">
                <a:gradFill>
                  <a:gsLst>
                    <a:gs pos="0">
                      <a:schemeClr val="accent5"/>
                    </a:gs>
                    <a:gs pos="100000">
                      <a:schemeClr val="accent5"/>
                    </a:gs>
                  </a:gsLst>
                  <a:lin ang="5400000" scaled="0"/>
                </a:gradFill>
              </a:defRPr>
            </a:lvl1pPr>
          </a:lstStyle>
          <a:p>
            <a:pPr lvl="0"/>
            <a:r>
              <a:rPr lang="en-US" smtClean="0"/>
              <a:t>Click to edit Master text styles</a:t>
            </a:r>
          </a:p>
        </p:txBody>
      </p:sp>
      <p:sp>
        <p:nvSpPr>
          <p:cNvPr id="8" name="Freeform 7"/>
          <p:cNvSpPr>
            <a:spLocks noEditPoints="1"/>
          </p:cNvSpPr>
          <p:nvPr userDrawn="1"/>
        </p:nvSpPr>
        <p:spPr bwMode="white">
          <a:xfrm>
            <a:off x="10227068" y="6269990"/>
            <a:ext cx="1724684" cy="288588"/>
          </a:xfrm>
          <a:custGeom>
            <a:avLst/>
            <a:gdLst>
              <a:gd name="T0" fmla="*/ 347 w 2773"/>
              <a:gd name="T1" fmla="*/ 444 h 464"/>
              <a:gd name="T2" fmla="*/ 281 w 2773"/>
              <a:gd name="T3" fmla="*/ 444 h 464"/>
              <a:gd name="T4" fmla="*/ 186 w 2773"/>
              <a:gd name="T5" fmla="*/ 208 h 464"/>
              <a:gd name="T6" fmla="*/ 0 w 2773"/>
              <a:gd name="T7" fmla="*/ 444 h 464"/>
              <a:gd name="T8" fmla="*/ 271 w 2773"/>
              <a:gd name="T9" fmla="*/ 6 h 464"/>
              <a:gd name="T10" fmla="*/ 396 w 2773"/>
              <a:gd name="T11" fmla="*/ 6 h 464"/>
              <a:gd name="T12" fmla="*/ 473 w 2773"/>
              <a:gd name="T13" fmla="*/ 444 h 464"/>
              <a:gd name="T14" fmla="*/ 502 w 2773"/>
              <a:gd name="T15" fmla="*/ 443 h 464"/>
              <a:gd name="T16" fmla="*/ 693 w 2773"/>
              <a:gd name="T17" fmla="*/ 119 h 464"/>
              <a:gd name="T18" fmla="*/ 702 w 2773"/>
              <a:gd name="T19" fmla="*/ 77 h 464"/>
              <a:gd name="T20" fmla="*/ 600 w 2773"/>
              <a:gd name="T21" fmla="*/ 6 h 464"/>
              <a:gd name="T22" fmla="*/ 702 w 2773"/>
              <a:gd name="T23" fmla="*/ 77 h 464"/>
              <a:gd name="T24" fmla="*/ 869 w 2773"/>
              <a:gd name="T25" fmla="*/ 188 h 464"/>
              <a:gd name="T26" fmla="*/ 882 w 2773"/>
              <a:gd name="T27" fmla="*/ 324 h 464"/>
              <a:gd name="T28" fmla="*/ 805 w 2773"/>
              <a:gd name="T29" fmla="*/ 453 h 464"/>
              <a:gd name="T30" fmla="*/ 1024 w 2773"/>
              <a:gd name="T31" fmla="*/ 240 h 464"/>
              <a:gd name="T32" fmla="*/ 1252 w 2773"/>
              <a:gd name="T33" fmla="*/ 184 h 464"/>
              <a:gd name="T34" fmla="*/ 1569 w 2773"/>
              <a:gd name="T35" fmla="*/ 282 h 464"/>
              <a:gd name="T36" fmla="*/ 1454 w 2773"/>
              <a:gd name="T37" fmla="*/ 332 h 464"/>
              <a:gd name="T38" fmla="*/ 1725 w 2773"/>
              <a:gd name="T39" fmla="*/ 381 h 464"/>
              <a:gd name="T40" fmla="*/ 1595 w 2773"/>
              <a:gd name="T41" fmla="*/ 202 h 464"/>
              <a:gd name="T42" fmla="*/ 1904 w 2773"/>
              <a:gd name="T43" fmla="*/ 214 h 464"/>
              <a:gd name="T44" fmla="*/ 1753 w 2773"/>
              <a:gd name="T45" fmla="*/ 172 h 464"/>
              <a:gd name="T46" fmla="*/ 1893 w 2773"/>
              <a:gd name="T47" fmla="*/ 326 h 464"/>
              <a:gd name="T48" fmla="*/ 1545 w 2773"/>
              <a:gd name="T49" fmla="*/ 348 h 464"/>
              <a:gd name="T50" fmla="*/ 1230 w 2773"/>
              <a:gd name="T51" fmla="*/ 218 h 464"/>
              <a:gd name="T52" fmla="*/ 1103 w 2773"/>
              <a:gd name="T53" fmla="*/ 444 h 464"/>
              <a:gd name="T54" fmla="*/ 1064 w 2773"/>
              <a:gd name="T55" fmla="*/ 119 h 464"/>
              <a:gd name="T56" fmla="*/ 1161 w 2773"/>
              <a:gd name="T57" fmla="*/ 159 h 464"/>
              <a:gd name="T58" fmla="*/ 1271 w 2773"/>
              <a:gd name="T59" fmla="*/ 113 h 464"/>
              <a:gd name="T60" fmla="*/ 1359 w 2773"/>
              <a:gd name="T61" fmla="*/ 371 h 464"/>
              <a:gd name="T62" fmla="*/ 1359 w 2773"/>
              <a:gd name="T63" fmla="*/ 371 h 464"/>
              <a:gd name="T64" fmla="*/ 2128 w 2773"/>
              <a:gd name="T65" fmla="*/ 106 h 464"/>
              <a:gd name="T66" fmla="*/ 2057 w 2773"/>
              <a:gd name="T67" fmla="*/ 371 h 464"/>
              <a:gd name="T68" fmla="*/ 2057 w 2773"/>
              <a:gd name="T69" fmla="*/ 371 h 464"/>
              <a:gd name="T70" fmla="*/ 2610 w 2773"/>
              <a:gd name="T71" fmla="*/ 194 h 464"/>
              <a:gd name="T72" fmla="*/ 2579 w 2773"/>
              <a:gd name="T73" fmla="*/ 360 h 464"/>
              <a:gd name="T74" fmla="*/ 2612 w 2773"/>
              <a:gd name="T75" fmla="*/ 442 h 464"/>
              <a:gd name="T76" fmla="*/ 2466 w 2773"/>
              <a:gd name="T77" fmla="*/ 358 h 464"/>
              <a:gd name="T78" fmla="*/ 2437 w 2773"/>
              <a:gd name="T79" fmla="*/ 194 h 464"/>
              <a:gd name="T80" fmla="*/ 2266 w 2773"/>
              <a:gd name="T81" fmla="*/ 443 h 464"/>
              <a:gd name="T82" fmla="*/ 2261 w 2773"/>
              <a:gd name="T83" fmla="*/ 194 h 464"/>
              <a:gd name="T84" fmla="*/ 2336 w 2773"/>
              <a:gd name="T85" fmla="*/ 119 h 464"/>
              <a:gd name="T86" fmla="*/ 2508 w 2773"/>
              <a:gd name="T87" fmla="*/ 11 h 464"/>
              <a:gd name="T88" fmla="*/ 2451 w 2773"/>
              <a:gd name="T89" fmla="*/ 110 h 464"/>
              <a:gd name="T90" fmla="*/ 2518 w 2773"/>
              <a:gd name="T91" fmla="*/ 119 h 464"/>
              <a:gd name="T92" fmla="*/ 2644 w 2773"/>
              <a:gd name="T93" fmla="*/ 40 h 464"/>
              <a:gd name="T94" fmla="*/ 2682 w 2773"/>
              <a:gd name="T95" fmla="*/ 119 h 464"/>
              <a:gd name="T96" fmla="*/ 2738 w 2773"/>
              <a:gd name="T97" fmla="*/ 187 h 464"/>
              <a:gd name="T98" fmla="*/ 2738 w 2773"/>
              <a:gd name="T99" fmla="*/ 116 h 464"/>
              <a:gd name="T100" fmla="*/ 2738 w 2773"/>
              <a:gd name="T101" fmla="*/ 187 h 464"/>
              <a:gd name="T102" fmla="*/ 2707 w 2773"/>
              <a:gd name="T103" fmla="*/ 151 h 464"/>
              <a:gd name="T104" fmla="*/ 2768 w 2773"/>
              <a:gd name="T105" fmla="*/ 151 h 464"/>
              <a:gd name="T106" fmla="*/ 2743 w 2773"/>
              <a:gd name="T107" fmla="*/ 153 h 464"/>
              <a:gd name="T108" fmla="*/ 2743 w 2773"/>
              <a:gd name="T109" fmla="*/ 169 h 464"/>
              <a:gd name="T110" fmla="*/ 2730 w 2773"/>
              <a:gd name="T111" fmla="*/ 153 h 464"/>
              <a:gd name="T112" fmla="*/ 2720 w 2773"/>
              <a:gd name="T113" fmla="*/ 169 h 464"/>
              <a:gd name="T114" fmla="*/ 2743 w 2773"/>
              <a:gd name="T115" fmla="*/ 131 h 464"/>
              <a:gd name="T116" fmla="*/ 2743 w 2773"/>
              <a:gd name="T117" fmla="*/ 153 h 464"/>
              <a:gd name="T118" fmla="*/ 2734 w 2773"/>
              <a:gd name="T119" fmla="*/ 136 h 464"/>
              <a:gd name="T120" fmla="*/ 2737 w 2773"/>
              <a:gd name="T121" fmla="*/ 147 h 464"/>
              <a:gd name="T122" fmla="*/ 2742 w 2773"/>
              <a:gd name="T123" fmla="*/ 13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3" h="464">
                <a:moveTo>
                  <a:pt x="473" y="444"/>
                </a:moveTo>
                <a:cubicBezTo>
                  <a:pt x="347" y="444"/>
                  <a:pt x="347" y="444"/>
                  <a:pt x="347" y="444"/>
                </a:cubicBezTo>
                <a:cubicBezTo>
                  <a:pt x="399" y="208"/>
                  <a:pt x="399" y="208"/>
                  <a:pt x="399" y="208"/>
                </a:cubicBezTo>
                <a:cubicBezTo>
                  <a:pt x="281" y="444"/>
                  <a:pt x="281" y="444"/>
                  <a:pt x="281" y="444"/>
                </a:cubicBezTo>
                <a:cubicBezTo>
                  <a:pt x="191" y="444"/>
                  <a:pt x="191" y="444"/>
                  <a:pt x="191" y="444"/>
                </a:cubicBezTo>
                <a:cubicBezTo>
                  <a:pt x="186" y="208"/>
                  <a:pt x="186" y="208"/>
                  <a:pt x="186" y="208"/>
                </a:cubicBezTo>
                <a:cubicBezTo>
                  <a:pt x="127" y="444"/>
                  <a:pt x="127" y="444"/>
                  <a:pt x="127" y="444"/>
                </a:cubicBezTo>
                <a:cubicBezTo>
                  <a:pt x="0" y="444"/>
                  <a:pt x="0" y="444"/>
                  <a:pt x="0" y="444"/>
                </a:cubicBezTo>
                <a:cubicBezTo>
                  <a:pt x="97" y="6"/>
                  <a:pt x="97" y="6"/>
                  <a:pt x="97" y="6"/>
                </a:cubicBezTo>
                <a:cubicBezTo>
                  <a:pt x="271" y="6"/>
                  <a:pt x="271" y="6"/>
                  <a:pt x="271" y="6"/>
                </a:cubicBezTo>
                <a:cubicBezTo>
                  <a:pt x="279" y="250"/>
                  <a:pt x="279" y="250"/>
                  <a:pt x="279" y="250"/>
                </a:cubicBezTo>
                <a:cubicBezTo>
                  <a:pt x="396" y="6"/>
                  <a:pt x="396" y="6"/>
                  <a:pt x="396" y="6"/>
                </a:cubicBezTo>
                <a:cubicBezTo>
                  <a:pt x="570" y="6"/>
                  <a:pt x="570" y="6"/>
                  <a:pt x="570" y="6"/>
                </a:cubicBezTo>
                <a:lnTo>
                  <a:pt x="473" y="444"/>
                </a:lnTo>
                <a:close/>
                <a:moveTo>
                  <a:pt x="621" y="444"/>
                </a:moveTo>
                <a:cubicBezTo>
                  <a:pt x="502" y="443"/>
                  <a:pt x="502" y="443"/>
                  <a:pt x="502" y="443"/>
                </a:cubicBezTo>
                <a:cubicBezTo>
                  <a:pt x="575" y="119"/>
                  <a:pt x="575" y="119"/>
                  <a:pt x="575" y="119"/>
                </a:cubicBezTo>
                <a:cubicBezTo>
                  <a:pt x="693" y="119"/>
                  <a:pt x="693" y="119"/>
                  <a:pt x="693" y="119"/>
                </a:cubicBezTo>
                <a:lnTo>
                  <a:pt x="621" y="444"/>
                </a:lnTo>
                <a:close/>
                <a:moveTo>
                  <a:pt x="702" y="77"/>
                </a:moveTo>
                <a:cubicBezTo>
                  <a:pt x="585" y="77"/>
                  <a:pt x="585" y="77"/>
                  <a:pt x="585" y="77"/>
                </a:cubicBezTo>
                <a:cubicBezTo>
                  <a:pt x="600" y="6"/>
                  <a:pt x="600" y="6"/>
                  <a:pt x="600" y="6"/>
                </a:cubicBezTo>
                <a:cubicBezTo>
                  <a:pt x="718" y="6"/>
                  <a:pt x="718" y="6"/>
                  <a:pt x="718" y="6"/>
                </a:cubicBezTo>
                <a:lnTo>
                  <a:pt x="702" y="77"/>
                </a:lnTo>
                <a:close/>
                <a:moveTo>
                  <a:pt x="902" y="240"/>
                </a:moveTo>
                <a:cubicBezTo>
                  <a:pt x="904" y="235"/>
                  <a:pt x="908" y="187"/>
                  <a:pt x="869" y="188"/>
                </a:cubicBezTo>
                <a:cubicBezTo>
                  <a:pt x="797" y="190"/>
                  <a:pt x="745" y="369"/>
                  <a:pt x="825" y="371"/>
                </a:cubicBezTo>
                <a:cubicBezTo>
                  <a:pt x="862" y="372"/>
                  <a:pt x="879" y="329"/>
                  <a:pt x="882" y="324"/>
                </a:cubicBezTo>
                <a:cubicBezTo>
                  <a:pt x="1005" y="324"/>
                  <a:pt x="1005" y="324"/>
                  <a:pt x="1005" y="324"/>
                </a:cubicBezTo>
                <a:cubicBezTo>
                  <a:pt x="1005" y="326"/>
                  <a:pt x="968" y="457"/>
                  <a:pt x="805" y="453"/>
                </a:cubicBezTo>
                <a:cubicBezTo>
                  <a:pt x="586" y="449"/>
                  <a:pt x="642" y="98"/>
                  <a:pt x="891" y="111"/>
                </a:cubicBezTo>
                <a:cubicBezTo>
                  <a:pt x="1032" y="117"/>
                  <a:pt x="1025" y="235"/>
                  <a:pt x="1024" y="240"/>
                </a:cubicBezTo>
                <a:lnTo>
                  <a:pt x="902" y="240"/>
                </a:lnTo>
                <a:close/>
                <a:moveTo>
                  <a:pt x="1252" y="184"/>
                </a:moveTo>
                <a:cubicBezTo>
                  <a:pt x="1291" y="136"/>
                  <a:pt x="1352" y="102"/>
                  <a:pt x="1431" y="106"/>
                </a:cubicBezTo>
                <a:cubicBezTo>
                  <a:pt x="1541" y="112"/>
                  <a:pt x="1587" y="193"/>
                  <a:pt x="1569" y="282"/>
                </a:cubicBezTo>
                <a:cubicBezTo>
                  <a:pt x="1567" y="291"/>
                  <a:pt x="1561" y="294"/>
                  <a:pt x="1551" y="298"/>
                </a:cubicBezTo>
                <a:cubicBezTo>
                  <a:pt x="1454" y="332"/>
                  <a:pt x="1454" y="332"/>
                  <a:pt x="1454" y="332"/>
                </a:cubicBezTo>
                <a:cubicBezTo>
                  <a:pt x="1672" y="332"/>
                  <a:pt x="1672" y="332"/>
                  <a:pt x="1672" y="332"/>
                </a:cubicBezTo>
                <a:cubicBezTo>
                  <a:pt x="1672" y="332"/>
                  <a:pt x="1655" y="382"/>
                  <a:pt x="1725" y="381"/>
                </a:cubicBezTo>
                <a:cubicBezTo>
                  <a:pt x="1773" y="381"/>
                  <a:pt x="1792" y="326"/>
                  <a:pt x="1727" y="315"/>
                </a:cubicBezTo>
                <a:cubicBezTo>
                  <a:pt x="1697" y="310"/>
                  <a:pt x="1583" y="291"/>
                  <a:pt x="1595" y="202"/>
                </a:cubicBezTo>
                <a:cubicBezTo>
                  <a:pt x="1606" y="129"/>
                  <a:pt x="1682" y="104"/>
                  <a:pt x="1765" y="105"/>
                </a:cubicBezTo>
                <a:cubicBezTo>
                  <a:pt x="1934" y="107"/>
                  <a:pt x="1902" y="207"/>
                  <a:pt x="1904" y="214"/>
                </a:cubicBezTo>
                <a:cubicBezTo>
                  <a:pt x="1791" y="214"/>
                  <a:pt x="1791" y="214"/>
                  <a:pt x="1791" y="214"/>
                </a:cubicBezTo>
                <a:cubicBezTo>
                  <a:pt x="1791" y="214"/>
                  <a:pt x="1803" y="172"/>
                  <a:pt x="1753" y="172"/>
                </a:cubicBezTo>
                <a:cubicBezTo>
                  <a:pt x="1706" y="172"/>
                  <a:pt x="1695" y="213"/>
                  <a:pt x="1748" y="225"/>
                </a:cubicBezTo>
                <a:cubicBezTo>
                  <a:pt x="1814" y="238"/>
                  <a:pt x="1888" y="242"/>
                  <a:pt x="1893" y="326"/>
                </a:cubicBezTo>
                <a:cubicBezTo>
                  <a:pt x="1894" y="350"/>
                  <a:pt x="1880" y="458"/>
                  <a:pt x="1710" y="456"/>
                </a:cubicBezTo>
                <a:cubicBezTo>
                  <a:pt x="1558" y="454"/>
                  <a:pt x="1541" y="385"/>
                  <a:pt x="1545" y="348"/>
                </a:cubicBezTo>
                <a:cubicBezTo>
                  <a:pt x="1515" y="407"/>
                  <a:pt x="1445" y="457"/>
                  <a:pt x="1352" y="454"/>
                </a:cubicBezTo>
                <a:cubicBezTo>
                  <a:pt x="1208" y="449"/>
                  <a:pt x="1178" y="318"/>
                  <a:pt x="1230" y="218"/>
                </a:cubicBezTo>
                <a:cubicBezTo>
                  <a:pt x="1204" y="219"/>
                  <a:pt x="1151" y="231"/>
                  <a:pt x="1130" y="328"/>
                </a:cubicBezTo>
                <a:cubicBezTo>
                  <a:pt x="1103" y="444"/>
                  <a:pt x="1103" y="444"/>
                  <a:pt x="1103" y="444"/>
                </a:cubicBezTo>
                <a:cubicBezTo>
                  <a:pt x="991" y="444"/>
                  <a:pt x="991" y="444"/>
                  <a:pt x="991" y="444"/>
                </a:cubicBezTo>
                <a:cubicBezTo>
                  <a:pt x="1064" y="119"/>
                  <a:pt x="1064" y="119"/>
                  <a:pt x="1064" y="119"/>
                </a:cubicBezTo>
                <a:cubicBezTo>
                  <a:pt x="1170" y="119"/>
                  <a:pt x="1170" y="119"/>
                  <a:pt x="1170" y="119"/>
                </a:cubicBezTo>
                <a:cubicBezTo>
                  <a:pt x="1161" y="159"/>
                  <a:pt x="1161" y="159"/>
                  <a:pt x="1161" y="159"/>
                </a:cubicBezTo>
                <a:cubicBezTo>
                  <a:pt x="1176" y="141"/>
                  <a:pt x="1193" y="130"/>
                  <a:pt x="1215" y="122"/>
                </a:cubicBezTo>
                <a:cubicBezTo>
                  <a:pt x="1233" y="116"/>
                  <a:pt x="1250" y="113"/>
                  <a:pt x="1271" y="113"/>
                </a:cubicBezTo>
                <a:lnTo>
                  <a:pt x="1252" y="184"/>
                </a:lnTo>
                <a:close/>
                <a:moveTo>
                  <a:pt x="1359" y="371"/>
                </a:moveTo>
                <a:cubicBezTo>
                  <a:pt x="1442" y="388"/>
                  <a:pt x="1498" y="194"/>
                  <a:pt x="1422" y="182"/>
                </a:cubicBezTo>
                <a:cubicBezTo>
                  <a:pt x="1346" y="170"/>
                  <a:pt x="1285" y="355"/>
                  <a:pt x="1359" y="371"/>
                </a:cubicBezTo>
                <a:close/>
                <a:moveTo>
                  <a:pt x="2051" y="454"/>
                </a:moveTo>
                <a:cubicBezTo>
                  <a:pt x="1813" y="445"/>
                  <a:pt x="1884" y="94"/>
                  <a:pt x="2128" y="106"/>
                </a:cubicBezTo>
                <a:cubicBezTo>
                  <a:pt x="2358" y="117"/>
                  <a:pt x="2292" y="464"/>
                  <a:pt x="2051" y="454"/>
                </a:cubicBezTo>
                <a:close/>
                <a:moveTo>
                  <a:pt x="2057" y="371"/>
                </a:moveTo>
                <a:cubicBezTo>
                  <a:pt x="2140" y="388"/>
                  <a:pt x="2196" y="194"/>
                  <a:pt x="2120" y="182"/>
                </a:cubicBezTo>
                <a:cubicBezTo>
                  <a:pt x="2044" y="170"/>
                  <a:pt x="1983" y="355"/>
                  <a:pt x="2057" y="371"/>
                </a:cubicBezTo>
                <a:close/>
                <a:moveTo>
                  <a:pt x="2666" y="194"/>
                </a:moveTo>
                <a:cubicBezTo>
                  <a:pt x="2610" y="194"/>
                  <a:pt x="2610" y="194"/>
                  <a:pt x="2610" y="194"/>
                </a:cubicBezTo>
                <a:cubicBezTo>
                  <a:pt x="2580" y="336"/>
                  <a:pt x="2580" y="336"/>
                  <a:pt x="2580" y="336"/>
                </a:cubicBezTo>
                <a:cubicBezTo>
                  <a:pt x="2578" y="344"/>
                  <a:pt x="2576" y="351"/>
                  <a:pt x="2579" y="360"/>
                </a:cubicBezTo>
                <a:cubicBezTo>
                  <a:pt x="2583" y="373"/>
                  <a:pt x="2629" y="367"/>
                  <a:pt x="2629" y="367"/>
                </a:cubicBezTo>
                <a:cubicBezTo>
                  <a:pt x="2612" y="442"/>
                  <a:pt x="2612" y="442"/>
                  <a:pt x="2612" y="442"/>
                </a:cubicBezTo>
                <a:cubicBezTo>
                  <a:pt x="2612" y="442"/>
                  <a:pt x="2518" y="453"/>
                  <a:pt x="2485" y="431"/>
                </a:cubicBezTo>
                <a:cubicBezTo>
                  <a:pt x="2471" y="421"/>
                  <a:pt x="2456" y="401"/>
                  <a:pt x="2466" y="358"/>
                </a:cubicBezTo>
                <a:cubicBezTo>
                  <a:pt x="2502" y="194"/>
                  <a:pt x="2502" y="194"/>
                  <a:pt x="2502" y="194"/>
                </a:cubicBezTo>
                <a:cubicBezTo>
                  <a:pt x="2437" y="194"/>
                  <a:pt x="2437" y="194"/>
                  <a:pt x="2437" y="194"/>
                </a:cubicBezTo>
                <a:cubicBezTo>
                  <a:pt x="2382" y="443"/>
                  <a:pt x="2382" y="443"/>
                  <a:pt x="2382" y="443"/>
                </a:cubicBezTo>
                <a:cubicBezTo>
                  <a:pt x="2266" y="443"/>
                  <a:pt x="2266" y="443"/>
                  <a:pt x="2266" y="443"/>
                </a:cubicBezTo>
                <a:cubicBezTo>
                  <a:pt x="2321" y="194"/>
                  <a:pt x="2321" y="194"/>
                  <a:pt x="2321" y="194"/>
                </a:cubicBezTo>
                <a:cubicBezTo>
                  <a:pt x="2261" y="194"/>
                  <a:pt x="2261" y="194"/>
                  <a:pt x="2261" y="194"/>
                </a:cubicBezTo>
                <a:cubicBezTo>
                  <a:pt x="2277" y="119"/>
                  <a:pt x="2277" y="119"/>
                  <a:pt x="2277" y="119"/>
                </a:cubicBezTo>
                <a:cubicBezTo>
                  <a:pt x="2336" y="119"/>
                  <a:pt x="2336" y="119"/>
                  <a:pt x="2336" y="119"/>
                </a:cubicBezTo>
                <a:cubicBezTo>
                  <a:pt x="2347" y="70"/>
                  <a:pt x="2356" y="47"/>
                  <a:pt x="2381" y="28"/>
                </a:cubicBezTo>
                <a:cubicBezTo>
                  <a:pt x="2417" y="0"/>
                  <a:pt x="2508" y="11"/>
                  <a:pt x="2508" y="11"/>
                </a:cubicBezTo>
                <a:cubicBezTo>
                  <a:pt x="2496" y="72"/>
                  <a:pt x="2496" y="72"/>
                  <a:pt x="2496" y="72"/>
                </a:cubicBezTo>
                <a:cubicBezTo>
                  <a:pt x="2459" y="72"/>
                  <a:pt x="2456" y="86"/>
                  <a:pt x="2451" y="110"/>
                </a:cubicBezTo>
                <a:cubicBezTo>
                  <a:pt x="2449" y="119"/>
                  <a:pt x="2449" y="119"/>
                  <a:pt x="2449" y="119"/>
                </a:cubicBezTo>
                <a:cubicBezTo>
                  <a:pt x="2518" y="119"/>
                  <a:pt x="2518" y="119"/>
                  <a:pt x="2518" y="119"/>
                </a:cubicBezTo>
                <a:cubicBezTo>
                  <a:pt x="2536" y="40"/>
                  <a:pt x="2536" y="40"/>
                  <a:pt x="2536" y="40"/>
                </a:cubicBezTo>
                <a:cubicBezTo>
                  <a:pt x="2644" y="40"/>
                  <a:pt x="2644" y="40"/>
                  <a:pt x="2644" y="40"/>
                </a:cubicBezTo>
                <a:cubicBezTo>
                  <a:pt x="2627" y="119"/>
                  <a:pt x="2627" y="119"/>
                  <a:pt x="2627" y="119"/>
                </a:cubicBezTo>
                <a:cubicBezTo>
                  <a:pt x="2682" y="119"/>
                  <a:pt x="2682" y="119"/>
                  <a:pt x="2682" y="119"/>
                </a:cubicBezTo>
                <a:lnTo>
                  <a:pt x="2666" y="194"/>
                </a:lnTo>
                <a:close/>
                <a:moveTo>
                  <a:pt x="2738" y="187"/>
                </a:moveTo>
                <a:cubicBezTo>
                  <a:pt x="2718" y="187"/>
                  <a:pt x="2702" y="171"/>
                  <a:pt x="2702" y="151"/>
                </a:cubicBezTo>
                <a:cubicBezTo>
                  <a:pt x="2702" y="131"/>
                  <a:pt x="2718" y="116"/>
                  <a:pt x="2738" y="116"/>
                </a:cubicBezTo>
                <a:cubicBezTo>
                  <a:pt x="2757" y="116"/>
                  <a:pt x="2773" y="131"/>
                  <a:pt x="2773" y="151"/>
                </a:cubicBezTo>
                <a:cubicBezTo>
                  <a:pt x="2773" y="171"/>
                  <a:pt x="2757" y="187"/>
                  <a:pt x="2738" y="187"/>
                </a:cubicBezTo>
                <a:close/>
                <a:moveTo>
                  <a:pt x="2738" y="121"/>
                </a:moveTo>
                <a:cubicBezTo>
                  <a:pt x="2721" y="121"/>
                  <a:pt x="2707" y="134"/>
                  <a:pt x="2707" y="151"/>
                </a:cubicBezTo>
                <a:cubicBezTo>
                  <a:pt x="2707" y="168"/>
                  <a:pt x="2721" y="182"/>
                  <a:pt x="2738" y="182"/>
                </a:cubicBezTo>
                <a:cubicBezTo>
                  <a:pt x="2754" y="182"/>
                  <a:pt x="2768" y="168"/>
                  <a:pt x="2768" y="151"/>
                </a:cubicBezTo>
                <a:cubicBezTo>
                  <a:pt x="2768" y="134"/>
                  <a:pt x="2754" y="121"/>
                  <a:pt x="2738" y="121"/>
                </a:cubicBezTo>
                <a:close/>
                <a:moveTo>
                  <a:pt x="2743" y="153"/>
                </a:moveTo>
                <a:cubicBezTo>
                  <a:pt x="2750" y="169"/>
                  <a:pt x="2750" y="169"/>
                  <a:pt x="2750" y="169"/>
                </a:cubicBezTo>
                <a:cubicBezTo>
                  <a:pt x="2743" y="169"/>
                  <a:pt x="2743" y="169"/>
                  <a:pt x="2743" y="169"/>
                </a:cubicBezTo>
                <a:cubicBezTo>
                  <a:pt x="2737" y="153"/>
                  <a:pt x="2737" y="153"/>
                  <a:pt x="2737" y="153"/>
                </a:cubicBezTo>
                <a:cubicBezTo>
                  <a:pt x="2730" y="153"/>
                  <a:pt x="2730" y="153"/>
                  <a:pt x="2730" y="153"/>
                </a:cubicBezTo>
                <a:cubicBezTo>
                  <a:pt x="2726" y="169"/>
                  <a:pt x="2726" y="169"/>
                  <a:pt x="2726" y="169"/>
                </a:cubicBezTo>
                <a:cubicBezTo>
                  <a:pt x="2720" y="169"/>
                  <a:pt x="2720" y="169"/>
                  <a:pt x="2720" y="169"/>
                </a:cubicBezTo>
                <a:cubicBezTo>
                  <a:pt x="2729" y="131"/>
                  <a:pt x="2729" y="131"/>
                  <a:pt x="2729" y="131"/>
                </a:cubicBezTo>
                <a:cubicBezTo>
                  <a:pt x="2743" y="131"/>
                  <a:pt x="2743" y="131"/>
                  <a:pt x="2743" y="131"/>
                </a:cubicBezTo>
                <a:cubicBezTo>
                  <a:pt x="2752" y="131"/>
                  <a:pt x="2754" y="136"/>
                  <a:pt x="2754" y="142"/>
                </a:cubicBezTo>
                <a:cubicBezTo>
                  <a:pt x="2754" y="147"/>
                  <a:pt x="2749" y="152"/>
                  <a:pt x="2743" y="153"/>
                </a:cubicBezTo>
                <a:close/>
                <a:moveTo>
                  <a:pt x="2742" y="136"/>
                </a:moveTo>
                <a:cubicBezTo>
                  <a:pt x="2734" y="136"/>
                  <a:pt x="2734" y="136"/>
                  <a:pt x="2734" y="136"/>
                </a:cubicBezTo>
                <a:cubicBezTo>
                  <a:pt x="2731" y="147"/>
                  <a:pt x="2731" y="147"/>
                  <a:pt x="2731" y="147"/>
                </a:cubicBezTo>
                <a:cubicBezTo>
                  <a:pt x="2737" y="147"/>
                  <a:pt x="2737" y="147"/>
                  <a:pt x="2737" y="147"/>
                </a:cubicBezTo>
                <a:cubicBezTo>
                  <a:pt x="2742" y="147"/>
                  <a:pt x="2749" y="147"/>
                  <a:pt x="2749" y="141"/>
                </a:cubicBezTo>
                <a:cubicBezTo>
                  <a:pt x="2749" y="137"/>
                  <a:pt x="2746" y="136"/>
                  <a:pt x="2742" y="136"/>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Text Placeholder 9"/>
          <p:cNvSpPr>
            <a:spLocks noGrp="1"/>
          </p:cNvSpPr>
          <p:nvPr>
            <p:ph type="body" sz="quarter" idx="12"/>
          </p:nvPr>
        </p:nvSpPr>
        <p:spPr>
          <a:xfrm>
            <a:off x="7209155" y="5364163"/>
            <a:ext cx="4463733" cy="886397"/>
          </a:xfrm>
        </p:spPr>
        <p:txBody>
          <a:bodyPr/>
          <a:lstStyle>
            <a:lvl1pPr marL="0" indent="0">
              <a:buFontTx/>
              <a:buNone/>
              <a:defRPr sz="3200">
                <a:gradFill>
                  <a:gsLst>
                    <a:gs pos="0">
                      <a:srgbClr val="FFFFFF"/>
                    </a:gs>
                    <a:gs pos="100000">
                      <a:srgbClr val="FFFFFF"/>
                    </a:gs>
                  </a:gsLst>
                  <a:lin ang="5400000" scaled="0"/>
                </a:gradFill>
              </a:defRPr>
            </a:lvl1pPr>
            <a:lvl2pPr marL="339725" indent="0">
              <a:buFontTx/>
              <a:buNone/>
              <a:defRPr>
                <a:solidFill>
                  <a:schemeClr val="bg1"/>
                </a:solidFill>
              </a:defRPr>
            </a:lvl2pPr>
            <a:lvl3pPr marL="573088" indent="0">
              <a:buFontTx/>
              <a:buNone/>
              <a:defRPr>
                <a:solidFill>
                  <a:schemeClr val="bg1"/>
                </a:solidFill>
              </a:defRPr>
            </a:lvl3pPr>
            <a:lvl4pPr marL="798513" indent="0">
              <a:buFontTx/>
              <a:buNone/>
              <a:defRPr>
                <a:solidFill>
                  <a:schemeClr val="bg1"/>
                </a:solidFill>
              </a:defRPr>
            </a:lvl4pPr>
            <a:lvl5pPr marL="1030288" indent="0">
              <a:buFontTx/>
              <a:buNone/>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6015579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randing Slide">
    <p:bg>
      <p:bgPr>
        <a:solidFill>
          <a:srgbClr val="0072C6"/>
        </a:solidFill>
        <a:effectLst/>
      </p:bgPr>
    </p:bg>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520700" y="6298298"/>
            <a:ext cx="11173090"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4099" eaLnBrk="0" hangingPunct="0"/>
            <a:r>
              <a:rPr lang="en-US" sz="700" dirty="0">
                <a:gradFill>
                  <a:gsLst>
                    <a:gs pos="0">
                      <a:srgbClr val="FFFFFF"/>
                    </a:gs>
                    <a:gs pos="100000">
                      <a:srgbClr val="FFFFFF"/>
                    </a:gs>
                  </a:gsLst>
                  <a:lin ang="5400000" scaled="0"/>
                </a:gradFill>
                <a:latin typeface="Segoe UI" pitchFamily="34" charset="0"/>
                <a:ea typeface="Segoe UI" pitchFamily="34" charset="0"/>
                <a:cs typeface="Segoe UI" pitchFamily="34" charset="0"/>
              </a:rPr>
              <a:t>© </a:t>
            </a:r>
            <a:r>
              <a:rPr lang="en-US" sz="70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2012 Microsoft </a:t>
            </a:r>
            <a:r>
              <a:rPr lang="en-US" sz="700" dirty="0">
                <a:gradFill>
                  <a:gsLst>
                    <a:gs pos="0">
                      <a:srgbClr val="FFFFFF"/>
                    </a:gs>
                    <a:gs pos="100000">
                      <a:srgbClr val="FFFFFF"/>
                    </a:gs>
                  </a:gsLst>
                  <a:lin ang="5400000" scaled="0"/>
                </a:gradFill>
                <a:latin typeface="Segoe UI" pitchFamily="34" charset="0"/>
                <a:ea typeface="Segoe UI" pitchFamily="34" charset="0"/>
                <a:cs typeface="Segoe UI" pitchFamily="34" charset="0"/>
              </a:rPr>
              <a:t>Corporation. All rights reserved. Microsoft, Windows, </a:t>
            </a:r>
            <a:r>
              <a:rPr lang="en-US" sz="70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and </a:t>
            </a:r>
            <a:r>
              <a:rPr lang="en-US" sz="700" dirty="0">
                <a:gradFill>
                  <a:gsLst>
                    <a:gs pos="0">
                      <a:srgbClr val="FFFFFF"/>
                    </a:gs>
                    <a:gs pos="100000">
                      <a:srgbClr val="FFFFFF"/>
                    </a:gs>
                  </a:gsLst>
                  <a:lin ang="5400000" scaled="0"/>
                </a:gradFill>
                <a:latin typeface="Segoe UI" pitchFamily="34" charset="0"/>
                <a:ea typeface="Segoe UI" pitchFamily="34" charset="0"/>
                <a:cs typeface="Segoe UI" pitchFamily="34" charset="0"/>
              </a:rPr>
              <a:t>other product names are or may be registered trademarks and/or trademarks in the U.S. and/or other countries.</a:t>
            </a:r>
          </a:p>
          <a:p>
            <a:pPr defTabSz="914099" eaLnBrk="0" hangingPunct="0"/>
            <a:r>
              <a:rPr lang="en-US" sz="700" dirty="0">
                <a:gradFill>
                  <a:gsLst>
                    <a:gs pos="0">
                      <a:srgbClr val="FFFFFF"/>
                    </a:gs>
                    <a:gs pos="100000">
                      <a:srgbClr val="FFFFFF"/>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70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
            </a:r>
            <a:br>
              <a:rPr lang="en-US" sz="70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br>
            <a:r>
              <a:rPr lang="en-US" sz="70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part </a:t>
            </a:r>
            <a:r>
              <a:rPr lang="en-US" sz="700" dirty="0">
                <a:gradFill>
                  <a:gsLst>
                    <a:gs pos="0">
                      <a:srgbClr val="FFFFFF"/>
                    </a:gs>
                    <a:gs pos="100000">
                      <a:srgbClr val="FFFFFF"/>
                    </a:gs>
                  </a:gsLst>
                  <a:lin ang="5400000" scaled="0"/>
                </a:gradFill>
                <a:latin typeface="Segoe UI" pitchFamily="34" charset="0"/>
                <a:ea typeface="Segoe UI" pitchFamily="34" charset="0"/>
                <a:cs typeface="Segoe UI" pitchFamily="34" charset="0"/>
              </a:rPr>
              <a:t>of </a:t>
            </a:r>
            <a:r>
              <a:rPr lang="en-US" sz="70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Microsoft</a:t>
            </a:r>
            <a:r>
              <a:rPr lang="en-US" sz="700" dirty="0">
                <a:gradFill>
                  <a:gsLst>
                    <a:gs pos="0">
                      <a:srgbClr val="FFFFFF"/>
                    </a:gs>
                    <a:gs pos="100000">
                      <a:srgbClr val="FFFFFF"/>
                    </a:gs>
                  </a:gsLst>
                  <a:lin ang="5400000" scaled="0"/>
                </a:gradFill>
                <a:latin typeface="Segoe UI" pitchFamily="34" charset="0"/>
                <a:ea typeface="Segoe UI" pitchFamily="34" charset="0"/>
                <a:cs typeface="Segoe UI" pitchFamily="34" charset="0"/>
              </a:rPr>
              <a: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MICROSOFT </a:t>
            </a:r>
            <a:r>
              <a:rPr lang="en-US" sz="700" dirty="0">
                <a:gradFill>
                  <a:gsLst>
                    <a:gs pos="0">
                      <a:srgbClr val="FFFFFF"/>
                    </a:gs>
                    <a:gs pos="100000">
                      <a:srgbClr val="FFFFFF"/>
                    </a:gs>
                  </a:gsLst>
                  <a:lin ang="5400000" scaled="0"/>
                </a:gradFill>
                <a:latin typeface="Segoe UI" pitchFamily="34" charset="0"/>
                <a:ea typeface="Segoe UI" pitchFamily="34" charset="0"/>
                <a:cs typeface="Segoe UI" pitchFamily="34" charset="0"/>
              </a:rPr>
              <a:t>MAKES NO WARRANTIES, EXPRESS, IMPLIED OR STATUTORY, AS TO THE INFORMATION IN THIS PRESENTATION.</a:t>
            </a:r>
          </a:p>
        </p:txBody>
      </p:sp>
      <p:pic>
        <p:nvPicPr>
          <p:cNvPr id="4" name="Picture 3" descr="C:\Users\mitchelld\Desktop\Assets\MSFT_logo_rgb_C-Whit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0700" y="3071512"/>
            <a:ext cx="3873500" cy="826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708396"/>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266058" y="2081064"/>
            <a:ext cx="2577661" cy="4146552"/>
          </a:xfrm>
        </p:spPr>
        <p:txBody>
          <a:bodyPr/>
          <a:lstStyle/>
          <a:p>
            <a:r>
              <a:rPr lang="en-US" dirty="0" smtClean="0"/>
              <a:t>Click to edit Master title style</a:t>
            </a:r>
            <a:endParaRPr lang="en-US" dirty="0"/>
          </a:p>
        </p:txBody>
      </p:sp>
      <p:sp>
        <p:nvSpPr>
          <p:cNvPr id="6" name="Text Placeholder 8"/>
          <p:cNvSpPr>
            <a:spLocks noGrp="1"/>
          </p:cNvSpPr>
          <p:nvPr>
            <p:ph type="body" sz="quarter" idx="15"/>
          </p:nvPr>
        </p:nvSpPr>
        <p:spPr>
          <a:xfrm>
            <a:off x="266058" y="291071"/>
            <a:ext cx="11200600" cy="921696"/>
          </a:xfrm>
        </p:spPr>
        <p:txBody>
          <a:bodyPr vert="horz" wrap="square" lIns="149226" tIns="93266" rIns="149226" bIns="93266" rtlCol="0" anchor="t" anchorCtr="0">
            <a:spAutoFit/>
          </a:bodyPr>
          <a:lstStyle>
            <a:lvl1pPr>
              <a:defRPr lang="en-US" sz="5293" spc="-100" dirty="0" smtClean="0">
                <a:solidFill>
                  <a:schemeClr val="tx1">
                    <a:lumMod val="65000"/>
                    <a:lumOff val="35000"/>
                  </a:schemeClr>
                </a:solidFill>
                <a:latin typeface="Segoe UI Light" pitchFamily="34" charset="0"/>
                <a:ea typeface="+mj-ea"/>
                <a:cs typeface="+mj-cs"/>
              </a:defRPr>
            </a:lvl1pPr>
          </a:lstStyle>
          <a:p>
            <a:pPr lvl="0" defTabSz="1217707">
              <a:lnSpc>
                <a:spcPct val="90000"/>
              </a:lnSpc>
              <a:spcBef>
                <a:spcPct val="0"/>
              </a:spcBef>
            </a:pPr>
            <a:r>
              <a:rPr lang="en-US" dirty="0" smtClean="0"/>
              <a:t>Click to edit Master text styles</a:t>
            </a:r>
          </a:p>
        </p:txBody>
      </p:sp>
    </p:spTree>
    <p:extLst>
      <p:ext uri="{BB962C8B-B14F-4D97-AF65-F5344CB8AC3E}">
        <p14:creationId xmlns:p14="http://schemas.microsoft.com/office/powerpoint/2010/main" val="3490723544"/>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amp; Onl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66059" y="291072"/>
            <a:ext cx="11642784" cy="840007"/>
          </a:xfrm>
        </p:spPr>
        <p:txBody>
          <a:bodyPr vert="horz" wrap="square" lIns="149226" tIns="93266" rIns="149226" bIns="93266" rtlCol="0" anchor="t" anchorCtr="0">
            <a:spAutoFit/>
          </a:bodyPr>
          <a:lstStyle>
            <a:lvl1pPr>
              <a:lnSpc>
                <a:spcPct val="80000"/>
              </a:lnSpc>
              <a:spcAft>
                <a:spcPts val="0"/>
              </a:spcAft>
              <a:defRPr lang="en-US" sz="4704" spc="-100" dirty="0" smtClean="0">
                <a:solidFill>
                  <a:schemeClr val="tx1">
                    <a:lumMod val="65000"/>
                    <a:lumOff val="35000"/>
                  </a:schemeClr>
                </a:solidFill>
                <a:latin typeface="Segoe UI Light" pitchFamily="34" charset="0"/>
                <a:ea typeface="+mj-ea"/>
                <a:cs typeface="+mj-cs"/>
              </a:defRPr>
            </a:lvl1pPr>
          </a:lstStyle>
          <a:p>
            <a:pPr lvl="0" defTabSz="1217707">
              <a:lnSpc>
                <a:spcPct val="90000"/>
              </a:lnSpc>
              <a:spcBef>
                <a:spcPct val="0"/>
              </a:spcBef>
            </a:pPr>
            <a:r>
              <a:rPr lang="en-US" dirty="0" smtClean="0"/>
              <a:t>Click to edit Master text styles</a:t>
            </a:r>
          </a:p>
        </p:txBody>
      </p:sp>
    </p:spTree>
    <p:extLst>
      <p:ext uri="{BB962C8B-B14F-4D97-AF65-F5344CB8AC3E}">
        <p14:creationId xmlns:p14="http://schemas.microsoft.com/office/powerpoint/2010/main" val="1155655666"/>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ext Only_LG">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484592" y="1712392"/>
            <a:ext cx="8920366" cy="473078"/>
          </a:xfrm>
        </p:spPr>
        <p:txBody>
          <a:bodyPr/>
          <a:lstStyle>
            <a:lvl1pPr>
              <a:defRPr>
                <a:solidFill>
                  <a:srgbClr val="505050"/>
                </a:solidFill>
              </a:defRPr>
            </a:lvl1pPr>
          </a:lstStyle>
          <a:p>
            <a:pPr lvl="0"/>
            <a:r>
              <a:rPr lang="en-US" dirty="0" smtClean="0"/>
              <a:t>Click to edit Master text styles</a:t>
            </a:r>
          </a:p>
        </p:txBody>
      </p:sp>
    </p:spTree>
    <p:extLst>
      <p:ext uri="{BB962C8B-B14F-4D97-AF65-F5344CB8AC3E}">
        <p14:creationId xmlns:p14="http://schemas.microsoft.com/office/powerpoint/2010/main" val="2749395474"/>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Small Text_for Exhibits">
    <p:spTree>
      <p:nvGrpSpPr>
        <p:cNvPr id="1" name=""/>
        <p:cNvGrpSpPr/>
        <p:nvPr/>
      </p:nvGrpSpPr>
      <p:grpSpPr>
        <a:xfrm>
          <a:off x="0" y="0"/>
          <a:ext cx="0" cy="0"/>
          <a:chOff x="0" y="0"/>
          <a:chExt cx="0" cy="0"/>
        </a:xfrm>
      </p:grpSpPr>
      <p:sp>
        <p:nvSpPr>
          <p:cNvPr id="3" name="Title 2"/>
          <p:cNvSpPr>
            <a:spLocks noGrp="1"/>
          </p:cNvSpPr>
          <p:nvPr>
            <p:ph type="title"/>
          </p:nvPr>
        </p:nvSpPr>
        <p:spPr>
          <a:xfrm>
            <a:off x="266062" y="2081064"/>
            <a:ext cx="2583778" cy="414655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lang="en-US" dirty="0"/>
            </a:lvl1pPr>
          </a:lstStyle>
          <a:p>
            <a:pPr lvl="0"/>
            <a:r>
              <a:rPr lang="en-US" dirty="0" smtClean="0"/>
              <a:t>Click to edit Master title style</a:t>
            </a:r>
            <a:endParaRPr lang="en-US" dirty="0"/>
          </a:p>
        </p:txBody>
      </p:sp>
      <p:sp>
        <p:nvSpPr>
          <p:cNvPr id="5" name="Text Placeholder 8"/>
          <p:cNvSpPr>
            <a:spLocks noGrp="1"/>
          </p:cNvSpPr>
          <p:nvPr>
            <p:ph type="body" sz="quarter" idx="15"/>
          </p:nvPr>
        </p:nvSpPr>
        <p:spPr>
          <a:xfrm>
            <a:off x="266058" y="291071"/>
            <a:ext cx="11200600" cy="921696"/>
          </a:xfrm>
        </p:spPr>
        <p:txBody>
          <a:bodyPr vert="horz" wrap="square" lIns="149226" tIns="93266" rIns="149226" bIns="93266" rtlCol="0" anchor="t" anchorCtr="0">
            <a:spAutoFit/>
          </a:bodyPr>
          <a:lstStyle>
            <a:lvl1pPr>
              <a:defRPr lang="en-US" sz="5293" spc="-100" dirty="0" smtClean="0">
                <a:solidFill>
                  <a:schemeClr val="tx1">
                    <a:lumMod val="65000"/>
                    <a:lumOff val="35000"/>
                  </a:schemeClr>
                </a:solidFill>
                <a:latin typeface="Segoe UI Light" pitchFamily="34" charset="0"/>
                <a:ea typeface="+mj-ea"/>
                <a:cs typeface="+mj-cs"/>
              </a:defRPr>
            </a:lvl1pPr>
          </a:lstStyle>
          <a:p>
            <a:pPr lvl="0" defTabSz="1217707">
              <a:lnSpc>
                <a:spcPct val="90000"/>
              </a:lnSpc>
              <a:spcBef>
                <a:spcPct val="0"/>
              </a:spcBef>
            </a:pPr>
            <a:r>
              <a:rPr lang="en-US" dirty="0" smtClean="0"/>
              <a:t>Click to edit Master text styles</a:t>
            </a:r>
          </a:p>
        </p:txBody>
      </p:sp>
    </p:spTree>
    <p:extLst>
      <p:ext uri="{BB962C8B-B14F-4D97-AF65-F5344CB8AC3E}">
        <p14:creationId xmlns:p14="http://schemas.microsoft.com/office/powerpoint/2010/main" val="1091260168"/>
      </p:ext>
    </p:extLst>
  </p:cSld>
  <p:clrMapOvr>
    <a:masterClrMapping/>
  </p:clrMapOvr>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Color Shape &amp; White Background">
    <p:spTree>
      <p:nvGrpSpPr>
        <p:cNvPr id="1" name=""/>
        <p:cNvGrpSpPr/>
        <p:nvPr/>
      </p:nvGrpSpPr>
      <p:grpSpPr>
        <a:xfrm>
          <a:off x="0" y="0"/>
          <a:ext cx="0" cy="0"/>
          <a:chOff x="0" y="0"/>
          <a:chExt cx="0" cy="0"/>
        </a:xfrm>
      </p:grpSpPr>
      <p:sp>
        <p:nvSpPr>
          <p:cNvPr id="8" name="Text Placeholder 13"/>
          <p:cNvSpPr>
            <a:spLocks noGrp="1"/>
          </p:cNvSpPr>
          <p:nvPr>
            <p:ph type="body" sz="quarter" idx="15"/>
          </p:nvPr>
        </p:nvSpPr>
        <p:spPr>
          <a:xfrm>
            <a:off x="4970760" y="3192468"/>
            <a:ext cx="6729247" cy="473078"/>
          </a:xfrm>
        </p:spPr>
        <p:txBody>
          <a:bodyPr vert="horz" lIns="0" tIns="0" rIns="0" bIns="0" rtlCol="0" anchor="ctr">
            <a:spAutoFit/>
          </a:bodyPr>
          <a:lstStyle>
            <a:lvl1pPr>
              <a:defRPr lang="en-US" dirty="0" smtClean="0"/>
            </a:lvl1pPr>
          </a:lstStyle>
          <a:p>
            <a:pPr lvl="0"/>
            <a:r>
              <a:rPr lang="en-US" dirty="0" smtClean="0"/>
              <a:t>Click to edit Master text styles</a:t>
            </a:r>
          </a:p>
        </p:txBody>
      </p:sp>
      <p:sp>
        <p:nvSpPr>
          <p:cNvPr id="14" name="Title 1"/>
          <p:cNvSpPr>
            <a:spLocks noGrp="1"/>
          </p:cNvSpPr>
          <p:nvPr>
            <p:ph type="ctrTitle"/>
          </p:nvPr>
        </p:nvSpPr>
        <p:spPr>
          <a:xfrm>
            <a:off x="484597" y="1435608"/>
            <a:ext cx="3997935" cy="3986784"/>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505050">
              <a:alpha val="80000"/>
            </a:srgbClr>
          </a:solidFill>
          <a:ln>
            <a:noFill/>
          </a:ln>
          <a:extLst/>
        </p:spPr>
        <p:txBody>
          <a:bodyPr vert="horz" wrap="square" lIns="248630" tIns="0" rIns="248630" bIns="0" numCol="1" anchor="ctr" anchorCtr="0" compatLnSpc="1">
            <a:prstTxWarp prst="textNoShape">
              <a:avLst/>
            </a:prstTxWarp>
          </a:bodyPr>
          <a:lstStyle>
            <a:lvl1pPr>
              <a:lnSpc>
                <a:spcPct val="95000"/>
              </a:lnSpc>
              <a:defRPr lang="en-US" sz="3235" kern="1200" dirty="0" smtClean="0">
                <a:solidFill>
                  <a:schemeClr val="bg1"/>
                </a:solidFill>
                <a:latin typeface="Segoe UI Light"/>
                <a:ea typeface="ＭＳ Ｐゴシック" charset="0"/>
                <a:cs typeface="Segoe UI Light"/>
              </a:defRPr>
            </a:lvl1pPr>
          </a:lstStyle>
          <a:p>
            <a:pPr marL="0" lvl="0" indent="0" algn="l" defTabSz="1218363"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pic>
        <p:nvPicPr>
          <p:cNvPr id="4"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471595" y="6054606"/>
            <a:ext cx="1340769" cy="453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267307"/>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Picture Shape &amp; White Background">
    <p:spTree>
      <p:nvGrpSpPr>
        <p:cNvPr id="1" name=""/>
        <p:cNvGrpSpPr/>
        <p:nvPr/>
      </p:nvGrpSpPr>
      <p:grpSpPr>
        <a:xfrm>
          <a:off x="0" y="0"/>
          <a:ext cx="0" cy="0"/>
          <a:chOff x="0" y="0"/>
          <a:chExt cx="0" cy="0"/>
        </a:xfrm>
      </p:grpSpPr>
      <p:sp>
        <p:nvSpPr>
          <p:cNvPr id="6" name="Picture Placeholder 12"/>
          <p:cNvSpPr>
            <a:spLocks noGrp="1"/>
          </p:cNvSpPr>
          <p:nvPr>
            <p:ph type="pic" sz="quarter" idx="16"/>
          </p:nvPr>
        </p:nvSpPr>
        <p:spPr>
          <a:xfrm>
            <a:off x="482477" y="2719389"/>
            <a:ext cx="3997935" cy="141923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lvl1pPr>
              <a:defRPr>
                <a:solidFill>
                  <a:srgbClr val="505050"/>
                </a:solidFill>
              </a:defRPr>
            </a:lvl1pPr>
          </a:lstStyle>
          <a:p>
            <a:r>
              <a:rPr lang="en-US" dirty="0" smtClean="0"/>
              <a:t>Drag picture to placeholder or click icon to add</a:t>
            </a:r>
            <a:endParaRPr lang="en-US" dirty="0"/>
          </a:p>
        </p:txBody>
      </p:sp>
      <p:pic>
        <p:nvPicPr>
          <p:cNvPr id="4"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471595" y="6054606"/>
            <a:ext cx="1340769" cy="45347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3"/>
          <p:cNvSpPr>
            <a:spLocks noGrp="1"/>
          </p:cNvSpPr>
          <p:nvPr>
            <p:ph type="body" sz="quarter" idx="15"/>
          </p:nvPr>
        </p:nvSpPr>
        <p:spPr>
          <a:xfrm>
            <a:off x="4970760" y="3192468"/>
            <a:ext cx="6729247" cy="473078"/>
          </a:xfrm>
        </p:spPr>
        <p:txBody>
          <a:bodyPr vert="horz" lIns="0" tIns="0" rIns="0" bIns="0" rtlCol="0" anchor="ctr">
            <a:spAutoFit/>
          </a:bodyPr>
          <a:lstStyle>
            <a:lvl1pPr>
              <a:defRPr lang="en-US" dirty="0" smtClean="0"/>
            </a:lvl1pPr>
          </a:lstStyle>
          <a:p>
            <a:pPr lvl="0"/>
            <a:r>
              <a:rPr lang="en-US" dirty="0" smtClean="0"/>
              <a:t>Click to edit Master text styles</a:t>
            </a:r>
          </a:p>
        </p:txBody>
      </p:sp>
    </p:spTree>
    <p:extLst>
      <p:ext uri="{BB962C8B-B14F-4D97-AF65-F5344CB8AC3E}">
        <p14:creationId xmlns:p14="http://schemas.microsoft.com/office/powerpoint/2010/main" val="2555979391"/>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2081680" y="1969450"/>
            <a:ext cx="8025467" cy="2919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28553"/>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Logo-2">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cstate="email">
            <a:biLevel thresh="25000"/>
            <a:extLst>
              <a:ext uri="{28A0092B-C50C-407E-A947-70E740481C1C}">
                <a14:useLocalDpi xmlns:a14="http://schemas.microsoft.com/office/drawing/2010/main"/>
              </a:ext>
            </a:extLst>
          </a:blip>
          <a:stretch>
            <a:fillRect/>
          </a:stretch>
        </p:blipFill>
        <p:spPr bwMode="auto">
          <a:xfrm>
            <a:off x="2397098" y="2084172"/>
            <a:ext cx="7394630" cy="2689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08646"/>
      </p:ext>
    </p:extLst>
  </p:cSld>
  <p:clrMapOvr>
    <a:overrideClrMapping bg1="dk1" tx1="lt1" bg2="dk2" tx2="lt2" accent1="accent1" accent2="accent2" accent3="accent3" accent4="accent4" accent5="accent5" accent6="accent6" hlink="hlink" folHlink="folHlink"/>
  </p:clrMapOvr>
  <p:transition spd="slow">
    <p:push/>
  </p:transition>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1_Title &amp; Only">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923033" y="6386525"/>
            <a:ext cx="985809" cy="35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040832"/>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_Blank - Accent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721085"/>
      </p:ext>
    </p:extLst>
  </p:cSld>
  <p:clrMapOvr>
    <a:overrideClrMapping bg1="dk1" tx1="lt1" bg2="dk2" tx2="lt2" accent1="accent1" accent2="accent2" accent3="accent3" accent4="accent4" accent5="accent5" accent6="accent6" hlink="hlink" folHlink="folHlink"/>
  </p:clrMapOvr>
  <p:transition spd="slow">
    <p:push/>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C:\Users\v-sacars\Documents\Microsoft\Product logos\ms-logo_bL.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284274" y="6260097"/>
            <a:ext cx="1156840" cy="1883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auto">
          <a:xfrm>
            <a:off x="747713" y="1435100"/>
            <a:ext cx="5346701" cy="3403600"/>
          </a:xfrm>
          <a:prstGeom prst="rect">
            <a:avLst/>
          </a:prstGeom>
          <a:solidFill>
            <a:schemeClr val="tx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368" tIns="45685" rIns="91368" bIns="45685"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 name="Text Placeholder 8"/>
          <p:cNvSpPr>
            <a:spLocks noGrp="1"/>
          </p:cNvSpPr>
          <p:nvPr>
            <p:ph type="body" sz="quarter" idx="10"/>
          </p:nvPr>
        </p:nvSpPr>
        <p:spPr>
          <a:xfrm>
            <a:off x="747715" y="2984909"/>
            <a:ext cx="5145086" cy="1218795"/>
          </a:xfrm>
        </p:spPr>
        <p:txBody>
          <a:bodyPr anchor="b"/>
          <a:lstStyle>
            <a:lvl1pPr marL="0" indent="0" algn="r">
              <a:buNone/>
              <a:defRPr sz="4399" spc="-151">
                <a:solidFill>
                  <a:schemeClr val="bg1"/>
                </a:solidFill>
                <a:latin typeface="Segoe UI Light" pitchFamily="34" charset="0"/>
              </a:defRPr>
            </a:lvl1pPr>
            <a:lvl2pPr marL="304596" indent="0">
              <a:buNone/>
              <a:defRPr sz="3199">
                <a:solidFill>
                  <a:schemeClr val="bg1"/>
                </a:solidFill>
                <a:latin typeface="Segoe UI Light" pitchFamily="34" charset="0"/>
              </a:defRPr>
            </a:lvl2pPr>
            <a:lvl3pPr marL="599654" indent="0">
              <a:buNone/>
              <a:defRPr sz="2799">
                <a:solidFill>
                  <a:schemeClr val="bg1"/>
                </a:solidFill>
                <a:latin typeface="Segoe UI Light" pitchFamily="34" charset="0"/>
              </a:defRPr>
            </a:lvl3pPr>
            <a:lvl4pPr marL="853472" indent="0">
              <a:buNone/>
              <a:defRPr sz="2399">
                <a:solidFill>
                  <a:schemeClr val="bg1"/>
                </a:solidFill>
                <a:latin typeface="Segoe UI Light" pitchFamily="34" charset="0"/>
              </a:defRPr>
            </a:lvl4pPr>
            <a:lvl5pPr marL="1146956" indent="0">
              <a:buNone/>
              <a:defRPr sz="2399">
                <a:solidFill>
                  <a:schemeClr val="bg1"/>
                </a:solidFill>
                <a:latin typeface="Segoe UI Light" pitchFamily="34" charset="0"/>
              </a:defRPr>
            </a:lvl5pPr>
          </a:lstStyle>
          <a:p>
            <a:pPr lvl="0"/>
            <a:r>
              <a:rPr lang="en-US" dirty="0" smtClean="0"/>
              <a:t>Click to edit Master text styles</a:t>
            </a:r>
          </a:p>
        </p:txBody>
      </p:sp>
      <p:sp>
        <p:nvSpPr>
          <p:cNvPr id="11" name="Text Placeholder 10"/>
          <p:cNvSpPr>
            <a:spLocks noGrp="1"/>
          </p:cNvSpPr>
          <p:nvPr>
            <p:ph type="body" sz="quarter" idx="11"/>
          </p:nvPr>
        </p:nvSpPr>
        <p:spPr>
          <a:xfrm>
            <a:off x="747715" y="4260547"/>
            <a:ext cx="5145086" cy="387799"/>
          </a:xfrm>
        </p:spPr>
        <p:txBody>
          <a:bodyPr anchor="ctr"/>
          <a:lstStyle>
            <a:lvl1pPr marL="0" indent="0" algn="r" defTabSz="913725" rtl="0" eaLnBrk="1" latinLnBrk="0" hangingPunct="1">
              <a:lnSpc>
                <a:spcPct val="90000"/>
              </a:lnSpc>
              <a:spcBef>
                <a:spcPct val="20000"/>
              </a:spcBef>
              <a:buClrTx/>
              <a:buSzPct val="90000"/>
              <a:buFont typeface="Arial" pitchFamily="34" charset="0"/>
              <a:buNone/>
              <a:defRPr lang="en-US" sz="2799" kern="1200" dirty="0" smtClean="0">
                <a:ln w="3175">
                  <a:noFill/>
                </a:ln>
                <a:solidFill>
                  <a:schemeClr val="bg2"/>
                </a:solidFill>
                <a:latin typeface="Segoe UI" pitchFamily="34" charset="0"/>
                <a:ea typeface="Segoe UI" pitchFamily="34" charset="0"/>
                <a:cs typeface="Segoe UI" pitchFamily="34" charset="0"/>
              </a:defRPr>
            </a:lvl1pPr>
            <a:lvl2pPr marL="0" indent="0" algn="r" defTabSz="913725" rtl="0" eaLnBrk="1" latinLnBrk="0" hangingPunct="1">
              <a:lnSpc>
                <a:spcPct val="90000"/>
              </a:lnSpc>
              <a:spcBef>
                <a:spcPct val="20000"/>
              </a:spcBef>
              <a:buClrTx/>
              <a:buSzPct val="90000"/>
              <a:buFont typeface="Arial" pitchFamily="34" charset="0"/>
              <a:buNone/>
              <a:defRPr lang="en-US" sz="2799" kern="1200" dirty="0" smtClean="0">
                <a:ln w="3175">
                  <a:noFill/>
                </a:ln>
                <a:solidFill>
                  <a:schemeClr val="bg2"/>
                </a:solidFill>
                <a:latin typeface="Segoe UI" pitchFamily="34" charset="0"/>
                <a:ea typeface="Segoe UI" pitchFamily="34" charset="0"/>
                <a:cs typeface="Segoe UI" pitchFamily="34" charset="0"/>
              </a:defRPr>
            </a:lvl2pPr>
            <a:lvl3pPr marL="0" indent="0" algn="r" defTabSz="913725" rtl="0" eaLnBrk="1" latinLnBrk="0" hangingPunct="1">
              <a:lnSpc>
                <a:spcPct val="90000"/>
              </a:lnSpc>
              <a:spcBef>
                <a:spcPct val="20000"/>
              </a:spcBef>
              <a:buClrTx/>
              <a:buSzPct val="90000"/>
              <a:buFont typeface="Arial" pitchFamily="34" charset="0"/>
              <a:buNone/>
              <a:defRPr lang="en-US" sz="2799" kern="1200" dirty="0" smtClean="0">
                <a:ln w="3175">
                  <a:noFill/>
                </a:ln>
                <a:solidFill>
                  <a:schemeClr val="bg2"/>
                </a:solidFill>
                <a:latin typeface="Segoe UI" pitchFamily="34" charset="0"/>
                <a:ea typeface="Segoe UI" pitchFamily="34" charset="0"/>
                <a:cs typeface="Segoe UI" pitchFamily="34" charset="0"/>
              </a:defRPr>
            </a:lvl3pPr>
            <a:lvl4pPr marL="0" indent="0" algn="r" defTabSz="913725" rtl="0" eaLnBrk="1" latinLnBrk="0" hangingPunct="1">
              <a:lnSpc>
                <a:spcPct val="90000"/>
              </a:lnSpc>
              <a:spcBef>
                <a:spcPct val="20000"/>
              </a:spcBef>
              <a:buClrTx/>
              <a:buSzPct val="90000"/>
              <a:buFont typeface="Arial" pitchFamily="34" charset="0"/>
              <a:buNone/>
              <a:defRPr lang="en-US" sz="2799" kern="1200" dirty="0" smtClean="0">
                <a:ln w="3175">
                  <a:noFill/>
                </a:ln>
                <a:solidFill>
                  <a:schemeClr val="bg2"/>
                </a:solidFill>
                <a:latin typeface="Segoe UI" pitchFamily="34" charset="0"/>
                <a:ea typeface="Segoe UI" pitchFamily="34" charset="0"/>
                <a:cs typeface="Segoe UI" pitchFamily="34" charset="0"/>
              </a:defRPr>
            </a:lvl4pPr>
            <a:lvl5pPr marL="0" indent="0" algn="r" defTabSz="913725" rtl="0" eaLnBrk="1" latinLnBrk="0" hangingPunct="1">
              <a:lnSpc>
                <a:spcPct val="90000"/>
              </a:lnSpc>
              <a:spcBef>
                <a:spcPct val="20000"/>
              </a:spcBef>
              <a:buClrTx/>
              <a:buSzPct val="90000"/>
              <a:buFont typeface="Arial" pitchFamily="34" charset="0"/>
              <a:buNone/>
              <a:defRPr lang="en-US" sz="2799" kern="1200" dirty="0">
                <a:ln w="3175">
                  <a:noFill/>
                </a:ln>
                <a:solidFill>
                  <a:schemeClr val="bg2"/>
                </a:solidFill>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5" name="Text Placeholder 14"/>
          <p:cNvSpPr>
            <a:spLocks noGrp="1"/>
          </p:cNvSpPr>
          <p:nvPr>
            <p:ph type="body" sz="quarter" idx="12" hasCustomPrompt="1"/>
          </p:nvPr>
        </p:nvSpPr>
        <p:spPr>
          <a:xfrm>
            <a:off x="747715" y="5003803"/>
            <a:ext cx="10693400" cy="290817"/>
          </a:xfrm>
        </p:spPr>
        <p:txBody>
          <a:bodyPr lIns="68547" tIns="34274" rIns="68547" bIns="34274"/>
          <a:lstStyle>
            <a:lvl1pPr marL="0" indent="0" algn="l" defTabSz="913761" rtl="0" eaLnBrk="1" latinLnBrk="0" hangingPunct="1">
              <a:spcBef>
                <a:spcPct val="20000"/>
              </a:spcBef>
              <a:buClr>
                <a:srgbClr val="397FBB"/>
              </a:buClr>
              <a:buSzPct val="105000"/>
              <a:buFontTx/>
              <a:buNone/>
              <a:defRPr lang="en-US" sz="1600" b="0" kern="1200" baseline="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1pPr>
            <a:lvl2pPr marL="0" indent="0" algn="l" defTabSz="913761" rtl="0" eaLnBrk="1" latinLnBrk="0" hangingPunct="1">
              <a:spcBef>
                <a:spcPct val="20000"/>
              </a:spcBef>
              <a:buClr>
                <a:srgbClr val="397FBB"/>
              </a:buClr>
              <a:buSzPct val="105000"/>
              <a:buFontTx/>
              <a:buNone/>
              <a:defRPr lang="en-US" sz="1600" b="1" kern="120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2pPr>
            <a:lvl3pPr marL="0" indent="0" algn="l" defTabSz="913761" rtl="0" eaLnBrk="1" latinLnBrk="0" hangingPunct="1">
              <a:spcBef>
                <a:spcPct val="20000"/>
              </a:spcBef>
              <a:buClr>
                <a:srgbClr val="397FBB"/>
              </a:buClr>
              <a:buSzPct val="105000"/>
              <a:buFontTx/>
              <a:buNone/>
              <a:defRPr lang="en-US" sz="1600" b="1" kern="120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3pPr>
            <a:lvl4pPr marL="0" indent="0" algn="l" defTabSz="913761" rtl="0" eaLnBrk="1" latinLnBrk="0" hangingPunct="1">
              <a:spcBef>
                <a:spcPct val="20000"/>
              </a:spcBef>
              <a:buClr>
                <a:srgbClr val="397FBB"/>
              </a:buClr>
              <a:buSzPct val="105000"/>
              <a:buFontTx/>
              <a:buNone/>
              <a:defRPr lang="en-US" sz="1600" b="1" kern="120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4pPr>
            <a:lvl5pPr marL="0" indent="0" algn="l" defTabSz="913761" rtl="0" eaLnBrk="1" latinLnBrk="0" hangingPunct="1">
              <a:spcBef>
                <a:spcPct val="20000"/>
              </a:spcBef>
              <a:buClr>
                <a:srgbClr val="397FBB"/>
              </a:buClr>
              <a:buSzPct val="105000"/>
              <a:buFontTx/>
              <a:buNone/>
              <a:defRPr lang="en-US" sz="1600" b="1" kern="1200" dirty="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5pPr>
          </a:lstStyle>
          <a:p>
            <a:pPr lvl="0"/>
            <a:r>
              <a:rPr lang="en-US" dirty="0" smtClean="0"/>
              <a:t>&lt;PRESENTER NAME&gt;</a:t>
            </a:r>
          </a:p>
        </p:txBody>
      </p:sp>
      <p:sp>
        <p:nvSpPr>
          <p:cNvPr id="19" name="Text Placeholder 18"/>
          <p:cNvSpPr>
            <a:spLocks noGrp="1"/>
          </p:cNvSpPr>
          <p:nvPr>
            <p:ph type="body" sz="quarter" idx="15" hasCustomPrompt="1"/>
          </p:nvPr>
        </p:nvSpPr>
        <p:spPr>
          <a:xfrm>
            <a:off x="747715" y="5351707"/>
            <a:ext cx="10693400" cy="290817"/>
          </a:xfrm>
        </p:spPr>
        <p:txBody>
          <a:bodyPr lIns="68547" tIns="34274" rIns="68547" bIns="34274"/>
          <a:lstStyle>
            <a:lvl1pPr marL="290311" indent="-290311">
              <a:buNone/>
              <a:defRPr lang="en-US" sz="1600" b="0" kern="1200" baseline="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1pPr>
          </a:lstStyle>
          <a:p>
            <a:pPr marL="0" lvl="0" indent="0" algn="l" defTabSz="913761" rtl="0" eaLnBrk="1" latinLnBrk="0" hangingPunct="1">
              <a:lnSpc>
                <a:spcPct val="90000"/>
              </a:lnSpc>
              <a:spcBef>
                <a:spcPct val="20000"/>
              </a:spcBef>
              <a:buClr>
                <a:srgbClr val="397FBB"/>
              </a:buClr>
              <a:buSzPct val="105000"/>
            </a:pPr>
            <a:r>
              <a:rPr lang="en-US" dirty="0" smtClean="0"/>
              <a:t>&lt;PRESENTER ROLE&gt;</a:t>
            </a:r>
            <a:endParaRPr lang="en-US" dirty="0"/>
          </a:p>
        </p:txBody>
      </p:sp>
      <p:sp>
        <p:nvSpPr>
          <p:cNvPr id="24" name="Picture Placeholder 23"/>
          <p:cNvSpPr>
            <a:spLocks noGrp="1"/>
          </p:cNvSpPr>
          <p:nvPr>
            <p:ph type="pic" sz="quarter" idx="16"/>
          </p:nvPr>
        </p:nvSpPr>
        <p:spPr>
          <a:xfrm>
            <a:off x="6277294" y="2915321"/>
            <a:ext cx="2472855" cy="443199"/>
          </a:xfrm>
          <a:solidFill>
            <a:schemeClr val="bg1">
              <a:lumMod val="95000"/>
            </a:schemeClr>
          </a:solidFill>
          <a:ln>
            <a:noFill/>
          </a:ln>
        </p:spPr>
        <p:txBody>
          <a:bodyPr anchor="ctr"/>
          <a:lstStyle>
            <a:lvl1pPr marL="0" indent="0" algn="ctr">
              <a:buNone/>
              <a:defRPr/>
            </a:lvl1pPr>
          </a:lstStyle>
          <a:p>
            <a:endParaRPr lang="en-US" dirty="0"/>
          </a:p>
        </p:txBody>
      </p:sp>
      <p:sp>
        <p:nvSpPr>
          <p:cNvPr id="27" name="Picture Placeholder 26"/>
          <p:cNvSpPr>
            <a:spLocks noGrp="1"/>
          </p:cNvSpPr>
          <p:nvPr>
            <p:ph type="pic" sz="quarter" idx="17"/>
          </p:nvPr>
        </p:nvSpPr>
        <p:spPr>
          <a:xfrm>
            <a:off x="8932862" y="2915321"/>
            <a:ext cx="2508251" cy="443199"/>
          </a:xfrm>
          <a:solidFill>
            <a:schemeClr val="bg1">
              <a:lumMod val="95000"/>
            </a:schemeClr>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2643096677"/>
      </p:ext>
    </p:extLst>
  </p:cSld>
  <p:clrMapOvr>
    <a:masterClrMapping/>
  </p:clrMapOvr>
  <p:transition>
    <p:fade/>
  </p:transition>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5" y="228603"/>
            <a:ext cx="11149012" cy="757131"/>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5" y="1447804"/>
            <a:ext cx="11149012" cy="989695"/>
          </a:xfrm>
        </p:spPr>
        <p:txBody>
          <a:bodyPr/>
          <a:lstStyle>
            <a:lvl1pPr marL="0" indent="0">
              <a:spcBef>
                <a:spcPts val="0"/>
              </a:spcBef>
              <a:spcAft>
                <a:spcPts val="900"/>
              </a:spcAft>
              <a:buNone/>
              <a:defRPr sz="4018" spc="-100" baseline="0">
                <a:latin typeface="Segoe UI Light" pitchFamily="34" charset="0"/>
              </a:defRPr>
            </a:lvl1pPr>
            <a:lvl2pPr marL="0" indent="0">
              <a:spcBef>
                <a:spcPts val="0"/>
              </a:spcBef>
              <a:spcAft>
                <a:spcPts val="400"/>
              </a:spcAft>
              <a:buNone/>
              <a:defRPr sz="1960" spc="-50" baseline="0"/>
            </a:lvl2pPr>
            <a:lvl3pPr marL="0" indent="0">
              <a:spcBef>
                <a:spcPts val="0"/>
              </a:spcBef>
              <a:spcAft>
                <a:spcPts val="400"/>
              </a:spcAft>
              <a:buNone/>
              <a:defRPr sz="1960"/>
            </a:lvl3pPr>
            <a:lvl4pPr marL="0" indent="0">
              <a:spcBef>
                <a:spcPts val="0"/>
              </a:spcBef>
              <a:spcAft>
                <a:spcPts val="400"/>
              </a:spcAft>
              <a:buNone/>
              <a:defRPr/>
            </a:lvl4pPr>
            <a:lvl5pPr marL="0" indent="0">
              <a:spcBef>
                <a:spcPts val="0"/>
              </a:spcBef>
              <a:spcAft>
                <a:spcPts val="400"/>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176313647"/>
      </p:ext>
    </p:extLst>
  </p:cSld>
  <p:clrMapOvr>
    <a:masterClrMapping/>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2_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484605" y="1702899"/>
            <a:ext cx="2577661" cy="4146552"/>
          </a:xfrm>
        </p:spPr>
        <p:txBody>
          <a:bodyPr/>
          <a:lstStyle/>
          <a:p>
            <a:r>
              <a:rPr lang="en-US" dirty="0" smtClean="0"/>
              <a:t>Click to edit Master title style</a:t>
            </a:r>
            <a:endParaRPr lang="en-US" dirty="0"/>
          </a:p>
        </p:txBody>
      </p:sp>
      <p:sp>
        <p:nvSpPr>
          <p:cNvPr id="5" name="Content Placeholder 4"/>
          <p:cNvSpPr>
            <a:spLocks noGrp="1"/>
          </p:cNvSpPr>
          <p:nvPr>
            <p:ph sz="quarter" idx="14"/>
          </p:nvPr>
        </p:nvSpPr>
        <p:spPr>
          <a:xfrm>
            <a:off x="3656658" y="1702904"/>
            <a:ext cx="8043357" cy="1428083"/>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Text Placeholder 8"/>
          <p:cNvSpPr>
            <a:spLocks noGrp="1"/>
          </p:cNvSpPr>
          <p:nvPr>
            <p:ph type="body" sz="quarter" idx="15"/>
          </p:nvPr>
        </p:nvSpPr>
        <p:spPr>
          <a:xfrm>
            <a:off x="499406" y="503780"/>
            <a:ext cx="11200600" cy="715433"/>
          </a:xfrm>
        </p:spPr>
        <p:txBody>
          <a:bodyPr>
            <a:noAutofit/>
          </a:bodyPr>
          <a:lstStyle>
            <a:lvl1pPr>
              <a:defRPr sz="4799"/>
            </a:lvl1pPr>
          </a:lstStyle>
          <a:p>
            <a:pPr lvl="0"/>
            <a:r>
              <a:rPr lang="en-US" dirty="0" smtClean="0"/>
              <a:t>Click to edit Master text styles</a:t>
            </a:r>
          </a:p>
        </p:txBody>
      </p:sp>
    </p:spTree>
    <p:extLst>
      <p:ext uri="{BB962C8B-B14F-4D97-AF65-F5344CB8AC3E}">
        <p14:creationId xmlns:p14="http://schemas.microsoft.com/office/powerpoint/2010/main" val="2129132342"/>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Color Shape &amp; Picture Background">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4" y="2"/>
            <a:ext cx="12188825" cy="473078"/>
          </a:xfrm>
          <a:prstGeom prst="rect">
            <a:avLst/>
          </a:prstGeom>
          <a:solidFill>
            <a:schemeClr val="bg2">
              <a:lumMod val="85000"/>
            </a:schemeClr>
          </a:solidFill>
        </p:spPr>
        <p:txBody>
          <a:bodyPr/>
          <a:lstStyle>
            <a:lvl1pPr marL="0" marR="0" indent="0" algn="l" defTabSz="1218363" rtl="0" eaLnBrk="1" fontAlgn="base" latinLnBrk="0" hangingPunct="1">
              <a:lnSpc>
                <a:spcPct val="95000"/>
              </a:lnSpc>
              <a:spcBef>
                <a:spcPts val="0"/>
              </a:spcBef>
              <a:spcAft>
                <a:spcPts val="0"/>
              </a:spcAft>
              <a:buClr>
                <a:schemeClr val="accent1"/>
              </a:buClr>
              <a:buSzPct val="110000"/>
              <a:buFont typeface="Avenir LT Pro 45 Book" charset="0"/>
              <a:buNone/>
              <a:tabLst/>
              <a:defRPr/>
            </a:lvl1pPr>
          </a:lstStyle>
          <a:p>
            <a:r>
              <a:rPr lang="en-US" dirty="0" smtClean="0"/>
              <a:t>Drag picture to placeholder or click icon to add</a:t>
            </a:r>
          </a:p>
        </p:txBody>
      </p:sp>
      <p:sp>
        <p:nvSpPr>
          <p:cNvPr id="7" name="Title 1"/>
          <p:cNvSpPr>
            <a:spLocks noGrp="1"/>
          </p:cNvSpPr>
          <p:nvPr>
            <p:ph type="ctrTitle"/>
          </p:nvPr>
        </p:nvSpPr>
        <p:spPr>
          <a:xfrm>
            <a:off x="484597" y="1435608"/>
            <a:ext cx="3997935" cy="3986784"/>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30" tIns="0" rIns="248630" bIns="0" numCol="1" anchor="ctr" anchorCtr="0" compatLnSpc="1">
            <a:prstTxWarp prst="textNoShape">
              <a:avLst/>
            </a:prstTxWarp>
          </a:bodyPr>
          <a:lstStyle>
            <a:lvl1pPr>
              <a:lnSpc>
                <a:spcPct val="95000"/>
              </a:lnSpc>
              <a:defRPr lang="en-US" sz="3235" kern="1200" dirty="0" smtClean="0">
                <a:solidFill>
                  <a:schemeClr val="bg1"/>
                </a:solidFill>
                <a:latin typeface="Segoe UI Light"/>
                <a:ea typeface="ＭＳ Ｐゴシック" charset="0"/>
                <a:cs typeface="Segoe UI Light"/>
              </a:defRPr>
            </a:lvl1pPr>
          </a:lstStyle>
          <a:p>
            <a:pPr marL="0" lvl="0" indent="0" algn="l" defTabSz="1218363"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pic>
        <p:nvPicPr>
          <p:cNvPr id="6" name="Picture 5"/>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471595" y="6054606"/>
            <a:ext cx="1340769" cy="45347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3"/>
          <p:cNvSpPr>
            <a:spLocks noGrp="1"/>
          </p:cNvSpPr>
          <p:nvPr>
            <p:ph type="body" sz="quarter" idx="15"/>
          </p:nvPr>
        </p:nvSpPr>
        <p:spPr>
          <a:xfrm>
            <a:off x="4970760" y="3192468"/>
            <a:ext cx="6729247" cy="473078"/>
          </a:xfrm>
        </p:spPr>
        <p:txBody>
          <a:bodyPr vert="horz" lIns="0" tIns="0" rIns="0" bIns="0" rtlCol="0" anchor="ctr">
            <a:spAutoFit/>
          </a:bodyPr>
          <a:lstStyle>
            <a:lvl1pPr>
              <a:defRPr lang="en-US" dirty="0" smtClean="0">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33813808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69172" y="1189177"/>
            <a:ext cx="11650489" cy="2178032"/>
          </a:xfrm>
        </p:spPr>
        <p:txBody>
          <a:bodyPr/>
          <a:lstStyle>
            <a:lvl1pPr marL="0" indent="0">
              <a:buNone/>
              <a:defRPr>
                <a:gradFill>
                  <a:gsLst>
                    <a:gs pos="1250">
                      <a:schemeClr val="tx1"/>
                    </a:gs>
                    <a:gs pos="99000">
                      <a:schemeClr val="tx1"/>
                    </a:gs>
                  </a:gsLst>
                  <a:lin ang="5400000" scaled="0"/>
                </a:gradFill>
              </a:defRPr>
            </a:lvl1pPr>
            <a:lvl2pPr marL="0" indent="0">
              <a:buFontTx/>
              <a:buNone/>
              <a:defRPr sz="1960"/>
            </a:lvl2pPr>
            <a:lvl3pPr marL="224000" indent="0">
              <a:buNone/>
              <a:defRPr sz="1960"/>
            </a:lvl3pPr>
            <a:lvl4pPr marL="448000" indent="0">
              <a:buNone/>
              <a:defRPr sz="1764"/>
            </a:lvl4pPr>
            <a:lvl5pPr marL="671998" indent="0">
              <a:buNone/>
              <a:defRPr sz="176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81603569"/>
      </p:ext>
    </p:extLst>
  </p:cSld>
  <p:clrMapOvr>
    <a:masterClrMapping/>
  </p:clrMapOvr>
  <p:transition>
    <p:fade/>
  </p:transition>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Color Shape &amp; Color Background">
    <p:bg>
      <p:bgPr>
        <a:solidFill>
          <a:schemeClr val="tx2"/>
        </a:solidFill>
        <a:effectLst/>
      </p:bgPr>
    </p:bg>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970760" y="3102787"/>
            <a:ext cx="6729247" cy="652438"/>
          </a:xfrm>
        </p:spPr>
        <p:txBody>
          <a:bodyPr wrap="square" lIns="0" tIns="182832" rIns="0" bIns="0" anchor="ctr">
            <a:spAutoFit/>
          </a:bodyPr>
          <a:lstStyle>
            <a:lvl1pPr>
              <a:lnSpc>
                <a:spcPct val="95000"/>
              </a:lnSpc>
              <a:spcBef>
                <a:spcPts val="0"/>
              </a:spcBef>
              <a:spcAft>
                <a:spcPts val="1600"/>
              </a:spcAft>
              <a:defRPr sz="3199">
                <a:solidFill>
                  <a:srgbClr val="FFFFFF"/>
                </a:solidFill>
              </a:defRPr>
            </a:lvl1pPr>
            <a:lvl2pPr>
              <a:lnSpc>
                <a:spcPct val="100000"/>
              </a:lnSpc>
              <a:spcBef>
                <a:spcPts val="799"/>
              </a:spcBef>
              <a:defRPr sz="1899">
                <a:solidFill>
                  <a:srgbClr val="FFFFFF"/>
                </a:solidFill>
              </a:defRPr>
            </a:lvl2pPr>
            <a:lvl3pPr>
              <a:lnSpc>
                <a:spcPct val="100000"/>
              </a:lnSpc>
              <a:spcBef>
                <a:spcPts val="799"/>
              </a:spcBef>
              <a:defRPr sz="1899">
                <a:solidFill>
                  <a:srgbClr val="FFFFFF"/>
                </a:solidFill>
              </a:defRPr>
            </a:lvl3pPr>
            <a:lvl4pPr>
              <a:lnSpc>
                <a:spcPct val="100000"/>
              </a:lnSpc>
              <a:spcBef>
                <a:spcPts val="799"/>
              </a:spcBef>
              <a:defRPr sz="1899">
                <a:solidFill>
                  <a:srgbClr val="FFFFFF"/>
                </a:solidFill>
              </a:defRPr>
            </a:lvl4pPr>
            <a:lvl5pPr>
              <a:lnSpc>
                <a:spcPct val="100000"/>
              </a:lnSpc>
              <a:spcBef>
                <a:spcPts val="799"/>
              </a:spcBef>
              <a:defRPr sz="1899">
                <a:solidFill>
                  <a:srgbClr val="FFFFFF"/>
                </a:solidFill>
              </a:defRPr>
            </a:lvl5pPr>
          </a:lstStyle>
          <a:p>
            <a:pPr lvl="0"/>
            <a:r>
              <a:rPr lang="en-US" dirty="0" smtClean="0"/>
              <a:t>Click to edit Master text styles</a:t>
            </a:r>
          </a:p>
        </p:txBody>
      </p:sp>
      <p:sp>
        <p:nvSpPr>
          <p:cNvPr id="15" name="Title 1"/>
          <p:cNvSpPr>
            <a:spLocks noGrp="1"/>
          </p:cNvSpPr>
          <p:nvPr>
            <p:ph type="ctrTitle"/>
          </p:nvPr>
        </p:nvSpPr>
        <p:spPr>
          <a:xfrm>
            <a:off x="484597" y="1435608"/>
            <a:ext cx="3997935" cy="3986784"/>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3777" tIns="0" rIns="243777" bIns="0" numCol="1" anchor="ctr" anchorCtr="0" compatLnSpc="1">
            <a:prstTxWarp prst="textNoShape">
              <a:avLst/>
            </a:prstTxWarp>
          </a:bodyPr>
          <a:lstStyle>
            <a:lvl1pPr>
              <a:lnSpc>
                <a:spcPct val="95000"/>
              </a:lnSpc>
              <a:defRPr lang="en-US" sz="3199" kern="1200" dirty="0" smtClean="0">
                <a:solidFill>
                  <a:schemeClr val="bg1"/>
                </a:solidFill>
                <a:latin typeface="Segoe UI Light"/>
                <a:ea typeface="ＭＳ Ｐゴシック" charset="0"/>
                <a:cs typeface="Segoe UI Light"/>
              </a:defRPr>
            </a:lvl1pPr>
          </a:lstStyle>
          <a:p>
            <a:pPr marL="0" lvl="0" indent="0" algn="l" defTabSz="1218358"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869682010"/>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16" name="Picture 15"/>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1" y="2173445"/>
            <a:ext cx="12188944" cy="2404872"/>
          </a:xfrm>
          <a:prstGeom prst="rect">
            <a:avLst/>
          </a:prstGeom>
        </p:spPr>
      </p:pic>
      <p:pic>
        <p:nvPicPr>
          <p:cNvPr id="13" name="Picture 12"/>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4012" y="2173445"/>
            <a:ext cx="12188952" cy="2404872"/>
          </a:xfrm>
          <a:prstGeom prst="rect">
            <a:avLst/>
          </a:prstGeom>
        </p:spPr>
      </p:pic>
      <p:sp>
        <p:nvSpPr>
          <p:cNvPr id="10" name="Title 1"/>
          <p:cNvSpPr>
            <a:spLocks noGrp="1"/>
          </p:cNvSpPr>
          <p:nvPr>
            <p:ph type="ctrTitle" hasCustomPrompt="1"/>
          </p:nvPr>
        </p:nvSpPr>
        <p:spPr>
          <a:xfrm>
            <a:off x="684214" y="2854838"/>
            <a:ext cx="5665771" cy="555626"/>
          </a:xfrm>
        </p:spPr>
        <p:txBody>
          <a:bodyPr anchor="b" anchorCtr="0">
            <a:noAutofit/>
          </a:bodyPr>
          <a:lstStyle>
            <a:lvl1pPr algn="l">
              <a:lnSpc>
                <a:spcPts val="3592"/>
              </a:lnSpc>
              <a:defRPr sz="3403" spc="0" baseline="0">
                <a:solidFill>
                  <a:schemeClr val="bg1"/>
                </a:solidFill>
                <a:latin typeface="Segoe UI Light" pitchFamily="34" charset="0"/>
              </a:defRPr>
            </a:lvl1pPr>
          </a:lstStyle>
          <a:p>
            <a:r>
              <a:rPr lang="en-US" dirty="0" smtClean="0"/>
              <a:t>Click to edit Master Title style</a:t>
            </a:r>
            <a:endParaRPr lang="en-US" dirty="0"/>
          </a:p>
        </p:txBody>
      </p:sp>
      <p:sp>
        <p:nvSpPr>
          <p:cNvPr id="11" name="Subtitle 2"/>
          <p:cNvSpPr>
            <a:spLocks noGrp="1"/>
          </p:cNvSpPr>
          <p:nvPr>
            <p:ph type="subTitle" idx="1"/>
          </p:nvPr>
        </p:nvSpPr>
        <p:spPr>
          <a:xfrm>
            <a:off x="684215" y="3546203"/>
            <a:ext cx="5665769" cy="655320"/>
          </a:xfrm>
        </p:spPr>
        <p:txBody>
          <a:bodyPr>
            <a:normAutofit/>
          </a:bodyPr>
          <a:lstStyle>
            <a:lvl1pPr marL="25931" indent="0" algn="l">
              <a:buNone/>
              <a:defRPr sz="1512">
                <a:solidFill>
                  <a:schemeClr val="bg1"/>
                </a:solidFill>
                <a:latin typeface="Segoe UI Light" pitchFamily="34" charset="0"/>
              </a:defRPr>
            </a:lvl1pPr>
            <a:lvl2pPr marL="432191" indent="0" algn="ctr">
              <a:buNone/>
              <a:defRPr>
                <a:solidFill>
                  <a:schemeClr val="tx1">
                    <a:tint val="75000"/>
                  </a:schemeClr>
                </a:solidFill>
              </a:defRPr>
            </a:lvl2pPr>
            <a:lvl3pPr marL="864382" indent="0" algn="ctr">
              <a:buNone/>
              <a:defRPr>
                <a:solidFill>
                  <a:schemeClr val="tx1">
                    <a:tint val="75000"/>
                  </a:schemeClr>
                </a:solidFill>
              </a:defRPr>
            </a:lvl3pPr>
            <a:lvl4pPr marL="1296573" indent="0" algn="ctr">
              <a:buNone/>
              <a:defRPr>
                <a:solidFill>
                  <a:schemeClr val="tx1">
                    <a:tint val="75000"/>
                  </a:schemeClr>
                </a:solidFill>
              </a:defRPr>
            </a:lvl4pPr>
            <a:lvl5pPr marL="1728765" indent="0" algn="ctr">
              <a:buNone/>
              <a:defRPr>
                <a:solidFill>
                  <a:schemeClr val="tx1">
                    <a:tint val="75000"/>
                  </a:schemeClr>
                </a:solidFill>
              </a:defRPr>
            </a:lvl5pPr>
            <a:lvl6pPr marL="2160956" indent="0" algn="ctr">
              <a:buNone/>
              <a:defRPr>
                <a:solidFill>
                  <a:schemeClr val="tx1">
                    <a:tint val="75000"/>
                  </a:schemeClr>
                </a:solidFill>
              </a:defRPr>
            </a:lvl6pPr>
            <a:lvl7pPr marL="2593147" indent="0" algn="ctr">
              <a:buNone/>
              <a:defRPr>
                <a:solidFill>
                  <a:schemeClr val="tx1">
                    <a:tint val="75000"/>
                  </a:schemeClr>
                </a:solidFill>
              </a:defRPr>
            </a:lvl7pPr>
            <a:lvl8pPr marL="3025338" indent="0" algn="ctr">
              <a:buNone/>
              <a:defRPr>
                <a:solidFill>
                  <a:schemeClr val="tx1">
                    <a:tint val="75000"/>
                  </a:schemeClr>
                </a:solidFill>
              </a:defRPr>
            </a:lvl8pPr>
            <a:lvl9pPr marL="3457529" indent="0" algn="ctr">
              <a:buNone/>
              <a:defRPr>
                <a:solidFill>
                  <a:schemeClr val="tx1">
                    <a:tint val="75000"/>
                  </a:schemeClr>
                </a:solidFill>
              </a:defRPr>
            </a:lvl9pPr>
          </a:lstStyle>
          <a:p>
            <a:r>
              <a:rPr lang="en-US" dirty="0" smtClean="0"/>
              <a:t>Click to edit Master subtitle style</a:t>
            </a:r>
            <a:endParaRPr lang="en-US" dirty="0"/>
          </a:p>
        </p:txBody>
      </p:sp>
      <p:sp>
        <p:nvSpPr>
          <p:cNvPr id="14" name="Text Placeholder 6"/>
          <p:cNvSpPr>
            <a:spLocks noGrp="1"/>
          </p:cNvSpPr>
          <p:nvPr>
            <p:ph type="body" sz="quarter" idx="10" hasCustomPrompt="1"/>
          </p:nvPr>
        </p:nvSpPr>
        <p:spPr>
          <a:xfrm>
            <a:off x="684213" y="4828871"/>
            <a:ext cx="10659256" cy="218204"/>
          </a:xfrm>
        </p:spPr>
        <p:txBody>
          <a:bodyPr/>
          <a:lstStyle>
            <a:lvl1pPr marL="25931" indent="0">
              <a:buFontTx/>
              <a:buNone/>
              <a:defRPr sz="1418">
                <a:solidFill>
                  <a:srgbClr val="595959"/>
                </a:solidFill>
                <a:latin typeface="Segoe UI Light" pitchFamily="34" charset="0"/>
              </a:defRPr>
            </a:lvl1pPr>
            <a:lvl2pPr marL="259315" indent="0">
              <a:buFontTx/>
              <a:buNone/>
              <a:defRPr/>
            </a:lvl2pPr>
            <a:lvl3pPr marL="518629" indent="0">
              <a:buFontTx/>
              <a:buNone/>
              <a:defRPr/>
            </a:lvl3pPr>
            <a:lvl4pPr marL="777944" indent="0">
              <a:buFontTx/>
              <a:buNone/>
              <a:defRPr/>
            </a:lvl4pPr>
            <a:lvl5pPr marL="1037259" indent="0">
              <a:buFontTx/>
              <a:buNone/>
              <a:defRPr/>
            </a:lvl5pPr>
          </a:lstStyle>
          <a:p>
            <a:pPr lvl="0"/>
            <a:r>
              <a:rPr lang="en-US" dirty="0" smtClean="0"/>
              <a:t>Date of Presentation</a:t>
            </a:r>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04529" y="737785"/>
            <a:ext cx="3047206" cy="380223"/>
          </a:xfrm>
          <a:prstGeom prst="rect">
            <a:avLst/>
          </a:prstGeom>
        </p:spPr>
      </p:pic>
    </p:spTree>
    <p:extLst>
      <p:ext uri="{BB962C8B-B14F-4D97-AF65-F5344CB8AC3E}">
        <p14:creationId xmlns:p14="http://schemas.microsoft.com/office/powerpoint/2010/main" val="189730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itle Page (All Up)">
    <p:spTree>
      <p:nvGrpSpPr>
        <p:cNvPr id="1" name=""/>
        <p:cNvGrpSpPr/>
        <p:nvPr/>
      </p:nvGrpSpPr>
      <p:grpSpPr>
        <a:xfrm>
          <a:off x="0" y="0"/>
          <a:ext cx="0" cy="0"/>
          <a:chOff x="0" y="0"/>
          <a:chExt cx="0" cy="0"/>
        </a:xfrm>
      </p:grpSpPr>
      <p:pic>
        <p:nvPicPr>
          <p:cNvPr id="12" name="Picture 11"/>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4012" y="2173445"/>
            <a:ext cx="12188952" cy="2404872"/>
          </a:xfrm>
          <a:prstGeom prst="rect">
            <a:avLst/>
          </a:prstGeom>
        </p:spPr>
      </p:pic>
      <p:pic>
        <p:nvPicPr>
          <p:cNvPr id="13" name="Picture 12"/>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4012" y="2173445"/>
            <a:ext cx="12188952" cy="2404872"/>
          </a:xfrm>
          <a:prstGeom prst="rect">
            <a:avLst/>
          </a:prstGeom>
        </p:spPr>
      </p:pic>
      <p:sp>
        <p:nvSpPr>
          <p:cNvPr id="10" name="Title 1"/>
          <p:cNvSpPr>
            <a:spLocks noGrp="1"/>
          </p:cNvSpPr>
          <p:nvPr>
            <p:ph type="ctrTitle" hasCustomPrompt="1"/>
          </p:nvPr>
        </p:nvSpPr>
        <p:spPr>
          <a:xfrm>
            <a:off x="684213" y="2854838"/>
            <a:ext cx="10659258" cy="555626"/>
          </a:xfrm>
        </p:spPr>
        <p:txBody>
          <a:bodyPr anchor="b" anchorCtr="0">
            <a:noAutofit/>
          </a:bodyPr>
          <a:lstStyle>
            <a:lvl1pPr algn="l">
              <a:lnSpc>
                <a:spcPts val="3592"/>
              </a:lnSpc>
              <a:defRPr sz="3403" spc="0" baseline="0">
                <a:solidFill>
                  <a:schemeClr val="bg1"/>
                </a:solidFill>
                <a:latin typeface="Segoe UI Light" pitchFamily="34" charset="0"/>
              </a:defRPr>
            </a:lvl1pPr>
          </a:lstStyle>
          <a:p>
            <a:r>
              <a:rPr lang="en-US" dirty="0" smtClean="0"/>
              <a:t>Click to edit Master Title style</a:t>
            </a:r>
            <a:endParaRPr lang="en-US" dirty="0"/>
          </a:p>
        </p:txBody>
      </p:sp>
      <p:sp>
        <p:nvSpPr>
          <p:cNvPr id="11" name="Subtitle 2"/>
          <p:cNvSpPr>
            <a:spLocks noGrp="1"/>
          </p:cNvSpPr>
          <p:nvPr>
            <p:ph type="subTitle" idx="1"/>
          </p:nvPr>
        </p:nvSpPr>
        <p:spPr>
          <a:xfrm>
            <a:off x="684215" y="3546203"/>
            <a:ext cx="10659255" cy="655320"/>
          </a:xfrm>
        </p:spPr>
        <p:txBody>
          <a:bodyPr>
            <a:normAutofit/>
          </a:bodyPr>
          <a:lstStyle>
            <a:lvl1pPr marL="25931" indent="0" algn="l">
              <a:buNone/>
              <a:defRPr sz="1512">
                <a:solidFill>
                  <a:schemeClr val="bg1"/>
                </a:solidFill>
                <a:latin typeface="Segoe UI Light" pitchFamily="34" charset="0"/>
              </a:defRPr>
            </a:lvl1pPr>
            <a:lvl2pPr marL="432191" indent="0" algn="ctr">
              <a:buNone/>
              <a:defRPr>
                <a:solidFill>
                  <a:schemeClr val="tx1">
                    <a:tint val="75000"/>
                  </a:schemeClr>
                </a:solidFill>
              </a:defRPr>
            </a:lvl2pPr>
            <a:lvl3pPr marL="864382" indent="0" algn="ctr">
              <a:buNone/>
              <a:defRPr>
                <a:solidFill>
                  <a:schemeClr val="tx1">
                    <a:tint val="75000"/>
                  </a:schemeClr>
                </a:solidFill>
              </a:defRPr>
            </a:lvl3pPr>
            <a:lvl4pPr marL="1296573" indent="0" algn="ctr">
              <a:buNone/>
              <a:defRPr>
                <a:solidFill>
                  <a:schemeClr val="tx1">
                    <a:tint val="75000"/>
                  </a:schemeClr>
                </a:solidFill>
              </a:defRPr>
            </a:lvl4pPr>
            <a:lvl5pPr marL="1728765" indent="0" algn="ctr">
              <a:buNone/>
              <a:defRPr>
                <a:solidFill>
                  <a:schemeClr val="tx1">
                    <a:tint val="75000"/>
                  </a:schemeClr>
                </a:solidFill>
              </a:defRPr>
            </a:lvl5pPr>
            <a:lvl6pPr marL="2160956" indent="0" algn="ctr">
              <a:buNone/>
              <a:defRPr>
                <a:solidFill>
                  <a:schemeClr val="tx1">
                    <a:tint val="75000"/>
                  </a:schemeClr>
                </a:solidFill>
              </a:defRPr>
            </a:lvl6pPr>
            <a:lvl7pPr marL="2593147" indent="0" algn="ctr">
              <a:buNone/>
              <a:defRPr>
                <a:solidFill>
                  <a:schemeClr val="tx1">
                    <a:tint val="75000"/>
                  </a:schemeClr>
                </a:solidFill>
              </a:defRPr>
            </a:lvl7pPr>
            <a:lvl8pPr marL="3025338" indent="0" algn="ctr">
              <a:buNone/>
              <a:defRPr>
                <a:solidFill>
                  <a:schemeClr val="tx1">
                    <a:tint val="75000"/>
                  </a:schemeClr>
                </a:solidFill>
              </a:defRPr>
            </a:lvl8pPr>
            <a:lvl9pPr marL="3457529" indent="0" algn="ctr">
              <a:buNone/>
              <a:defRPr>
                <a:solidFill>
                  <a:schemeClr val="tx1">
                    <a:tint val="75000"/>
                  </a:schemeClr>
                </a:solidFill>
              </a:defRPr>
            </a:lvl9pPr>
          </a:lstStyle>
          <a:p>
            <a:r>
              <a:rPr lang="en-US" dirty="0" smtClean="0"/>
              <a:t>Click to edit Master subtitle style</a:t>
            </a:r>
            <a:endParaRPr lang="en-US" dirty="0"/>
          </a:p>
        </p:txBody>
      </p:sp>
      <p:sp>
        <p:nvSpPr>
          <p:cNvPr id="15" name="Text Placeholder 6"/>
          <p:cNvSpPr>
            <a:spLocks noGrp="1"/>
          </p:cNvSpPr>
          <p:nvPr>
            <p:ph type="body" sz="quarter" idx="10" hasCustomPrompt="1"/>
          </p:nvPr>
        </p:nvSpPr>
        <p:spPr>
          <a:xfrm>
            <a:off x="684213" y="4828871"/>
            <a:ext cx="10659256" cy="218204"/>
          </a:xfrm>
        </p:spPr>
        <p:txBody>
          <a:bodyPr/>
          <a:lstStyle>
            <a:lvl1pPr marL="25931" indent="0">
              <a:buFontTx/>
              <a:buNone/>
              <a:defRPr sz="1418">
                <a:solidFill>
                  <a:srgbClr val="595959"/>
                </a:solidFill>
                <a:latin typeface="Segoe UI Light" pitchFamily="34" charset="0"/>
              </a:defRPr>
            </a:lvl1pPr>
            <a:lvl2pPr marL="259315" indent="0">
              <a:buFontTx/>
              <a:buNone/>
              <a:defRPr/>
            </a:lvl2pPr>
            <a:lvl3pPr marL="518629" indent="0">
              <a:buFontTx/>
              <a:buNone/>
              <a:defRPr/>
            </a:lvl3pPr>
            <a:lvl4pPr marL="777944" indent="0">
              <a:buFontTx/>
              <a:buNone/>
              <a:defRPr/>
            </a:lvl4pPr>
            <a:lvl5pPr marL="1037259" indent="0">
              <a:buFontTx/>
              <a:buNone/>
              <a:defRPr/>
            </a:lvl5pPr>
          </a:lstStyle>
          <a:p>
            <a:pPr lvl="0"/>
            <a:r>
              <a:rPr lang="en-US" dirty="0" smtClean="0"/>
              <a:t>Click to insert Presenter’s Name, Title</a:t>
            </a:r>
          </a:p>
        </p:txBody>
      </p:sp>
      <p:sp>
        <p:nvSpPr>
          <p:cNvPr id="17" name="Text Placeholder 6"/>
          <p:cNvSpPr>
            <a:spLocks noGrp="1"/>
          </p:cNvSpPr>
          <p:nvPr>
            <p:ph type="body" sz="quarter" idx="11" hasCustomPrompt="1"/>
          </p:nvPr>
        </p:nvSpPr>
        <p:spPr>
          <a:xfrm>
            <a:off x="684213" y="5115206"/>
            <a:ext cx="10659256" cy="218204"/>
          </a:xfrm>
        </p:spPr>
        <p:txBody>
          <a:bodyPr/>
          <a:lstStyle>
            <a:lvl1pPr marL="25931" indent="0">
              <a:buFontTx/>
              <a:buNone/>
              <a:defRPr sz="1418">
                <a:solidFill>
                  <a:srgbClr val="595959"/>
                </a:solidFill>
                <a:latin typeface="Segoe UI Light" pitchFamily="34" charset="0"/>
              </a:defRPr>
            </a:lvl1pPr>
            <a:lvl2pPr marL="259315" indent="0">
              <a:buFontTx/>
              <a:buNone/>
              <a:defRPr/>
            </a:lvl2pPr>
            <a:lvl3pPr marL="518629" indent="0">
              <a:buFontTx/>
              <a:buNone/>
              <a:defRPr/>
            </a:lvl3pPr>
            <a:lvl4pPr marL="777944" indent="0">
              <a:buFontTx/>
              <a:buNone/>
              <a:defRPr/>
            </a:lvl4pPr>
            <a:lvl5pPr marL="1037259" indent="0">
              <a:buFontTx/>
              <a:buNone/>
              <a:defRPr/>
            </a:lvl5pPr>
          </a:lstStyle>
          <a:p>
            <a:pPr lvl="0"/>
            <a:r>
              <a:rPr lang="en-US" dirty="0" smtClean="0"/>
              <a:t>Date of Presentation</a:t>
            </a:r>
          </a:p>
        </p:txBody>
      </p:sp>
      <p:pic>
        <p:nvPicPr>
          <p:cNvPr id="21" name="Picture 20"/>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04529" y="737785"/>
            <a:ext cx="3047206" cy="380223"/>
          </a:xfrm>
          <a:prstGeom prst="rect">
            <a:avLst/>
          </a:prstGeom>
        </p:spPr>
      </p:pic>
    </p:spTree>
    <p:extLst>
      <p:ext uri="{BB962C8B-B14F-4D97-AF65-F5344CB8AC3E}">
        <p14:creationId xmlns:p14="http://schemas.microsoft.com/office/powerpoint/2010/main" val="219985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tle Page (Strategy A)">
    <p:spTree>
      <p:nvGrpSpPr>
        <p:cNvPr id="1" name=""/>
        <p:cNvGrpSpPr/>
        <p:nvPr/>
      </p:nvGrpSpPr>
      <p:grpSpPr>
        <a:xfrm>
          <a:off x="0" y="0"/>
          <a:ext cx="0" cy="0"/>
          <a:chOff x="0" y="0"/>
          <a:chExt cx="0" cy="0"/>
        </a:xfrm>
      </p:grpSpPr>
      <p:pic>
        <p:nvPicPr>
          <p:cNvPr id="15" name="Picture 14"/>
          <p:cNvPicPr preferRelativeResize="0">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1" y="2173445"/>
            <a:ext cx="12188825" cy="2404872"/>
          </a:xfrm>
          <a:prstGeom prst="rect">
            <a:avLst/>
          </a:prstGeom>
        </p:spPr>
      </p:pic>
      <p:pic>
        <p:nvPicPr>
          <p:cNvPr id="16" name="Picture 15"/>
          <p:cNvPicPr preferRelativeResize="0">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2" y="2173445"/>
            <a:ext cx="12188825" cy="2404872"/>
          </a:xfrm>
          <a:prstGeom prst="rect">
            <a:avLst/>
          </a:prstGeom>
        </p:spPr>
      </p:pic>
      <p:sp>
        <p:nvSpPr>
          <p:cNvPr id="10" name="Title 1"/>
          <p:cNvSpPr>
            <a:spLocks noGrp="1"/>
          </p:cNvSpPr>
          <p:nvPr>
            <p:ph type="ctrTitle" hasCustomPrompt="1"/>
          </p:nvPr>
        </p:nvSpPr>
        <p:spPr>
          <a:xfrm>
            <a:off x="684213" y="2854838"/>
            <a:ext cx="10659258" cy="555626"/>
          </a:xfrm>
        </p:spPr>
        <p:txBody>
          <a:bodyPr anchor="b" anchorCtr="0">
            <a:noAutofit/>
          </a:bodyPr>
          <a:lstStyle>
            <a:lvl1pPr algn="l">
              <a:lnSpc>
                <a:spcPts val="3592"/>
              </a:lnSpc>
              <a:defRPr sz="3403" spc="0" baseline="0">
                <a:solidFill>
                  <a:schemeClr val="bg1"/>
                </a:solidFill>
                <a:latin typeface="Segoe UI Light" pitchFamily="34" charset="0"/>
              </a:defRPr>
            </a:lvl1pPr>
          </a:lstStyle>
          <a:p>
            <a:r>
              <a:rPr lang="en-US" dirty="0" smtClean="0"/>
              <a:t>Click to edit Master Title style</a:t>
            </a:r>
            <a:endParaRPr lang="en-US" dirty="0"/>
          </a:p>
        </p:txBody>
      </p:sp>
      <p:sp>
        <p:nvSpPr>
          <p:cNvPr id="11" name="Subtitle 2"/>
          <p:cNvSpPr>
            <a:spLocks noGrp="1"/>
          </p:cNvSpPr>
          <p:nvPr>
            <p:ph type="subTitle" idx="1"/>
          </p:nvPr>
        </p:nvSpPr>
        <p:spPr>
          <a:xfrm>
            <a:off x="684215" y="3546203"/>
            <a:ext cx="10659255" cy="655320"/>
          </a:xfrm>
        </p:spPr>
        <p:txBody>
          <a:bodyPr>
            <a:normAutofit/>
          </a:bodyPr>
          <a:lstStyle>
            <a:lvl1pPr marL="25931" indent="0" algn="l">
              <a:buNone/>
              <a:defRPr sz="1512">
                <a:solidFill>
                  <a:schemeClr val="bg1"/>
                </a:solidFill>
                <a:latin typeface="Segoe UI Light" pitchFamily="34" charset="0"/>
              </a:defRPr>
            </a:lvl1pPr>
            <a:lvl2pPr marL="432191" indent="0" algn="ctr">
              <a:buNone/>
              <a:defRPr>
                <a:solidFill>
                  <a:schemeClr val="tx1">
                    <a:tint val="75000"/>
                  </a:schemeClr>
                </a:solidFill>
              </a:defRPr>
            </a:lvl2pPr>
            <a:lvl3pPr marL="864382" indent="0" algn="ctr">
              <a:buNone/>
              <a:defRPr>
                <a:solidFill>
                  <a:schemeClr val="tx1">
                    <a:tint val="75000"/>
                  </a:schemeClr>
                </a:solidFill>
              </a:defRPr>
            </a:lvl3pPr>
            <a:lvl4pPr marL="1296573" indent="0" algn="ctr">
              <a:buNone/>
              <a:defRPr>
                <a:solidFill>
                  <a:schemeClr val="tx1">
                    <a:tint val="75000"/>
                  </a:schemeClr>
                </a:solidFill>
              </a:defRPr>
            </a:lvl4pPr>
            <a:lvl5pPr marL="1728765" indent="0" algn="ctr">
              <a:buNone/>
              <a:defRPr>
                <a:solidFill>
                  <a:schemeClr val="tx1">
                    <a:tint val="75000"/>
                  </a:schemeClr>
                </a:solidFill>
              </a:defRPr>
            </a:lvl5pPr>
            <a:lvl6pPr marL="2160956" indent="0" algn="ctr">
              <a:buNone/>
              <a:defRPr>
                <a:solidFill>
                  <a:schemeClr val="tx1">
                    <a:tint val="75000"/>
                  </a:schemeClr>
                </a:solidFill>
              </a:defRPr>
            </a:lvl6pPr>
            <a:lvl7pPr marL="2593147" indent="0" algn="ctr">
              <a:buNone/>
              <a:defRPr>
                <a:solidFill>
                  <a:schemeClr val="tx1">
                    <a:tint val="75000"/>
                  </a:schemeClr>
                </a:solidFill>
              </a:defRPr>
            </a:lvl7pPr>
            <a:lvl8pPr marL="3025338" indent="0" algn="ctr">
              <a:buNone/>
              <a:defRPr>
                <a:solidFill>
                  <a:schemeClr val="tx1">
                    <a:tint val="75000"/>
                  </a:schemeClr>
                </a:solidFill>
              </a:defRPr>
            </a:lvl8pPr>
            <a:lvl9pPr marL="3457529" indent="0" algn="ctr">
              <a:buNone/>
              <a:defRPr>
                <a:solidFill>
                  <a:schemeClr val="tx1">
                    <a:tint val="75000"/>
                  </a:schemeClr>
                </a:solidFill>
              </a:defRPr>
            </a:lvl9pPr>
          </a:lstStyle>
          <a:p>
            <a:r>
              <a:rPr lang="en-US" dirty="0" smtClean="0"/>
              <a:t>Click to edit Master subtitle style</a:t>
            </a:r>
            <a:endParaRPr lang="en-US" dirty="0"/>
          </a:p>
        </p:txBody>
      </p:sp>
      <p:sp>
        <p:nvSpPr>
          <p:cNvPr id="17" name="Text Placeholder 6"/>
          <p:cNvSpPr>
            <a:spLocks noGrp="1"/>
          </p:cNvSpPr>
          <p:nvPr>
            <p:ph type="body" sz="quarter" idx="10" hasCustomPrompt="1"/>
          </p:nvPr>
        </p:nvSpPr>
        <p:spPr>
          <a:xfrm>
            <a:off x="684213" y="4828871"/>
            <a:ext cx="10659256" cy="218204"/>
          </a:xfrm>
        </p:spPr>
        <p:txBody>
          <a:bodyPr/>
          <a:lstStyle>
            <a:lvl1pPr marL="25931" indent="0">
              <a:buFontTx/>
              <a:buNone/>
              <a:defRPr sz="1418">
                <a:solidFill>
                  <a:srgbClr val="595959"/>
                </a:solidFill>
                <a:latin typeface="Segoe UI Light" pitchFamily="34" charset="0"/>
              </a:defRPr>
            </a:lvl1pPr>
            <a:lvl2pPr marL="259315" indent="0">
              <a:buFontTx/>
              <a:buNone/>
              <a:defRPr/>
            </a:lvl2pPr>
            <a:lvl3pPr marL="518629" indent="0">
              <a:buFontTx/>
              <a:buNone/>
              <a:defRPr/>
            </a:lvl3pPr>
            <a:lvl4pPr marL="777944" indent="0">
              <a:buFontTx/>
              <a:buNone/>
              <a:defRPr/>
            </a:lvl4pPr>
            <a:lvl5pPr marL="1037259" indent="0">
              <a:buFontTx/>
              <a:buNone/>
              <a:defRPr/>
            </a:lvl5pPr>
          </a:lstStyle>
          <a:p>
            <a:pPr lvl="0"/>
            <a:r>
              <a:rPr lang="en-US" dirty="0" smtClean="0"/>
              <a:t>Click to insert Presenter’s Name, Title</a:t>
            </a:r>
          </a:p>
        </p:txBody>
      </p:sp>
      <p:sp>
        <p:nvSpPr>
          <p:cNvPr id="20" name="Text Placeholder 6"/>
          <p:cNvSpPr>
            <a:spLocks noGrp="1"/>
          </p:cNvSpPr>
          <p:nvPr>
            <p:ph type="body" sz="quarter" idx="11" hasCustomPrompt="1"/>
          </p:nvPr>
        </p:nvSpPr>
        <p:spPr>
          <a:xfrm>
            <a:off x="684213" y="5115206"/>
            <a:ext cx="10659256" cy="218204"/>
          </a:xfrm>
        </p:spPr>
        <p:txBody>
          <a:bodyPr/>
          <a:lstStyle>
            <a:lvl1pPr marL="25931" indent="0">
              <a:buFontTx/>
              <a:buNone/>
              <a:defRPr sz="1418">
                <a:solidFill>
                  <a:srgbClr val="595959"/>
                </a:solidFill>
                <a:latin typeface="Segoe UI Light" pitchFamily="34" charset="0"/>
              </a:defRPr>
            </a:lvl1pPr>
            <a:lvl2pPr marL="259315" indent="0">
              <a:buFontTx/>
              <a:buNone/>
              <a:defRPr/>
            </a:lvl2pPr>
            <a:lvl3pPr marL="518629" indent="0">
              <a:buFontTx/>
              <a:buNone/>
              <a:defRPr/>
            </a:lvl3pPr>
            <a:lvl4pPr marL="777944" indent="0">
              <a:buFontTx/>
              <a:buNone/>
              <a:defRPr/>
            </a:lvl4pPr>
            <a:lvl5pPr marL="1037259" indent="0">
              <a:buFontTx/>
              <a:buNone/>
              <a:defRPr/>
            </a:lvl5pPr>
          </a:lstStyle>
          <a:p>
            <a:pPr lvl="0"/>
            <a:r>
              <a:rPr lang="en-US" dirty="0" smtClean="0"/>
              <a:t>Date of Presentation</a:t>
            </a:r>
          </a:p>
        </p:txBody>
      </p:sp>
      <p:pic>
        <p:nvPicPr>
          <p:cNvPr id="24" name="Picture 23"/>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04529" y="737785"/>
            <a:ext cx="3047206" cy="380223"/>
          </a:xfrm>
          <a:prstGeom prst="rect">
            <a:avLst/>
          </a:prstGeom>
        </p:spPr>
      </p:pic>
    </p:spTree>
    <p:extLst>
      <p:ext uri="{BB962C8B-B14F-4D97-AF65-F5344CB8AC3E}">
        <p14:creationId xmlns:p14="http://schemas.microsoft.com/office/powerpoint/2010/main" val="189063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tle Page (Strategy B)">
    <p:spTree>
      <p:nvGrpSpPr>
        <p:cNvPr id="1" name=""/>
        <p:cNvGrpSpPr/>
        <p:nvPr/>
      </p:nvGrpSpPr>
      <p:grpSpPr>
        <a:xfrm>
          <a:off x="0" y="0"/>
          <a:ext cx="0" cy="0"/>
          <a:chOff x="0" y="0"/>
          <a:chExt cx="0" cy="0"/>
        </a:xfrm>
      </p:grpSpPr>
      <p:pic>
        <p:nvPicPr>
          <p:cNvPr id="12" name="Picture 11"/>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1" y="2173445"/>
            <a:ext cx="12188825" cy="2404872"/>
          </a:xfrm>
          <a:prstGeom prst="rect">
            <a:avLst/>
          </a:prstGeom>
        </p:spPr>
      </p:pic>
      <p:pic>
        <p:nvPicPr>
          <p:cNvPr id="16" name="Picture 15"/>
          <p:cNvPicPr preferRelativeResize="0">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2" y="2173445"/>
            <a:ext cx="12188825" cy="2404872"/>
          </a:xfrm>
          <a:prstGeom prst="rect">
            <a:avLst/>
          </a:prstGeom>
        </p:spPr>
      </p:pic>
      <p:sp>
        <p:nvSpPr>
          <p:cNvPr id="10" name="Title 1"/>
          <p:cNvSpPr>
            <a:spLocks noGrp="1"/>
          </p:cNvSpPr>
          <p:nvPr>
            <p:ph type="ctrTitle" hasCustomPrompt="1"/>
          </p:nvPr>
        </p:nvSpPr>
        <p:spPr>
          <a:xfrm>
            <a:off x="684213" y="2854838"/>
            <a:ext cx="10659258" cy="555626"/>
          </a:xfrm>
        </p:spPr>
        <p:txBody>
          <a:bodyPr anchor="b" anchorCtr="0">
            <a:noAutofit/>
          </a:bodyPr>
          <a:lstStyle>
            <a:lvl1pPr algn="l">
              <a:lnSpc>
                <a:spcPts val="3592"/>
              </a:lnSpc>
              <a:defRPr sz="3403" spc="0" baseline="0">
                <a:solidFill>
                  <a:srgbClr val="000000"/>
                </a:solidFill>
                <a:latin typeface="Segoe UI Light" pitchFamily="34" charset="0"/>
              </a:defRPr>
            </a:lvl1pPr>
          </a:lstStyle>
          <a:p>
            <a:r>
              <a:rPr lang="en-US" dirty="0" smtClean="0"/>
              <a:t>Click to edit Master Title style</a:t>
            </a:r>
            <a:endParaRPr lang="en-US" dirty="0"/>
          </a:p>
        </p:txBody>
      </p:sp>
      <p:sp>
        <p:nvSpPr>
          <p:cNvPr id="11" name="Subtitle 2"/>
          <p:cNvSpPr>
            <a:spLocks noGrp="1"/>
          </p:cNvSpPr>
          <p:nvPr>
            <p:ph type="subTitle" idx="1"/>
          </p:nvPr>
        </p:nvSpPr>
        <p:spPr>
          <a:xfrm>
            <a:off x="684215" y="3546203"/>
            <a:ext cx="10659255" cy="655320"/>
          </a:xfrm>
        </p:spPr>
        <p:txBody>
          <a:bodyPr>
            <a:normAutofit/>
          </a:bodyPr>
          <a:lstStyle>
            <a:lvl1pPr marL="25931" indent="0" algn="l">
              <a:buNone/>
              <a:defRPr sz="1512">
                <a:solidFill>
                  <a:srgbClr val="000000"/>
                </a:solidFill>
                <a:latin typeface="Segoe UI Light" pitchFamily="34" charset="0"/>
              </a:defRPr>
            </a:lvl1pPr>
            <a:lvl2pPr marL="432191" indent="0" algn="ctr">
              <a:buNone/>
              <a:defRPr>
                <a:solidFill>
                  <a:schemeClr val="tx1">
                    <a:tint val="75000"/>
                  </a:schemeClr>
                </a:solidFill>
              </a:defRPr>
            </a:lvl2pPr>
            <a:lvl3pPr marL="864382" indent="0" algn="ctr">
              <a:buNone/>
              <a:defRPr>
                <a:solidFill>
                  <a:schemeClr val="tx1">
                    <a:tint val="75000"/>
                  </a:schemeClr>
                </a:solidFill>
              </a:defRPr>
            </a:lvl3pPr>
            <a:lvl4pPr marL="1296573" indent="0" algn="ctr">
              <a:buNone/>
              <a:defRPr>
                <a:solidFill>
                  <a:schemeClr val="tx1">
                    <a:tint val="75000"/>
                  </a:schemeClr>
                </a:solidFill>
              </a:defRPr>
            </a:lvl4pPr>
            <a:lvl5pPr marL="1728765" indent="0" algn="ctr">
              <a:buNone/>
              <a:defRPr>
                <a:solidFill>
                  <a:schemeClr val="tx1">
                    <a:tint val="75000"/>
                  </a:schemeClr>
                </a:solidFill>
              </a:defRPr>
            </a:lvl5pPr>
            <a:lvl6pPr marL="2160956" indent="0" algn="ctr">
              <a:buNone/>
              <a:defRPr>
                <a:solidFill>
                  <a:schemeClr val="tx1">
                    <a:tint val="75000"/>
                  </a:schemeClr>
                </a:solidFill>
              </a:defRPr>
            </a:lvl6pPr>
            <a:lvl7pPr marL="2593147" indent="0" algn="ctr">
              <a:buNone/>
              <a:defRPr>
                <a:solidFill>
                  <a:schemeClr val="tx1">
                    <a:tint val="75000"/>
                  </a:schemeClr>
                </a:solidFill>
              </a:defRPr>
            </a:lvl7pPr>
            <a:lvl8pPr marL="3025338" indent="0" algn="ctr">
              <a:buNone/>
              <a:defRPr>
                <a:solidFill>
                  <a:schemeClr val="tx1">
                    <a:tint val="75000"/>
                  </a:schemeClr>
                </a:solidFill>
              </a:defRPr>
            </a:lvl8pPr>
            <a:lvl9pPr marL="3457529" indent="0" algn="ctr">
              <a:buNone/>
              <a:defRPr>
                <a:solidFill>
                  <a:schemeClr val="tx1">
                    <a:tint val="75000"/>
                  </a:schemeClr>
                </a:solidFill>
              </a:defRPr>
            </a:lvl9pPr>
          </a:lstStyle>
          <a:p>
            <a:r>
              <a:rPr lang="en-US" dirty="0" smtClean="0"/>
              <a:t>Click to edit Master subtitle style</a:t>
            </a:r>
            <a:endParaRPr lang="en-US" dirty="0"/>
          </a:p>
        </p:txBody>
      </p:sp>
      <p:sp>
        <p:nvSpPr>
          <p:cNvPr id="17" name="Text Placeholder 6"/>
          <p:cNvSpPr>
            <a:spLocks noGrp="1"/>
          </p:cNvSpPr>
          <p:nvPr>
            <p:ph type="body" sz="quarter" idx="10" hasCustomPrompt="1"/>
          </p:nvPr>
        </p:nvSpPr>
        <p:spPr>
          <a:xfrm>
            <a:off x="684213" y="4828871"/>
            <a:ext cx="10659256" cy="218204"/>
          </a:xfrm>
        </p:spPr>
        <p:txBody>
          <a:bodyPr/>
          <a:lstStyle>
            <a:lvl1pPr marL="25931" indent="0">
              <a:buFontTx/>
              <a:buNone/>
              <a:defRPr sz="1418">
                <a:solidFill>
                  <a:srgbClr val="595959"/>
                </a:solidFill>
                <a:latin typeface="Segoe UI Light" pitchFamily="34" charset="0"/>
              </a:defRPr>
            </a:lvl1pPr>
            <a:lvl2pPr marL="259315" indent="0">
              <a:buFontTx/>
              <a:buNone/>
              <a:defRPr/>
            </a:lvl2pPr>
            <a:lvl3pPr marL="518629" indent="0">
              <a:buFontTx/>
              <a:buNone/>
              <a:defRPr/>
            </a:lvl3pPr>
            <a:lvl4pPr marL="777944" indent="0">
              <a:buFontTx/>
              <a:buNone/>
              <a:defRPr/>
            </a:lvl4pPr>
            <a:lvl5pPr marL="1037259" indent="0">
              <a:buFontTx/>
              <a:buNone/>
              <a:defRPr/>
            </a:lvl5pPr>
          </a:lstStyle>
          <a:p>
            <a:pPr lvl="0"/>
            <a:r>
              <a:rPr lang="en-US" dirty="0" smtClean="0"/>
              <a:t>Click to insert Presenter’s Name, Title</a:t>
            </a:r>
          </a:p>
        </p:txBody>
      </p:sp>
      <p:sp>
        <p:nvSpPr>
          <p:cNvPr id="20" name="Text Placeholder 6"/>
          <p:cNvSpPr>
            <a:spLocks noGrp="1"/>
          </p:cNvSpPr>
          <p:nvPr>
            <p:ph type="body" sz="quarter" idx="11" hasCustomPrompt="1"/>
          </p:nvPr>
        </p:nvSpPr>
        <p:spPr>
          <a:xfrm>
            <a:off x="684213" y="5115206"/>
            <a:ext cx="10659256" cy="218204"/>
          </a:xfrm>
        </p:spPr>
        <p:txBody>
          <a:bodyPr/>
          <a:lstStyle>
            <a:lvl1pPr marL="25931" indent="0">
              <a:buFontTx/>
              <a:buNone/>
              <a:defRPr sz="1418">
                <a:solidFill>
                  <a:srgbClr val="595959"/>
                </a:solidFill>
                <a:latin typeface="Segoe UI Light" pitchFamily="34" charset="0"/>
              </a:defRPr>
            </a:lvl1pPr>
            <a:lvl2pPr marL="259315" indent="0">
              <a:buFontTx/>
              <a:buNone/>
              <a:defRPr/>
            </a:lvl2pPr>
            <a:lvl3pPr marL="518629" indent="0">
              <a:buFontTx/>
              <a:buNone/>
              <a:defRPr/>
            </a:lvl3pPr>
            <a:lvl4pPr marL="777944" indent="0">
              <a:buFontTx/>
              <a:buNone/>
              <a:defRPr/>
            </a:lvl4pPr>
            <a:lvl5pPr marL="1037259" indent="0">
              <a:buFontTx/>
              <a:buNone/>
              <a:defRPr/>
            </a:lvl5pPr>
          </a:lstStyle>
          <a:p>
            <a:pPr lvl="0"/>
            <a:r>
              <a:rPr lang="en-US" dirty="0" smtClean="0"/>
              <a:t>Date of Presentation</a:t>
            </a:r>
          </a:p>
        </p:txBody>
      </p:sp>
      <p:pic>
        <p:nvPicPr>
          <p:cNvPr id="21" name="Picture 20"/>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04529" y="737785"/>
            <a:ext cx="3047206" cy="380223"/>
          </a:xfrm>
          <a:prstGeom prst="rect">
            <a:avLst/>
          </a:prstGeom>
        </p:spPr>
      </p:pic>
    </p:spTree>
    <p:extLst>
      <p:ext uri="{BB962C8B-B14F-4D97-AF65-F5344CB8AC3E}">
        <p14:creationId xmlns:p14="http://schemas.microsoft.com/office/powerpoint/2010/main" val="53070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tle Page (Consulting A)">
    <p:spTree>
      <p:nvGrpSpPr>
        <p:cNvPr id="1" name=""/>
        <p:cNvGrpSpPr/>
        <p:nvPr/>
      </p:nvGrpSpPr>
      <p:grpSpPr>
        <a:xfrm>
          <a:off x="0" y="0"/>
          <a:ext cx="0" cy="0"/>
          <a:chOff x="0" y="0"/>
          <a:chExt cx="0" cy="0"/>
        </a:xfrm>
      </p:grpSpPr>
      <p:pic>
        <p:nvPicPr>
          <p:cNvPr id="4" name="Picture 3"/>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4144" y="2173445"/>
            <a:ext cx="12188952" cy="240487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4144" y="2173445"/>
            <a:ext cx="12188825" cy="2404872"/>
          </a:xfrm>
          <a:prstGeom prst="rect">
            <a:avLst/>
          </a:prstGeom>
        </p:spPr>
      </p:pic>
      <p:sp>
        <p:nvSpPr>
          <p:cNvPr id="10" name="Title 1"/>
          <p:cNvSpPr>
            <a:spLocks noGrp="1"/>
          </p:cNvSpPr>
          <p:nvPr>
            <p:ph type="ctrTitle" hasCustomPrompt="1"/>
          </p:nvPr>
        </p:nvSpPr>
        <p:spPr>
          <a:xfrm>
            <a:off x="684214" y="2854838"/>
            <a:ext cx="5665771" cy="555626"/>
          </a:xfrm>
        </p:spPr>
        <p:txBody>
          <a:bodyPr anchor="b" anchorCtr="0">
            <a:noAutofit/>
          </a:bodyPr>
          <a:lstStyle>
            <a:lvl1pPr algn="l">
              <a:lnSpc>
                <a:spcPts val="3592"/>
              </a:lnSpc>
              <a:defRPr sz="3403" spc="0" baseline="0">
                <a:solidFill>
                  <a:schemeClr val="bg1"/>
                </a:solidFill>
                <a:latin typeface="Segoe UI Light" pitchFamily="34" charset="0"/>
              </a:defRPr>
            </a:lvl1pPr>
          </a:lstStyle>
          <a:p>
            <a:r>
              <a:rPr lang="en-US" dirty="0" smtClean="0"/>
              <a:t>Click to edit Master Title style</a:t>
            </a:r>
            <a:endParaRPr lang="en-US" dirty="0"/>
          </a:p>
        </p:txBody>
      </p:sp>
      <p:sp>
        <p:nvSpPr>
          <p:cNvPr id="11" name="Subtitle 2"/>
          <p:cNvSpPr>
            <a:spLocks noGrp="1"/>
          </p:cNvSpPr>
          <p:nvPr>
            <p:ph type="subTitle" idx="1"/>
          </p:nvPr>
        </p:nvSpPr>
        <p:spPr>
          <a:xfrm>
            <a:off x="684215" y="3546203"/>
            <a:ext cx="5665769" cy="655320"/>
          </a:xfrm>
        </p:spPr>
        <p:txBody>
          <a:bodyPr>
            <a:normAutofit/>
          </a:bodyPr>
          <a:lstStyle>
            <a:lvl1pPr marL="25931" indent="0" algn="l">
              <a:buNone/>
              <a:defRPr sz="1512">
                <a:solidFill>
                  <a:schemeClr val="bg1"/>
                </a:solidFill>
                <a:latin typeface="Segoe UI Light" pitchFamily="34" charset="0"/>
              </a:defRPr>
            </a:lvl1pPr>
            <a:lvl2pPr marL="432191" indent="0" algn="ctr">
              <a:buNone/>
              <a:defRPr>
                <a:solidFill>
                  <a:schemeClr val="tx1">
                    <a:tint val="75000"/>
                  </a:schemeClr>
                </a:solidFill>
              </a:defRPr>
            </a:lvl2pPr>
            <a:lvl3pPr marL="864382" indent="0" algn="ctr">
              <a:buNone/>
              <a:defRPr>
                <a:solidFill>
                  <a:schemeClr val="tx1">
                    <a:tint val="75000"/>
                  </a:schemeClr>
                </a:solidFill>
              </a:defRPr>
            </a:lvl3pPr>
            <a:lvl4pPr marL="1296573" indent="0" algn="ctr">
              <a:buNone/>
              <a:defRPr>
                <a:solidFill>
                  <a:schemeClr val="tx1">
                    <a:tint val="75000"/>
                  </a:schemeClr>
                </a:solidFill>
              </a:defRPr>
            </a:lvl4pPr>
            <a:lvl5pPr marL="1728765" indent="0" algn="ctr">
              <a:buNone/>
              <a:defRPr>
                <a:solidFill>
                  <a:schemeClr val="tx1">
                    <a:tint val="75000"/>
                  </a:schemeClr>
                </a:solidFill>
              </a:defRPr>
            </a:lvl5pPr>
            <a:lvl6pPr marL="2160956" indent="0" algn="ctr">
              <a:buNone/>
              <a:defRPr>
                <a:solidFill>
                  <a:schemeClr val="tx1">
                    <a:tint val="75000"/>
                  </a:schemeClr>
                </a:solidFill>
              </a:defRPr>
            </a:lvl6pPr>
            <a:lvl7pPr marL="2593147" indent="0" algn="ctr">
              <a:buNone/>
              <a:defRPr>
                <a:solidFill>
                  <a:schemeClr val="tx1">
                    <a:tint val="75000"/>
                  </a:schemeClr>
                </a:solidFill>
              </a:defRPr>
            </a:lvl7pPr>
            <a:lvl8pPr marL="3025338" indent="0" algn="ctr">
              <a:buNone/>
              <a:defRPr>
                <a:solidFill>
                  <a:schemeClr val="tx1">
                    <a:tint val="75000"/>
                  </a:schemeClr>
                </a:solidFill>
              </a:defRPr>
            </a:lvl8pPr>
            <a:lvl9pPr marL="3457529" indent="0" algn="ctr">
              <a:buNone/>
              <a:defRPr>
                <a:solidFill>
                  <a:schemeClr val="tx1">
                    <a:tint val="75000"/>
                  </a:schemeClr>
                </a:solidFill>
              </a:defRPr>
            </a:lvl9pPr>
          </a:lstStyle>
          <a:p>
            <a:r>
              <a:rPr lang="en-US" dirty="0" smtClean="0"/>
              <a:t>Click to edit Master subtitle style</a:t>
            </a:r>
            <a:endParaRPr lang="en-US" dirty="0"/>
          </a:p>
        </p:txBody>
      </p:sp>
      <p:sp>
        <p:nvSpPr>
          <p:cNvPr id="14" name="Text Placeholder 6"/>
          <p:cNvSpPr>
            <a:spLocks noGrp="1"/>
          </p:cNvSpPr>
          <p:nvPr>
            <p:ph type="body" sz="quarter" idx="10" hasCustomPrompt="1"/>
          </p:nvPr>
        </p:nvSpPr>
        <p:spPr>
          <a:xfrm>
            <a:off x="684213" y="4828871"/>
            <a:ext cx="10659256" cy="218204"/>
          </a:xfrm>
        </p:spPr>
        <p:txBody>
          <a:bodyPr/>
          <a:lstStyle>
            <a:lvl1pPr marL="25931" indent="0">
              <a:buFontTx/>
              <a:buNone/>
              <a:defRPr sz="1418">
                <a:solidFill>
                  <a:srgbClr val="595959"/>
                </a:solidFill>
                <a:latin typeface="Segoe UI Light" pitchFamily="34" charset="0"/>
              </a:defRPr>
            </a:lvl1pPr>
            <a:lvl2pPr marL="259315" indent="0">
              <a:buFontTx/>
              <a:buNone/>
              <a:defRPr/>
            </a:lvl2pPr>
            <a:lvl3pPr marL="518629" indent="0">
              <a:buFontTx/>
              <a:buNone/>
              <a:defRPr/>
            </a:lvl3pPr>
            <a:lvl4pPr marL="777944" indent="0">
              <a:buFontTx/>
              <a:buNone/>
              <a:defRPr/>
            </a:lvl4pPr>
            <a:lvl5pPr marL="1037259" indent="0">
              <a:buFontTx/>
              <a:buNone/>
              <a:defRPr/>
            </a:lvl5pPr>
          </a:lstStyle>
          <a:p>
            <a:pPr lvl="0"/>
            <a:r>
              <a:rPr lang="en-US" dirty="0" smtClean="0"/>
              <a:t>Click to insert Presenter’s Name, Title</a:t>
            </a:r>
          </a:p>
        </p:txBody>
      </p:sp>
      <p:sp>
        <p:nvSpPr>
          <p:cNvPr id="15" name="Text Placeholder 6"/>
          <p:cNvSpPr>
            <a:spLocks noGrp="1"/>
          </p:cNvSpPr>
          <p:nvPr>
            <p:ph type="body" sz="quarter" idx="11" hasCustomPrompt="1"/>
          </p:nvPr>
        </p:nvSpPr>
        <p:spPr>
          <a:xfrm>
            <a:off x="684213" y="5115206"/>
            <a:ext cx="10659256" cy="218204"/>
          </a:xfrm>
        </p:spPr>
        <p:txBody>
          <a:bodyPr/>
          <a:lstStyle>
            <a:lvl1pPr marL="25931" indent="0">
              <a:buFontTx/>
              <a:buNone/>
              <a:defRPr sz="1418">
                <a:solidFill>
                  <a:srgbClr val="595959"/>
                </a:solidFill>
                <a:latin typeface="Segoe UI Light" pitchFamily="34" charset="0"/>
              </a:defRPr>
            </a:lvl1pPr>
            <a:lvl2pPr marL="259315" indent="0">
              <a:buFontTx/>
              <a:buNone/>
              <a:defRPr/>
            </a:lvl2pPr>
            <a:lvl3pPr marL="518629" indent="0">
              <a:buFontTx/>
              <a:buNone/>
              <a:defRPr/>
            </a:lvl3pPr>
            <a:lvl4pPr marL="777944" indent="0">
              <a:buFontTx/>
              <a:buNone/>
              <a:defRPr/>
            </a:lvl4pPr>
            <a:lvl5pPr marL="1037259" indent="0">
              <a:buFontTx/>
              <a:buNone/>
              <a:defRPr/>
            </a:lvl5pPr>
          </a:lstStyle>
          <a:p>
            <a:pPr lvl="0"/>
            <a:r>
              <a:rPr lang="en-US" dirty="0" smtClean="0"/>
              <a:t>Date of Presentation</a:t>
            </a:r>
          </a:p>
        </p:txBody>
      </p:sp>
    </p:spTree>
    <p:extLst>
      <p:ext uri="{BB962C8B-B14F-4D97-AF65-F5344CB8AC3E}">
        <p14:creationId xmlns:p14="http://schemas.microsoft.com/office/powerpoint/2010/main" val="300788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747715" y="1428455"/>
            <a:ext cx="10693400" cy="2000548"/>
          </a:xfrm>
        </p:spPr>
        <p:txBody>
          <a:bodyPr wrap="square">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65745206"/>
      </p:ext>
    </p:extLst>
  </p:cSld>
  <p:clrMapOvr>
    <a:masterClrMapping/>
  </p:clrMapOvr>
  <p:transition>
    <p:fade/>
  </p:transition>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itle Page (Consulting B)">
    <p:spTree>
      <p:nvGrpSpPr>
        <p:cNvPr id="1" name=""/>
        <p:cNvGrpSpPr/>
        <p:nvPr/>
      </p:nvGrpSpPr>
      <p:grpSpPr>
        <a:xfrm>
          <a:off x="0" y="0"/>
          <a:ext cx="0" cy="0"/>
          <a:chOff x="0" y="0"/>
          <a:chExt cx="0" cy="0"/>
        </a:xfrm>
      </p:grpSpPr>
      <p:pic>
        <p:nvPicPr>
          <p:cNvPr id="12" name="Picture 11"/>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4144" y="2173445"/>
            <a:ext cx="12188952" cy="2404872"/>
          </a:xfrm>
          <a:prstGeom prst="rect">
            <a:avLst/>
          </a:prstGeom>
        </p:spPr>
      </p:pic>
      <p:pic>
        <p:nvPicPr>
          <p:cNvPr id="5" name="Picture 4"/>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4144" y="2173445"/>
            <a:ext cx="12188825" cy="2404872"/>
          </a:xfrm>
          <a:prstGeom prst="rect">
            <a:avLst/>
          </a:prstGeom>
        </p:spPr>
      </p:pic>
      <p:sp>
        <p:nvSpPr>
          <p:cNvPr id="10" name="Title 1"/>
          <p:cNvSpPr>
            <a:spLocks noGrp="1"/>
          </p:cNvSpPr>
          <p:nvPr>
            <p:ph type="ctrTitle" hasCustomPrompt="1"/>
          </p:nvPr>
        </p:nvSpPr>
        <p:spPr>
          <a:xfrm>
            <a:off x="684214" y="2854838"/>
            <a:ext cx="5665771" cy="555626"/>
          </a:xfrm>
        </p:spPr>
        <p:txBody>
          <a:bodyPr anchor="b" anchorCtr="0">
            <a:noAutofit/>
          </a:bodyPr>
          <a:lstStyle>
            <a:lvl1pPr algn="l">
              <a:lnSpc>
                <a:spcPts val="3592"/>
              </a:lnSpc>
              <a:defRPr sz="3403" spc="0" baseline="0">
                <a:solidFill>
                  <a:schemeClr val="bg1"/>
                </a:solidFill>
                <a:latin typeface="Segoe UI Light" pitchFamily="34" charset="0"/>
              </a:defRPr>
            </a:lvl1pPr>
          </a:lstStyle>
          <a:p>
            <a:r>
              <a:rPr lang="en-US" dirty="0" smtClean="0"/>
              <a:t>Click to edit Master Title style</a:t>
            </a:r>
            <a:endParaRPr lang="en-US" dirty="0"/>
          </a:p>
        </p:txBody>
      </p:sp>
      <p:sp>
        <p:nvSpPr>
          <p:cNvPr id="11" name="Subtitle 2"/>
          <p:cNvSpPr>
            <a:spLocks noGrp="1"/>
          </p:cNvSpPr>
          <p:nvPr>
            <p:ph type="subTitle" idx="1"/>
          </p:nvPr>
        </p:nvSpPr>
        <p:spPr>
          <a:xfrm>
            <a:off x="684215" y="3546203"/>
            <a:ext cx="5665769" cy="655320"/>
          </a:xfrm>
        </p:spPr>
        <p:txBody>
          <a:bodyPr>
            <a:normAutofit/>
          </a:bodyPr>
          <a:lstStyle>
            <a:lvl1pPr marL="25931" indent="0" algn="l">
              <a:buNone/>
              <a:defRPr sz="1512">
                <a:solidFill>
                  <a:schemeClr val="bg1"/>
                </a:solidFill>
                <a:latin typeface="Segoe UI Light" pitchFamily="34" charset="0"/>
              </a:defRPr>
            </a:lvl1pPr>
            <a:lvl2pPr marL="432191" indent="0" algn="ctr">
              <a:buNone/>
              <a:defRPr>
                <a:solidFill>
                  <a:schemeClr val="tx1">
                    <a:tint val="75000"/>
                  </a:schemeClr>
                </a:solidFill>
              </a:defRPr>
            </a:lvl2pPr>
            <a:lvl3pPr marL="864382" indent="0" algn="ctr">
              <a:buNone/>
              <a:defRPr>
                <a:solidFill>
                  <a:schemeClr val="tx1">
                    <a:tint val="75000"/>
                  </a:schemeClr>
                </a:solidFill>
              </a:defRPr>
            </a:lvl3pPr>
            <a:lvl4pPr marL="1296573" indent="0" algn="ctr">
              <a:buNone/>
              <a:defRPr>
                <a:solidFill>
                  <a:schemeClr val="tx1">
                    <a:tint val="75000"/>
                  </a:schemeClr>
                </a:solidFill>
              </a:defRPr>
            </a:lvl4pPr>
            <a:lvl5pPr marL="1728765" indent="0" algn="ctr">
              <a:buNone/>
              <a:defRPr>
                <a:solidFill>
                  <a:schemeClr val="tx1">
                    <a:tint val="75000"/>
                  </a:schemeClr>
                </a:solidFill>
              </a:defRPr>
            </a:lvl5pPr>
            <a:lvl6pPr marL="2160956" indent="0" algn="ctr">
              <a:buNone/>
              <a:defRPr>
                <a:solidFill>
                  <a:schemeClr val="tx1">
                    <a:tint val="75000"/>
                  </a:schemeClr>
                </a:solidFill>
              </a:defRPr>
            </a:lvl6pPr>
            <a:lvl7pPr marL="2593147" indent="0" algn="ctr">
              <a:buNone/>
              <a:defRPr>
                <a:solidFill>
                  <a:schemeClr val="tx1">
                    <a:tint val="75000"/>
                  </a:schemeClr>
                </a:solidFill>
              </a:defRPr>
            </a:lvl7pPr>
            <a:lvl8pPr marL="3025338" indent="0" algn="ctr">
              <a:buNone/>
              <a:defRPr>
                <a:solidFill>
                  <a:schemeClr val="tx1">
                    <a:tint val="75000"/>
                  </a:schemeClr>
                </a:solidFill>
              </a:defRPr>
            </a:lvl8pPr>
            <a:lvl9pPr marL="3457529" indent="0" algn="ctr">
              <a:buNone/>
              <a:defRPr>
                <a:solidFill>
                  <a:schemeClr val="tx1">
                    <a:tint val="75000"/>
                  </a:schemeClr>
                </a:solidFill>
              </a:defRPr>
            </a:lvl9pPr>
          </a:lstStyle>
          <a:p>
            <a:r>
              <a:rPr lang="en-US" dirty="0" smtClean="0"/>
              <a:t>Click to edit Master subtitle style</a:t>
            </a:r>
            <a:endParaRPr lang="en-US" dirty="0"/>
          </a:p>
        </p:txBody>
      </p:sp>
      <p:sp>
        <p:nvSpPr>
          <p:cNvPr id="14" name="Text Placeholder 6"/>
          <p:cNvSpPr>
            <a:spLocks noGrp="1"/>
          </p:cNvSpPr>
          <p:nvPr>
            <p:ph type="body" sz="quarter" idx="10" hasCustomPrompt="1"/>
          </p:nvPr>
        </p:nvSpPr>
        <p:spPr>
          <a:xfrm>
            <a:off x="684213" y="4828871"/>
            <a:ext cx="10659256" cy="218204"/>
          </a:xfrm>
        </p:spPr>
        <p:txBody>
          <a:bodyPr/>
          <a:lstStyle>
            <a:lvl1pPr marL="25931" indent="0">
              <a:buFontTx/>
              <a:buNone/>
              <a:defRPr sz="1418">
                <a:solidFill>
                  <a:srgbClr val="595959"/>
                </a:solidFill>
                <a:latin typeface="Segoe UI Light" pitchFamily="34" charset="0"/>
              </a:defRPr>
            </a:lvl1pPr>
            <a:lvl2pPr marL="259315" indent="0">
              <a:buFontTx/>
              <a:buNone/>
              <a:defRPr/>
            </a:lvl2pPr>
            <a:lvl3pPr marL="518629" indent="0">
              <a:buFontTx/>
              <a:buNone/>
              <a:defRPr/>
            </a:lvl3pPr>
            <a:lvl4pPr marL="777944" indent="0">
              <a:buFontTx/>
              <a:buNone/>
              <a:defRPr/>
            </a:lvl4pPr>
            <a:lvl5pPr marL="1037259" indent="0">
              <a:buFontTx/>
              <a:buNone/>
              <a:defRPr/>
            </a:lvl5pPr>
          </a:lstStyle>
          <a:p>
            <a:pPr lvl="0"/>
            <a:r>
              <a:rPr lang="en-US" dirty="0" smtClean="0"/>
              <a:t>Click to insert Presenter’s Name, Title</a:t>
            </a:r>
          </a:p>
        </p:txBody>
      </p:sp>
      <p:sp>
        <p:nvSpPr>
          <p:cNvPr id="15" name="Text Placeholder 6"/>
          <p:cNvSpPr>
            <a:spLocks noGrp="1"/>
          </p:cNvSpPr>
          <p:nvPr>
            <p:ph type="body" sz="quarter" idx="11" hasCustomPrompt="1"/>
          </p:nvPr>
        </p:nvSpPr>
        <p:spPr>
          <a:xfrm>
            <a:off x="684213" y="5115206"/>
            <a:ext cx="10659256" cy="218204"/>
          </a:xfrm>
        </p:spPr>
        <p:txBody>
          <a:bodyPr/>
          <a:lstStyle>
            <a:lvl1pPr marL="25931" indent="0">
              <a:buFontTx/>
              <a:buNone/>
              <a:defRPr sz="1418">
                <a:solidFill>
                  <a:srgbClr val="595959"/>
                </a:solidFill>
                <a:latin typeface="Segoe UI Light" pitchFamily="34" charset="0"/>
              </a:defRPr>
            </a:lvl1pPr>
            <a:lvl2pPr marL="259315" indent="0">
              <a:buFontTx/>
              <a:buNone/>
              <a:defRPr/>
            </a:lvl2pPr>
            <a:lvl3pPr marL="518629" indent="0">
              <a:buFontTx/>
              <a:buNone/>
              <a:defRPr/>
            </a:lvl3pPr>
            <a:lvl4pPr marL="777944" indent="0">
              <a:buFontTx/>
              <a:buNone/>
              <a:defRPr/>
            </a:lvl4pPr>
            <a:lvl5pPr marL="1037259" indent="0">
              <a:buFontTx/>
              <a:buNone/>
              <a:defRPr/>
            </a:lvl5pPr>
          </a:lstStyle>
          <a:p>
            <a:pPr lvl="0"/>
            <a:r>
              <a:rPr lang="en-US" dirty="0" smtClean="0"/>
              <a:t>Date of Presentation</a:t>
            </a:r>
          </a:p>
        </p:txBody>
      </p:sp>
    </p:spTree>
    <p:extLst>
      <p:ext uri="{BB962C8B-B14F-4D97-AF65-F5344CB8AC3E}">
        <p14:creationId xmlns:p14="http://schemas.microsoft.com/office/powerpoint/2010/main" val="302352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itle Page (Support A)">
    <p:spTree>
      <p:nvGrpSpPr>
        <p:cNvPr id="1" name=""/>
        <p:cNvGrpSpPr/>
        <p:nvPr/>
      </p:nvGrpSpPr>
      <p:grpSpPr>
        <a:xfrm>
          <a:off x="0" y="0"/>
          <a:ext cx="0" cy="0"/>
          <a:chOff x="0" y="0"/>
          <a:chExt cx="0" cy="0"/>
        </a:xfrm>
      </p:grpSpPr>
      <p:pic>
        <p:nvPicPr>
          <p:cNvPr id="13" name="Picture 12"/>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4144" y="2173445"/>
            <a:ext cx="12188825" cy="2404872"/>
          </a:xfrm>
          <a:prstGeom prst="rect">
            <a:avLst/>
          </a:prstGeom>
        </p:spPr>
      </p:pic>
      <p:pic>
        <p:nvPicPr>
          <p:cNvPr id="16" name="Picture 15"/>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4144" y="2173445"/>
            <a:ext cx="12188825" cy="2404872"/>
          </a:xfrm>
          <a:prstGeom prst="rect">
            <a:avLst/>
          </a:prstGeom>
        </p:spPr>
      </p:pic>
      <p:sp>
        <p:nvSpPr>
          <p:cNvPr id="10" name="Title 1"/>
          <p:cNvSpPr>
            <a:spLocks noGrp="1"/>
          </p:cNvSpPr>
          <p:nvPr>
            <p:ph type="ctrTitle" hasCustomPrompt="1"/>
          </p:nvPr>
        </p:nvSpPr>
        <p:spPr>
          <a:xfrm>
            <a:off x="684213" y="2854838"/>
            <a:ext cx="10777215" cy="555626"/>
          </a:xfrm>
        </p:spPr>
        <p:txBody>
          <a:bodyPr anchor="b" anchorCtr="0">
            <a:noAutofit/>
          </a:bodyPr>
          <a:lstStyle>
            <a:lvl1pPr algn="l">
              <a:lnSpc>
                <a:spcPts val="3592"/>
              </a:lnSpc>
              <a:defRPr sz="3403" spc="0" baseline="0">
                <a:solidFill>
                  <a:schemeClr val="bg1"/>
                </a:solidFill>
                <a:latin typeface="Segoe UI Light" pitchFamily="34" charset="0"/>
              </a:defRPr>
            </a:lvl1pPr>
          </a:lstStyle>
          <a:p>
            <a:r>
              <a:rPr lang="en-US" dirty="0" smtClean="0"/>
              <a:t>Click to edit Master Title style</a:t>
            </a:r>
            <a:endParaRPr lang="en-US" dirty="0"/>
          </a:p>
        </p:txBody>
      </p:sp>
      <p:sp>
        <p:nvSpPr>
          <p:cNvPr id="11" name="Subtitle 2"/>
          <p:cNvSpPr>
            <a:spLocks noGrp="1"/>
          </p:cNvSpPr>
          <p:nvPr>
            <p:ph type="subTitle" idx="1"/>
          </p:nvPr>
        </p:nvSpPr>
        <p:spPr>
          <a:xfrm>
            <a:off x="684213" y="3546203"/>
            <a:ext cx="10777213" cy="655320"/>
          </a:xfrm>
        </p:spPr>
        <p:txBody>
          <a:bodyPr>
            <a:normAutofit/>
          </a:bodyPr>
          <a:lstStyle>
            <a:lvl1pPr marL="25931" indent="0" algn="l">
              <a:buNone/>
              <a:defRPr sz="1512">
                <a:solidFill>
                  <a:schemeClr val="bg1"/>
                </a:solidFill>
                <a:latin typeface="Segoe UI Light" pitchFamily="34" charset="0"/>
              </a:defRPr>
            </a:lvl1pPr>
            <a:lvl2pPr marL="432191" indent="0" algn="ctr">
              <a:buNone/>
              <a:defRPr>
                <a:solidFill>
                  <a:schemeClr val="tx1">
                    <a:tint val="75000"/>
                  </a:schemeClr>
                </a:solidFill>
              </a:defRPr>
            </a:lvl2pPr>
            <a:lvl3pPr marL="864382" indent="0" algn="ctr">
              <a:buNone/>
              <a:defRPr>
                <a:solidFill>
                  <a:schemeClr val="tx1">
                    <a:tint val="75000"/>
                  </a:schemeClr>
                </a:solidFill>
              </a:defRPr>
            </a:lvl3pPr>
            <a:lvl4pPr marL="1296573" indent="0" algn="ctr">
              <a:buNone/>
              <a:defRPr>
                <a:solidFill>
                  <a:schemeClr val="tx1">
                    <a:tint val="75000"/>
                  </a:schemeClr>
                </a:solidFill>
              </a:defRPr>
            </a:lvl4pPr>
            <a:lvl5pPr marL="1728765" indent="0" algn="ctr">
              <a:buNone/>
              <a:defRPr>
                <a:solidFill>
                  <a:schemeClr val="tx1">
                    <a:tint val="75000"/>
                  </a:schemeClr>
                </a:solidFill>
              </a:defRPr>
            </a:lvl5pPr>
            <a:lvl6pPr marL="2160956" indent="0" algn="ctr">
              <a:buNone/>
              <a:defRPr>
                <a:solidFill>
                  <a:schemeClr val="tx1">
                    <a:tint val="75000"/>
                  </a:schemeClr>
                </a:solidFill>
              </a:defRPr>
            </a:lvl6pPr>
            <a:lvl7pPr marL="2593147" indent="0" algn="ctr">
              <a:buNone/>
              <a:defRPr>
                <a:solidFill>
                  <a:schemeClr val="tx1">
                    <a:tint val="75000"/>
                  </a:schemeClr>
                </a:solidFill>
              </a:defRPr>
            </a:lvl7pPr>
            <a:lvl8pPr marL="3025338" indent="0" algn="ctr">
              <a:buNone/>
              <a:defRPr>
                <a:solidFill>
                  <a:schemeClr val="tx1">
                    <a:tint val="75000"/>
                  </a:schemeClr>
                </a:solidFill>
              </a:defRPr>
            </a:lvl8pPr>
            <a:lvl9pPr marL="3457529" indent="0" algn="ctr">
              <a:buNone/>
              <a:defRPr>
                <a:solidFill>
                  <a:schemeClr val="tx1">
                    <a:tint val="75000"/>
                  </a:schemeClr>
                </a:solidFill>
              </a:defRPr>
            </a:lvl9pPr>
          </a:lstStyle>
          <a:p>
            <a:r>
              <a:rPr lang="en-US" dirty="0" smtClean="0"/>
              <a:t>Click to edit Master subtitle style</a:t>
            </a:r>
            <a:endParaRPr lang="en-US" dirty="0"/>
          </a:p>
        </p:txBody>
      </p:sp>
      <p:sp>
        <p:nvSpPr>
          <p:cNvPr id="14" name="Text Placeholder 6"/>
          <p:cNvSpPr>
            <a:spLocks noGrp="1"/>
          </p:cNvSpPr>
          <p:nvPr>
            <p:ph type="body" sz="quarter" idx="10" hasCustomPrompt="1"/>
          </p:nvPr>
        </p:nvSpPr>
        <p:spPr>
          <a:xfrm>
            <a:off x="684213" y="4828871"/>
            <a:ext cx="10659256" cy="218204"/>
          </a:xfrm>
        </p:spPr>
        <p:txBody>
          <a:bodyPr/>
          <a:lstStyle>
            <a:lvl1pPr marL="25931" indent="0">
              <a:buFontTx/>
              <a:buNone/>
              <a:defRPr sz="1418">
                <a:solidFill>
                  <a:srgbClr val="595959"/>
                </a:solidFill>
                <a:latin typeface="Segoe UI Light" pitchFamily="34" charset="0"/>
              </a:defRPr>
            </a:lvl1pPr>
            <a:lvl2pPr marL="259315" indent="0">
              <a:buFontTx/>
              <a:buNone/>
              <a:defRPr/>
            </a:lvl2pPr>
            <a:lvl3pPr marL="518629" indent="0">
              <a:buFontTx/>
              <a:buNone/>
              <a:defRPr/>
            </a:lvl3pPr>
            <a:lvl4pPr marL="777944" indent="0">
              <a:buFontTx/>
              <a:buNone/>
              <a:defRPr/>
            </a:lvl4pPr>
            <a:lvl5pPr marL="1037259" indent="0">
              <a:buFontTx/>
              <a:buNone/>
              <a:defRPr/>
            </a:lvl5pPr>
          </a:lstStyle>
          <a:p>
            <a:pPr lvl="0"/>
            <a:r>
              <a:rPr lang="en-US" dirty="0" smtClean="0"/>
              <a:t>Click to insert Presenter’s Name, Title</a:t>
            </a:r>
          </a:p>
        </p:txBody>
      </p:sp>
      <p:sp>
        <p:nvSpPr>
          <p:cNvPr id="15" name="Text Placeholder 6"/>
          <p:cNvSpPr>
            <a:spLocks noGrp="1"/>
          </p:cNvSpPr>
          <p:nvPr>
            <p:ph type="body" sz="quarter" idx="11" hasCustomPrompt="1"/>
          </p:nvPr>
        </p:nvSpPr>
        <p:spPr>
          <a:xfrm>
            <a:off x="684213" y="5115206"/>
            <a:ext cx="10659256" cy="218204"/>
          </a:xfrm>
        </p:spPr>
        <p:txBody>
          <a:bodyPr/>
          <a:lstStyle>
            <a:lvl1pPr marL="25931" indent="0">
              <a:buFontTx/>
              <a:buNone/>
              <a:defRPr sz="1418">
                <a:solidFill>
                  <a:srgbClr val="595959"/>
                </a:solidFill>
                <a:latin typeface="Segoe UI Light" pitchFamily="34" charset="0"/>
              </a:defRPr>
            </a:lvl1pPr>
            <a:lvl2pPr marL="259315" indent="0">
              <a:buFontTx/>
              <a:buNone/>
              <a:defRPr/>
            </a:lvl2pPr>
            <a:lvl3pPr marL="518629" indent="0">
              <a:buFontTx/>
              <a:buNone/>
              <a:defRPr/>
            </a:lvl3pPr>
            <a:lvl4pPr marL="777944" indent="0">
              <a:buFontTx/>
              <a:buNone/>
              <a:defRPr/>
            </a:lvl4pPr>
            <a:lvl5pPr marL="1037259" indent="0">
              <a:buFontTx/>
              <a:buNone/>
              <a:defRPr/>
            </a:lvl5pPr>
          </a:lstStyle>
          <a:p>
            <a:pPr lvl="0"/>
            <a:r>
              <a:rPr lang="en-US" dirty="0" smtClean="0"/>
              <a:t>Date of Presentation</a:t>
            </a:r>
          </a:p>
        </p:txBody>
      </p:sp>
    </p:spTree>
    <p:extLst>
      <p:ext uri="{BB962C8B-B14F-4D97-AF65-F5344CB8AC3E}">
        <p14:creationId xmlns:p14="http://schemas.microsoft.com/office/powerpoint/2010/main" val="131138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itle Page (Support B)">
    <p:spTree>
      <p:nvGrpSpPr>
        <p:cNvPr id="1" name=""/>
        <p:cNvGrpSpPr/>
        <p:nvPr/>
      </p:nvGrpSpPr>
      <p:grpSpPr>
        <a:xfrm>
          <a:off x="0" y="0"/>
          <a:ext cx="0" cy="0"/>
          <a:chOff x="0" y="0"/>
          <a:chExt cx="0" cy="0"/>
        </a:xfrm>
      </p:grpSpPr>
      <p:pic>
        <p:nvPicPr>
          <p:cNvPr id="13" name="Picture 12"/>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4144" y="2173445"/>
            <a:ext cx="12188825" cy="2404872"/>
          </a:xfrm>
          <a:prstGeom prst="rect">
            <a:avLst/>
          </a:prstGeom>
        </p:spPr>
      </p:pic>
      <p:pic>
        <p:nvPicPr>
          <p:cNvPr id="16" name="Picture 15"/>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4144" y="2173445"/>
            <a:ext cx="12188825" cy="2404872"/>
          </a:xfrm>
          <a:prstGeom prst="rect">
            <a:avLst/>
          </a:prstGeom>
        </p:spPr>
      </p:pic>
      <p:sp>
        <p:nvSpPr>
          <p:cNvPr id="10" name="Title 1"/>
          <p:cNvSpPr>
            <a:spLocks noGrp="1"/>
          </p:cNvSpPr>
          <p:nvPr>
            <p:ph type="ctrTitle" hasCustomPrompt="1"/>
          </p:nvPr>
        </p:nvSpPr>
        <p:spPr>
          <a:xfrm>
            <a:off x="684214" y="2854838"/>
            <a:ext cx="5665771" cy="555626"/>
          </a:xfrm>
        </p:spPr>
        <p:txBody>
          <a:bodyPr anchor="b" anchorCtr="0">
            <a:noAutofit/>
          </a:bodyPr>
          <a:lstStyle>
            <a:lvl1pPr algn="l">
              <a:lnSpc>
                <a:spcPts val="3592"/>
              </a:lnSpc>
              <a:defRPr sz="3403" spc="0" baseline="0">
                <a:solidFill>
                  <a:schemeClr val="bg1"/>
                </a:solidFill>
                <a:latin typeface="Segoe UI Light" pitchFamily="34" charset="0"/>
              </a:defRPr>
            </a:lvl1pPr>
          </a:lstStyle>
          <a:p>
            <a:r>
              <a:rPr lang="en-US" dirty="0" smtClean="0"/>
              <a:t>Click to edit Master Title style</a:t>
            </a:r>
            <a:endParaRPr lang="en-US" dirty="0"/>
          </a:p>
        </p:txBody>
      </p:sp>
      <p:sp>
        <p:nvSpPr>
          <p:cNvPr id="11" name="Subtitle 2"/>
          <p:cNvSpPr>
            <a:spLocks noGrp="1"/>
          </p:cNvSpPr>
          <p:nvPr>
            <p:ph type="subTitle" idx="1"/>
          </p:nvPr>
        </p:nvSpPr>
        <p:spPr>
          <a:xfrm>
            <a:off x="684215" y="3546203"/>
            <a:ext cx="5665769" cy="655320"/>
          </a:xfrm>
        </p:spPr>
        <p:txBody>
          <a:bodyPr>
            <a:normAutofit/>
          </a:bodyPr>
          <a:lstStyle>
            <a:lvl1pPr marL="25931" indent="0" algn="l">
              <a:buNone/>
              <a:defRPr sz="1512">
                <a:solidFill>
                  <a:schemeClr val="bg1"/>
                </a:solidFill>
                <a:latin typeface="Segoe UI Light" pitchFamily="34" charset="0"/>
              </a:defRPr>
            </a:lvl1pPr>
            <a:lvl2pPr marL="432191" indent="0" algn="ctr">
              <a:buNone/>
              <a:defRPr>
                <a:solidFill>
                  <a:schemeClr val="tx1">
                    <a:tint val="75000"/>
                  </a:schemeClr>
                </a:solidFill>
              </a:defRPr>
            </a:lvl2pPr>
            <a:lvl3pPr marL="864382" indent="0" algn="ctr">
              <a:buNone/>
              <a:defRPr>
                <a:solidFill>
                  <a:schemeClr val="tx1">
                    <a:tint val="75000"/>
                  </a:schemeClr>
                </a:solidFill>
              </a:defRPr>
            </a:lvl3pPr>
            <a:lvl4pPr marL="1296573" indent="0" algn="ctr">
              <a:buNone/>
              <a:defRPr>
                <a:solidFill>
                  <a:schemeClr val="tx1">
                    <a:tint val="75000"/>
                  </a:schemeClr>
                </a:solidFill>
              </a:defRPr>
            </a:lvl4pPr>
            <a:lvl5pPr marL="1728765" indent="0" algn="ctr">
              <a:buNone/>
              <a:defRPr>
                <a:solidFill>
                  <a:schemeClr val="tx1">
                    <a:tint val="75000"/>
                  </a:schemeClr>
                </a:solidFill>
              </a:defRPr>
            </a:lvl5pPr>
            <a:lvl6pPr marL="2160956" indent="0" algn="ctr">
              <a:buNone/>
              <a:defRPr>
                <a:solidFill>
                  <a:schemeClr val="tx1">
                    <a:tint val="75000"/>
                  </a:schemeClr>
                </a:solidFill>
              </a:defRPr>
            </a:lvl6pPr>
            <a:lvl7pPr marL="2593147" indent="0" algn="ctr">
              <a:buNone/>
              <a:defRPr>
                <a:solidFill>
                  <a:schemeClr val="tx1">
                    <a:tint val="75000"/>
                  </a:schemeClr>
                </a:solidFill>
              </a:defRPr>
            </a:lvl7pPr>
            <a:lvl8pPr marL="3025338" indent="0" algn="ctr">
              <a:buNone/>
              <a:defRPr>
                <a:solidFill>
                  <a:schemeClr val="tx1">
                    <a:tint val="75000"/>
                  </a:schemeClr>
                </a:solidFill>
              </a:defRPr>
            </a:lvl8pPr>
            <a:lvl9pPr marL="3457529" indent="0" algn="ctr">
              <a:buNone/>
              <a:defRPr>
                <a:solidFill>
                  <a:schemeClr val="tx1">
                    <a:tint val="75000"/>
                  </a:schemeClr>
                </a:solidFill>
              </a:defRPr>
            </a:lvl9pPr>
          </a:lstStyle>
          <a:p>
            <a:r>
              <a:rPr lang="en-US" dirty="0" smtClean="0"/>
              <a:t>Click to edit Master subtitle style</a:t>
            </a:r>
            <a:endParaRPr lang="en-US" dirty="0"/>
          </a:p>
        </p:txBody>
      </p:sp>
      <p:sp>
        <p:nvSpPr>
          <p:cNvPr id="14" name="Text Placeholder 6"/>
          <p:cNvSpPr>
            <a:spLocks noGrp="1"/>
          </p:cNvSpPr>
          <p:nvPr>
            <p:ph type="body" sz="quarter" idx="10" hasCustomPrompt="1"/>
          </p:nvPr>
        </p:nvSpPr>
        <p:spPr>
          <a:xfrm>
            <a:off x="684213" y="4828871"/>
            <a:ext cx="10659256" cy="218204"/>
          </a:xfrm>
        </p:spPr>
        <p:txBody>
          <a:bodyPr/>
          <a:lstStyle>
            <a:lvl1pPr marL="25931" indent="0">
              <a:buFontTx/>
              <a:buNone/>
              <a:defRPr sz="1418">
                <a:solidFill>
                  <a:srgbClr val="595959"/>
                </a:solidFill>
                <a:latin typeface="Segoe UI Light" pitchFamily="34" charset="0"/>
              </a:defRPr>
            </a:lvl1pPr>
            <a:lvl2pPr marL="259315" indent="0">
              <a:buFontTx/>
              <a:buNone/>
              <a:defRPr/>
            </a:lvl2pPr>
            <a:lvl3pPr marL="518629" indent="0">
              <a:buFontTx/>
              <a:buNone/>
              <a:defRPr/>
            </a:lvl3pPr>
            <a:lvl4pPr marL="777944" indent="0">
              <a:buFontTx/>
              <a:buNone/>
              <a:defRPr/>
            </a:lvl4pPr>
            <a:lvl5pPr marL="1037259" indent="0">
              <a:buFontTx/>
              <a:buNone/>
              <a:defRPr/>
            </a:lvl5pPr>
          </a:lstStyle>
          <a:p>
            <a:pPr lvl="0"/>
            <a:r>
              <a:rPr lang="en-US" dirty="0" smtClean="0"/>
              <a:t>Click to insert Presenter’s Name, Title</a:t>
            </a:r>
          </a:p>
        </p:txBody>
      </p:sp>
      <p:sp>
        <p:nvSpPr>
          <p:cNvPr id="15" name="Text Placeholder 6"/>
          <p:cNvSpPr>
            <a:spLocks noGrp="1"/>
          </p:cNvSpPr>
          <p:nvPr>
            <p:ph type="body" sz="quarter" idx="11" hasCustomPrompt="1"/>
          </p:nvPr>
        </p:nvSpPr>
        <p:spPr>
          <a:xfrm>
            <a:off x="684213" y="5115206"/>
            <a:ext cx="10659256" cy="218204"/>
          </a:xfrm>
        </p:spPr>
        <p:txBody>
          <a:bodyPr/>
          <a:lstStyle>
            <a:lvl1pPr marL="25931" indent="0">
              <a:buFontTx/>
              <a:buNone/>
              <a:defRPr sz="1418">
                <a:solidFill>
                  <a:srgbClr val="595959"/>
                </a:solidFill>
                <a:latin typeface="Segoe UI Light" pitchFamily="34" charset="0"/>
              </a:defRPr>
            </a:lvl1pPr>
            <a:lvl2pPr marL="259315" indent="0">
              <a:buFontTx/>
              <a:buNone/>
              <a:defRPr/>
            </a:lvl2pPr>
            <a:lvl3pPr marL="518629" indent="0">
              <a:buFontTx/>
              <a:buNone/>
              <a:defRPr/>
            </a:lvl3pPr>
            <a:lvl4pPr marL="777944" indent="0">
              <a:buFontTx/>
              <a:buNone/>
              <a:defRPr/>
            </a:lvl4pPr>
            <a:lvl5pPr marL="1037259" indent="0">
              <a:buFontTx/>
              <a:buNone/>
              <a:defRPr/>
            </a:lvl5pPr>
          </a:lstStyle>
          <a:p>
            <a:pPr lvl="0"/>
            <a:r>
              <a:rPr lang="en-US" dirty="0" smtClean="0"/>
              <a:t>Date of Presentation</a:t>
            </a:r>
          </a:p>
        </p:txBody>
      </p:sp>
    </p:spTree>
    <p:extLst>
      <p:ext uri="{BB962C8B-B14F-4D97-AF65-F5344CB8AC3E}">
        <p14:creationId xmlns:p14="http://schemas.microsoft.com/office/powerpoint/2010/main" val="78349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Agenda (Architecture)">
    <p:spTree>
      <p:nvGrpSpPr>
        <p:cNvPr id="1" name=""/>
        <p:cNvGrpSpPr/>
        <p:nvPr/>
      </p:nvGrpSpPr>
      <p:grpSpPr>
        <a:xfrm>
          <a:off x="0" y="0"/>
          <a:ext cx="0" cy="0"/>
          <a:chOff x="0" y="0"/>
          <a:chExt cx="0" cy="0"/>
        </a:xfrm>
      </p:grpSpPr>
      <p:pic>
        <p:nvPicPr>
          <p:cNvPr id="16" name="Picture 6" descr="C:\Users\victor.melniciuc\Desktop\==Work\MCS BOM\ppt\JPEGs (ready)\MYM.png"/>
          <p:cNvPicPr>
            <a:picLocks noChangeAspect="1" noChangeArrowheads="1"/>
          </p:cNvPicPr>
          <p:nvPr userDrawn="1"/>
        </p:nvPicPr>
        <p:blipFill>
          <a:blip r:embed="rId2" cstate="email"/>
          <a:srcRect/>
          <a:stretch>
            <a:fillRect/>
          </a:stretch>
        </p:blipFill>
        <p:spPr bwMode="auto">
          <a:xfrm>
            <a:off x="9218614" y="6344457"/>
            <a:ext cx="2514600" cy="176104"/>
          </a:xfrm>
          <a:prstGeom prst="rect">
            <a:avLst/>
          </a:prstGeom>
          <a:noFill/>
        </p:spPr>
      </p:pic>
      <p:pic>
        <p:nvPicPr>
          <p:cNvPr id="9" name="Picture 3" descr="C:\Users\victor.melniciuc\Desktop\==Work\MCS BOM\assets\FAN2008058.JPG"/>
          <p:cNvPicPr>
            <a:picLocks noChangeAspect="1" noChangeArrowheads="1"/>
          </p:cNvPicPr>
          <p:nvPr userDrawn="1"/>
        </p:nvPicPr>
        <p:blipFill>
          <a:blip r:embed="rId3" cstate="email"/>
          <a:srcRect l="21453" t="16710" r="29526"/>
          <a:stretch>
            <a:fillRect/>
          </a:stretch>
        </p:blipFill>
        <p:spPr bwMode="auto">
          <a:xfrm>
            <a:off x="6790916" y="1005279"/>
            <a:ext cx="5395794" cy="5852722"/>
          </a:xfrm>
          <a:prstGeom prst="rect">
            <a:avLst/>
          </a:prstGeom>
          <a:noFill/>
          <a:ln>
            <a:noFill/>
          </a:ln>
        </p:spPr>
      </p:pic>
      <p:sp>
        <p:nvSpPr>
          <p:cNvPr id="10" name="Rectangle 9"/>
          <p:cNvSpPr/>
          <p:nvPr userDrawn="1"/>
        </p:nvSpPr>
        <p:spPr bwMode="auto">
          <a:xfrm>
            <a:off x="6790916" y="0"/>
            <a:ext cx="3342094" cy="3733800"/>
          </a:xfrm>
          <a:prstGeom prst="rect">
            <a:avLst/>
          </a:prstGeom>
          <a:solidFill>
            <a:schemeClr val="tx1">
              <a:lumMod val="95000"/>
              <a:lumOff val="5000"/>
              <a:alpha val="4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86434" tIns="43217" rIns="86434" bIns="43217" numCol="1" rtlCol="0" anchor="ctr" anchorCtr="0" compatLnSpc="1">
            <a:prstTxWarp prst="textNoShape">
              <a:avLst/>
            </a:prstTxWarp>
          </a:bodyPr>
          <a:lstStyle/>
          <a:p>
            <a:pPr algn="ctr" defTabSz="864098" fontAlgn="base">
              <a:spcBef>
                <a:spcPct val="0"/>
              </a:spcBef>
              <a:spcAft>
                <a:spcPct val="0"/>
              </a:spcAft>
            </a:pPr>
            <a:endParaRPr lang="en-US" sz="2080" dirty="0" smtClean="0">
              <a:gradFill>
                <a:gsLst>
                  <a:gs pos="0">
                    <a:srgbClr val="FFFFFF"/>
                  </a:gs>
                  <a:gs pos="100000">
                    <a:srgbClr val="FFFFFF"/>
                  </a:gs>
                </a:gsLst>
                <a:lin ang="5400000" scaled="0"/>
              </a:gradFill>
            </a:endParaRPr>
          </a:p>
        </p:txBody>
      </p:sp>
      <p:sp>
        <p:nvSpPr>
          <p:cNvPr id="3" name="Rectangle 2"/>
          <p:cNvSpPr/>
          <p:nvPr userDrawn="1"/>
        </p:nvSpPr>
        <p:spPr bwMode="auto">
          <a:xfrm>
            <a:off x="1" y="1005279"/>
            <a:ext cx="12188825" cy="914400"/>
          </a:xfrm>
          <a:prstGeom prst="rect">
            <a:avLst/>
          </a:prstGeom>
          <a:solidFill>
            <a:srgbClr val="595959">
              <a:alpha val="5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86434" tIns="43217" rIns="86434" bIns="43217" numCol="1" rtlCol="0" anchor="ctr" anchorCtr="0" compatLnSpc="1">
            <a:prstTxWarp prst="textNoShape">
              <a:avLst/>
            </a:prstTxWarp>
          </a:bodyPr>
          <a:lstStyle/>
          <a:p>
            <a:pPr algn="ctr" defTabSz="864098" fontAlgn="base">
              <a:spcBef>
                <a:spcPct val="0"/>
              </a:spcBef>
              <a:spcAft>
                <a:spcPct val="0"/>
              </a:spcAft>
            </a:pPr>
            <a:endParaRPr lang="en-US" sz="2080" dirty="0" smtClean="0">
              <a:gradFill>
                <a:gsLst>
                  <a:gs pos="0">
                    <a:srgbClr val="FFFFFF"/>
                  </a:gs>
                  <a:gs pos="100000">
                    <a:srgbClr val="FFFFFF"/>
                  </a:gs>
                </a:gsLst>
                <a:lin ang="5400000" scaled="0"/>
              </a:gradFill>
            </a:endParaRPr>
          </a:p>
        </p:txBody>
      </p:sp>
      <p:sp>
        <p:nvSpPr>
          <p:cNvPr id="14" name="Title 1"/>
          <p:cNvSpPr>
            <a:spLocks noGrp="1"/>
          </p:cNvSpPr>
          <p:nvPr>
            <p:ph type="ctrTitle" hasCustomPrompt="1"/>
          </p:nvPr>
        </p:nvSpPr>
        <p:spPr>
          <a:xfrm>
            <a:off x="684212" y="1184665"/>
            <a:ext cx="9448800" cy="555626"/>
          </a:xfrm>
        </p:spPr>
        <p:txBody>
          <a:bodyPr anchor="t" anchorCtr="0">
            <a:noAutofit/>
          </a:bodyPr>
          <a:lstStyle>
            <a:lvl1pPr algn="l">
              <a:lnSpc>
                <a:spcPts val="4537"/>
              </a:lnSpc>
              <a:defRPr sz="3403" spc="0" baseline="0">
                <a:solidFill>
                  <a:schemeClr val="bg1"/>
                </a:solidFill>
                <a:latin typeface="Segoe UI Light" pitchFamily="34" charset="0"/>
              </a:defRPr>
            </a:lvl1pPr>
          </a:lstStyle>
          <a:p>
            <a:r>
              <a:rPr lang="en-US" dirty="0" smtClean="0"/>
              <a:t>Agenda</a:t>
            </a:r>
            <a:endParaRPr lang="en-US" dirty="0"/>
          </a:p>
        </p:txBody>
      </p:sp>
      <p:sp>
        <p:nvSpPr>
          <p:cNvPr id="11" name="Content Placeholder 2"/>
          <p:cNvSpPr>
            <a:spLocks noGrp="1"/>
          </p:cNvSpPr>
          <p:nvPr>
            <p:ph idx="1" hasCustomPrompt="1"/>
          </p:nvPr>
        </p:nvSpPr>
        <p:spPr>
          <a:xfrm>
            <a:off x="684213" y="2130629"/>
            <a:ext cx="5181600" cy="261931"/>
          </a:xfrm>
        </p:spPr>
        <p:txBody>
          <a:bodyPr/>
          <a:lstStyle>
            <a:lvl1pPr marL="259315" marR="0" indent="-259315" algn="l" defTabSz="864347" rtl="0" eaLnBrk="1" fontAlgn="auto" latinLnBrk="0" hangingPunct="1">
              <a:lnSpc>
                <a:spcPct val="100000"/>
              </a:lnSpc>
              <a:spcBef>
                <a:spcPts val="567"/>
              </a:spcBef>
              <a:spcAft>
                <a:spcPts val="0"/>
              </a:spcAft>
              <a:buClr>
                <a:srgbClr val="5191CD"/>
              </a:buClr>
              <a:buSzPct val="100000"/>
              <a:buFontTx/>
              <a:buBlip>
                <a:blip r:embed="rId4"/>
              </a:buBlip>
              <a:tabLst/>
              <a:defRPr sz="1702">
                <a:solidFill>
                  <a:srgbClr val="595959"/>
                </a:solidFill>
                <a:latin typeface="Segoe UI" pitchFamily="34" charset="0"/>
                <a:ea typeface="Segoe UI" pitchFamily="34" charset="0"/>
                <a:cs typeface="Segoe UI" pitchFamily="34" charset="0"/>
              </a:defRPr>
            </a:lvl1pPr>
            <a:lvl2pPr marL="518629" indent="-259315">
              <a:buClr>
                <a:srgbClr val="5191CD"/>
              </a:buClr>
              <a:buSzPct val="75000"/>
              <a:buFontTx/>
              <a:buBlip>
                <a:blip r:embed="rId4"/>
              </a:buBlip>
              <a:defRPr>
                <a:solidFill>
                  <a:srgbClr val="595959"/>
                </a:solidFill>
                <a:latin typeface="+mn-lt"/>
              </a:defRPr>
            </a:lvl2pPr>
            <a:lvl3pPr marL="777944" indent="-259315">
              <a:buClr>
                <a:srgbClr val="5191CD"/>
              </a:buClr>
              <a:buFont typeface="Segoe" charset="0"/>
              <a:buChar char="–"/>
              <a:defRPr>
                <a:solidFill>
                  <a:srgbClr val="595959"/>
                </a:solidFill>
                <a:latin typeface="+mn-lt"/>
              </a:defRPr>
            </a:lvl3pPr>
            <a:lvl4pPr marL="1037259" indent="-259315">
              <a:buClr>
                <a:srgbClr val="5191CD"/>
              </a:buClr>
              <a:buFont typeface="Segoe" charset="0"/>
              <a:buChar char="–"/>
              <a:defRPr>
                <a:solidFill>
                  <a:srgbClr val="595959"/>
                </a:solidFill>
                <a:latin typeface="+mn-lt"/>
              </a:defRPr>
            </a:lvl4pPr>
            <a:lvl5pPr marL="1296573" indent="-259315">
              <a:buClr>
                <a:srgbClr val="5191CD"/>
              </a:buClr>
              <a:buFont typeface="Segoe" charset="0"/>
              <a:buChar char="–"/>
              <a:defRPr>
                <a:solidFill>
                  <a:srgbClr val="595959"/>
                </a:solidFill>
                <a:latin typeface="+mn-lt"/>
              </a:defRPr>
            </a:lvl5pPr>
          </a:lstStyle>
          <a:p>
            <a:pPr marL="259315" marR="0" lvl="0" indent="-259315" algn="l" defTabSz="864347" rtl="0" eaLnBrk="1" fontAlgn="auto" latinLnBrk="0" hangingPunct="1">
              <a:lnSpc>
                <a:spcPct val="100000"/>
              </a:lnSpc>
              <a:spcBef>
                <a:spcPts val="567"/>
              </a:spcBef>
              <a:spcAft>
                <a:spcPts val="0"/>
              </a:spcAft>
              <a:buClr>
                <a:srgbClr val="5191CD"/>
              </a:buClr>
              <a:buSzPct val="100000"/>
              <a:buFontTx/>
              <a:buBlip>
                <a:blip r:embed="rId4"/>
              </a:buBlip>
              <a:tabLst/>
              <a:defRPr/>
            </a:pPr>
            <a:r>
              <a:rPr lang="en-US" dirty="0" smtClean="0"/>
              <a:t>Click to insert text</a:t>
            </a:r>
          </a:p>
        </p:txBody>
      </p:sp>
      <p:pic>
        <p:nvPicPr>
          <p:cNvPr id="13" name="Picture 12" descr="Microsoft logo_white.png"/>
          <p:cNvPicPr>
            <a:picLocks noChangeAspect="1"/>
          </p:cNvPicPr>
          <p:nvPr userDrawn="1"/>
        </p:nvPicPr>
        <p:blipFill>
          <a:blip r:embed="rId5"/>
          <a:stretch>
            <a:fillRect/>
          </a:stretch>
        </p:blipFill>
        <p:spPr>
          <a:xfrm>
            <a:off x="8996517" y="6422476"/>
            <a:ext cx="3142298" cy="394854"/>
          </a:xfrm>
          <a:prstGeom prst="rect">
            <a:avLst/>
          </a:prstGeom>
        </p:spPr>
      </p:pic>
    </p:spTree>
    <p:extLst>
      <p:ext uri="{BB962C8B-B14F-4D97-AF65-F5344CB8AC3E}">
        <p14:creationId xmlns:p14="http://schemas.microsoft.com/office/powerpoint/2010/main" val="194149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Agenda (Architecture 2)">
    <p:spTree>
      <p:nvGrpSpPr>
        <p:cNvPr id="1" name=""/>
        <p:cNvGrpSpPr/>
        <p:nvPr/>
      </p:nvGrpSpPr>
      <p:grpSpPr>
        <a:xfrm>
          <a:off x="0" y="0"/>
          <a:ext cx="0" cy="0"/>
          <a:chOff x="0" y="0"/>
          <a:chExt cx="0" cy="0"/>
        </a:xfrm>
      </p:grpSpPr>
      <p:pic>
        <p:nvPicPr>
          <p:cNvPr id="16" name="Picture 6" descr="C:\Users\victor.melniciuc\Desktop\==Work\MCS BOM\ppt\JPEGs (ready)\MYM.png"/>
          <p:cNvPicPr>
            <a:picLocks noChangeAspect="1" noChangeArrowheads="1"/>
          </p:cNvPicPr>
          <p:nvPr userDrawn="1"/>
        </p:nvPicPr>
        <p:blipFill>
          <a:blip r:embed="rId2" cstate="email"/>
          <a:srcRect/>
          <a:stretch>
            <a:fillRect/>
          </a:stretch>
        </p:blipFill>
        <p:spPr bwMode="auto">
          <a:xfrm>
            <a:off x="9218614" y="6344457"/>
            <a:ext cx="2514600" cy="176104"/>
          </a:xfrm>
          <a:prstGeom prst="rect">
            <a:avLst/>
          </a:prstGeom>
          <a:noFill/>
        </p:spPr>
      </p:pic>
      <p:pic>
        <p:nvPicPr>
          <p:cNvPr id="9" name="Picture 3"/>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l="6426" r="18387"/>
          <a:stretch>
            <a:fillRect/>
          </a:stretch>
        </p:blipFill>
        <p:spPr bwMode="auto">
          <a:xfrm>
            <a:off x="6323011" y="1005279"/>
            <a:ext cx="5865814" cy="5852722"/>
          </a:xfrm>
          <a:prstGeom prst="rect">
            <a:avLst/>
          </a:prstGeom>
          <a:noFill/>
          <a:ln>
            <a:noFill/>
          </a:ln>
        </p:spPr>
      </p:pic>
      <p:sp>
        <p:nvSpPr>
          <p:cNvPr id="10" name="Rectangle 9"/>
          <p:cNvSpPr/>
          <p:nvPr userDrawn="1"/>
        </p:nvSpPr>
        <p:spPr bwMode="auto">
          <a:xfrm>
            <a:off x="6323011" y="0"/>
            <a:ext cx="3809999" cy="3733800"/>
          </a:xfrm>
          <a:prstGeom prst="rect">
            <a:avLst/>
          </a:prstGeom>
          <a:solidFill>
            <a:schemeClr val="tx1">
              <a:lumMod val="95000"/>
              <a:lumOff val="5000"/>
              <a:alpha val="4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86434" tIns="43217" rIns="86434" bIns="43217" numCol="1" rtlCol="0" anchor="ctr" anchorCtr="0" compatLnSpc="1">
            <a:prstTxWarp prst="textNoShape">
              <a:avLst/>
            </a:prstTxWarp>
          </a:bodyPr>
          <a:lstStyle/>
          <a:p>
            <a:pPr algn="ctr" defTabSz="864098" fontAlgn="base">
              <a:spcBef>
                <a:spcPct val="0"/>
              </a:spcBef>
              <a:spcAft>
                <a:spcPct val="0"/>
              </a:spcAft>
            </a:pPr>
            <a:endParaRPr lang="en-US" sz="2080" dirty="0" smtClean="0">
              <a:gradFill>
                <a:gsLst>
                  <a:gs pos="0">
                    <a:srgbClr val="FFFFFF"/>
                  </a:gs>
                  <a:gs pos="100000">
                    <a:srgbClr val="FFFFFF"/>
                  </a:gs>
                </a:gsLst>
                <a:lin ang="5400000" scaled="0"/>
              </a:gradFill>
            </a:endParaRPr>
          </a:p>
        </p:txBody>
      </p:sp>
      <p:sp>
        <p:nvSpPr>
          <p:cNvPr id="3" name="Rectangle 2"/>
          <p:cNvSpPr/>
          <p:nvPr userDrawn="1"/>
        </p:nvSpPr>
        <p:spPr bwMode="auto">
          <a:xfrm>
            <a:off x="1" y="1005279"/>
            <a:ext cx="12188825" cy="914400"/>
          </a:xfrm>
          <a:prstGeom prst="rect">
            <a:avLst/>
          </a:prstGeom>
          <a:solidFill>
            <a:srgbClr val="595959">
              <a:alpha val="5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86434" tIns="43217" rIns="86434" bIns="43217" numCol="1" rtlCol="0" anchor="ctr" anchorCtr="0" compatLnSpc="1">
            <a:prstTxWarp prst="textNoShape">
              <a:avLst/>
            </a:prstTxWarp>
          </a:bodyPr>
          <a:lstStyle/>
          <a:p>
            <a:pPr algn="ctr" defTabSz="864098" fontAlgn="base">
              <a:spcBef>
                <a:spcPct val="0"/>
              </a:spcBef>
              <a:spcAft>
                <a:spcPct val="0"/>
              </a:spcAft>
            </a:pPr>
            <a:endParaRPr lang="en-US" sz="2080" dirty="0" smtClean="0">
              <a:gradFill>
                <a:gsLst>
                  <a:gs pos="0">
                    <a:srgbClr val="FFFFFF"/>
                  </a:gs>
                  <a:gs pos="100000">
                    <a:srgbClr val="FFFFFF"/>
                  </a:gs>
                </a:gsLst>
                <a:lin ang="5400000" scaled="0"/>
              </a:gradFill>
            </a:endParaRPr>
          </a:p>
        </p:txBody>
      </p:sp>
      <p:sp>
        <p:nvSpPr>
          <p:cNvPr id="14" name="Title 1"/>
          <p:cNvSpPr>
            <a:spLocks noGrp="1"/>
          </p:cNvSpPr>
          <p:nvPr>
            <p:ph type="ctrTitle" hasCustomPrompt="1"/>
          </p:nvPr>
        </p:nvSpPr>
        <p:spPr>
          <a:xfrm>
            <a:off x="684212" y="1184665"/>
            <a:ext cx="9448799" cy="555626"/>
          </a:xfrm>
        </p:spPr>
        <p:txBody>
          <a:bodyPr anchor="t" anchorCtr="0">
            <a:noAutofit/>
          </a:bodyPr>
          <a:lstStyle>
            <a:lvl1pPr algn="l">
              <a:lnSpc>
                <a:spcPts val="4537"/>
              </a:lnSpc>
              <a:defRPr sz="3403" spc="0" baseline="0">
                <a:solidFill>
                  <a:schemeClr val="bg1"/>
                </a:solidFill>
                <a:latin typeface="Segoe UI Light" pitchFamily="34" charset="0"/>
              </a:defRPr>
            </a:lvl1pPr>
          </a:lstStyle>
          <a:p>
            <a:r>
              <a:rPr lang="en-US" dirty="0" smtClean="0"/>
              <a:t>Agenda</a:t>
            </a:r>
            <a:endParaRPr lang="en-US" dirty="0"/>
          </a:p>
        </p:txBody>
      </p:sp>
      <p:sp>
        <p:nvSpPr>
          <p:cNvPr id="11" name="Content Placeholder 2"/>
          <p:cNvSpPr>
            <a:spLocks noGrp="1"/>
          </p:cNvSpPr>
          <p:nvPr>
            <p:ph idx="1" hasCustomPrompt="1"/>
          </p:nvPr>
        </p:nvSpPr>
        <p:spPr>
          <a:xfrm>
            <a:off x="684213" y="2130629"/>
            <a:ext cx="5181600" cy="261931"/>
          </a:xfrm>
        </p:spPr>
        <p:txBody>
          <a:bodyPr/>
          <a:lstStyle>
            <a:lvl1pPr marL="259315" marR="0" indent="-259315" algn="l" defTabSz="864347" rtl="0" eaLnBrk="1" fontAlgn="auto" latinLnBrk="0" hangingPunct="1">
              <a:lnSpc>
                <a:spcPct val="100000"/>
              </a:lnSpc>
              <a:spcBef>
                <a:spcPts val="567"/>
              </a:spcBef>
              <a:spcAft>
                <a:spcPts val="0"/>
              </a:spcAft>
              <a:buClr>
                <a:srgbClr val="5191CD"/>
              </a:buClr>
              <a:buSzPct val="100000"/>
              <a:buFontTx/>
              <a:buBlip>
                <a:blip r:embed="rId4"/>
              </a:buBlip>
              <a:tabLst/>
              <a:defRPr sz="1702">
                <a:solidFill>
                  <a:srgbClr val="595959"/>
                </a:solidFill>
                <a:latin typeface="Segoe UI" pitchFamily="34" charset="0"/>
                <a:ea typeface="Segoe UI" pitchFamily="34" charset="0"/>
                <a:cs typeface="Segoe UI" pitchFamily="34" charset="0"/>
              </a:defRPr>
            </a:lvl1pPr>
            <a:lvl2pPr marL="518629" indent="-259315">
              <a:buClr>
                <a:srgbClr val="5191CD"/>
              </a:buClr>
              <a:buSzPct val="75000"/>
              <a:buFontTx/>
              <a:buBlip>
                <a:blip r:embed="rId4"/>
              </a:buBlip>
              <a:defRPr>
                <a:solidFill>
                  <a:srgbClr val="595959"/>
                </a:solidFill>
                <a:latin typeface="+mn-lt"/>
              </a:defRPr>
            </a:lvl2pPr>
            <a:lvl3pPr marL="777944" indent="-259315">
              <a:buClr>
                <a:srgbClr val="5191CD"/>
              </a:buClr>
              <a:buFont typeface="Segoe" charset="0"/>
              <a:buChar char="–"/>
              <a:defRPr>
                <a:solidFill>
                  <a:srgbClr val="595959"/>
                </a:solidFill>
                <a:latin typeface="+mn-lt"/>
              </a:defRPr>
            </a:lvl3pPr>
            <a:lvl4pPr marL="1037259" indent="-259315">
              <a:buClr>
                <a:srgbClr val="5191CD"/>
              </a:buClr>
              <a:buFont typeface="Segoe" charset="0"/>
              <a:buChar char="–"/>
              <a:defRPr>
                <a:solidFill>
                  <a:srgbClr val="595959"/>
                </a:solidFill>
                <a:latin typeface="+mn-lt"/>
              </a:defRPr>
            </a:lvl4pPr>
            <a:lvl5pPr marL="1296573" indent="-259315">
              <a:buClr>
                <a:srgbClr val="5191CD"/>
              </a:buClr>
              <a:buFont typeface="Segoe" charset="0"/>
              <a:buChar char="–"/>
              <a:defRPr>
                <a:solidFill>
                  <a:srgbClr val="595959"/>
                </a:solidFill>
                <a:latin typeface="+mn-lt"/>
              </a:defRPr>
            </a:lvl5pPr>
          </a:lstStyle>
          <a:p>
            <a:pPr marL="259315" marR="0" lvl="0" indent="-259315" algn="l" defTabSz="864347" rtl="0" eaLnBrk="1" fontAlgn="auto" latinLnBrk="0" hangingPunct="1">
              <a:lnSpc>
                <a:spcPct val="100000"/>
              </a:lnSpc>
              <a:spcBef>
                <a:spcPts val="567"/>
              </a:spcBef>
              <a:spcAft>
                <a:spcPts val="0"/>
              </a:spcAft>
              <a:buClr>
                <a:srgbClr val="5191CD"/>
              </a:buClr>
              <a:buSzPct val="100000"/>
              <a:buFontTx/>
              <a:buBlip>
                <a:blip r:embed="rId4"/>
              </a:buBlip>
              <a:tabLst/>
              <a:defRPr/>
            </a:pPr>
            <a:r>
              <a:rPr lang="en-US" dirty="0" smtClean="0"/>
              <a:t>Click to insert text</a:t>
            </a:r>
          </a:p>
        </p:txBody>
      </p:sp>
      <p:pic>
        <p:nvPicPr>
          <p:cNvPr id="12" name="Picture 11" descr="Microsoft logo_white.png"/>
          <p:cNvPicPr>
            <a:picLocks noChangeAspect="1"/>
          </p:cNvPicPr>
          <p:nvPr userDrawn="1"/>
        </p:nvPicPr>
        <p:blipFill>
          <a:blip r:embed="rId5"/>
          <a:stretch>
            <a:fillRect/>
          </a:stretch>
        </p:blipFill>
        <p:spPr>
          <a:xfrm>
            <a:off x="8996517" y="6435539"/>
            <a:ext cx="3142298" cy="394854"/>
          </a:xfrm>
          <a:prstGeom prst="rect">
            <a:avLst/>
          </a:prstGeom>
        </p:spPr>
      </p:pic>
    </p:spTree>
    <p:extLst>
      <p:ext uri="{BB962C8B-B14F-4D97-AF65-F5344CB8AC3E}">
        <p14:creationId xmlns:p14="http://schemas.microsoft.com/office/powerpoint/2010/main" val="304624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Agenda (People)">
    <p:spTree>
      <p:nvGrpSpPr>
        <p:cNvPr id="1" name=""/>
        <p:cNvGrpSpPr/>
        <p:nvPr/>
      </p:nvGrpSpPr>
      <p:grpSpPr>
        <a:xfrm>
          <a:off x="0" y="0"/>
          <a:ext cx="0" cy="0"/>
          <a:chOff x="0" y="0"/>
          <a:chExt cx="0" cy="0"/>
        </a:xfrm>
      </p:grpSpPr>
      <p:pic>
        <p:nvPicPr>
          <p:cNvPr id="16" name="Picture 6" descr="C:\Users\victor.melniciuc\Desktop\==Work\MCS BOM\ppt\JPEGs (ready)\MYM.png"/>
          <p:cNvPicPr>
            <a:picLocks noChangeAspect="1" noChangeArrowheads="1"/>
          </p:cNvPicPr>
          <p:nvPr userDrawn="1"/>
        </p:nvPicPr>
        <p:blipFill>
          <a:blip r:embed="rId2" cstate="email"/>
          <a:srcRect/>
          <a:stretch>
            <a:fillRect/>
          </a:stretch>
        </p:blipFill>
        <p:spPr bwMode="auto">
          <a:xfrm>
            <a:off x="9218614" y="6344457"/>
            <a:ext cx="2514600" cy="176104"/>
          </a:xfrm>
          <a:prstGeom prst="rect">
            <a:avLst/>
          </a:prstGeom>
          <a:noFill/>
        </p:spPr>
      </p:pic>
      <p:pic>
        <p:nvPicPr>
          <p:cNvPr id="9" name="Picture 3"/>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t="7401" r="30478"/>
          <a:stretch>
            <a:fillRect/>
          </a:stretch>
        </p:blipFill>
        <p:spPr bwMode="auto">
          <a:xfrm>
            <a:off x="6329559" y="1003300"/>
            <a:ext cx="5859267" cy="5854700"/>
          </a:xfrm>
          <a:prstGeom prst="rect">
            <a:avLst/>
          </a:prstGeom>
          <a:noFill/>
          <a:ln>
            <a:noFill/>
          </a:ln>
        </p:spPr>
      </p:pic>
      <p:sp>
        <p:nvSpPr>
          <p:cNvPr id="10" name="Rectangle 9"/>
          <p:cNvSpPr/>
          <p:nvPr userDrawn="1"/>
        </p:nvSpPr>
        <p:spPr bwMode="auto">
          <a:xfrm>
            <a:off x="6323011" y="0"/>
            <a:ext cx="3809999" cy="3733800"/>
          </a:xfrm>
          <a:prstGeom prst="rect">
            <a:avLst/>
          </a:prstGeom>
          <a:solidFill>
            <a:schemeClr val="tx1">
              <a:lumMod val="95000"/>
              <a:lumOff val="5000"/>
              <a:alpha val="4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86434" tIns="43217" rIns="86434" bIns="43217" numCol="1" rtlCol="0" anchor="ctr" anchorCtr="0" compatLnSpc="1">
            <a:prstTxWarp prst="textNoShape">
              <a:avLst/>
            </a:prstTxWarp>
          </a:bodyPr>
          <a:lstStyle/>
          <a:p>
            <a:pPr algn="ctr" defTabSz="864098" fontAlgn="base">
              <a:spcBef>
                <a:spcPct val="0"/>
              </a:spcBef>
              <a:spcAft>
                <a:spcPct val="0"/>
              </a:spcAft>
            </a:pPr>
            <a:endParaRPr lang="en-US" sz="2080" dirty="0" smtClean="0">
              <a:gradFill>
                <a:gsLst>
                  <a:gs pos="0">
                    <a:srgbClr val="FFFFFF"/>
                  </a:gs>
                  <a:gs pos="100000">
                    <a:srgbClr val="FFFFFF"/>
                  </a:gs>
                </a:gsLst>
                <a:lin ang="5400000" scaled="0"/>
              </a:gradFill>
            </a:endParaRPr>
          </a:p>
        </p:txBody>
      </p:sp>
      <p:sp>
        <p:nvSpPr>
          <p:cNvPr id="3" name="Rectangle 2"/>
          <p:cNvSpPr/>
          <p:nvPr userDrawn="1"/>
        </p:nvSpPr>
        <p:spPr bwMode="auto">
          <a:xfrm>
            <a:off x="1" y="1005279"/>
            <a:ext cx="12188825" cy="914400"/>
          </a:xfrm>
          <a:prstGeom prst="rect">
            <a:avLst/>
          </a:prstGeom>
          <a:solidFill>
            <a:srgbClr val="595959">
              <a:alpha val="5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86434" tIns="43217" rIns="86434" bIns="43217" numCol="1" rtlCol="0" anchor="ctr" anchorCtr="0" compatLnSpc="1">
            <a:prstTxWarp prst="textNoShape">
              <a:avLst/>
            </a:prstTxWarp>
          </a:bodyPr>
          <a:lstStyle/>
          <a:p>
            <a:pPr algn="ctr" defTabSz="864098" fontAlgn="base">
              <a:spcBef>
                <a:spcPct val="0"/>
              </a:spcBef>
              <a:spcAft>
                <a:spcPct val="0"/>
              </a:spcAft>
            </a:pPr>
            <a:endParaRPr lang="en-US" sz="2080" dirty="0" smtClean="0">
              <a:gradFill>
                <a:gsLst>
                  <a:gs pos="0">
                    <a:srgbClr val="FFFFFF"/>
                  </a:gs>
                  <a:gs pos="100000">
                    <a:srgbClr val="FFFFFF"/>
                  </a:gs>
                </a:gsLst>
                <a:lin ang="5400000" scaled="0"/>
              </a:gradFill>
            </a:endParaRPr>
          </a:p>
        </p:txBody>
      </p:sp>
      <p:sp>
        <p:nvSpPr>
          <p:cNvPr id="14" name="Title 1"/>
          <p:cNvSpPr>
            <a:spLocks noGrp="1"/>
          </p:cNvSpPr>
          <p:nvPr>
            <p:ph type="ctrTitle" hasCustomPrompt="1"/>
          </p:nvPr>
        </p:nvSpPr>
        <p:spPr>
          <a:xfrm>
            <a:off x="684212" y="1184665"/>
            <a:ext cx="9448799" cy="555626"/>
          </a:xfrm>
        </p:spPr>
        <p:txBody>
          <a:bodyPr anchor="t" anchorCtr="0">
            <a:noAutofit/>
          </a:bodyPr>
          <a:lstStyle>
            <a:lvl1pPr algn="l">
              <a:lnSpc>
                <a:spcPts val="4537"/>
              </a:lnSpc>
              <a:defRPr sz="3403" spc="0" baseline="0">
                <a:solidFill>
                  <a:schemeClr val="bg1"/>
                </a:solidFill>
                <a:latin typeface="Segoe UI Light" pitchFamily="34" charset="0"/>
              </a:defRPr>
            </a:lvl1pPr>
          </a:lstStyle>
          <a:p>
            <a:r>
              <a:rPr lang="en-US" dirty="0" smtClean="0"/>
              <a:t>Agenda</a:t>
            </a:r>
            <a:endParaRPr lang="en-US" dirty="0"/>
          </a:p>
        </p:txBody>
      </p:sp>
      <p:sp>
        <p:nvSpPr>
          <p:cNvPr id="12" name="Content Placeholder 2"/>
          <p:cNvSpPr>
            <a:spLocks noGrp="1"/>
          </p:cNvSpPr>
          <p:nvPr>
            <p:ph idx="1" hasCustomPrompt="1"/>
          </p:nvPr>
        </p:nvSpPr>
        <p:spPr>
          <a:xfrm>
            <a:off x="684213" y="2130629"/>
            <a:ext cx="5181600" cy="261931"/>
          </a:xfrm>
        </p:spPr>
        <p:txBody>
          <a:bodyPr/>
          <a:lstStyle>
            <a:lvl1pPr marL="259315" marR="0" indent="-259315" algn="l" defTabSz="864347" rtl="0" eaLnBrk="1" fontAlgn="auto" latinLnBrk="0" hangingPunct="1">
              <a:lnSpc>
                <a:spcPct val="100000"/>
              </a:lnSpc>
              <a:spcBef>
                <a:spcPts val="567"/>
              </a:spcBef>
              <a:spcAft>
                <a:spcPts val="0"/>
              </a:spcAft>
              <a:buClr>
                <a:srgbClr val="5191CD"/>
              </a:buClr>
              <a:buSzPct val="100000"/>
              <a:buFontTx/>
              <a:buBlip>
                <a:blip r:embed="rId4"/>
              </a:buBlip>
              <a:tabLst/>
              <a:defRPr sz="1702">
                <a:solidFill>
                  <a:srgbClr val="595959"/>
                </a:solidFill>
                <a:latin typeface="Segoe UI" pitchFamily="34" charset="0"/>
                <a:ea typeface="Segoe UI" pitchFamily="34" charset="0"/>
                <a:cs typeface="Segoe UI" pitchFamily="34" charset="0"/>
              </a:defRPr>
            </a:lvl1pPr>
            <a:lvl2pPr marL="518629" indent="-259315">
              <a:buClr>
                <a:srgbClr val="5191CD"/>
              </a:buClr>
              <a:buSzPct val="75000"/>
              <a:buFontTx/>
              <a:buBlip>
                <a:blip r:embed="rId4"/>
              </a:buBlip>
              <a:defRPr>
                <a:solidFill>
                  <a:srgbClr val="595959"/>
                </a:solidFill>
                <a:latin typeface="+mn-lt"/>
              </a:defRPr>
            </a:lvl2pPr>
            <a:lvl3pPr marL="777944" indent="-259315">
              <a:buClr>
                <a:srgbClr val="5191CD"/>
              </a:buClr>
              <a:buFont typeface="Segoe" charset="0"/>
              <a:buChar char="–"/>
              <a:defRPr>
                <a:solidFill>
                  <a:srgbClr val="595959"/>
                </a:solidFill>
                <a:latin typeface="+mn-lt"/>
              </a:defRPr>
            </a:lvl3pPr>
            <a:lvl4pPr marL="1037259" indent="-259315">
              <a:buClr>
                <a:srgbClr val="5191CD"/>
              </a:buClr>
              <a:buFont typeface="Segoe" charset="0"/>
              <a:buChar char="–"/>
              <a:defRPr>
                <a:solidFill>
                  <a:srgbClr val="595959"/>
                </a:solidFill>
                <a:latin typeface="+mn-lt"/>
              </a:defRPr>
            </a:lvl4pPr>
            <a:lvl5pPr marL="1296573" indent="-259315">
              <a:buClr>
                <a:srgbClr val="5191CD"/>
              </a:buClr>
              <a:buFont typeface="Segoe" charset="0"/>
              <a:buChar char="–"/>
              <a:defRPr>
                <a:solidFill>
                  <a:srgbClr val="595959"/>
                </a:solidFill>
                <a:latin typeface="+mn-lt"/>
              </a:defRPr>
            </a:lvl5pPr>
          </a:lstStyle>
          <a:p>
            <a:pPr marL="259315" marR="0" lvl="0" indent="-259315" algn="l" defTabSz="864347" rtl="0" eaLnBrk="1" fontAlgn="auto" latinLnBrk="0" hangingPunct="1">
              <a:lnSpc>
                <a:spcPct val="100000"/>
              </a:lnSpc>
              <a:spcBef>
                <a:spcPts val="567"/>
              </a:spcBef>
              <a:spcAft>
                <a:spcPts val="0"/>
              </a:spcAft>
              <a:buClr>
                <a:srgbClr val="5191CD"/>
              </a:buClr>
              <a:buSzPct val="100000"/>
              <a:buFontTx/>
              <a:buBlip>
                <a:blip r:embed="rId4"/>
              </a:buBlip>
              <a:tabLst/>
              <a:defRPr/>
            </a:pPr>
            <a:r>
              <a:rPr lang="en-US" dirty="0" smtClean="0"/>
              <a:t>Click to insert text</a:t>
            </a:r>
          </a:p>
        </p:txBody>
      </p:sp>
      <p:pic>
        <p:nvPicPr>
          <p:cNvPr id="11" name="Picture 10" descr="Microsoft logo_white.png"/>
          <p:cNvPicPr>
            <a:picLocks noChangeAspect="1"/>
          </p:cNvPicPr>
          <p:nvPr userDrawn="1"/>
        </p:nvPicPr>
        <p:blipFill>
          <a:blip r:embed="rId5"/>
          <a:stretch>
            <a:fillRect/>
          </a:stretch>
        </p:blipFill>
        <p:spPr>
          <a:xfrm>
            <a:off x="8996517" y="6448602"/>
            <a:ext cx="3142298" cy="394854"/>
          </a:xfrm>
          <a:prstGeom prst="rect">
            <a:avLst/>
          </a:prstGeom>
        </p:spPr>
      </p:pic>
    </p:spTree>
    <p:extLst>
      <p:ext uri="{BB962C8B-B14F-4D97-AF65-F5344CB8AC3E}">
        <p14:creationId xmlns:p14="http://schemas.microsoft.com/office/powerpoint/2010/main" val="413019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Content Page (White)">
    <p:spTree>
      <p:nvGrpSpPr>
        <p:cNvPr id="1" name=""/>
        <p:cNvGrpSpPr/>
        <p:nvPr/>
      </p:nvGrpSpPr>
      <p:grpSpPr>
        <a:xfrm>
          <a:off x="0" y="0"/>
          <a:ext cx="0" cy="0"/>
          <a:chOff x="0" y="0"/>
          <a:chExt cx="0" cy="0"/>
        </a:xfrm>
      </p:grpSpPr>
      <p:sp>
        <p:nvSpPr>
          <p:cNvPr id="19" name="Content Placeholder 2"/>
          <p:cNvSpPr>
            <a:spLocks noGrp="1"/>
          </p:cNvSpPr>
          <p:nvPr>
            <p:ph idx="15"/>
          </p:nvPr>
        </p:nvSpPr>
        <p:spPr>
          <a:xfrm>
            <a:off x="864764" y="1463041"/>
            <a:ext cx="10563649" cy="1325684"/>
          </a:xfrm>
        </p:spPr>
        <p:txBody>
          <a:bodyPr/>
          <a:lstStyle>
            <a:lvl1pPr marL="259315" indent="-259315">
              <a:buClr>
                <a:srgbClr val="5191CD"/>
              </a:buClr>
              <a:buFontTx/>
              <a:buBlip>
                <a:blip r:embed="rId2"/>
              </a:buBlip>
              <a:defRPr sz="1323">
                <a:solidFill>
                  <a:schemeClr val="tx1"/>
                </a:solidFill>
                <a:latin typeface="Segoe UI" pitchFamily="34" charset="0"/>
                <a:ea typeface="Segoe UI" pitchFamily="34" charset="0"/>
                <a:cs typeface="Segoe UI" pitchFamily="34" charset="0"/>
              </a:defRPr>
            </a:lvl1pPr>
            <a:lvl2pPr marL="518629" indent="-259315">
              <a:buClr>
                <a:srgbClr val="5191CD"/>
              </a:buClr>
              <a:buSzPct val="75000"/>
              <a:buFontTx/>
              <a:buBlip>
                <a:blip r:embed="rId2"/>
              </a:buBlip>
              <a:defRPr sz="1323">
                <a:solidFill>
                  <a:schemeClr val="tx1"/>
                </a:solidFill>
                <a:latin typeface="Segoe UI" pitchFamily="34" charset="0"/>
                <a:ea typeface="Segoe UI" pitchFamily="34" charset="0"/>
                <a:cs typeface="Segoe UI" pitchFamily="34" charset="0"/>
              </a:defRPr>
            </a:lvl2pPr>
            <a:lvl3pPr marL="777944" indent="-259315">
              <a:buClr>
                <a:srgbClr val="5191CD"/>
              </a:buClr>
              <a:buFont typeface="Segoe" charset="0"/>
              <a:buChar char="–"/>
              <a:defRPr sz="1323">
                <a:solidFill>
                  <a:schemeClr val="tx1"/>
                </a:solidFill>
                <a:latin typeface="Segoe UI" pitchFamily="34" charset="0"/>
                <a:ea typeface="Segoe UI" pitchFamily="34" charset="0"/>
                <a:cs typeface="Segoe UI" pitchFamily="34" charset="0"/>
              </a:defRPr>
            </a:lvl3pPr>
            <a:lvl4pPr marL="1037259" indent="-259315">
              <a:buClr>
                <a:srgbClr val="5191CD"/>
              </a:buClr>
              <a:buFont typeface="Segoe" charset="0"/>
              <a:buChar char="–"/>
              <a:defRPr sz="1323">
                <a:solidFill>
                  <a:schemeClr val="tx1"/>
                </a:solidFill>
                <a:latin typeface="Segoe UI" pitchFamily="34" charset="0"/>
                <a:ea typeface="Segoe UI" pitchFamily="34" charset="0"/>
                <a:cs typeface="Segoe UI" pitchFamily="34" charset="0"/>
              </a:defRPr>
            </a:lvl4pPr>
            <a:lvl5pPr marL="1296573" indent="-259315">
              <a:buClr>
                <a:srgbClr val="5191CD"/>
              </a:buClr>
              <a:buFont typeface="Segoe" charset="0"/>
              <a:buChar char="–"/>
              <a:defRPr sz="1323">
                <a:solidFill>
                  <a:schemeClr val="tx1"/>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6413687"/>
            <a:ext cx="12188952" cy="457200"/>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981895" y="3390900"/>
            <a:ext cx="2225040" cy="76200"/>
          </a:xfrm>
          <a:prstGeom prst="rect">
            <a:avLst/>
          </a:prstGeom>
        </p:spPr>
      </p:pic>
      <p:sp>
        <p:nvSpPr>
          <p:cNvPr id="17" name="TextBox 16"/>
          <p:cNvSpPr txBox="1"/>
          <p:nvPr userDrawn="1"/>
        </p:nvSpPr>
        <p:spPr>
          <a:xfrm>
            <a:off x="5786153" y="6518081"/>
            <a:ext cx="616652" cy="237757"/>
          </a:xfrm>
          <a:prstGeom prst="rect">
            <a:avLst/>
          </a:prstGeom>
          <a:noFill/>
        </p:spPr>
        <p:txBody>
          <a:bodyPr wrap="square" rtlCol="0">
            <a:spAutoFit/>
          </a:bodyPr>
          <a:lstStyle/>
          <a:p>
            <a:pPr algn="ctr" defTabSz="952770"/>
            <a:fld id="{0462CC3E-48DD-4274-8616-D549FD7B2C15}" type="slidenum">
              <a:rPr lang="en-US" sz="945" smtClean="0">
                <a:solidFill>
                  <a:srgbClr val="000000"/>
                </a:solidFill>
                <a:latin typeface="Segoe UI" pitchFamily="34" charset="0"/>
                <a:ea typeface="Segoe UI" pitchFamily="34" charset="0"/>
                <a:cs typeface="Segoe UI" pitchFamily="34" charset="0"/>
              </a:rPr>
              <a:pPr algn="ctr" defTabSz="952770"/>
              <a:t>‹#›</a:t>
            </a:fld>
            <a:endParaRPr lang="en-US" sz="945" dirty="0">
              <a:solidFill>
                <a:srgbClr val="000000"/>
              </a:solidFill>
              <a:latin typeface="Segoe UI" pitchFamily="34" charset="0"/>
              <a:ea typeface="Segoe UI" pitchFamily="34" charset="0"/>
              <a:cs typeface="Segoe UI" pitchFamily="34" charset="0"/>
            </a:endParaRPr>
          </a:p>
        </p:txBody>
      </p:sp>
      <p:pic>
        <p:nvPicPr>
          <p:cNvPr id="23" name="Picture 2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31814" y="6582940"/>
            <a:ext cx="2900940" cy="75828"/>
          </a:xfrm>
          <a:prstGeom prst="rect">
            <a:avLst/>
          </a:prstGeom>
        </p:spPr>
      </p:pic>
      <p:sp>
        <p:nvSpPr>
          <p:cNvPr id="30" name="Title 1"/>
          <p:cNvSpPr>
            <a:spLocks noGrp="1"/>
          </p:cNvSpPr>
          <p:nvPr>
            <p:ph type="title" hasCustomPrompt="1"/>
          </p:nvPr>
        </p:nvSpPr>
        <p:spPr>
          <a:xfrm>
            <a:off x="519113" y="360403"/>
            <a:ext cx="11149013" cy="509171"/>
          </a:xfrm>
        </p:spPr>
        <p:txBody>
          <a:bodyPr anchor="t"/>
          <a:lstStyle>
            <a:lvl1pPr>
              <a:defRPr sz="3025" b="0">
                <a:solidFill>
                  <a:schemeClr val="tx1"/>
                </a:solidFill>
                <a:latin typeface="Segoe UI Light" pitchFamily="34" charset="0"/>
              </a:defRPr>
            </a:lvl1pPr>
          </a:lstStyle>
          <a:p>
            <a:r>
              <a:rPr lang="en-US" dirty="0" smtClean="0"/>
              <a:t>Click to edit Master title style </a:t>
            </a:r>
            <a:endParaRPr lang="en-US" dirty="0"/>
          </a:p>
        </p:txBody>
      </p:sp>
      <p:sp>
        <p:nvSpPr>
          <p:cNvPr id="31" name="Text Placeholder 2"/>
          <p:cNvSpPr>
            <a:spLocks noGrp="1"/>
          </p:cNvSpPr>
          <p:nvPr>
            <p:ph type="body" idx="16"/>
          </p:nvPr>
        </p:nvSpPr>
        <p:spPr>
          <a:xfrm>
            <a:off x="519432" y="884727"/>
            <a:ext cx="11129964" cy="261846"/>
          </a:xfrm>
        </p:spPr>
        <p:txBody>
          <a:bodyPr anchor="b"/>
          <a:lstStyle>
            <a:lvl1pPr marL="0" indent="0">
              <a:buNone/>
              <a:tabLst>
                <a:tab pos="594263" algn="l"/>
              </a:tabLst>
              <a:defRPr sz="1702" b="0">
                <a:solidFill>
                  <a:srgbClr val="949699"/>
                </a:solidFill>
                <a:latin typeface="Segoe UI Light" pitchFamily="34" charset="0"/>
                <a:ea typeface="Verdana" pitchFamily="34" charset="0"/>
                <a:cs typeface="Verdana" pitchFamily="34" charset="0"/>
              </a:defRPr>
            </a:lvl1pPr>
            <a:lvl2pPr marL="432191" indent="0">
              <a:buNone/>
              <a:defRPr sz="1891" b="1"/>
            </a:lvl2pPr>
            <a:lvl3pPr marL="864382" indent="0">
              <a:buNone/>
              <a:defRPr sz="1702" b="1"/>
            </a:lvl3pPr>
            <a:lvl4pPr marL="1296573" indent="0">
              <a:buNone/>
              <a:defRPr sz="1512" b="1"/>
            </a:lvl4pPr>
            <a:lvl5pPr marL="1728765" indent="0">
              <a:buNone/>
              <a:defRPr sz="1512" b="1"/>
            </a:lvl5pPr>
            <a:lvl6pPr marL="2160956" indent="0">
              <a:buNone/>
              <a:defRPr sz="1512" b="1"/>
            </a:lvl6pPr>
            <a:lvl7pPr marL="2593147" indent="0">
              <a:buNone/>
              <a:defRPr sz="1512" b="1"/>
            </a:lvl7pPr>
            <a:lvl8pPr marL="3025338" indent="0">
              <a:buNone/>
              <a:defRPr sz="1512" b="1"/>
            </a:lvl8pPr>
            <a:lvl9pPr marL="3457529" indent="0">
              <a:buNone/>
              <a:defRPr sz="1512" b="1"/>
            </a:lvl9pPr>
          </a:lstStyle>
          <a:p>
            <a:pPr lvl="0"/>
            <a:r>
              <a:rPr lang="en-US" dirty="0" smtClean="0"/>
              <a:t>Click to edit Master text styles</a:t>
            </a:r>
          </a:p>
        </p:txBody>
      </p:sp>
      <p:pic>
        <p:nvPicPr>
          <p:cNvPr id="10" name="Picture 9" descr="Microsoft logo_white.png"/>
          <p:cNvPicPr>
            <a:picLocks noChangeAspect="1"/>
          </p:cNvPicPr>
          <p:nvPr userDrawn="1"/>
        </p:nvPicPr>
        <p:blipFill>
          <a:blip r:embed="rId6"/>
          <a:stretch>
            <a:fillRect/>
          </a:stretch>
        </p:blipFill>
        <p:spPr>
          <a:xfrm>
            <a:off x="8735325" y="6448602"/>
            <a:ext cx="3142298" cy="394854"/>
          </a:xfrm>
          <a:prstGeom prst="rect">
            <a:avLst/>
          </a:prstGeom>
        </p:spPr>
      </p:pic>
    </p:spTree>
    <p:extLst>
      <p:ext uri="{BB962C8B-B14F-4D97-AF65-F5344CB8AC3E}">
        <p14:creationId xmlns:p14="http://schemas.microsoft.com/office/powerpoint/2010/main" val="123563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Content Page (White)_Empt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6413687"/>
            <a:ext cx="12188952" cy="457200"/>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1895" y="3390900"/>
            <a:ext cx="2225040" cy="76200"/>
          </a:xfrm>
          <a:prstGeom prst="rect">
            <a:avLst/>
          </a:prstGeom>
        </p:spPr>
      </p:pic>
      <p:sp>
        <p:nvSpPr>
          <p:cNvPr id="16" name="TextBox 15"/>
          <p:cNvSpPr txBox="1"/>
          <p:nvPr userDrawn="1"/>
        </p:nvSpPr>
        <p:spPr>
          <a:xfrm>
            <a:off x="5786153" y="6518081"/>
            <a:ext cx="616652" cy="237757"/>
          </a:xfrm>
          <a:prstGeom prst="rect">
            <a:avLst/>
          </a:prstGeom>
          <a:noFill/>
        </p:spPr>
        <p:txBody>
          <a:bodyPr wrap="square" rtlCol="0">
            <a:spAutoFit/>
          </a:bodyPr>
          <a:lstStyle/>
          <a:p>
            <a:pPr algn="ctr" defTabSz="952770"/>
            <a:fld id="{0462CC3E-48DD-4274-8616-D549FD7B2C15}" type="slidenum">
              <a:rPr lang="en-US" sz="945" smtClean="0">
                <a:solidFill>
                  <a:srgbClr val="000000"/>
                </a:solidFill>
                <a:latin typeface="Segoe UI" pitchFamily="34" charset="0"/>
                <a:ea typeface="Segoe UI" pitchFamily="34" charset="0"/>
                <a:cs typeface="Segoe UI" pitchFamily="34" charset="0"/>
              </a:rPr>
              <a:pPr algn="ctr" defTabSz="952770"/>
              <a:t>‹#›</a:t>
            </a:fld>
            <a:endParaRPr lang="en-US" sz="945" dirty="0">
              <a:solidFill>
                <a:srgbClr val="000000"/>
              </a:solidFill>
              <a:latin typeface="Segoe UI" pitchFamily="34" charset="0"/>
              <a:ea typeface="Segoe UI" pitchFamily="34" charset="0"/>
              <a:cs typeface="Segoe UI" pitchFamily="34" charset="0"/>
            </a:endParaRPr>
          </a:p>
        </p:txBody>
      </p:sp>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1814" y="6582940"/>
            <a:ext cx="2900940" cy="75828"/>
          </a:xfrm>
          <a:prstGeom prst="rect">
            <a:avLst/>
          </a:prstGeom>
        </p:spPr>
      </p:pic>
      <p:sp>
        <p:nvSpPr>
          <p:cNvPr id="15" name="Text Placeholder 2"/>
          <p:cNvSpPr>
            <a:spLocks noGrp="1"/>
          </p:cNvSpPr>
          <p:nvPr>
            <p:ph type="body" idx="16"/>
          </p:nvPr>
        </p:nvSpPr>
        <p:spPr>
          <a:xfrm>
            <a:off x="519432" y="884727"/>
            <a:ext cx="11129964" cy="261846"/>
          </a:xfrm>
        </p:spPr>
        <p:txBody>
          <a:bodyPr anchor="b"/>
          <a:lstStyle>
            <a:lvl1pPr marL="0" indent="0">
              <a:buNone/>
              <a:tabLst>
                <a:tab pos="594263" algn="l"/>
              </a:tabLst>
              <a:defRPr sz="1702" b="0">
                <a:solidFill>
                  <a:srgbClr val="949699"/>
                </a:solidFill>
                <a:latin typeface="Segoe UI Light" pitchFamily="34" charset="0"/>
                <a:ea typeface="Verdana" pitchFamily="34" charset="0"/>
                <a:cs typeface="Verdana" pitchFamily="34" charset="0"/>
              </a:defRPr>
            </a:lvl1pPr>
            <a:lvl2pPr marL="432191" indent="0">
              <a:buNone/>
              <a:defRPr sz="1891" b="1"/>
            </a:lvl2pPr>
            <a:lvl3pPr marL="864382" indent="0">
              <a:buNone/>
              <a:defRPr sz="1702" b="1"/>
            </a:lvl3pPr>
            <a:lvl4pPr marL="1296573" indent="0">
              <a:buNone/>
              <a:defRPr sz="1512" b="1"/>
            </a:lvl4pPr>
            <a:lvl5pPr marL="1728765" indent="0">
              <a:buNone/>
              <a:defRPr sz="1512" b="1"/>
            </a:lvl5pPr>
            <a:lvl6pPr marL="2160956" indent="0">
              <a:buNone/>
              <a:defRPr sz="1512" b="1"/>
            </a:lvl6pPr>
            <a:lvl7pPr marL="2593147" indent="0">
              <a:buNone/>
              <a:defRPr sz="1512" b="1"/>
            </a:lvl7pPr>
            <a:lvl8pPr marL="3025338" indent="0">
              <a:buNone/>
              <a:defRPr sz="1512" b="1"/>
            </a:lvl8pPr>
            <a:lvl9pPr marL="3457529" indent="0">
              <a:buNone/>
              <a:defRPr sz="1512" b="1"/>
            </a:lvl9pPr>
          </a:lstStyle>
          <a:p>
            <a:pPr lvl="0"/>
            <a:r>
              <a:rPr lang="en-US" dirty="0" smtClean="0"/>
              <a:t>Click to edit Master text styles</a:t>
            </a:r>
          </a:p>
        </p:txBody>
      </p:sp>
      <p:sp>
        <p:nvSpPr>
          <p:cNvPr id="19" name="Title 1"/>
          <p:cNvSpPr>
            <a:spLocks noGrp="1"/>
          </p:cNvSpPr>
          <p:nvPr>
            <p:ph type="title" hasCustomPrompt="1"/>
          </p:nvPr>
        </p:nvSpPr>
        <p:spPr>
          <a:xfrm>
            <a:off x="519113" y="360403"/>
            <a:ext cx="11149013" cy="509171"/>
          </a:xfrm>
        </p:spPr>
        <p:txBody>
          <a:bodyPr anchor="t"/>
          <a:lstStyle>
            <a:lvl1pPr>
              <a:defRPr sz="3025" b="0">
                <a:solidFill>
                  <a:schemeClr val="tx1"/>
                </a:solidFill>
                <a:latin typeface="Segoe UI Light" pitchFamily="34" charset="0"/>
              </a:defRPr>
            </a:lvl1pPr>
          </a:lstStyle>
          <a:p>
            <a:r>
              <a:rPr lang="en-US" dirty="0" smtClean="0"/>
              <a:t>Click to edit Master title style </a:t>
            </a:r>
            <a:endParaRPr lang="en-US" dirty="0"/>
          </a:p>
        </p:txBody>
      </p:sp>
      <p:pic>
        <p:nvPicPr>
          <p:cNvPr id="9" name="Picture 8" descr="Microsoft logo_white.png"/>
          <p:cNvPicPr>
            <a:picLocks noChangeAspect="1"/>
          </p:cNvPicPr>
          <p:nvPr userDrawn="1"/>
        </p:nvPicPr>
        <p:blipFill>
          <a:blip r:embed="rId5"/>
          <a:stretch>
            <a:fillRect/>
          </a:stretch>
        </p:blipFill>
        <p:spPr>
          <a:xfrm>
            <a:off x="8735325" y="6448602"/>
            <a:ext cx="3142298" cy="394854"/>
          </a:xfrm>
          <a:prstGeom prst="rect">
            <a:avLst/>
          </a:prstGeom>
        </p:spPr>
      </p:pic>
    </p:spTree>
    <p:extLst>
      <p:ext uri="{BB962C8B-B14F-4D97-AF65-F5344CB8AC3E}">
        <p14:creationId xmlns:p14="http://schemas.microsoft.com/office/powerpoint/2010/main" val="211202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Content Page (Building)">
    <p:spTree>
      <p:nvGrpSpPr>
        <p:cNvPr id="1" name=""/>
        <p:cNvGrpSpPr/>
        <p:nvPr/>
      </p:nvGrpSpPr>
      <p:grpSpPr>
        <a:xfrm>
          <a:off x="0" y="0"/>
          <a:ext cx="0" cy="0"/>
          <a:chOff x="0" y="0"/>
          <a:chExt cx="0" cy="0"/>
        </a:xfrm>
      </p:grpSpPr>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19113" y="1920905"/>
            <a:ext cx="11657011" cy="4266619"/>
          </a:xfrm>
          <a:prstGeom prst="rect">
            <a:avLst/>
          </a:prstGeom>
          <a:noFill/>
        </p:spPr>
      </p:pic>
      <p:sp>
        <p:nvSpPr>
          <p:cNvPr id="19" name="Content Placeholder 2"/>
          <p:cNvSpPr>
            <a:spLocks noGrp="1"/>
          </p:cNvSpPr>
          <p:nvPr>
            <p:ph idx="15"/>
          </p:nvPr>
        </p:nvSpPr>
        <p:spPr>
          <a:xfrm>
            <a:off x="864764" y="1463041"/>
            <a:ext cx="10563649" cy="1325684"/>
          </a:xfrm>
        </p:spPr>
        <p:txBody>
          <a:bodyPr/>
          <a:lstStyle>
            <a:lvl1pPr marL="259315" indent="-259315">
              <a:buClr>
                <a:srgbClr val="5191CD"/>
              </a:buClr>
              <a:buFontTx/>
              <a:buBlip>
                <a:blip r:embed="rId3"/>
              </a:buBlip>
              <a:defRPr sz="1323">
                <a:solidFill>
                  <a:schemeClr val="tx1"/>
                </a:solidFill>
                <a:latin typeface="Segoe UI" pitchFamily="34" charset="0"/>
                <a:ea typeface="Segoe UI" pitchFamily="34" charset="0"/>
                <a:cs typeface="Segoe UI" pitchFamily="34" charset="0"/>
              </a:defRPr>
            </a:lvl1pPr>
            <a:lvl2pPr marL="518629" indent="-259315">
              <a:buClr>
                <a:srgbClr val="5191CD"/>
              </a:buClr>
              <a:buSzPct val="75000"/>
              <a:buFontTx/>
              <a:buBlip>
                <a:blip r:embed="rId3"/>
              </a:buBlip>
              <a:defRPr sz="1323">
                <a:solidFill>
                  <a:schemeClr val="tx1"/>
                </a:solidFill>
                <a:latin typeface="Segoe UI" pitchFamily="34" charset="0"/>
                <a:ea typeface="Segoe UI" pitchFamily="34" charset="0"/>
                <a:cs typeface="Segoe UI" pitchFamily="34" charset="0"/>
              </a:defRPr>
            </a:lvl2pPr>
            <a:lvl3pPr marL="777944" indent="-259315">
              <a:buClr>
                <a:srgbClr val="5191CD"/>
              </a:buClr>
              <a:buFont typeface="Segoe" charset="0"/>
              <a:buChar char="–"/>
              <a:defRPr sz="1323">
                <a:solidFill>
                  <a:schemeClr val="tx1"/>
                </a:solidFill>
                <a:latin typeface="Segoe UI" pitchFamily="34" charset="0"/>
                <a:ea typeface="Segoe UI" pitchFamily="34" charset="0"/>
                <a:cs typeface="Segoe UI" pitchFamily="34" charset="0"/>
              </a:defRPr>
            </a:lvl3pPr>
            <a:lvl4pPr marL="1037259" indent="-259315">
              <a:buClr>
                <a:srgbClr val="5191CD"/>
              </a:buClr>
              <a:buFont typeface="Segoe" charset="0"/>
              <a:buChar char="–"/>
              <a:defRPr sz="1323">
                <a:solidFill>
                  <a:schemeClr val="tx1"/>
                </a:solidFill>
                <a:latin typeface="Segoe UI" pitchFamily="34" charset="0"/>
                <a:ea typeface="Segoe UI" pitchFamily="34" charset="0"/>
                <a:cs typeface="Segoe UI" pitchFamily="34" charset="0"/>
              </a:defRPr>
            </a:lvl4pPr>
            <a:lvl5pPr marL="1296573" indent="-259315">
              <a:buClr>
                <a:srgbClr val="5191CD"/>
              </a:buClr>
              <a:buFont typeface="Segoe" charset="0"/>
              <a:buChar char="–"/>
              <a:defRPr sz="1323">
                <a:solidFill>
                  <a:schemeClr val="tx1"/>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6413687"/>
            <a:ext cx="12188952" cy="457200"/>
          </a:xfrm>
          <a:prstGeom prst="rect">
            <a:avLst/>
          </a:prstGeom>
        </p:spPr>
      </p:pic>
      <p:sp>
        <p:nvSpPr>
          <p:cNvPr id="17" name="TextBox 16"/>
          <p:cNvSpPr txBox="1"/>
          <p:nvPr userDrawn="1"/>
        </p:nvSpPr>
        <p:spPr>
          <a:xfrm>
            <a:off x="5786153" y="6518081"/>
            <a:ext cx="616652" cy="237757"/>
          </a:xfrm>
          <a:prstGeom prst="rect">
            <a:avLst/>
          </a:prstGeom>
          <a:noFill/>
        </p:spPr>
        <p:txBody>
          <a:bodyPr wrap="square" rtlCol="0">
            <a:spAutoFit/>
          </a:bodyPr>
          <a:lstStyle/>
          <a:p>
            <a:pPr algn="ctr" defTabSz="952770"/>
            <a:fld id="{0462CC3E-48DD-4274-8616-D549FD7B2C15}" type="slidenum">
              <a:rPr lang="en-US" sz="945" smtClean="0">
                <a:solidFill>
                  <a:srgbClr val="000000"/>
                </a:solidFill>
                <a:latin typeface="Segoe UI" pitchFamily="34" charset="0"/>
                <a:ea typeface="Segoe UI" pitchFamily="34" charset="0"/>
                <a:cs typeface="Segoe UI" pitchFamily="34" charset="0"/>
              </a:rPr>
              <a:pPr algn="ctr" defTabSz="952770"/>
              <a:t>‹#›</a:t>
            </a:fld>
            <a:endParaRPr lang="en-US" sz="945" dirty="0">
              <a:solidFill>
                <a:srgbClr val="000000"/>
              </a:solidFill>
              <a:latin typeface="Segoe UI" pitchFamily="34" charset="0"/>
              <a:ea typeface="Segoe UI" pitchFamily="34" charset="0"/>
              <a:cs typeface="Segoe UI" pitchFamily="34" charset="0"/>
            </a:endParaRPr>
          </a:p>
        </p:txBody>
      </p:sp>
      <p:pic>
        <p:nvPicPr>
          <p:cNvPr id="23" name="Picture 2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31814" y="6582940"/>
            <a:ext cx="2900940" cy="75828"/>
          </a:xfrm>
          <a:prstGeom prst="rect">
            <a:avLst/>
          </a:prstGeom>
        </p:spPr>
      </p:pic>
      <p:sp>
        <p:nvSpPr>
          <p:cNvPr id="25" name="TextBox 24"/>
          <p:cNvSpPr txBox="1"/>
          <p:nvPr userDrawn="1"/>
        </p:nvSpPr>
        <p:spPr>
          <a:xfrm>
            <a:off x="9779356" y="133322"/>
            <a:ext cx="2002628" cy="223266"/>
          </a:xfrm>
          <a:prstGeom prst="rect">
            <a:avLst/>
          </a:prstGeom>
          <a:noFill/>
        </p:spPr>
        <p:txBody>
          <a:bodyPr wrap="square" rtlCol="0">
            <a:spAutoFit/>
          </a:bodyPr>
          <a:lstStyle/>
          <a:p>
            <a:pPr algn="r" defTabSz="952770"/>
            <a:r>
              <a:rPr lang="en-US" sz="851" dirty="0" smtClean="0">
                <a:solidFill>
                  <a:prstClr val="black"/>
                </a:solidFill>
                <a:latin typeface="Segoe UI" pitchFamily="34" charset="0"/>
                <a:ea typeface="Segoe UI" pitchFamily="34" charset="0"/>
                <a:cs typeface="Segoe UI" pitchFamily="34" charset="0"/>
              </a:rPr>
              <a:t>Microsoft Confidential</a:t>
            </a:r>
            <a:endParaRPr lang="en-US" sz="851" dirty="0">
              <a:solidFill>
                <a:prstClr val="black"/>
              </a:solidFill>
              <a:latin typeface="Segoe UI" pitchFamily="34" charset="0"/>
              <a:ea typeface="Segoe UI" pitchFamily="34" charset="0"/>
              <a:cs typeface="Segoe UI" pitchFamily="34" charset="0"/>
            </a:endParaRPr>
          </a:p>
        </p:txBody>
      </p:sp>
      <p:sp>
        <p:nvSpPr>
          <p:cNvPr id="30" name="Title 1"/>
          <p:cNvSpPr>
            <a:spLocks noGrp="1"/>
          </p:cNvSpPr>
          <p:nvPr>
            <p:ph type="title" hasCustomPrompt="1"/>
          </p:nvPr>
        </p:nvSpPr>
        <p:spPr>
          <a:xfrm>
            <a:off x="519113" y="360403"/>
            <a:ext cx="11149013" cy="509171"/>
          </a:xfrm>
        </p:spPr>
        <p:txBody>
          <a:bodyPr anchor="t"/>
          <a:lstStyle>
            <a:lvl1pPr>
              <a:defRPr sz="3025" b="0" baseline="0">
                <a:solidFill>
                  <a:schemeClr val="tx1"/>
                </a:solidFill>
                <a:latin typeface="Segoe UI Light" pitchFamily="34" charset="0"/>
              </a:defRPr>
            </a:lvl1pPr>
          </a:lstStyle>
          <a:p>
            <a:r>
              <a:rPr lang="en-US" dirty="0" smtClean="0"/>
              <a:t>Click to edit Master title style </a:t>
            </a:r>
            <a:endParaRPr lang="en-US" dirty="0"/>
          </a:p>
        </p:txBody>
      </p:sp>
      <p:sp>
        <p:nvSpPr>
          <p:cNvPr id="14" name="Text Placeholder 2"/>
          <p:cNvSpPr>
            <a:spLocks noGrp="1"/>
          </p:cNvSpPr>
          <p:nvPr>
            <p:ph type="body" idx="16"/>
          </p:nvPr>
        </p:nvSpPr>
        <p:spPr>
          <a:xfrm>
            <a:off x="519432" y="884727"/>
            <a:ext cx="11129964" cy="261846"/>
          </a:xfrm>
        </p:spPr>
        <p:txBody>
          <a:bodyPr anchor="b"/>
          <a:lstStyle>
            <a:lvl1pPr marL="0" indent="0">
              <a:buNone/>
              <a:tabLst>
                <a:tab pos="594263" algn="l"/>
              </a:tabLst>
              <a:defRPr sz="1702" b="0" baseline="0">
                <a:solidFill>
                  <a:srgbClr val="949699"/>
                </a:solidFill>
                <a:latin typeface="Segoe UI Light" pitchFamily="34" charset="0"/>
                <a:ea typeface="Verdana" pitchFamily="34" charset="0"/>
                <a:cs typeface="Verdana" pitchFamily="34" charset="0"/>
              </a:defRPr>
            </a:lvl1pPr>
            <a:lvl2pPr marL="432191" indent="0">
              <a:buNone/>
              <a:defRPr sz="1891" b="1"/>
            </a:lvl2pPr>
            <a:lvl3pPr marL="864382" indent="0">
              <a:buNone/>
              <a:defRPr sz="1702" b="1"/>
            </a:lvl3pPr>
            <a:lvl4pPr marL="1296573" indent="0">
              <a:buNone/>
              <a:defRPr sz="1512" b="1"/>
            </a:lvl4pPr>
            <a:lvl5pPr marL="1728765" indent="0">
              <a:buNone/>
              <a:defRPr sz="1512" b="1"/>
            </a:lvl5pPr>
            <a:lvl6pPr marL="2160956" indent="0">
              <a:buNone/>
              <a:defRPr sz="1512" b="1"/>
            </a:lvl6pPr>
            <a:lvl7pPr marL="2593147" indent="0">
              <a:buNone/>
              <a:defRPr sz="1512" b="1"/>
            </a:lvl7pPr>
            <a:lvl8pPr marL="3025338" indent="0">
              <a:buNone/>
              <a:defRPr sz="1512" b="1"/>
            </a:lvl8pPr>
            <a:lvl9pPr marL="3457529" indent="0">
              <a:buNone/>
              <a:defRPr sz="1512" b="1"/>
            </a:lvl9pPr>
          </a:lstStyle>
          <a:p>
            <a:pPr lvl="0"/>
            <a:r>
              <a:rPr lang="en-US" dirty="0" smtClean="0"/>
              <a:t>Click to edit Master text styles</a:t>
            </a:r>
          </a:p>
        </p:txBody>
      </p:sp>
      <p:pic>
        <p:nvPicPr>
          <p:cNvPr id="11" name="Picture 10" descr="Microsoft logo_white.png"/>
          <p:cNvPicPr>
            <a:picLocks noChangeAspect="1"/>
          </p:cNvPicPr>
          <p:nvPr userDrawn="1"/>
        </p:nvPicPr>
        <p:blipFill>
          <a:blip r:embed="rId6"/>
          <a:stretch>
            <a:fillRect/>
          </a:stretch>
        </p:blipFill>
        <p:spPr>
          <a:xfrm>
            <a:off x="8735325" y="6448602"/>
            <a:ext cx="3142298" cy="394854"/>
          </a:xfrm>
          <a:prstGeom prst="rect">
            <a:avLst/>
          </a:prstGeom>
        </p:spPr>
      </p:pic>
    </p:spTree>
    <p:extLst>
      <p:ext uri="{BB962C8B-B14F-4D97-AF65-F5344CB8AC3E}">
        <p14:creationId xmlns:p14="http://schemas.microsoft.com/office/powerpoint/2010/main" val="109606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Content Page (Building) empty">
    <p:spTree>
      <p:nvGrpSpPr>
        <p:cNvPr id="1" name=""/>
        <p:cNvGrpSpPr/>
        <p:nvPr/>
      </p:nvGrpSpPr>
      <p:grpSpPr>
        <a:xfrm>
          <a:off x="0" y="0"/>
          <a:ext cx="0" cy="0"/>
          <a:chOff x="0" y="0"/>
          <a:chExt cx="0" cy="0"/>
        </a:xfrm>
      </p:grpSpPr>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31813" y="1920906"/>
            <a:ext cx="11657011" cy="4266619"/>
          </a:xfrm>
          <a:prstGeom prst="rect">
            <a:avLst/>
          </a:prstGeom>
          <a:noFill/>
        </p:spPr>
      </p:pic>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6413687"/>
            <a:ext cx="12188952" cy="457200"/>
          </a:xfrm>
          <a:prstGeom prst="rect">
            <a:avLst/>
          </a:prstGeom>
        </p:spPr>
      </p:pic>
      <p:sp>
        <p:nvSpPr>
          <p:cNvPr id="17" name="TextBox 16"/>
          <p:cNvSpPr txBox="1"/>
          <p:nvPr userDrawn="1"/>
        </p:nvSpPr>
        <p:spPr>
          <a:xfrm>
            <a:off x="5786153" y="6518081"/>
            <a:ext cx="616652" cy="237757"/>
          </a:xfrm>
          <a:prstGeom prst="rect">
            <a:avLst/>
          </a:prstGeom>
          <a:noFill/>
        </p:spPr>
        <p:txBody>
          <a:bodyPr wrap="square" rtlCol="0">
            <a:spAutoFit/>
          </a:bodyPr>
          <a:lstStyle/>
          <a:p>
            <a:pPr algn="ctr" defTabSz="952770"/>
            <a:fld id="{0462CC3E-48DD-4274-8616-D549FD7B2C15}" type="slidenum">
              <a:rPr lang="en-US" sz="945" smtClean="0">
                <a:solidFill>
                  <a:srgbClr val="000000"/>
                </a:solidFill>
                <a:latin typeface="Segoe UI" pitchFamily="34" charset="0"/>
                <a:ea typeface="Segoe UI" pitchFamily="34" charset="0"/>
                <a:cs typeface="Segoe UI" pitchFamily="34" charset="0"/>
              </a:rPr>
              <a:pPr algn="ctr" defTabSz="952770"/>
              <a:t>‹#›</a:t>
            </a:fld>
            <a:endParaRPr lang="en-US" sz="945" dirty="0">
              <a:solidFill>
                <a:srgbClr val="000000"/>
              </a:solidFill>
              <a:latin typeface="Segoe UI" pitchFamily="34" charset="0"/>
              <a:ea typeface="Segoe UI" pitchFamily="34" charset="0"/>
              <a:cs typeface="Segoe UI" pitchFamily="34" charset="0"/>
            </a:endParaRPr>
          </a:p>
        </p:txBody>
      </p:sp>
      <p:pic>
        <p:nvPicPr>
          <p:cNvPr id="23" name="Picture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1814" y="6582940"/>
            <a:ext cx="2900940" cy="75828"/>
          </a:xfrm>
          <a:prstGeom prst="rect">
            <a:avLst/>
          </a:prstGeom>
        </p:spPr>
      </p:pic>
      <p:sp>
        <p:nvSpPr>
          <p:cNvPr id="30" name="Title 1"/>
          <p:cNvSpPr>
            <a:spLocks noGrp="1"/>
          </p:cNvSpPr>
          <p:nvPr>
            <p:ph type="title" hasCustomPrompt="1"/>
          </p:nvPr>
        </p:nvSpPr>
        <p:spPr>
          <a:xfrm>
            <a:off x="519113" y="360403"/>
            <a:ext cx="11149013" cy="509171"/>
          </a:xfrm>
        </p:spPr>
        <p:txBody>
          <a:bodyPr anchor="t"/>
          <a:lstStyle>
            <a:lvl1pPr>
              <a:defRPr sz="3025" b="0" baseline="0">
                <a:solidFill>
                  <a:schemeClr val="tx1"/>
                </a:solidFill>
                <a:latin typeface="Segoe UI Light" pitchFamily="34" charset="0"/>
              </a:defRPr>
            </a:lvl1pPr>
          </a:lstStyle>
          <a:p>
            <a:r>
              <a:rPr lang="en-US" dirty="0" smtClean="0"/>
              <a:t>Click to edit Master title style </a:t>
            </a:r>
            <a:endParaRPr lang="en-US" dirty="0"/>
          </a:p>
        </p:txBody>
      </p:sp>
      <p:sp>
        <p:nvSpPr>
          <p:cNvPr id="13" name="Text Placeholder 2"/>
          <p:cNvSpPr>
            <a:spLocks noGrp="1"/>
          </p:cNvSpPr>
          <p:nvPr>
            <p:ph type="body" idx="16"/>
          </p:nvPr>
        </p:nvSpPr>
        <p:spPr>
          <a:xfrm>
            <a:off x="519432" y="884727"/>
            <a:ext cx="11129964" cy="261846"/>
          </a:xfrm>
        </p:spPr>
        <p:txBody>
          <a:bodyPr anchor="b"/>
          <a:lstStyle>
            <a:lvl1pPr marL="0" indent="0">
              <a:buNone/>
              <a:tabLst>
                <a:tab pos="594263" algn="l"/>
              </a:tabLst>
              <a:defRPr sz="1702" b="0" baseline="0">
                <a:solidFill>
                  <a:srgbClr val="949699"/>
                </a:solidFill>
                <a:latin typeface="Segoe UI Light" pitchFamily="34" charset="0"/>
                <a:ea typeface="Verdana" pitchFamily="34" charset="0"/>
                <a:cs typeface="Verdana" pitchFamily="34" charset="0"/>
              </a:defRPr>
            </a:lvl1pPr>
            <a:lvl2pPr marL="432191" indent="0">
              <a:buNone/>
              <a:defRPr sz="1891" b="1"/>
            </a:lvl2pPr>
            <a:lvl3pPr marL="864382" indent="0">
              <a:buNone/>
              <a:defRPr sz="1702" b="1"/>
            </a:lvl3pPr>
            <a:lvl4pPr marL="1296573" indent="0">
              <a:buNone/>
              <a:defRPr sz="1512" b="1"/>
            </a:lvl4pPr>
            <a:lvl5pPr marL="1728765" indent="0">
              <a:buNone/>
              <a:defRPr sz="1512" b="1"/>
            </a:lvl5pPr>
            <a:lvl6pPr marL="2160956" indent="0">
              <a:buNone/>
              <a:defRPr sz="1512" b="1"/>
            </a:lvl6pPr>
            <a:lvl7pPr marL="2593147" indent="0">
              <a:buNone/>
              <a:defRPr sz="1512" b="1"/>
            </a:lvl7pPr>
            <a:lvl8pPr marL="3025338" indent="0">
              <a:buNone/>
              <a:defRPr sz="1512" b="1"/>
            </a:lvl8pPr>
            <a:lvl9pPr marL="3457529" indent="0">
              <a:buNone/>
              <a:defRPr sz="1512" b="1"/>
            </a:lvl9pPr>
          </a:lstStyle>
          <a:p>
            <a:pPr lvl="0"/>
            <a:r>
              <a:rPr lang="en-US" dirty="0" smtClean="0"/>
              <a:t>Click to edit Master text styles</a:t>
            </a:r>
          </a:p>
        </p:txBody>
      </p:sp>
      <p:pic>
        <p:nvPicPr>
          <p:cNvPr id="10" name="Picture 9" descr="Microsoft logo_white.png"/>
          <p:cNvPicPr>
            <a:picLocks noChangeAspect="1"/>
          </p:cNvPicPr>
          <p:nvPr userDrawn="1"/>
        </p:nvPicPr>
        <p:blipFill>
          <a:blip r:embed="rId5"/>
          <a:stretch>
            <a:fillRect/>
          </a:stretch>
        </p:blipFill>
        <p:spPr>
          <a:xfrm>
            <a:off x="8735325" y="6448602"/>
            <a:ext cx="3142298" cy="394854"/>
          </a:xfrm>
          <a:prstGeom prst="rect">
            <a:avLst/>
          </a:prstGeom>
        </p:spPr>
      </p:pic>
    </p:spTree>
    <p:extLst>
      <p:ext uri="{BB962C8B-B14F-4D97-AF65-F5344CB8AC3E}">
        <p14:creationId xmlns:p14="http://schemas.microsoft.com/office/powerpoint/2010/main" val="249897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747731" y="229634"/>
            <a:ext cx="10693403" cy="609399"/>
          </a:xfrm>
        </p:spPr>
        <p:txBody>
          <a:bodyPr/>
          <a:lstStyle>
            <a:lvl1pPr>
              <a:defRPr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1925003659"/>
      </p:ext>
    </p:extLst>
  </p:cSld>
  <p:clrMapOvr>
    <a:masterClrMapping/>
  </p:clrMapOvr>
  <p:transition>
    <p:fade/>
  </p:transition>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2" y="116632"/>
            <a:ext cx="10969943" cy="1143000"/>
          </a:xfrm>
        </p:spPr>
        <p:txBody>
          <a:bodyPr/>
          <a:lstStyle/>
          <a:p>
            <a:r>
              <a:rPr lang="en-US" smtClean="0"/>
              <a:t>Click to edit Master title style</a:t>
            </a:r>
            <a:endParaRPr lang="ru-RU"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a:xfrm>
            <a:off x="609441" y="6356351"/>
            <a:ext cx="2844059" cy="365125"/>
          </a:xfrm>
          <a:prstGeom prst="rect">
            <a:avLst/>
          </a:prstGeom>
        </p:spPr>
        <p:txBody>
          <a:bodyPr/>
          <a:lstStyle/>
          <a:p>
            <a:pPr defTabSz="952770"/>
            <a:fld id="{973D1324-212C-4C34-A47D-25470C288BEC}" type="datetimeFigureOut">
              <a:rPr lang="en-US" sz="1875" smtClean="0">
                <a:solidFill>
                  <a:prstClr val="black"/>
                </a:solidFill>
              </a:rPr>
              <a:pPr defTabSz="952770"/>
              <a:t>5/21/2015</a:t>
            </a:fld>
            <a:endParaRPr lang="en-US" sz="1875">
              <a:solidFill>
                <a:prstClr val="black"/>
              </a:solidFill>
            </a:endParaRPr>
          </a:p>
        </p:txBody>
      </p:sp>
      <p:sp>
        <p:nvSpPr>
          <p:cNvPr id="5" name="Footer Placeholder 4"/>
          <p:cNvSpPr>
            <a:spLocks noGrp="1"/>
          </p:cNvSpPr>
          <p:nvPr>
            <p:ph type="ftr" sz="quarter" idx="11"/>
          </p:nvPr>
        </p:nvSpPr>
        <p:spPr>
          <a:xfrm>
            <a:off x="4164516" y="6356351"/>
            <a:ext cx="3859795" cy="365125"/>
          </a:xfrm>
          <a:prstGeom prst="rect">
            <a:avLst/>
          </a:prstGeom>
        </p:spPr>
        <p:txBody>
          <a:bodyPr/>
          <a:lstStyle/>
          <a:p>
            <a:pPr defTabSz="952770"/>
            <a:endParaRPr lang="en-US" sz="1875">
              <a:solidFill>
                <a:prstClr val="black"/>
              </a:solidFill>
            </a:endParaRPr>
          </a:p>
        </p:txBody>
      </p:sp>
      <p:sp>
        <p:nvSpPr>
          <p:cNvPr id="6" name="Slide Number Placeholder 5"/>
          <p:cNvSpPr>
            <a:spLocks noGrp="1"/>
          </p:cNvSpPr>
          <p:nvPr>
            <p:ph type="sldNum" sz="quarter" idx="12"/>
          </p:nvPr>
        </p:nvSpPr>
        <p:spPr>
          <a:xfrm>
            <a:off x="8735325" y="6356351"/>
            <a:ext cx="2844059" cy="365125"/>
          </a:xfrm>
          <a:prstGeom prst="rect">
            <a:avLst/>
          </a:prstGeom>
        </p:spPr>
        <p:txBody>
          <a:bodyPr/>
          <a:lstStyle/>
          <a:p>
            <a:pPr defTabSz="952770"/>
            <a:fld id="{708F14B0-3412-4A85-A2F5-2D4B2797266C}" type="slidenum">
              <a:rPr lang="en-US" sz="1875" smtClean="0">
                <a:solidFill>
                  <a:prstClr val="black"/>
                </a:solidFill>
              </a:rPr>
              <a:pPr defTabSz="952770"/>
              <a:t>‹#›</a:t>
            </a:fld>
            <a:endParaRPr lang="en-US" sz="1875">
              <a:solidFill>
                <a:prstClr val="black"/>
              </a:solidFill>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1515591" y="1130428"/>
            <a:ext cx="9157645" cy="3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7183486"/>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3"/>
          <p:cNvSpPr>
            <a:spLocks noGrp="1"/>
          </p:cNvSpPr>
          <p:nvPr>
            <p:ph type="title"/>
          </p:nvPr>
        </p:nvSpPr>
        <p:spPr>
          <a:xfrm>
            <a:off x="484595" y="2785709"/>
            <a:ext cx="9016769" cy="774123"/>
          </a:xfrm>
        </p:spPr>
        <p:txBody>
          <a:bodyPr>
            <a:spAutoFit/>
          </a:bodyPr>
          <a:lstStyle>
            <a:lvl1pPr>
              <a:lnSpc>
                <a:spcPct val="95000"/>
              </a:lnSpc>
              <a:defRPr sz="5293">
                <a:latin typeface="Segoe UI Light"/>
                <a:cs typeface="Segoe UI Light"/>
              </a:defRPr>
            </a:lvl1pPr>
          </a:lstStyle>
          <a:p>
            <a:r>
              <a:rPr lang="en-US" dirty="0" smtClean="0"/>
              <a:t>Click to edit Master title style</a:t>
            </a:r>
            <a:endParaRPr lang="en-US" dirty="0"/>
          </a:p>
        </p:txBody>
      </p:sp>
      <p:sp>
        <p:nvSpPr>
          <p:cNvPr id="10" name="Content Placeholder 5"/>
          <p:cNvSpPr>
            <a:spLocks noGrp="1"/>
          </p:cNvSpPr>
          <p:nvPr>
            <p:ph sz="quarter" idx="12"/>
          </p:nvPr>
        </p:nvSpPr>
        <p:spPr>
          <a:xfrm>
            <a:off x="484597" y="5907311"/>
            <a:ext cx="6698908" cy="453276"/>
          </a:xfrm>
        </p:spPr>
        <p:txBody>
          <a:bodyPr anchor="b" anchorCtr="0">
            <a:normAutofit/>
          </a:bodyPr>
          <a:lstStyle>
            <a:lvl1pPr>
              <a:defRPr sz="1862">
                <a:solidFill>
                  <a:srgbClr val="505050"/>
                </a:solidFill>
                <a:latin typeface="+mn-lt"/>
              </a:defRPr>
            </a:lvl1pPr>
          </a:lstStyle>
          <a:p>
            <a:pPr lvl="0"/>
            <a:r>
              <a:rPr lang="en-US" dirty="0" smtClean="0"/>
              <a:t>Click to edit Master text styles</a:t>
            </a:r>
          </a:p>
        </p:txBody>
      </p:sp>
      <p:pic>
        <p:nvPicPr>
          <p:cNvPr id="8" name="Picture 7" descr="logo_80.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20353" y="3047877"/>
            <a:ext cx="1779652" cy="381401"/>
          </a:xfrm>
          <a:prstGeom prst="rect">
            <a:avLst/>
          </a:prstGeom>
        </p:spPr>
      </p:pic>
    </p:spTree>
    <p:extLst>
      <p:ext uri="{BB962C8B-B14F-4D97-AF65-F5344CB8AC3E}">
        <p14:creationId xmlns:p14="http://schemas.microsoft.com/office/powerpoint/2010/main" val="852343883"/>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Divider_LG Text">
    <p:spTree>
      <p:nvGrpSpPr>
        <p:cNvPr id="1" name=""/>
        <p:cNvGrpSpPr/>
        <p:nvPr/>
      </p:nvGrpSpPr>
      <p:grpSpPr>
        <a:xfrm>
          <a:off x="0" y="0"/>
          <a:ext cx="0" cy="0"/>
          <a:chOff x="0" y="0"/>
          <a:chExt cx="0" cy="0"/>
        </a:xfrm>
      </p:grpSpPr>
      <p:sp>
        <p:nvSpPr>
          <p:cNvPr id="4" name="Title 3"/>
          <p:cNvSpPr>
            <a:spLocks noGrp="1"/>
          </p:cNvSpPr>
          <p:nvPr>
            <p:ph type="title"/>
          </p:nvPr>
        </p:nvSpPr>
        <p:spPr>
          <a:xfrm>
            <a:off x="484601" y="2786222"/>
            <a:ext cx="11215411" cy="773994"/>
          </a:xfrm>
        </p:spPr>
        <p:txBody>
          <a:bodyPr>
            <a:spAutoFit/>
          </a:bodyPr>
          <a:lstStyle>
            <a:lvl1pPr>
              <a:lnSpc>
                <a:spcPct val="95000"/>
              </a:lnSpc>
              <a:defRPr sz="5293">
                <a:latin typeface="Segoe UI Light"/>
                <a:cs typeface="Segoe UI Light"/>
              </a:defRPr>
            </a:lvl1pPr>
          </a:lstStyle>
          <a:p>
            <a:r>
              <a:rPr lang="en-US" dirty="0" smtClean="0"/>
              <a:t>Click to edit Master title style</a:t>
            </a:r>
            <a:endParaRPr lang="en-US" dirty="0"/>
          </a:p>
        </p:txBody>
      </p:sp>
      <p:sp>
        <p:nvSpPr>
          <p:cNvPr id="10" name="Content Placeholder 5"/>
          <p:cNvSpPr>
            <a:spLocks noGrp="1"/>
          </p:cNvSpPr>
          <p:nvPr>
            <p:ph sz="quarter" idx="12"/>
          </p:nvPr>
        </p:nvSpPr>
        <p:spPr>
          <a:xfrm>
            <a:off x="484594" y="5846034"/>
            <a:ext cx="7858951" cy="514552"/>
          </a:xfrm>
        </p:spPr>
        <p:txBody>
          <a:bodyPr anchor="b" anchorCtr="0">
            <a:normAutofit/>
          </a:bodyPr>
          <a:lstStyle>
            <a:lvl1pPr>
              <a:defRPr sz="1862">
                <a:solidFill>
                  <a:srgbClr val="505050"/>
                </a:solidFill>
                <a:latin typeface="+mn-lt"/>
              </a:defRPr>
            </a:lvl1pPr>
          </a:lstStyle>
          <a:p>
            <a:pPr lvl="0"/>
            <a:r>
              <a:rPr lang="en-US" dirty="0" smtClean="0"/>
              <a:t>Click to edit Master text styles</a:t>
            </a:r>
          </a:p>
        </p:txBody>
      </p:sp>
    </p:spTree>
    <p:extLst>
      <p:ext uri="{BB962C8B-B14F-4D97-AF65-F5344CB8AC3E}">
        <p14:creationId xmlns:p14="http://schemas.microsoft.com/office/powerpoint/2010/main" val="2491430793"/>
      </p:ext>
    </p:extLst>
  </p:cSld>
  <p:clrMapOvr>
    <a:masterClrMapping/>
  </p:clrMapOvr>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266058" y="2081063"/>
            <a:ext cx="2577661" cy="4146552"/>
          </a:xfrm>
        </p:spPr>
        <p:txBody>
          <a:bodyPr/>
          <a:lstStyle/>
          <a:p>
            <a:r>
              <a:rPr lang="en-US" dirty="0" smtClean="0"/>
              <a:t>Click to edit Master title style</a:t>
            </a:r>
            <a:endParaRPr lang="en-US" dirty="0"/>
          </a:p>
        </p:txBody>
      </p:sp>
      <p:sp>
        <p:nvSpPr>
          <p:cNvPr id="6" name="Text Placeholder 8"/>
          <p:cNvSpPr>
            <a:spLocks noGrp="1"/>
          </p:cNvSpPr>
          <p:nvPr>
            <p:ph type="body" sz="quarter" idx="15"/>
          </p:nvPr>
        </p:nvSpPr>
        <p:spPr>
          <a:xfrm>
            <a:off x="266058" y="291071"/>
            <a:ext cx="11200600" cy="921696"/>
          </a:xfrm>
        </p:spPr>
        <p:txBody>
          <a:bodyPr vert="horz" wrap="square" lIns="149226" tIns="93266" rIns="149226" bIns="93266" rtlCol="0" anchor="t" anchorCtr="0">
            <a:spAutoFit/>
          </a:bodyPr>
          <a:lstStyle>
            <a:lvl1pPr>
              <a:defRPr lang="en-US" sz="5293" spc="-100" dirty="0" smtClean="0">
                <a:solidFill>
                  <a:schemeClr val="tx1">
                    <a:lumMod val="65000"/>
                    <a:lumOff val="35000"/>
                  </a:schemeClr>
                </a:solidFill>
                <a:latin typeface="Segoe UI Light" pitchFamily="34" charset="0"/>
                <a:ea typeface="+mj-ea"/>
                <a:cs typeface="+mj-cs"/>
              </a:defRPr>
            </a:lvl1pPr>
          </a:lstStyle>
          <a:p>
            <a:pPr lvl="0" defTabSz="1217691">
              <a:lnSpc>
                <a:spcPct val="90000"/>
              </a:lnSpc>
              <a:spcBef>
                <a:spcPct val="0"/>
              </a:spcBef>
            </a:pPr>
            <a:r>
              <a:rPr lang="en-US" dirty="0" smtClean="0"/>
              <a:t>Click to edit Master text styles</a:t>
            </a:r>
          </a:p>
        </p:txBody>
      </p:sp>
    </p:spTree>
    <p:extLst>
      <p:ext uri="{BB962C8B-B14F-4D97-AF65-F5344CB8AC3E}">
        <p14:creationId xmlns:p14="http://schemas.microsoft.com/office/powerpoint/2010/main" val="2677970983"/>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le &amp; Onl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66059" y="291072"/>
            <a:ext cx="11642784" cy="840007"/>
          </a:xfrm>
        </p:spPr>
        <p:txBody>
          <a:bodyPr vert="horz" wrap="square" lIns="149226" tIns="93266" rIns="149226" bIns="93266" rtlCol="0" anchor="t" anchorCtr="0">
            <a:spAutoFit/>
          </a:bodyPr>
          <a:lstStyle>
            <a:lvl1pPr>
              <a:lnSpc>
                <a:spcPct val="80000"/>
              </a:lnSpc>
              <a:spcAft>
                <a:spcPts val="0"/>
              </a:spcAft>
              <a:defRPr lang="en-US" sz="4704" spc="-100" dirty="0" smtClean="0">
                <a:solidFill>
                  <a:schemeClr val="tx1">
                    <a:lumMod val="65000"/>
                    <a:lumOff val="35000"/>
                  </a:schemeClr>
                </a:solidFill>
                <a:latin typeface="Segoe UI Light" pitchFamily="34" charset="0"/>
                <a:ea typeface="+mj-ea"/>
                <a:cs typeface="+mj-cs"/>
              </a:defRPr>
            </a:lvl1pPr>
          </a:lstStyle>
          <a:p>
            <a:pPr lvl="0" defTabSz="1217691">
              <a:lnSpc>
                <a:spcPct val="90000"/>
              </a:lnSpc>
              <a:spcBef>
                <a:spcPct val="0"/>
              </a:spcBef>
            </a:pPr>
            <a:r>
              <a:rPr lang="en-US" dirty="0" smtClean="0"/>
              <a:t>Click to edit Master text styles</a:t>
            </a:r>
          </a:p>
        </p:txBody>
      </p:sp>
    </p:spTree>
    <p:extLst>
      <p:ext uri="{BB962C8B-B14F-4D97-AF65-F5344CB8AC3E}">
        <p14:creationId xmlns:p14="http://schemas.microsoft.com/office/powerpoint/2010/main" val="2872153357"/>
      </p:ext>
    </p:extLst>
  </p:cSld>
  <p:clrMapOvr>
    <a:masterClrMapping/>
  </p:clrMapOvr>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ext Only_LG">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484592" y="1712391"/>
            <a:ext cx="8920366" cy="473078"/>
          </a:xfrm>
        </p:spPr>
        <p:txBody>
          <a:bodyPr/>
          <a:lstStyle>
            <a:lvl1pPr>
              <a:defRPr>
                <a:solidFill>
                  <a:srgbClr val="505050"/>
                </a:solidFill>
              </a:defRPr>
            </a:lvl1pPr>
          </a:lstStyle>
          <a:p>
            <a:pPr lvl="0"/>
            <a:r>
              <a:rPr lang="en-US" dirty="0" smtClean="0"/>
              <a:t>Click to edit Master text styles</a:t>
            </a:r>
          </a:p>
        </p:txBody>
      </p:sp>
    </p:spTree>
    <p:extLst>
      <p:ext uri="{BB962C8B-B14F-4D97-AF65-F5344CB8AC3E}">
        <p14:creationId xmlns:p14="http://schemas.microsoft.com/office/powerpoint/2010/main" val="92943611"/>
      </p:ext>
    </p:extLst>
  </p:cSld>
  <p:clrMapOvr>
    <a:masterClrMapping/>
  </p:clrMapOvr>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Small Text_for Exhibits">
    <p:spTree>
      <p:nvGrpSpPr>
        <p:cNvPr id="1" name=""/>
        <p:cNvGrpSpPr/>
        <p:nvPr/>
      </p:nvGrpSpPr>
      <p:grpSpPr>
        <a:xfrm>
          <a:off x="0" y="0"/>
          <a:ext cx="0" cy="0"/>
          <a:chOff x="0" y="0"/>
          <a:chExt cx="0" cy="0"/>
        </a:xfrm>
      </p:grpSpPr>
      <p:sp>
        <p:nvSpPr>
          <p:cNvPr id="3" name="Title 2"/>
          <p:cNvSpPr>
            <a:spLocks noGrp="1"/>
          </p:cNvSpPr>
          <p:nvPr>
            <p:ph type="title"/>
          </p:nvPr>
        </p:nvSpPr>
        <p:spPr>
          <a:xfrm>
            <a:off x="266061" y="2081063"/>
            <a:ext cx="2583778" cy="414655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lang="en-US" dirty="0"/>
            </a:lvl1pPr>
          </a:lstStyle>
          <a:p>
            <a:pPr lvl="0"/>
            <a:r>
              <a:rPr lang="en-US" dirty="0" smtClean="0"/>
              <a:t>Click to edit Master title style</a:t>
            </a:r>
            <a:endParaRPr lang="en-US" dirty="0"/>
          </a:p>
        </p:txBody>
      </p:sp>
      <p:sp>
        <p:nvSpPr>
          <p:cNvPr id="5" name="Text Placeholder 8"/>
          <p:cNvSpPr>
            <a:spLocks noGrp="1"/>
          </p:cNvSpPr>
          <p:nvPr>
            <p:ph type="body" sz="quarter" idx="15"/>
          </p:nvPr>
        </p:nvSpPr>
        <p:spPr>
          <a:xfrm>
            <a:off x="266058" y="291071"/>
            <a:ext cx="11200600" cy="921696"/>
          </a:xfrm>
        </p:spPr>
        <p:txBody>
          <a:bodyPr vert="horz" wrap="square" lIns="149226" tIns="93266" rIns="149226" bIns="93266" rtlCol="0" anchor="t" anchorCtr="0">
            <a:spAutoFit/>
          </a:bodyPr>
          <a:lstStyle>
            <a:lvl1pPr>
              <a:defRPr lang="en-US" sz="5293" spc="-100" dirty="0" smtClean="0">
                <a:solidFill>
                  <a:schemeClr val="tx1">
                    <a:lumMod val="65000"/>
                    <a:lumOff val="35000"/>
                  </a:schemeClr>
                </a:solidFill>
                <a:latin typeface="Segoe UI Light" pitchFamily="34" charset="0"/>
                <a:ea typeface="+mj-ea"/>
                <a:cs typeface="+mj-cs"/>
              </a:defRPr>
            </a:lvl1pPr>
          </a:lstStyle>
          <a:p>
            <a:pPr lvl="0" defTabSz="1217691">
              <a:lnSpc>
                <a:spcPct val="90000"/>
              </a:lnSpc>
              <a:spcBef>
                <a:spcPct val="0"/>
              </a:spcBef>
            </a:pPr>
            <a:r>
              <a:rPr lang="en-US" dirty="0" smtClean="0"/>
              <a:t>Click to edit Master text styles</a:t>
            </a:r>
          </a:p>
        </p:txBody>
      </p:sp>
    </p:spTree>
    <p:extLst>
      <p:ext uri="{BB962C8B-B14F-4D97-AF65-F5344CB8AC3E}">
        <p14:creationId xmlns:p14="http://schemas.microsoft.com/office/powerpoint/2010/main" val="268439605"/>
      </p:ext>
    </p:extLst>
  </p:cSld>
  <p:clrMapOvr>
    <a:masterClrMapping/>
  </p:clrMapOvr>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Color Shape &amp; White Background">
    <p:spTree>
      <p:nvGrpSpPr>
        <p:cNvPr id="1" name=""/>
        <p:cNvGrpSpPr/>
        <p:nvPr/>
      </p:nvGrpSpPr>
      <p:grpSpPr>
        <a:xfrm>
          <a:off x="0" y="0"/>
          <a:ext cx="0" cy="0"/>
          <a:chOff x="0" y="0"/>
          <a:chExt cx="0" cy="0"/>
        </a:xfrm>
      </p:grpSpPr>
      <p:sp>
        <p:nvSpPr>
          <p:cNvPr id="8" name="Text Placeholder 13"/>
          <p:cNvSpPr>
            <a:spLocks noGrp="1"/>
          </p:cNvSpPr>
          <p:nvPr>
            <p:ph type="body" sz="quarter" idx="15"/>
          </p:nvPr>
        </p:nvSpPr>
        <p:spPr>
          <a:xfrm>
            <a:off x="4970760" y="3192468"/>
            <a:ext cx="6729247" cy="473078"/>
          </a:xfrm>
        </p:spPr>
        <p:txBody>
          <a:bodyPr vert="horz" lIns="0" tIns="0" rIns="0" bIns="0" rtlCol="0" anchor="ctr">
            <a:spAutoFit/>
          </a:bodyPr>
          <a:lstStyle>
            <a:lvl1pPr>
              <a:defRPr lang="en-US" dirty="0" smtClean="0"/>
            </a:lvl1pPr>
          </a:lstStyle>
          <a:p>
            <a:pPr lvl="0"/>
            <a:r>
              <a:rPr lang="en-US" dirty="0" smtClean="0"/>
              <a:t>Click to edit Master text styles</a:t>
            </a:r>
          </a:p>
        </p:txBody>
      </p:sp>
      <p:sp>
        <p:nvSpPr>
          <p:cNvPr id="14" name="Title 1"/>
          <p:cNvSpPr>
            <a:spLocks noGrp="1"/>
          </p:cNvSpPr>
          <p:nvPr>
            <p:ph type="ctrTitle"/>
          </p:nvPr>
        </p:nvSpPr>
        <p:spPr>
          <a:xfrm>
            <a:off x="484597" y="1435608"/>
            <a:ext cx="3997935" cy="3986784"/>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505050">
              <a:alpha val="80000"/>
            </a:srgbClr>
          </a:solidFill>
          <a:ln>
            <a:noFill/>
          </a:ln>
          <a:extLst/>
        </p:spPr>
        <p:txBody>
          <a:bodyPr vert="horz" wrap="square" lIns="248630" tIns="0" rIns="248630" bIns="0" numCol="1" anchor="ctr" anchorCtr="0" compatLnSpc="1">
            <a:prstTxWarp prst="textNoShape">
              <a:avLst/>
            </a:prstTxWarp>
          </a:bodyPr>
          <a:lstStyle>
            <a:lvl1pPr>
              <a:lnSpc>
                <a:spcPct val="95000"/>
              </a:lnSpc>
              <a:defRPr lang="en-US" sz="3235" kern="1200" dirty="0" smtClean="0">
                <a:solidFill>
                  <a:schemeClr val="bg1"/>
                </a:solidFill>
                <a:latin typeface="Segoe UI Light"/>
                <a:ea typeface="ＭＳ Ｐゴシック" charset="0"/>
                <a:cs typeface="Segoe UI Light"/>
              </a:defRPr>
            </a:lvl1pPr>
          </a:lstStyle>
          <a:p>
            <a:pPr marL="0" lvl="0" indent="0" algn="l" defTabSz="1218347"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pic>
        <p:nvPicPr>
          <p:cNvPr id="4"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471595" y="6054606"/>
            <a:ext cx="1340769" cy="453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476370"/>
      </p:ext>
    </p:extLst>
  </p:cSld>
  <p:clrMapOvr>
    <a:masterClrMapping/>
  </p:clrMapOvr>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Picture Shape &amp; White Background">
    <p:spTree>
      <p:nvGrpSpPr>
        <p:cNvPr id="1" name=""/>
        <p:cNvGrpSpPr/>
        <p:nvPr/>
      </p:nvGrpSpPr>
      <p:grpSpPr>
        <a:xfrm>
          <a:off x="0" y="0"/>
          <a:ext cx="0" cy="0"/>
          <a:chOff x="0" y="0"/>
          <a:chExt cx="0" cy="0"/>
        </a:xfrm>
      </p:grpSpPr>
      <p:sp>
        <p:nvSpPr>
          <p:cNvPr id="6" name="Picture Placeholder 12"/>
          <p:cNvSpPr>
            <a:spLocks noGrp="1"/>
          </p:cNvSpPr>
          <p:nvPr>
            <p:ph type="pic" sz="quarter" idx="16"/>
          </p:nvPr>
        </p:nvSpPr>
        <p:spPr>
          <a:xfrm>
            <a:off x="482476" y="2719388"/>
            <a:ext cx="3997935" cy="141923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lvl1pPr>
              <a:defRPr>
                <a:solidFill>
                  <a:srgbClr val="505050"/>
                </a:solidFill>
              </a:defRPr>
            </a:lvl1pPr>
          </a:lstStyle>
          <a:p>
            <a:r>
              <a:rPr lang="en-US" dirty="0" smtClean="0"/>
              <a:t>Drag picture to placeholder or click icon to add</a:t>
            </a:r>
            <a:endParaRPr lang="en-US" dirty="0"/>
          </a:p>
        </p:txBody>
      </p:sp>
      <p:pic>
        <p:nvPicPr>
          <p:cNvPr id="4"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471595" y="6054606"/>
            <a:ext cx="1340769" cy="45347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3"/>
          <p:cNvSpPr>
            <a:spLocks noGrp="1"/>
          </p:cNvSpPr>
          <p:nvPr>
            <p:ph type="body" sz="quarter" idx="15"/>
          </p:nvPr>
        </p:nvSpPr>
        <p:spPr>
          <a:xfrm>
            <a:off x="4970760" y="3192468"/>
            <a:ext cx="6729247" cy="473078"/>
          </a:xfrm>
        </p:spPr>
        <p:txBody>
          <a:bodyPr vert="horz" lIns="0" tIns="0" rIns="0" bIns="0" rtlCol="0" anchor="ctr">
            <a:spAutoFit/>
          </a:bodyPr>
          <a:lstStyle>
            <a:lvl1pPr>
              <a:defRPr lang="en-US" dirty="0" smtClean="0"/>
            </a:lvl1pPr>
          </a:lstStyle>
          <a:p>
            <a:pPr lvl="0"/>
            <a:r>
              <a:rPr lang="en-US" dirty="0" smtClean="0"/>
              <a:t>Click to edit Master text styles</a:t>
            </a:r>
          </a:p>
        </p:txBody>
      </p:sp>
    </p:spTree>
    <p:extLst>
      <p:ext uri="{BB962C8B-B14F-4D97-AF65-F5344CB8AC3E}">
        <p14:creationId xmlns:p14="http://schemas.microsoft.com/office/powerpoint/2010/main" val="189486620"/>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2081680" y="1969448"/>
            <a:ext cx="8025467" cy="2919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95555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854827"/>
      </p:ext>
    </p:extLst>
  </p:cSld>
  <p:clrMapOvr>
    <a:masterClrMapping/>
  </p:clrMapOvr>
  <p:transition>
    <p:fade/>
  </p:transition>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Logo-2">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cstate="email">
            <a:biLevel thresh="25000"/>
            <a:extLst>
              <a:ext uri="{28A0092B-C50C-407E-A947-70E740481C1C}">
                <a14:useLocalDpi xmlns:a14="http://schemas.microsoft.com/office/drawing/2010/main"/>
              </a:ext>
            </a:extLst>
          </a:blip>
          <a:stretch>
            <a:fillRect/>
          </a:stretch>
        </p:blipFill>
        <p:spPr bwMode="auto">
          <a:xfrm>
            <a:off x="2397098" y="2084172"/>
            <a:ext cx="7394630" cy="2689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329087"/>
      </p:ext>
    </p:extLst>
  </p:cSld>
  <p:clrMapOvr>
    <a:overrideClrMapping bg1="dk1" tx1="lt1" bg2="dk2" tx2="lt2" accent1="accent1" accent2="accent2" accent3="accent3" accent4="accent4" accent5="accent5" accent6="accent6" hlink="hlink" folHlink="folHlink"/>
  </p:clrMapOvr>
  <p:transition spd="slow">
    <p:push/>
  </p:transition>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_Title &amp; Only">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923033" y="6386525"/>
            <a:ext cx="985809" cy="35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787071"/>
      </p:ext>
    </p:extLst>
  </p:cSld>
  <p:clrMapOvr>
    <a:masterClrMapping/>
  </p:clrMapOvr>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1_Blank - Accent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176578"/>
      </p:ext>
    </p:extLst>
  </p:cSld>
  <p:clrMapOvr>
    <a:overrideClrMapping bg1="dk1" tx1="lt1" bg2="dk2" tx2="lt2" accent1="accent1" accent2="accent2" accent3="accent3" accent4="accent4" accent5="accent5" accent6="accent6" hlink="hlink" folHlink="folHlink"/>
  </p:clrMapOvr>
  <p:transition spd="slow">
    <p:push/>
  </p:transition>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5" y="228603"/>
            <a:ext cx="11149012" cy="757131"/>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5" y="1447803"/>
            <a:ext cx="11149012" cy="989695"/>
          </a:xfrm>
        </p:spPr>
        <p:txBody>
          <a:bodyPr/>
          <a:lstStyle>
            <a:lvl1pPr marL="0" indent="0">
              <a:spcBef>
                <a:spcPts val="0"/>
              </a:spcBef>
              <a:spcAft>
                <a:spcPts val="900"/>
              </a:spcAft>
              <a:buNone/>
              <a:defRPr sz="4018" spc="-100" baseline="0">
                <a:latin typeface="Segoe UI Light" pitchFamily="34" charset="0"/>
              </a:defRPr>
            </a:lvl1pPr>
            <a:lvl2pPr marL="0" indent="0">
              <a:spcBef>
                <a:spcPts val="0"/>
              </a:spcBef>
              <a:spcAft>
                <a:spcPts val="400"/>
              </a:spcAft>
              <a:buNone/>
              <a:defRPr sz="1960" spc="-50" baseline="0"/>
            </a:lvl2pPr>
            <a:lvl3pPr marL="0" indent="0">
              <a:spcBef>
                <a:spcPts val="0"/>
              </a:spcBef>
              <a:spcAft>
                <a:spcPts val="400"/>
              </a:spcAft>
              <a:buNone/>
              <a:defRPr sz="1960"/>
            </a:lvl3pPr>
            <a:lvl4pPr marL="0" indent="0">
              <a:spcBef>
                <a:spcPts val="0"/>
              </a:spcBef>
              <a:spcAft>
                <a:spcPts val="400"/>
              </a:spcAft>
              <a:buNone/>
              <a:defRPr/>
            </a:lvl4pPr>
            <a:lvl5pPr marL="0" indent="0">
              <a:spcBef>
                <a:spcPts val="0"/>
              </a:spcBef>
              <a:spcAft>
                <a:spcPts val="400"/>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46322488"/>
      </p:ext>
    </p:extLst>
  </p:cSld>
  <p:clrMapOvr>
    <a:masterClrMapping/>
  </p:clrMapOvr>
  <p:transition>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2_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484605" y="1702899"/>
            <a:ext cx="2577661" cy="4146552"/>
          </a:xfrm>
        </p:spPr>
        <p:txBody>
          <a:bodyPr/>
          <a:lstStyle/>
          <a:p>
            <a:r>
              <a:rPr lang="en-US" dirty="0" smtClean="0"/>
              <a:t>Click to edit Master title style</a:t>
            </a:r>
            <a:endParaRPr lang="en-US" dirty="0"/>
          </a:p>
        </p:txBody>
      </p:sp>
      <p:sp>
        <p:nvSpPr>
          <p:cNvPr id="5" name="Content Placeholder 4"/>
          <p:cNvSpPr>
            <a:spLocks noGrp="1"/>
          </p:cNvSpPr>
          <p:nvPr>
            <p:ph sz="quarter" idx="14"/>
          </p:nvPr>
        </p:nvSpPr>
        <p:spPr>
          <a:xfrm>
            <a:off x="3656658" y="1702903"/>
            <a:ext cx="8043357" cy="1428083"/>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Text Placeholder 8"/>
          <p:cNvSpPr>
            <a:spLocks noGrp="1"/>
          </p:cNvSpPr>
          <p:nvPr>
            <p:ph type="body" sz="quarter" idx="15"/>
          </p:nvPr>
        </p:nvSpPr>
        <p:spPr>
          <a:xfrm>
            <a:off x="499406" y="503779"/>
            <a:ext cx="11200600" cy="715433"/>
          </a:xfrm>
        </p:spPr>
        <p:txBody>
          <a:bodyPr>
            <a:noAutofit/>
          </a:bodyPr>
          <a:lstStyle>
            <a:lvl1pPr>
              <a:defRPr sz="4799"/>
            </a:lvl1pPr>
          </a:lstStyle>
          <a:p>
            <a:pPr lvl="0"/>
            <a:r>
              <a:rPr lang="en-US" dirty="0" smtClean="0"/>
              <a:t>Click to edit Master text styles</a:t>
            </a:r>
          </a:p>
        </p:txBody>
      </p:sp>
    </p:spTree>
    <p:extLst>
      <p:ext uri="{BB962C8B-B14F-4D97-AF65-F5344CB8AC3E}">
        <p14:creationId xmlns:p14="http://schemas.microsoft.com/office/powerpoint/2010/main" val="1412590806"/>
      </p:ext>
    </p:extLst>
  </p:cSld>
  <p:clrMapOvr>
    <a:masterClrMapping/>
  </p:clrMapOvr>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Color Shape &amp; Picture Background">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3" y="1"/>
            <a:ext cx="12188825" cy="473078"/>
          </a:xfrm>
          <a:prstGeom prst="rect">
            <a:avLst/>
          </a:prstGeom>
          <a:solidFill>
            <a:schemeClr val="bg2">
              <a:lumMod val="85000"/>
            </a:schemeClr>
          </a:solidFill>
        </p:spPr>
        <p:txBody>
          <a:bodyPr/>
          <a:lstStyle>
            <a:lvl1pPr marL="0" marR="0" indent="0" algn="l" defTabSz="1218347" rtl="0" eaLnBrk="1" fontAlgn="base" latinLnBrk="0" hangingPunct="1">
              <a:lnSpc>
                <a:spcPct val="95000"/>
              </a:lnSpc>
              <a:spcBef>
                <a:spcPts val="0"/>
              </a:spcBef>
              <a:spcAft>
                <a:spcPts val="0"/>
              </a:spcAft>
              <a:buClr>
                <a:schemeClr val="accent1"/>
              </a:buClr>
              <a:buSzPct val="110000"/>
              <a:buFont typeface="Avenir LT Pro 45 Book" charset="0"/>
              <a:buNone/>
              <a:tabLst/>
              <a:defRPr/>
            </a:lvl1pPr>
          </a:lstStyle>
          <a:p>
            <a:r>
              <a:rPr lang="en-US" dirty="0" smtClean="0"/>
              <a:t>Drag picture to placeholder or click icon to add</a:t>
            </a:r>
          </a:p>
        </p:txBody>
      </p:sp>
      <p:sp>
        <p:nvSpPr>
          <p:cNvPr id="7" name="Title 1"/>
          <p:cNvSpPr>
            <a:spLocks noGrp="1"/>
          </p:cNvSpPr>
          <p:nvPr>
            <p:ph type="ctrTitle"/>
          </p:nvPr>
        </p:nvSpPr>
        <p:spPr>
          <a:xfrm>
            <a:off x="484597" y="1435608"/>
            <a:ext cx="3997935" cy="3986784"/>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30" tIns="0" rIns="248630" bIns="0" numCol="1" anchor="ctr" anchorCtr="0" compatLnSpc="1">
            <a:prstTxWarp prst="textNoShape">
              <a:avLst/>
            </a:prstTxWarp>
          </a:bodyPr>
          <a:lstStyle>
            <a:lvl1pPr>
              <a:lnSpc>
                <a:spcPct val="95000"/>
              </a:lnSpc>
              <a:defRPr lang="en-US" sz="3235" kern="1200" dirty="0" smtClean="0">
                <a:solidFill>
                  <a:schemeClr val="bg1"/>
                </a:solidFill>
                <a:latin typeface="Segoe UI Light"/>
                <a:ea typeface="ＭＳ Ｐゴシック" charset="0"/>
                <a:cs typeface="Segoe UI Light"/>
              </a:defRPr>
            </a:lvl1pPr>
          </a:lstStyle>
          <a:p>
            <a:pPr marL="0" lvl="0" indent="0" algn="l" defTabSz="1218347"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pic>
        <p:nvPicPr>
          <p:cNvPr id="6" name="Picture 5"/>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471595" y="6054606"/>
            <a:ext cx="1340769" cy="45347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3"/>
          <p:cNvSpPr>
            <a:spLocks noGrp="1"/>
          </p:cNvSpPr>
          <p:nvPr>
            <p:ph type="body" sz="quarter" idx="15"/>
          </p:nvPr>
        </p:nvSpPr>
        <p:spPr>
          <a:xfrm>
            <a:off x="4970760" y="3192468"/>
            <a:ext cx="6729247" cy="473078"/>
          </a:xfrm>
        </p:spPr>
        <p:txBody>
          <a:bodyPr vert="horz" lIns="0" tIns="0" rIns="0" bIns="0" rtlCol="0" anchor="ctr">
            <a:spAutoFit/>
          </a:bodyPr>
          <a:lstStyle>
            <a:lvl1pPr>
              <a:defRPr lang="en-US" dirty="0" smtClean="0">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40368472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69171" y="1189177"/>
            <a:ext cx="11650489" cy="2178032"/>
          </a:xfrm>
        </p:spPr>
        <p:txBody>
          <a:bodyPr/>
          <a:lstStyle>
            <a:lvl1pPr marL="0" indent="0">
              <a:buNone/>
              <a:defRPr>
                <a:gradFill>
                  <a:gsLst>
                    <a:gs pos="1250">
                      <a:schemeClr val="tx1"/>
                    </a:gs>
                    <a:gs pos="99000">
                      <a:schemeClr val="tx1"/>
                    </a:gs>
                  </a:gsLst>
                  <a:lin ang="5400000" scaled="0"/>
                </a:gradFill>
              </a:defRPr>
            </a:lvl1pPr>
            <a:lvl2pPr marL="0" indent="0">
              <a:buFontTx/>
              <a:buNone/>
              <a:defRPr sz="1960"/>
            </a:lvl2pPr>
            <a:lvl3pPr marL="223997" indent="0">
              <a:buNone/>
              <a:defRPr sz="1960"/>
            </a:lvl3pPr>
            <a:lvl4pPr marL="447994" indent="0">
              <a:buNone/>
              <a:defRPr sz="1764"/>
            </a:lvl4pPr>
            <a:lvl5pPr marL="671990" indent="0">
              <a:buNone/>
              <a:defRPr sz="176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33247097"/>
      </p:ext>
    </p:extLst>
  </p:cSld>
  <p:clrMapOvr>
    <a:masterClrMapping/>
  </p:clrMapOvr>
  <p:transition>
    <p:fade/>
  </p:transition>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Color Shape &amp; Color Background">
    <p:bg>
      <p:bgPr>
        <a:solidFill>
          <a:schemeClr val="tx2"/>
        </a:solidFill>
        <a:effectLst/>
      </p:bgPr>
    </p:bg>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970760" y="3102786"/>
            <a:ext cx="6729247" cy="652438"/>
          </a:xfrm>
        </p:spPr>
        <p:txBody>
          <a:bodyPr wrap="square" lIns="0" tIns="182832" rIns="0" bIns="0" anchor="ctr">
            <a:spAutoFit/>
          </a:bodyPr>
          <a:lstStyle>
            <a:lvl1pPr>
              <a:lnSpc>
                <a:spcPct val="95000"/>
              </a:lnSpc>
              <a:spcBef>
                <a:spcPts val="0"/>
              </a:spcBef>
              <a:spcAft>
                <a:spcPts val="1600"/>
              </a:spcAft>
              <a:defRPr sz="3199">
                <a:solidFill>
                  <a:srgbClr val="FFFFFF"/>
                </a:solidFill>
              </a:defRPr>
            </a:lvl1pPr>
            <a:lvl2pPr>
              <a:lnSpc>
                <a:spcPct val="100000"/>
              </a:lnSpc>
              <a:spcBef>
                <a:spcPts val="799"/>
              </a:spcBef>
              <a:defRPr sz="1899">
                <a:solidFill>
                  <a:srgbClr val="FFFFFF"/>
                </a:solidFill>
              </a:defRPr>
            </a:lvl2pPr>
            <a:lvl3pPr>
              <a:lnSpc>
                <a:spcPct val="100000"/>
              </a:lnSpc>
              <a:spcBef>
                <a:spcPts val="799"/>
              </a:spcBef>
              <a:defRPr sz="1899">
                <a:solidFill>
                  <a:srgbClr val="FFFFFF"/>
                </a:solidFill>
              </a:defRPr>
            </a:lvl3pPr>
            <a:lvl4pPr>
              <a:lnSpc>
                <a:spcPct val="100000"/>
              </a:lnSpc>
              <a:spcBef>
                <a:spcPts val="799"/>
              </a:spcBef>
              <a:defRPr sz="1899">
                <a:solidFill>
                  <a:srgbClr val="FFFFFF"/>
                </a:solidFill>
              </a:defRPr>
            </a:lvl4pPr>
            <a:lvl5pPr>
              <a:lnSpc>
                <a:spcPct val="100000"/>
              </a:lnSpc>
              <a:spcBef>
                <a:spcPts val="799"/>
              </a:spcBef>
              <a:defRPr sz="1899">
                <a:solidFill>
                  <a:srgbClr val="FFFFFF"/>
                </a:solidFill>
              </a:defRPr>
            </a:lvl5pPr>
          </a:lstStyle>
          <a:p>
            <a:pPr lvl="0"/>
            <a:r>
              <a:rPr lang="en-US" dirty="0" smtClean="0"/>
              <a:t>Click to edit Master text styles</a:t>
            </a:r>
          </a:p>
        </p:txBody>
      </p:sp>
      <p:sp>
        <p:nvSpPr>
          <p:cNvPr id="15" name="Title 1"/>
          <p:cNvSpPr>
            <a:spLocks noGrp="1"/>
          </p:cNvSpPr>
          <p:nvPr>
            <p:ph type="ctrTitle"/>
          </p:nvPr>
        </p:nvSpPr>
        <p:spPr>
          <a:xfrm>
            <a:off x="484597" y="1435608"/>
            <a:ext cx="3997935" cy="3986784"/>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3777" tIns="0" rIns="243777" bIns="0" numCol="1" anchor="ctr" anchorCtr="0" compatLnSpc="1">
            <a:prstTxWarp prst="textNoShape">
              <a:avLst/>
            </a:prstTxWarp>
          </a:bodyPr>
          <a:lstStyle>
            <a:lvl1pPr>
              <a:lnSpc>
                <a:spcPct val="95000"/>
              </a:lnSpc>
              <a:defRPr lang="en-US" sz="3199" kern="1200" dirty="0" smtClean="0">
                <a:solidFill>
                  <a:schemeClr val="bg1"/>
                </a:solidFill>
                <a:latin typeface="Segoe UI Light"/>
                <a:ea typeface="ＭＳ Ｐゴシック" charset="0"/>
                <a:cs typeface="Segoe UI Light"/>
              </a:defRPr>
            </a:lvl1pPr>
          </a:lstStyle>
          <a:p>
            <a:pPr marL="0" lvl="0" indent="0" algn="l" defTabSz="1218341"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701570157"/>
      </p:ext>
    </p:extLst>
  </p:cSld>
  <p:clrMapOvr>
    <a:masterClrMapping/>
  </p:clrMapOvr>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5" y="1122365"/>
            <a:ext cx="9141619" cy="2387600"/>
          </a:xfrm>
        </p:spPr>
        <p:txBody>
          <a:bodyPr anchor="b"/>
          <a:lstStyle>
            <a:lvl1pPr algn="ctr">
              <a:defRPr sz="5998"/>
            </a:lvl1pPr>
          </a:lstStyle>
          <a:p>
            <a:r>
              <a:rPr lang="en-US" smtClean="0"/>
              <a:t>Click to edit Master title style</a:t>
            </a:r>
            <a:endParaRPr lang="ru-RU"/>
          </a:p>
        </p:txBody>
      </p:sp>
      <p:sp>
        <p:nvSpPr>
          <p:cNvPr id="3" name="Subtitle 2"/>
          <p:cNvSpPr>
            <a:spLocks noGrp="1"/>
          </p:cNvSpPr>
          <p:nvPr>
            <p:ph type="subTitle" idx="1"/>
          </p:nvPr>
        </p:nvSpPr>
        <p:spPr>
          <a:xfrm>
            <a:off x="1523605" y="3602038"/>
            <a:ext cx="9141619" cy="1655762"/>
          </a:xfrm>
        </p:spPr>
        <p:txBody>
          <a:bodyPr/>
          <a:lstStyle>
            <a:lvl1pPr marL="0" indent="0" algn="ctr">
              <a:buNone/>
              <a:defRPr sz="2399"/>
            </a:lvl1pPr>
            <a:lvl2pPr marL="457084" indent="0" algn="ctr">
              <a:buNone/>
              <a:defRPr sz="1999"/>
            </a:lvl2pPr>
            <a:lvl3pPr marL="914168" indent="0" algn="ctr">
              <a:buNone/>
              <a:defRPr sz="1799"/>
            </a:lvl3pPr>
            <a:lvl4pPr marL="1371252" indent="0" algn="ctr">
              <a:buNone/>
              <a:defRPr sz="1600"/>
            </a:lvl4pPr>
            <a:lvl5pPr marL="1828335" indent="0" algn="ctr">
              <a:buNone/>
              <a:defRPr sz="1600"/>
            </a:lvl5pPr>
            <a:lvl6pPr marL="2285419" indent="0" algn="ctr">
              <a:buNone/>
              <a:defRPr sz="1600"/>
            </a:lvl6pPr>
            <a:lvl7pPr marL="2742503" indent="0" algn="ctr">
              <a:buNone/>
              <a:defRPr sz="1600"/>
            </a:lvl7pPr>
            <a:lvl8pPr marL="3199589" indent="0" algn="ctr">
              <a:buNone/>
              <a:defRPr sz="1600"/>
            </a:lvl8pPr>
            <a:lvl9pPr marL="3656672" indent="0" algn="ctr">
              <a:buNone/>
              <a:defRPr sz="1600"/>
            </a:lvl9pPr>
          </a:lstStyle>
          <a:p>
            <a:r>
              <a:rPr lang="en-US" smtClean="0"/>
              <a:t>Click to edit Master subtitle style</a:t>
            </a:r>
            <a:endParaRPr lang="ru-RU"/>
          </a:p>
        </p:txBody>
      </p:sp>
      <p:sp>
        <p:nvSpPr>
          <p:cNvPr id="4" name="Date Placeholder 3"/>
          <p:cNvSpPr>
            <a:spLocks noGrp="1"/>
          </p:cNvSpPr>
          <p:nvPr>
            <p:ph type="dt" sz="half" idx="10"/>
          </p:nvPr>
        </p:nvSpPr>
        <p:spPr/>
        <p:txBody>
          <a:bodyPr/>
          <a:lstStyle/>
          <a:p>
            <a:fld id="{E5DDF482-EC38-4B47-AB23-2777B61FFD41}" type="datetimeFigureOut">
              <a:rPr lang="ru-RU" smtClean="0">
                <a:solidFill>
                  <a:prstClr val="black">
                    <a:tint val="75000"/>
                  </a:prstClr>
                </a:solidFill>
              </a:rPr>
              <a:pPr/>
              <a:t>21.05.2015</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196CBD6B-DB11-45CF-A7F2-C581DA4D9EF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9504719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E5DDF482-EC38-4B47-AB23-2777B61FFD41}" type="datetimeFigureOut">
              <a:rPr lang="ru-RU" smtClean="0">
                <a:solidFill>
                  <a:prstClr val="black">
                    <a:tint val="75000"/>
                  </a:prstClr>
                </a:solidFill>
              </a:rPr>
              <a:pPr/>
              <a:t>21.05.2015</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196CBD6B-DB11-45CF-A7F2-C581DA4D9EF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655830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pic>
        <p:nvPicPr>
          <p:cNvPr id="2" name="Picture 1" descr="C:\Users\v-sacars\Documents\Microsoft\Product logos\ms-logo_bL.png"/>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4634286" y="3003459"/>
            <a:ext cx="2920253" cy="47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941010"/>
      </p:ext>
    </p:extLst>
  </p:cSld>
  <p:clrMapOvr>
    <a:masterClrMapping/>
  </p:clrMapOvr>
  <p:transition>
    <p:fade/>
  </p:transition>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5" y="1709741"/>
            <a:ext cx="10512862" cy="2852737"/>
          </a:xfrm>
        </p:spPr>
        <p:txBody>
          <a:bodyPr anchor="b"/>
          <a:lstStyle>
            <a:lvl1pPr>
              <a:defRPr sz="5998"/>
            </a:lvl1pPr>
          </a:lstStyle>
          <a:p>
            <a:r>
              <a:rPr lang="en-US" smtClean="0"/>
              <a:t>Click to edit Master title style</a:t>
            </a:r>
            <a:endParaRPr lang="ru-RU"/>
          </a:p>
        </p:txBody>
      </p:sp>
      <p:sp>
        <p:nvSpPr>
          <p:cNvPr id="3" name="Text Placeholder 2"/>
          <p:cNvSpPr>
            <a:spLocks noGrp="1"/>
          </p:cNvSpPr>
          <p:nvPr>
            <p:ph type="body" idx="1"/>
          </p:nvPr>
        </p:nvSpPr>
        <p:spPr>
          <a:xfrm>
            <a:off x="831635" y="4589466"/>
            <a:ext cx="10512862" cy="1500187"/>
          </a:xfrm>
        </p:spPr>
        <p:txBody>
          <a:bodyPr/>
          <a:lstStyle>
            <a:lvl1pPr marL="0" indent="0">
              <a:buNone/>
              <a:defRPr sz="2399">
                <a:solidFill>
                  <a:schemeClr val="tx1">
                    <a:tint val="75000"/>
                  </a:schemeClr>
                </a:solidFill>
              </a:defRPr>
            </a:lvl1pPr>
            <a:lvl2pPr marL="457084" indent="0">
              <a:buNone/>
              <a:defRPr sz="1999">
                <a:solidFill>
                  <a:schemeClr val="tx1">
                    <a:tint val="75000"/>
                  </a:schemeClr>
                </a:solidFill>
              </a:defRPr>
            </a:lvl2pPr>
            <a:lvl3pPr marL="914168" indent="0">
              <a:buNone/>
              <a:defRPr sz="1799">
                <a:solidFill>
                  <a:schemeClr val="tx1">
                    <a:tint val="75000"/>
                  </a:schemeClr>
                </a:solidFill>
              </a:defRPr>
            </a:lvl3pPr>
            <a:lvl4pPr marL="1371252" indent="0">
              <a:buNone/>
              <a:defRPr sz="1600">
                <a:solidFill>
                  <a:schemeClr val="tx1">
                    <a:tint val="75000"/>
                  </a:schemeClr>
                </a:solidFill>
              </a:defRPr>
            </a:lvl4pPr>
            <a:lvl5pPr marL="1828335" indent="0">
              <a:buNone/>
              <a:defRPr sz="1600">
                <a:solidFill>
                  <a:schemeClr val="tx1">
                    <a:tint val="75000"/>
                  </a:schemeClr>
                </a:solidFill>
              </a:defRPr>
            </a:lvl5pPr>
            <a:lvl6pPr marL="2285419" indent="0">
              <a:buNone/>
              <a:defRPr sz="1600">
                <a:solidFill>
                  <a:schemeClr val="tx1">
                    <a:tint val="75000"/>
                  </a:schemeClr>
                </a:solidFill>
              </a:defRPr>
            </a:lvl6pPr>
            <a:lvl7pPr marL="2742503" indent="0">
              <a:buNone/>
              <a:defRPr sz="1600">
                <a:solidFill>
                  <a:schemeClr val="tx1">
                    <a:tint val="75000"/>
                  </a:schemeClr>
                </a:solidFill>
              </a:defRPr>
            </a:lvl7pPr>
            <a:lvl8pPr marL="3199589" indent="0">
              <a:buNone/>
              <a:defRPr sz="1600">
                <a:solidFill>
                  <a:schemeClr val="tx1">
                    <a:tint val="75000"/>
                  </a:schemeClr>
                </a:solidFill>
              </a:defRPr>
            </a:lvl8pPr>
            <a:lvl9pPr marL="3656672"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DDF482-EC38-4B47-AB23-2777B61FFD41}" type="datetimeFigureOut">
              <a:rPr lang="ru-RU" smtClean="0">
                <a:solidFill>
                  <a:prstClr val="black">
                    <a:tint val="75000"/>
                  </a:prstClr>
                </a:solidFill>
              </a:rPr>
              <a:pPr/>
              <a:t>21.05.2015</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196CBD6B-DB11-45CF-A7F2-C581DA4D9EF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4970871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sz="half" idx="1"/>
          </p:nvPr>
        </p:nvSpPr>
        <p:spPr>
          <a:xfrm>
            <a:off x="837982" y="1825625"/>
            <a:ext cx="5180251"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6170592" y="1825625"/>
            <a:ext cx="5180251"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Date Placeholder 4"/>
          <p:cNvSpPr>
            <a:spLocks noGrp="1"/>
          </p:cNvSpPr>
          <p:nvPr>
            <p:ph type="dt" sz="half" idx="10"/>
          </p:nvPr>
        </p:nvSpPr>
        <p:spPr/>
        <p:txBody>
          <a:bodyPr/>
          <a:lstStyle/>
          <a:p>
            <a:fld id="{E5DDF482-EC38-4B47-AB23-2777B61FFD41}" type="datetimeFigureOut">
              <a:rPr lang="ru-RU" smtClean="0">
                <a:solidFill>
                  <a:prstClr val="black">
                    <a:tint val="75000"/>
                  </a:prstClr>
                </a:solidFill>
              </a:rPr>
              <a:pPr/>
              <a:t>21.05.2015</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196CBD6B-DB11-45CF-A7F2-C581DA4D9EF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2471018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71" y="365126"/>
            <a:ext cx="10512862" cy="1325563"/>
          </a:xfrm>
        </p:spPr>
        <p:txBody>
          <a:bodyPr/>
          <a:lstStyle/>
          <a:p>
            <a:r>
              <a:rPr lang="en-US" smtClean="0"/>
              <a:t>Click to edit Master title style</a:t>
            </a:r>
            <a:endParaRPr lang="ru-RU"/>
          </a:p>
        </p:txBody>
      </p:sp>
      <p:sp>
        <p:nvSpPr>
          <p:cNvPr id="3" name="Text Placeholder 2"/>
          <p:cNvSpPr>
            <a:spLocks noGrp="1"/>
          </p:cNvSpPr>
          <p:nvPr>
            <p:ph type="body" idx="1"/>
          </p:nvPr>
        </p:nvSpPr>
        <p:spPr>
          <a:xfrm>
            <a:off x="839572" y="1681163"/>
            <a:ext cx="5156444" cy="823912"/>
          </a:xfrm>
        </p:spPr>
        <p:txBody>
          <a:bodyPr anchor="b"/>
          <a:lstStyle>
            <a:lvl1pPr marL="0" indent="0">
              <a:buNone/>
              <a:defRPr sz="2399" b="1"/>
            </a:lvl1pPr>
            <a:lvl2pPr marL="457084" indent="0">
              <a:buNone/>
              <a:defRPr sz="1999" b="1"/>
            </a:lvl2pPr>
            <a:lvl3pPr marL="914168" indent="0">
              <a:buNone/>
              <a:defRPr sz="1799" b="1"/>
            </a:lvl3pPr>
            <a:lvl4pPr marL="1371252" indent="0">
              <a:buNone/>
              <a:defRPr sz="1600" b="1"/>
            </a:lvl4pPr>
            <a:lvl5pPr marL="1828335" indent="0">
              <a:buNone/>
              <a:defRPr sz="1600" b="1"/>
            </a:lvl5pPr>
            <a:lvl6pPr marL="2285419" indent="0">
              <a:buNone/>
              <a:defRPr sz="1600" b="1"/>
            </a:lvl6pPr>
            <a:lvl7pPr marL="2742503" indent="0">
              <a:buNone/>
              <a:defRPr sz="1600" b="1"/>
            </a:lvl7pPr>
            <a:lvl8pPr marL="3199589" indent="0">
              <a:buNone/>
              <a:defRPr sz="1600" b="1"/>
            </a:lvl8pPr>
            <a:lvl9pPr marL="36566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572" y="2505075"/>
            <a:ext cx="5156444"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Text Placeholder 4"/>
          <p:cNvSpPr>
            <a:spLocks noGrp="1"/>
          </p:cNvSpPr>
          <p:nvPr>
            <p:ph type="body" sz="quarter" idx="3"/>
          </p:nvPr>
        </p:nvSpPr>
        <p:spPr>
          <a:xfrm>
            <a:off x="6170594" y="1681163"/>
            <a:ext cx="5181838" cy="823912"/>
          </a:xfrm>
        </p:spPr>
        <p:txBody>
          <a:bodyPr anchor="b"/>
          <a:lstStyle>
            <a:lvl1pPr marL="0" indent="0">
              <a:buNone/>
              <a:defRPr sz="2399" b="1"/>
            </a:lvl1pPr>
            <a:lvl2pPr marL="457084" indent="0">
              <a:buNone/>
              <a:defRPr sz="1999" b="1"/>
            </a:lvl2pPr>
            <a:lvl3pPr marL="914168" indent="0">
              <a:buNone/>
              <a:defRPr sz="1799" b="1"/>
            </a:lvl3pPr>
            <a:lvl4pPr marL="1371252" indent="0">
              <a:buNone/>
              <a:defRPr sz="1600" b="1"/>
            </a:lvl4pPr>
            <a:lvl5pPr marL="1828335" indent="0">
              <a:buNone/>
              <a:defRPr sz="1600" b="1"/>
            </a:lvl5pPr>
            <a:lvl6pPr marL="2285419" indent="0">
              <a:buNone/>
              <a:defRPr sz="1600" b="1"/>
            </a:lvl6pPr>
            <a:lvl7pPr marL="2742503" indent="0">
              <a:buNone/>
              <a:defRPr sz="1600" b="1"/>
            </a:lvl7pPr>
            <a:lvl8pPr marL="3199589" indent="0">
              <a:buNone/>
              <a:defRPr sz="1600" b="1"/>
            </a:lvl8pPr>
            <a:lvl9pPr marL="36566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594" y="2505075"/>
            <a:ext cx="518183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Date Placeholder 6"/>
          <p:cNvSpPr>
            <a:spLocks noGrp="1"/>
          </p:cNvSpPr>
          <p:nvPr>
            <p:ph type="dt" sz="half" idx="10"/>
          </p:nvPr>
        </p:nvSpPr>
        <p:spPr/>
        <p:txBody>
          <a:bodyPr/>
          <a:lstStyle/>
          <a:p>
            <a:fld id="{E5DDF482-EC38-4B47-AB23-2777B61FFD41}" type="datetimeFigureOut">
              <a:rPr lang="ru-RU" smtClean="0">
                <a:solidFill>
                  <a:prstClr val="black">
                    <a:tint val="75000"/>
                  </a:prstClr>
                </a:solidFill>
              </a:rPr>
              <a:pPr/>
              <a:t>21.05.2015</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196CBD6B-DB11-45CF-A7F2-C581DA4D9EF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5829075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Date Placeholder 2"/>
          <p:cNvSpPr>
            <a:spLocks noGrp="1"/>
          </p:cNvSpPr>
          <p:nvPr>
            <p:ph type="dt" sz="half" idx="10"/>
          </p:nvPr>
        </p:nvSpPr>
        <p:spPr/>
        <p:txBody>
          <a:bodyPr/>
          <a:lstStyle/>
          <a:p>
            <a:fld id="{E5DDF482-EC38-4B47-AB23-2777B61FFD41}" type="datetimeFigureOut">
              <a:rPr lang="ru-RU" smtClean="0">
                <a:solidFill>
                  <a:prstClr val="black">
                    <a:tint val="75000"/>
                  </a:prstClr>
                </a:solidFill>
              </a:rPr>
              <a:pPr/>
              <a:t>21.05.2015</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196CBD6B-DB11-45CF-A7F2-C581DA4D9EF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1971089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DDF482-EC38-4B47-AB23-2777B61FFD41}" type="datetimeFigureOut">
              <a:rPr lang="ru-RU" smtClean="0">
                <a:solidFill>
                  <a:prstClr val="black">
                    <a:tint val="75000"/>
                  </a:prstClr>
                </a:solidFill>
              </a:rPr>
              <a:pPr/>
              <a:t>21.05.2015</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196CBD6B-DB11-45CF-A7F2-C581DA4D9EF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0548662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2" y="457200"/>
            <a:ext cx="3931213" cy="1600200"/>
          </a:xfrm>
        </p:spPr>
        <p:txBody>
          <a:bodyPr anchor="b"/>
          <a:lstStyle>
            <a:lvl1pPr>
              <a:defRPr sz="3199"/>
            </a:lvl1pPr>
          </a:lstStyle>
          <a:p>
            <a:r>
              <a:rPr lang="en-US" smtClean="0"/>
              <a:t>Click to edit Master title style</a:t>
            </a:r>
            <a:endParaRPr lang="ru-RU"/>
          </a:p>
        </p:txBody>
      </p:sp>
      <p:sp>
        <p:nvSpPr>
          <p:cNvPr id="3" name="Content Placeholder 2"/>
          <p:cNvSpPr>
            <a:spLocks noGrp="1"/>
          </p:cNvSpPr>
          <p:nvPr>
            <p:ph idx="1"/>
          </p:nvPr>
        </p:nvSpPr>
        <p:spPr>
          <a:xfrm>
            <a:off x="5181839" y="987428"/>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Text Placeholder 3"/>
          <p:cNvSpPr>
            <a:spLocks noGrp="1"/>
          </p:cNvSpPr>
          <p:nvPr>
            <p:ph type="body" sz="half" idx="2"/>
          </p:nvPr>
        </p:nvSpPr>
        <p:spPr>
          <a:xfrm>
            <a:off x="839572" y="2057400"/>
            <a:ext cx="3931213" cy="3811588"/>
          </a:xfrm>
        </p:spPr>
        <p:txBody>
          <a:bodyPr/>
          <a:lstStyle>
            <a:lvl1pPr marL="0" indent="0">
              <a:buNone/>
              <a:defRPr sz="1600"/>
            </a:lvl1pPr>
            <a:lvl2pPr marL="457084" indent="0">
              <a:buNone/>
              <a:defRPr sz="1401"/>
            </a:lvl2pPr>
            <a:lvl3pPr marL="914168" indent="0">
              <a:buNone/>
              <a:defRPr sz="1200"/>
            </a:lvl3pPr>
            <a:lvl4pPr marL="1371252" indent="0">
              <a:buNone/>
              <a:defRPr sz="1000"/>
            </a:lvl4pPr>
            <a:lvl5pPr marL="1828335" indent="0">
              <a:buNone/>
              <a:defRPr sz="1000"/>
            </a:lvl5pPr>
            <a:lvl6pPr marL="2285419" indent="0">
              <a:buNone/>
              <a:defRPr sz="1000"/>
            </a:lvl6pPr>
            <a:lvl7pPr marL="2742503" indent="0">
              <a:buNone/>
              <a:defRPr sz="1000"/>
            </a:lvl7pPr>
            <a:lvl8pPr marL="3199589" indent="0">
              <a:buNone/>
              <a:defRPr sz="1000"/>
            </a:lvl8pPr>
            <a:lvl9pPr marL="3656672"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DDF482-EC38-4B47-AB23-2777B61FFD41}" type="datetimeFigureOut">
              <a:rPr lang="ru-RU" smtClean="0">
                <a:solidFill>
                  <a:prstClr val="black">
                    <a:tint val="75000"/>
                  </a:prstClr>
                </a:solidFill>
              </a:rPr>
              <a:pPr/>
              <a:t>21.05.2015</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196CBD6B-DB11-45CF-A7F2-C581DA4D9EF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1036011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2" y="457200"/>
            <a:ext cx="3931213" cy="1600200"/>
          </a:xfrm>
        </p:spPr>
        <p:txBody>
          <a:bodyPr anchor="b"/>
          <a:lstStyle>
            <a:lvl1pPr>
              <a:defRPr sz="3199"/>
            </a:lvl1pPr>
          </a:lstStyle>
          <a:p>
            <a:r>
              <a:rPr lang="en-US" smtClean="0"/>
              <a:t>Click to edit Master title style</a:t>
            </a:r>
            <a:endParaRPr lang="ru-RU"/>
          </a:p>
        </p:txBody>
      </p:sp>
      <p:sp>
        <p:nvSpPr>
          <p:cNvPr id="3" name="Picture Placeholder 2"/>
          <p:cNvSpPr>
            <a:spLocks noGrp="1"/>
          </p:cNvSpPr>
          <p:nvPr>
            <p:ph type="pic" idx="1"/>
          </p:nvPr>
        </p:nvSpPr>
        <p:spPr>
          <a:xfrm>
            <a:off x="5181839" y="987428"/>
            <a:ext cx="6170593" cy="4873625"/>
          </a:xfrm>
        </p:spPr>
        <p:txBody>
          <a:bodyPr/>
          <a:lstStyle>
            <a:lvl1pPr marL="0" indent="0">
              <a:buNone/>
              <a:defRPr sz="3199"/>
            </a:lvl1pPr>
            <a:lvl2pPr marL="457084" indent="0">
              <a:buNone/>
              <a:defRPr sz="2799"/>
            </a:lvl2pPr>
            <a:lvl3pPr marL="914168" indent="0">
              <a:buNone/>
              <a:defRPr sz="2399"/>
            </a:lvl3pPr>
            <a:lvl4pPr marL="1371252" indent="0">
              <a:buNone/>
              <a:defRPr sz="1999"/>
            </a:lvl4pPr>
            <a:lvl5pPr marL="1828335" indent="0">
              <a:buNone/>
              <a:defRPr sz="1999"/>
            </a:lvl5pPr>
            <a:lvl6pPr marL="2285419" indent="0">
              <a:buNone/>
              <a:defRPr sz="1999"/>
            </a:lvl6pPr>
            <a:lvl7pPr marL="2742503" indent="0">
              <a:buNone/>
              <a:defRPr sz="1999"/>
            </a:lvl7pPr>
            <a:lvl8pPr marL="3199589" indent="0">
              <a:buNone/>
              <a:defRPr sz="1999"/>
            </a:lvl8pPr>
            <a:lvl9pPr marL="3656672" indent="0">
              <a:buNone/>
              <a:defRPr sz="1999"/>
            </a:lvl9pPr>
          </a:lstStyle>
          <a:p>
            <a:endParaRPr lang="ru-RU"/>
          </a:p>
        </p:txBody>
      </p:sp>
      <p:sp>
        <p:nvSpPr>
          <p:cNvPr id="4" name="Text Placeholder 3"/>
          <p:cNvSpPr>
            <a:spLocks noGrp="1"/>
          </p:cNvSpPr>
          <p:nvPr>
            <p:ph type="body" sz="half" idx="2"/>
          </p:nvPr>
        </p:nvSpPr>
        <p:spPr>
          <a:xfrm>
            <a:off x="839572" y="2057400"/>
            <a:ext cx="3931213" cy="3811588"/>
          </a:xfrm>
        </p:spPr>
        <p:txBody>
          <a:bodyPr/>
          <a:lstStyle>
            <a:lvl1pPr marL="0" indent="0">
              <a:buNone/>
              <a:defRPr sz="1600"/>
            </a:lvl1pPr>
            <a:lvl2pPr marL="457084" indent="0">
              <a:buNone/>
              <a:defRPr sz="1401"/>
            </a:lvl2pPr>
            <a:lvl3pPr marL="914168" indent="0">
              <a:buNone/>
              <a:defRPr sz="1200"/>
            </a:lvl3pPr>
            <a:lvl4pPr marL="1371252" indent="0">
              <a:buNone/>
              <a:defRPr sz="1000"/>
            </a:lvl4pPr>
            <a:lvl5pPr marL="1828335" indent="0">
              <a:buNone/>
              <a:defRPr sz="1000"/>
            </a:lvl5pPr>
            <a:lvl6pPr marL="2285419" indent="0">
              <a:buNone/>
              <a:defRPr sz="1000"/>
            </a:lvl6pPr>
            <a:lvl7pPr marL="2742503" indent="0">
              <a:buNone/>
              <a:defRPr sz="1000"/>
            </a:lvl7pPr>
            <a:lvl8pPr marL="3199589" indent="0">
              <a:buNone/>
              <a:defRPr sz="1000"/>
            </a:lvl8pPr>
            <a:lvl9pPr marL="3656672"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DDF482-EC38-4B47-AB23-2777B61FFD41}" type="datetimeFigureOut">
              <a:rPr lang="ru-RU" smtClean="0">
                <a:solidFill>
                  <a:prstClr val="black">
                    <a:tint val="75000"/>
                  </a:prstClr>
                </a:solidFill>
              </a:rPr>
              <a:pPr/>
              <a:t>21.05.2015</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196CBD6B-DB11-45CF-A7F2-C581DA4D9EF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6146126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E5DDF482-EC38-4B47-AB23-2777B61FFD41}" type="datetimeFigureOut">
              <a:rPr lang="ru-RU" smtClean="0">
                <a:solidFill>
                  <a:prstClr val="black">
                    <a:tint val="75000"/>
                  </a:prstClr>
                </a:solidFill>
              </a:rPr>
              <a:pPr/>
              <a:t>21.05.2015</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196CBD6B-DB11-45CF-A7F2-C581DA4D9EF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4219677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30" y="365125"/>
            <a:ext cx="2628215" cy="5811838"/>
          </a:xfrm>
        </p:spPr>
        <p:txBody>
          <a:bodyPr vert="eaVert"/>
          <a:lstStyle/>
          <a:p>
            <a:r>
              <a:rPr lang="en-US" smtClean="0"/>
              <a:t>Click to edit Master title style</a:t>
            </a:r>
            <a:endParaRPr lang="ru-RU"/>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E5DDF482-EC38-4B47-AB23-2777B61FFD41}" type="datetimeFigureOut">
              <a:rPr lang="ru-RU" smtClean="0">
                <a:solidFill>
                  <a:prstClr val="black">
                    <a:tint val="75000"/>
                  </a:prstClr>
                </a:solidFill>
              </a:rPr>
              <a:pPr/>
              <a:t>21.05.2015</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196CBD6B-DB11-45CF-A7F2-C581DA4D9EF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4143057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69170" y="1189177"/>
            <a:ext cx="11650488" cy="2050976"/>
          </a:xfrm>
        </p:spPr>
        <p:txBody>
          <a:bodyPr/>
          <a:lstStyle>
            <a:lvl1pPr marL="0" indent="0">
              <a:buNone/>
              <a:defRPr>
                <a:gradFill>
                  <a:gsLst>
                    <a:gs pos="1250">
                      <a:schemeClr val="tx2"/>
                    </a:gs>
                    <a:gs pos="99000">
                      <a:schemeClr val="tx2"/>
                    </a:gs>
                  </a:gsLst>
                  <a:lin ang="5400000" scaled="0"/>
                </a:gradFill>
              </a:defRPr>
            </a:lvl1pPr>
            <a:lvl2pPr marL="0" indent="0">
              <a:buFontTx/>
              <a:buNone/>
              <a:defRPr sz="1960"/>
            </a:lvl2pPr>
            <a:lvl3pPr marL="224000" indent="0">
              <a:buNone/>
              <a:defRPr/>
            </a:lvl3pPr>
            <a:lvl4pPr marL="448001" indent="0">
              <a:buNone/>
              <a:defRPr/>
            </a:lvl4pPr>
            <a:lvl5pPr marL="672002"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62030594"/>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Blank Color 1 Layout">
    <p:bg>
      <p:bgPr>
        <a:solidFill>
          <a:schemeClr val="accent3"/>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8"/>
            <a:ext cx="11228440" cy="1218539"/>
          </a:xfrm>
        </p:spPr>
        <p:txBody>
          <a:bodyPr/>
          <a:lstStyle>
            <a:lvl1pPr marL="0" indent="0">
              <a:buNone/>
              <a:defRPr lang="en-US" sz="8798"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3838" rtl="0" eaLnBrk="1" latinLnBrk="0" hangingPunct="1">
              <a:lnSpc>
                <a:spcPct val="90000"/>
              </a:lnSpc>
              <a:spcBef>
                <a:spcPct val="20000"/>
              </a:spcBef>
              <a:buSzPct val="90000"/>
              <a:buFont typeface="Arial" pitchFamily="34" charset="0"/>
              <a:buNone/>
            </a:pPr>
            <a:r>
              <a:rPr lang="en-US" dirty="0" smtClean="0"/>
              <a:t>Click to edit title style</a:t>
            </a:r>
          </a:p>
        </p:txBody>
      </p:sp>
      <p:pic>
        <p:nvPicPr>
          <p:cNvPr id="3" name="Picture 2" descr="Microsoft logo and tagline"/>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bwMode="black">
          <a:xfrm>
            <a:off x="10120744" y="6307016"/>
            <a:ext cx="1869648" cy="314448"/>
          </a:xfrm>
          <a:prstGeom prst="rect">
            <a:avLst/>
          </a:prstGeom>
          <a:noFill/>
          <a:ln>
            <a:noFill/>
          </a:ln>
        </p:spPr>
      </p:pic>
      <p:sp>
        <p:nvSpPr>
          <p:cNvPr id="4" name="Text Placeholder 8"/>
          <p:cNvSpPr>
            <a:spLocks noGrp="1"/>
          </p:cNvSpPr>
          <p:nvPr>
            <p:ph type="body" sz="quarter" idx="11" hasCustomPrompt="1"/>
          </p:nvPr>
        </p:nvSpPr>
        <p:spPr>
          <a:xfrm>
            <a:off x="512764" y="3219172"/>
            <a:ext cx="7513637" cy="443070"/>
          </a:xfrm>
        </p:spPr>
        <p:txBody>
          <a:bodyPr/>
          <a:lstStyle>
            <a:lvl1pPr marL="0" indent="0">
              <a:buNone/>
              <a:defRPr lang="en-US" sz="3199"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3838"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spTree>
    <p:extLst>
      <p:ext uri="{BB962C8B-B14F-4D97-AF65-F5344CB8AC3E}">
        <p14:creationId xmlns:p14="http://schemas.microsoft.com/office/powerpoint/2010/main" val="1630979362"/>
      </p:ext>
    </p:extLst>
  </p:cSld>
  <p:clrMapOvr>
    <a:masterClrMapping/>
  </p:clrMapOvr>
  <p:transition>
    <p:fade/>
  </p:transition>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Branding Slide">
    <p:bg>
      <p:bgPr>
        <a:solidFill>
          <a:srgbClr val="0072C6"/>
        </a:solidFill>
        <a:effectLst/>
      </p:bgPr>
    </p:bg>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520700" y="6298298"/>
            <a:ext cx="11173090"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4099" eaLnBrk="0" hangingPunct="0"/>
            <a:r>
              <a:rPr lang="en-US" sz="700" dirty="0">
                <a:gradFill>
                  <a:gsLst>
                    <a:gs pos="0">
                      <a:srgbClr val="FFFFFF"/>
                    </a:gs>
                    <a:gs pos="100000">
                      <a:srgbClr val="FFFFFF"/>
                    </a:gs>
                  </a:gsLst>
                  <a:lin ang="5400000" scaled="0"/>
                </a:gradFill>
                <a:latin typeface="Segoe UI" pitchFamily="34" charset="0"/>
                <a:ea typeface="Segoe UI" pitchFamily="34" charset="0"/>
                <a:cs typeface="Segoe UI" pitchFamily="34" charset="0"/>
              </a:rPr>
              <a:t>© </a:t>
            </a:r>
            <a:r>
              <a:rPr lang="en-US" sz="70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2012 Microsoft </a:t>
            </a:r>
            <a:r>
              <a:rPr lang="en-US" sz="700" dirty="0">
                <a:gradFill>
                  <a:gsLst>
                    <a:gs pos="0">
                      <a:srgbClr val="FFFFFF"/>
                    </a:gs>
                    <a:gs pos="100000">
                      <a:srgbClr val="FFFFFF"/>
                    </a:gs>
                  </a:gsLst>
                  <a:lin ang="5400000" scaled="0"/>
                </a:gradFill>
                <a:latin typeface="Segoe UI" pitchFamily="34" charset="0"/>
                <a:ea typeface="Segoe UI" pitchFamily="34" charset="0"/>
                <a:cs typeface="Segoe UI" pitchFamily="34" charset="0"/>
              </a:rPr>
              <a:t>Corporation. All rights reserved. Microsoft, Windows, </a:t>
            </a:r>
            <a:r>
              <a:rPr lang="en-US" sz="70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and </a:t>
            </a:r>
            <a:r>
              <a:rPr lang="en-US" sz="700" dirty="0">
                <a:gradFill>
                  <a:gsLst>
                    <a:gs pos="0">
                      <a:srgbClr val="FFFFFF"/>
                    </a:gs>
                    <a:gs pos="100000">
                      <a:srgbClr val="FFFFFF"/>
                    </a:gs>
                  </a:gsLst>
                  <a:lin ang="5400000" scaled="0"/>
                </a:gradFill>
                <a:latin typeface="Segoe UI" pitchFamily="34" charset="0"/>
                <a:ea typeface="Segoe UI" pitchFamily="34" charset="0"/>
                <a:cs typeface="Segoe UI" pitchFamily="34" charset="0"/>
              </a:rPr>
              <a:t>other product names are or may be registered trademarks and/or trademarks in the U.S. and/or other countries.</a:t>
            </a:r>
          </a:p>
          <a:p>
            <a:pPr defTabSz="914099" eaLnBrk="0" hangingPunct="0"/>
            <a:r>
              <a:rPr lang="en-US" sz="700" dirty="0">
                <a:gradFill>
                  <a:gsLst>
                    <a:gs pos="0">
                      <a:srgbClr val="FFFFFF"/>
                    </a:gs>
                    <a:gs pos="100000">
                      <a:srgbClr val="FFFFFF"/>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70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
            </a:r>
            <a:br>
              <a:rPr lang="en-US" sz="70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br>
            <a:r>
              <a:rPr lang="en-US" sz="70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part </a:t>
            </a:r>
            <a:r>
              <a:rPr lang="en-US" sz="700" dirty="0">
                <a:gradFill>
                  <a:gsLst>
                    <a:gs pos="0">
                      <a:srgbClr val="FFFFFF"/>
                    </a:gs>
                    <a:gs pos="100000">
                      <a:srgbClr val="FFFFFF"/>
                    </a:gs>
                  </a:gsLst>
                  <a:lin ang="5400000" scaled="0"/>
                </a:gradFill>
                <a:latin typeface="Segoe UI" pitchFamily="34" charset="0"/>
                <a:ea typeface="Segoe UI" pitchFamily="34" charset="0"/>
                <a:cs typeface="Segoe UI" pitchFamily="34" charset="0"/>
              </a:rPr>
              <a:t>of </a:t>
            </a:r>
            <a:r>
              <a:rPr lang="en-US" sz="70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Microsoft</a:t>
            </a:r>
            <a:r>
              <a:rPr lang="en-US" sz="700" dirty="0">
                <a:gradFill>
                  <a:gsLst>
                    <a:gs pos="0">
                      <a:srgbClr val="FFFFFF"/>
                    </a:gs>
                    <a:gs pos="100000">
                      <a:srgbClr val="FFFFFF"/>
                    </a:gs>
                  </a:gsLst>
                  <a:lin ang="5400000" scaled="0"/>
                </a:gradFill>
                <a:latin typeface="Segoe UI" pitchFamily="34" charset="0"/>
                <a:ea typeface="Segoe UI" pitchFamily="34" charset="0"/>
                <a:cs typeface="Segoe UI" pitchFamily="34" charset="0"/>
              </a:rPr>
              <a: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MICROSOFT </a:t>
            </a:r>
            <a:r>
              <a:rPr lang="en-US" sz="700" dirty="0">
                <a:gradFill>
                  <a:gsLst>
                    <a:gs pos="0">
                      <a:srgbClr val="FFFFFF"/>
                    </a:gs>
                    <a:gs pos="100000">
                      <a:srgbClr val="FFFFFF"/>
                    </a:gs>
                  </a:gsLst>
                  <a:lin ang="5400000" scaled="0"/>
                </a:gradFill>
                <a:latin typeface="Segoe UI" pitchFamily="34" charset="0"/>
                <a:ea typeface="Segoe UI" pitchFamily="34" charset="0"/>
                <a:cs typeface="Segoe UI" pitchFamily="34" charset="0"/>
              </a:rPr>
              <a:t>MAKES NO WARRANTIES, EXPRESS, IMPLIED OR STATUTORY, AS TO THE INFORMATION IN THIS PRESENTATION.</a:t>
            </a:r>
          </a:p>
        </p:txBody>
      </p:sp>
      <p:pic>
        <p:nvPicPr>
          <p:cNvPr id="4" name="Picture 3" descr="C:\Users\mitchelld\Desktop\Assets\MSFT_logo_rgb_C-Whit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0700" y="3071512"/>
            <a:ext cx="3873500" cy="826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753261"/>
      </p:ext>
    </p:extLst>
  </p:cSld>
  <p:clrMapOvr>
    <a:masterClrMapping/>
  </p:clrMapOvr>
  <p:transition>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preserve="1">
  <p:cSld name="Title | EP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39324"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sp>
        <p:nvSpPr>
          <p:cNvPr id="3" name="Subtitle 2"/>
          <p:cNvSpPr>
            <a:spLocks noGrp="1"/>
          </p:cNvSpPr>
          <p:nvPr>
            <p:ph type="subTitle" idx="1"/>
            <p:custDataLst>
              <p:tags r:id="rId3"/>
            </p:custDataLst>
          </p:nvPr>
        </p:nvSpPr>
        <p:spPr>
          <a:xfrm>
            <a:off x="0" y="5333470"/>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799">
                <a:solidFill>
                  <a:srgbClr val="FFFFFF"/>
                </a:solidFill>
                <a:latin typeface="Segoe UI" pitchFamily="34" charset="0"/>
                <a:ea typeface="Segoe UI" pitchFamily="34" charset="0"/>
                <a:cs typeface="Segoe UI" pitchFamily="34" charset="0"/>
              </a:defRPr>
            </a:lvl1pPr>
            <a:lvl2pPr marL="543829" indent="0" algn="ctr">
              <a:buNone/>
              <a:defRPr>
                <a:solidFill>
                  <a:schemeClr val="tx1">
                    <a:tint val="75000"/>
                  </a:schemeClr>
                </a:solidFill>
              </a:defRPr>
            </a:lvl2pPr>
            <a:lvl3pPr marL="1087658" indent="0" algn="ctr">
              <a:buNone/>
              <a:defRPr>
                <a:solidFill>
                  <a:schemeClr val="tx1">
                    <a:tint val="75000"/>
                  </a:schemeClr>
                </a:solidFill>
              </a:defRPr>
            </a:lvl3pPr>
            <a:lvl4pPr marL="1631487" indent="0" algn="ctr">
              <a:buNone/>
              <a:defRPr>
                <a:solidFill>
                  <a:schemeClr val="tx1">
                    <a:tint val="75000"/>
                  </a:schemeClr>
                </a:solidFill>
              </a:defRPr>
            </a:lvl4pPr>
            <a:lvl5pPr marL="2175316" indent="0" algn="ctr">
              <a:buNone/>
              <a:defRPr>
                <a:solidFill>
                  <a:schemeClr val="tx1">
                    <a:tint val="75000"/>
                  </a:schemeClr>
                </a:solidFill>
              </a:defRPr>
            </a:lvl5pPr>
            <a:lvl6pPr marL="2719145" indent="0" algn="ctr">
              <a:buNone/>
              <a:defRPr>
                <a:solidFill>
                  <a:schemeClr val="tx1">
                    <a:tint val="75000"/>
                  </a:schemeClr>
                </a:solidFill>
              </a:defRPr>
            </a:lvl6pPr>
            <a:lvl7pPr marL="3262973" indent="0" algn="ctr">
              <a:buNone/>
              <a:defRPr>
                <a:solidFill>
                  <a:schemeClr val="tx1">
                    <a:tint val="75000"/>
                  </a:schemeClr>
                </a:solidFill>
              </a:defRPr>
            </a:lvl7pPr>
            <a:lvl8pPr marL="3806803" indent="0" algn="ctr">
              <a:buNone/>
              <a:defRPr>
                <a:solidFill>
                  <a:schemeClr val="tx1">
                    <a:tint val="75000"/>
                  </a:schemeClr>
                </a:solidFill>
              </a:defRPr>
            </a:lvl8pPr>
            <a:lvl9pPr marL="4350631" indent="0" algn="ctr">
              <a:buNone/>
              <a:defRPr>
                <a:solidFill>
                  <a:schemeClr val="tx1">
                    <a:tint val="75000"/>
                  </a:schemeClr>
                </a:solidFill>
              </a:defRPr>
            </a:lvl9pPr>
          </a:lstStyle>
          <a:p>
            <a:endParaRPr lang="en-US" dirty="0"/>
          </a:p>
        </p:txBody>
      </p:sp>
      <p:sp>
        <p:nvSpPr>
          <p:cNvPr id="2" name="Title 1"/>
          <p:cNvSpPr>
            <a:spLocks noGrp="1"/>
          </p:cNvSpPr>
          <p:nvPr>
            <p:ph type="ctrTitle" hasCustomPrompt="1"/>
            <p:custDataLst>
              <p:tags r:id="rId4"/>
            </p:custDataLst>
          </p:nvPr>
        </p:nvSpPr>
        <p:spPr>
          <a:xfrm>
            <a:off x="0" y="1524000"/>
            <a:ext cx="8379817" cy="3810000"/>
          </a:xfrm>
          <a:prstGeom prst="rect">
            <a:avLst/>
          </a:prstGeom>
          <a:solidFill>
            <a:schemeClr val="accent4"/>
          </a:solidFill>
        </p:spPr>
        <p:txBody>
          <a:bodyPr lIns="114255" tIns="152340" rIns="76163" bIns="76163" anchor="t">
            <a:noAutofit/>
          </a:bodyPr>
          <a:lstStyle>
            <a:lvl1pPr algn="l">
              <a:lnSpc>
                <a:spcPct val="80000"/>
              </a:lnSpc>
              <a:defRPr sz="4399"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sp>
        <p:nvSpPr>
          <p:cNvPr id="12" name="Picture Placeholder 11"/>
          <p:cNvSpPr>
            <a:spLocks noGrp="1"/>
          </p:cNvSpPr>
          <p:nvPr>
            <p:ph type="pic" sz="quarter" idx="13" hasCustomPrompt="1"/>
            <p:custDataLst>
              <p:tags r:id="rId5"/>
            </p:custDataLst>
          </p:nvPr>
        </p:nvSpPr>
        <p:spPr>
          <a:xfrm>
            <a:off x="8379817" y="1524000"/>
            <a:ext cx="3809008" cy="3809470"/>
          </a:xfrm>
          <a:prstGeom prst="rect">
            <a:avLst/>
          </a:prstGeom>
          <a:solidFill>
            <a:schemeClr val="tx2"/>
          </a:solidFill>
          <a:ln>
            <a:noFill/>
          </a:ln>
        </p:spPr>
        <p:txBody>
          <a:bodyPr lIns="76170" tIns="38085" rIns="76170" bIns="38085">
            <a:noAutofit/>
          </a:bodyPr>
          <a:lstStyle>
            <a:lvl1pPr marL="0" indent="0">
              <a:buNone/>
              <a:defRPr i="0" baseline="0">
                <a:solidFill>
                  <a:schemeClr val="bg1"/>
                </a:solidFill>
              </a:defRPr>
            </a:lvl1pPr>
          </a:lstStyle>
          <a:p>
            <a:r>
              <a:rPr lang="en-US" dirty="0" smtClean="0"/>
              <a:t>Click to add optional icon or picture</a:t>
            </a:r>
          </a:p>
        </p:txBody>
      </p:sp>
      <p:pic>
        <p:nvPicPr>
          <p:cNvPr id="5" name="Picture 4"/>
          <p:cNvPicPr>
            <a:picLocks noChangeAspect="1"/>
          </p:cNvPicPr>
          <p:nvPr userDrawn="1">
            <p:custDataLst>
              <p:tags r:id="rId6"/>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pic>
        <p:nvPicPr>
          <p:cNvPr id="8" name="Picture 7"/>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5" y="6266138"/>
            <a:ext cx="1609042" cy="591875"/>
          </a:xfrm>
          <a:prstGeom prst="rect">
            <a:avLst/>
          </a:prstGeom>
        </p:spPr>
      </p:pic>
    </p:spTree>
    <p:extLst>
      <p:ext uri="{BB962C8B-B14F-4D97-AF65-F5344CB8AC3E}">
        <p14:creationId xmlns:p14="http://schemas.microsoft.com/office/powerpoint/2010/main" val="1973158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preserve="1" userDrawn="1">
  <p:cSld name="Title | Enterprise Marketin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40348"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pic>
        <p:nvPicPr>
          <p:cNvPr id="10" name="Picture 9"/>
          <p:cNvPicPr>
            <a:picLocks noChangeAspect="1"/>
          </p:cNvPicPr>
          <p:nvPr userDrawn="1">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7" y="1524000"/>
            <a:ext cx="3809008" cy="380947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8" name="Subtitle 2"/>
          <p:cNvSpPr>
            <a:spLocks noGrp="1"/>
          </p:cNvSpPr>
          <p:nvPr>
            <p:ph type="subTitle" idx="1"/>
            <p:custDataLst>
              <p:tags r:id="rId5"/>
            </p:custDataLst>
          </p:nvPr>
        </p:nvSpPr>
        <p:spPr>
          <a:xfrm>
            <a:off x="0" y="5333470"/>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799">
                <a:solidFill>
                  <a:srgbClr val="FFFFFF"/>
                </a:solidFill>
                <a:latin typeface="Segoe UI" pitchFamily="34" charset="0"/>
                <a:ea typeface="Segoe UI" pitchFamily="34" charset="0"/>
                <a:cs typeface="Segoe UI" pitchFamily="34" charset="0"/>
              </a:defRPr>
            </a:lvl1pPr>
            <a:lvl2pPr marL="543829" indent="0" algn="ctr">
              <a:buNone/>
              <a:defRPr>
                <a:solidFill>
                  <a:schemeClr val="tx1">
                    <a:tint val="75000"/>
                  </a:schemeClr>
                </a:solidFill>
              </a:defRPr>
            </a:lvl2pPr>
            <a:lvl3pPr marL="1087658" indent="0" algn="ctr">
              <a:buNone/>
              <a:defRPr>
                <a:solidFill>
                  <a:schemeClr val="tx1">
                    <a:tint val="75000"/>
                  </a:schemeClr>
                </a:solidFill>
              </a:defRPr>
            </a:lvl3pPr>
            <a:lvl4pPr marL="1631487" indent="0" algn="ctr">
              <a:buNone/>
              <a:defRPr>
                <a:solidFill>
                  <a:schemeClr val="tx1">
                    <a:tint val="75000"/>
                  </a:schemeClr>
                </a:solidFill>
              </a:defRPr>
            </a:lvl4pPr>
            <a:lvl5pPr marL="2175316" indent="0" algn="ctr">
              <a:buNone/>
              <a:defRPr>
                <a:solidFill>
                  <a:schemeClr val="tx1">
                    <a:tint val="75000"/>
                  </a:schemeClr>
                </a:solidFill>
              </a:defRPr>
            </a:lvl5pPr>
            <a:lvl6pPr marL="2719145" indent="0" algn="ctr">
              <a:buNone/>
              <a:defRPr>
                <a:solidFill>
                  <a:schemeClr val="tx1">
                    <a:tint val="75000"/>
                  </a:schemeClr>
                </a:solidFill>
              </a:defRPr>
            </a:lvl6pPr>
            <a:lvl7pPr marL="3262973" indent="0" algn="ctr">
              <a:buNone/>
              <a:defRPr>
                <a:solidFill>
                  <a:schemeClr val="tx1">
                    <a:tint val="75000"/>
                  </a:schemeClr>
                </a:solidFill>
              </a:defRPr>
            </a:lvl7pPr>
            <a:lvl8pPr marL="3806803" indent="0" algn="ctr">
              <a:buNone/>
              <a:defRPr>
                <a:solidFill>
                  <a:schemeClr val="tx1">
                    <a:tint val="75000"/>
                  </a:schemeClr>
                </a:solidFill>
              </a:defRPr>
            </a:lvl8pPr>
            <a:lvl9pPr marL="4350631"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7" cy="3810000"/>
          </a:xfrm>
          <a:prstGeom prst="rect">
            <a:avLst/>
          </a:prstGeom>
          <a:solidFill>
            <a:schemeClr val="accent4"/>
          </a:solidFill>
        </p:spPr>
        <p:txBody>
          <a:bodyPr lIns="114255" tIns="152340" rIns="76163" bIns="76163" anchor="t">
            <a:noAutofit/>
          </a:bodyPr>
          <a:lstStyle>
            <a:lvl1pPr algn="l">
              <a:lnSpc>
                <a:spcPct val="80000"/>
              </a:lnSpc>
              <a:defRPr sz="4399"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7" name="Picture 6"/>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5" y="6266138"/>
            <a:ext cx="1609042" cy="591875"/>
          </a:xfrm>
          <a:prstGeom prst="rect">
            <a:avLst/>
          </a:prstGeom>
        </p:spPr>
      </p:pic>
    </p:spTree>
    <p:extLst>
      <p:ext uri="{BB962C8B-B14F-4D97-AF65-F5344CB8AC3E}">
        <p14:creationId xmlns:p14="http://schemas.microsoft.com/office/powerpoint/2010/main" val="2098443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preserve="1" userDrawn="1">
  <p:cSld name="Title | Specialist Sale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41372"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pic>
        <p:nvPicPr>
          <p:cNvPr id="10" name="Picture 9"/>
          <p:cNvPicPr>
            <a:picLocks noChangeAspect="1"/>
          </p:cNvPicPr>
          <p:nvPr userDrawn="1">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7" y="1524000"/>
            <a:ext cx="3809008" cy="381000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8" name="Subtitle 2"/>
          <p:cNvSpPr>
            <a:spLocks noGrp="1"/>
          </p:cNvSpPr>
          <p:nvPr>
            <p:ph type="subTitle" idx="1"/>
            <p:custDataLst>
              <p:tags r:id="rId5"/>
            </p:custDataLst>
          </p:nvPr>
        </p:nvSpPr>
        <p:spPr>
          <a:xfrm>
            <a:off x="0" y="5333470"/>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799">
                <a:solidFill>
                  <a:srgbClr val="FFFFFF"/>
                </a:solidFill>
                <a:latin typeface="Segoe UI" pitchFamily="34" charset="0"/>
                <a:ea typeface="Segoe UI" pitchFamily="34" charset="0"/>
                <a:cs typeface="Segoe UI" pitchFamily="34" charset="0"/>
              </a:defRPr>
            </a:lvl1pPr>
            <a:lvl2pPr marL="543829" indent="0" algn="ctr">
              <a:buNone/>
              <a:defRPr>
                <a:solidFill>
                  <a:schemeClr val="tx1">
                    <a:tint val="75000"/>
                  </a:schemeClr>
                </a:solidFill>
              </a:defRPr>
            </a:lvl2pPr>
            <a:lvl3pPr marL="1087658" indent="0" algn="ctr">
              <a:buNone/>
              <a:defRPr>
                <a:solidFill>
                  <a:schemeClr val="tx1">
                    <a:tint val="75000"/>
                  </a:schemeClr>
                </a:solidFill>
              </a:defRPr>
            </a:lvl3pPr>
            <a:lvl4pPr marL="1631487" indent="0" algn="ctr">
              <a:buNone/>
              <a:defRPr>
                <a:solidFill>
                  <a:schemeClr val="tx1">
                    <a:tint val="75000"/>
                  </a:schemeClr>
                </a:solidFill>
              </a:defRPr>
            </a:lvl4pPr>
            <a:lvl5pPr marL="2175316" indent="0" algn="ctr">
              <a:buNone/>
              <a:defRPr>
                <a:solidFill>
                  <a:schemeClr val="tx1">
                    <a:tint val="75000"/>
                  </a:schemeClr>
                </a:solidFill>
              </a:defRPr>
            </a:lvl5pPr>
            <a:lvl6pPr marL="2719145" indent="0" algn="ctr">
              <a:buNone/>
              <a:defRPr>
                <a:solidFill>
                  <a:schemeClr val="tx1">
                    <a:tint val="75000"/>
                  </a:schemeClr>
                </a:solidFill>
              </a:defRPr>
            </a:lvl6pPr>
            <a:lvl7pPr marL="3262973" indent="0" algn="ctr">
              <a:buNone/>
              <a:defRPr>
                <a:solidFill>
                  <a:schemeClr val="tx1">
                    <a:tint val="75000"/>
                  </a:schemeClr>
                </a:solidFill>
              </a:defRPr>
            </a:lvl7pPr>
            <a:lvl8pPr marL="3806803" indent="0" algn="ctr">
              <a:buNone/>
              <a:defRPr>
                <a:solidFill>
                  <a:schemeClr val="tx1">
                    <a:tint val="75000"/>
                  </a:schemeClr>
                </a:solidFill>
              </a:defRPr>
            </a:lvl8pPr>
            <a:lvl9pPr marL="4350631"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7" cy="3810000"/>
          </a:xfrm>
          <a:prstGeom prst="rect">
            <a:avLst/>
          </a:prstGeom>
          <a:solidFill>
            <a:schemeClr val="accent4"/>
          </a:solidFill>
        </p:spPr>
        <p:txBody>
          <a:bodyPr lIns="114255" tIns="152340" rIns="76163" bIns="76163" anchor="t">
            <a:noAutofit/>
          </a:bodyPr>
          <a:lstStyle>
            <a:lvl1pPr algn="l">
              <a:lnSpc>
                <a:spcPct val="80000"/>
              </a:lnSpc>
              <a:defRPr sz="4399"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7" name="Picture 6"/>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5" y="6266138"/>
            <a:ext cx="1609042" cy="591875"/>
          </a:xfrm>
          <a:prstGeom prst="rect">
            <a:avLst/>
          </a:prstGeom>
        </p:spPr>
      </p:pic>
    </p:spTree>
    <p:extLst>
      <p:ext uri="{BB962C8B-B14F-4D97-AF65-F5344CB8AC3E}">
        <p14:creationId xmlns:p14="http://schemas.microsoft.com/office/powerpoint/2010/main" val="1611859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Title | Enterprise Partner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42396"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pic>
        <p:nvPicPr>
          <p:cNvPr id="13" name="Picture 12"/>
          <p:cNvPicPr>
            <a:picLocks noChangeAspect="1"/>
          </p:cNvPicPr>
          <p:nvPr userDrawn="1">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7" y="1524000"/>
            <a:ext cx="3809008" cy="381000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8" name="Subtitle 2"/>
          <p:cNvSpPr>
            <a:spLocks noGrp="1"/>
          </p:cNvSpPr>
          <p:nvPr>
            <p:ph type="subTitle" idx="1"/>
            <p:custDataLst>
              <p:tags r:id="rId5"/>
            </p:custDataLst>
          </p:nvPr>
        </p:nvSpPr>
        <p:spPr>
          <a:xfrm>
            <a:off x="0" y="5333470"/>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799">
                <a:solidFill>
                  <a:srgbClr val="FFFFFF"/>
                </a:solidFill>
                <a:latin typeface="Segoe UI" pitchFamily="34" charset="0"/>
                <a:ea typeface="Segoe UI" pitchFamily="34" charset="0"/>
                <a:cs typeface="Segoe UI" pitchFamily="34" charset="0"/>
              </a:defRPr>
            </a:lvl1pPr>
            <a:lvl2pPr marL="543829" indent="0" algn="ctr">
              <a:buNone/>
              <a:defRPr>
                <a:solidFill>
                  <a:schemeClr val="tx1">
                    <a:tint val="75000"/>
                  </a:schemeClr>
                </a:solidFill>
              </a:defRPr>
            </a:lvl2pPr>
            <a:lvl3pPr marL="1087658" indent="0" algn="ctr">
              <a:buNone/>
              <a:defRPr>
                <a:solidFill>
                  <a:schemeClr val="tx1">
                    <a:tint val="75000"/>
                  </a:schemeClr>
                </a:solidFill>
              </a:defRPr>
            </a:lvl3pPr>
            <a:lvl4pPr marL="1631487" indent="0" algn="ctr">
              <a:buNone/>
              <a:defRPr>
                <a:solidFill>
                  <a:schemeClr val="tx1">
                    <a:tint val="75000"/>
                  </a:schemeClr>
                </a:solidFill>
              </a:defRPr>
            </a:lvl4pPr>
            <a:lvl5pPr marL="2175316" indent="0" algn="ctr">
              <a:buNone/>
              <a:defRPr>
                <a:solidFill>
                  <a:schemeClr val="tx1">
                    <a:tint val="75000"/>
                  </a:schemeClr>
                </a:solidFill>
              </a:defRPr>
            </a:lvl5pPr>
            <a:lvl6pPr marL="2719145" indent="0" algn="ctr">
              <a:buNone/>
              <a:defRPr>
                <a:solidFill>
                  <a:schemeClr val="tx1">
                    <a:tint val="75000"/>
                  </a:schemeClr>
                </a:solidFill>
              </a:defRPr>
            </a:lvl6pPr>
            <a:lvl7pPr marL="3262973" indent="0" algn="ctr">
              <a:buNone/>
              <a:defRPr>
                <a:solidFill>
                  <a:schemeClr val="tx1">
                    <a:tint val="75000"/>
                  </a:schemeClr>
                </a:solidFill>
              </a:defRPr>
            </a:lvl7pPr>
            <a:lvl8pPr marL="3806803" indent="0" algn="ctr">
              <a:buNone/>
              <a:defRPr>
                <a:solidFill>
                  <a:schemeClr val="tx1">
                    <a:tint val="75000"/>
                  </a:schemeClr>
                </a:solidFill>
              </a:defRPr>
            </a:lvl8pPr>
            <a:lvl9pPr marL="4350631"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7" cy="3810000"/>
          </a:xfrm>
          <a:prstGeom prst="rect">
            <a:avLst/>
          </a:prstGeom>
          <a:solidFill>
            <a:schemeClr val="accent4"/>
          </a:solidFill>
        </p:spPr>
        <p:txBody>
          <a:bodyPr lIns="114255" tIns="152340" rIns="76163" bIns="76163" anchor="t">
            <a:noAutofit/>
          </a:bodyPr>
          <a:lstStyle>
            <a:lvl1pPr algn="l">
              <a:lnSpc>
                <a:spcPct val="80000"/>
              </a:lnSpc>
              <a:defRPr sz="4399"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7" name="Picture 6"/>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5" y="6266138"/>
            <a:ext cx="1609042" cy="591875"/>
          </a:xfrm>
          <a:prstGeom prst="rect">
            <a:avLst/>
          </a:prstGeom>
        </p:spPr>
      </p:pic>
    </p:spTree>
    <p:extLst>
      <p:ext uri="{BB962C8B-B14F-4D97-AF65-F5344CB8AC3E}">
        <p14:creationId xmlns:p14="http://schemas.microsoft.com/office/powerpoint/2010/main" val="2786943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preserve="1" userDrawn="1">
  <p:cSld name="Title | WW Industry &amp; Global Accoun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43420"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pic>
        <p:nvPicPr>
          <p:cNvPr id="10" name="Picture 9"/>
          <p:cNvPicPr>
            <a:picLocks noChangeAspect="1"/>
          </p:cNvPicPr>
          <p:nvPr>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7" y="1524000"/>
            <a:ext cx="3809008" cy="381000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8" name="Subtitle 2"/>
          <p:cNvSpPr>
            <a:spLocks noGrp="1"/>
          </p:cNvSpPr>
          <p:nvPr>
            <p:ph type="subTitle" idx="1"/>
            <p:custDataLst>
              <p:tags r:id="rId5"/>
            </p:custDataLst>
          </p:nvPr>
        </p:nvSpPr>
        <p:spPr>
          <a:xfrm>
            <a:off x="0" y="5333470"/>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799">
                <a:solidFill>
                  <a:srgbClr val="FFFFFF"/>
                </a:solidFill>
                <a:latin typeface="Segoe UI" pitchFamily="34" charset="0"/>
                <a:ea typeface="Segoe UI" pitchFamily="34" charset="0"/>
                <a:cs typeface="Segoe UI" pitchFamily="34" charset="0"/>
              </a:defRPr>
            </a:lvl1pPr>
            <a:lvl2pPr marL="543829" indent="0" algn="ctr">
              <a:buNone/>
              <a:defRPr>
                <a:solidFill>
                  <a:schemeClr val="tx1">
                    <a:tint val="75000"/>
                  </a:schemeClr>
                </a:solidFill>
              </a:defRPr>
            </a:lvl2pPr>
            <a:lvl3pPr marL="1087658" indent="0" algn="ctr">
              <a:buNone/>
              <a:defRPr>
                <a:solidFill>
                  <a:schemeClr val="tx1">
                    <a:tint val="75000"/>
                  </a:schemeClr>
                </a:solidFill>
              </a:defRPr>
            </a:lvl3pPr>
            <a:lvl4pPr marL="1631487" indent="0" algn="ctr">
              <a:buNone/>
              <a:defRPr>
                <a:solidFill>
                  <a:schemeClr val="tx1">
                    <a:tint val="75000"/>
                  </a:schemeClr>
                </a:solidFill>
              </a:defRPr>
            </a:lvl4pPr>
            <a:lvl5pPr marL="2175316" indent="0" algn="ctr">
              <a:buNone/>
              <a:defRPr>
                <a:solidFill>
                  <a:schemeClr val="tx1">
                    <a:tint val="75000"/>
                  </a:schemeClr>
                </a:solidFill>
              </a:defRPr>
            </a:lvl5pPr>
            <a:lvl6pPr marL="2719145" indent="0" algn="ctr">
              <a:buNone/>
              <a:defRPr>
                <a:solidFill>
                  <a:schemeClr val="tx1">
                    <a:tint val="75000"/>
                  </a:schemeClr>
                </a:solidFill>
              </a:defRPr>
            </a:lvl6pPr>
            <a:lvl7pPr marL="3262973" indent="0" algn="ctr">
              <a:buNone/>
              <a:defRPr>
                <a:solidFill>
                  <a:schemeClr val="tx1">
                    <a:tint val="75000"/>
                  </a:schemeClr>
                </a:solidFill>
              </a:defRPr>
            </a:lvl7pPr>
            <a:lvl8pPr marL="3806803" indent="0" algn="ctr">
              <a:buNone/>
              <a:defRPr>
                <a:solidFill>
                  <a:schemeClr val="tx1">
                    <a:tint val="75000"/>
                  </a:schemeClr>
                </a:solidFill>
              </a:defRPr>
            </a:lvl8pPr>
            <a:lvl9pPr marL="4350631"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7" cy="3810000"/>
          </a:xfrm>
          <a:prstGeom prst="rect">
            <a:avLst/>
          </a:prstGeom>
          <a:solidFill>
            <a:schemeClr val="accent4"/>
          </a:solidFill>
        </p:spPr>
        <p:txBody>
          <a:bodyPr lIns="114255" tIns="152340" rIns="76163" bIns="76163" anchor="t">
            <a:noAutofit/>
          </a:bodyPr>
          <a:lstStyle>
            <a:lvl1pPr algn="l">
              <a:lnSpc>
                <a:spcPct val="80000"/>
              </a:lnSpc>
              <a:defRPr sz="4399"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7" name="Picture 6"/>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5" y="6266138"/>
            <a:ext cx="1609042" cy="591875"/>
          </a:xfrm>
          <a:prstGeom prst="rect">
            <a:avLst/>
          </a:prstGeom>
        </p:spPr>
      </p:pic>
    </p:spTree>
    <p:extLst>
      <p:ext uri="{BB962C8B-B14F-4D97-AF65-F5344CB8AC3E}">
        <p14:creationId xmlns:p14="http://schemas.microsoft.com/office/powerpoint/2010/main" val="3579519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userDrawn="1">
  <p:cSld name="Title | Sales Excellenc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44444"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pic>
        <p:nvPicPr>
          <p:cNvPr id="10" name="Picture 9"/>
          <p:cNvPicPr>
            <a:picLocks noChangeAspect="1"/>
          </p:cNvPicPr>
          <p:nvPr>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7" y="1524000"/>
            <a:ext cx="3809008" cy="381000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7" name="Subtitle 2"/>
          <p:cNvSpPr>
            <a:spLocks noGrp="1"/>
          </p:cNvSpPr>
          <p:nvPr>
            <p:ph type="subTitle" idx="1"/>
            <p:custDataLst>
              <p:tags r:id="rId5"/>
            </p:custDataLst>
          </p:nvPr>
        </p:nvSpPr>
        <p:spPr>
          <a:xfrm>
            <a:off x="0" y="5333470"/>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799">
                <a:solidFill>
                  <a:srgbClr val="FFFFFF"/>
                </a:solidFill>
                <a:latin typeface="Segoe UI" pitchFamily="34" charset="0"/>
                <a:ea typeface="Segoe UI" pitchFamily="34" charset="0"/>
                <a:cs typeface="Segoe UI" pitchFamily="34" charset="0"/>
              </a:defRPr>
            </a:lvl1pPr>
            <a:lvl2pPr marL="543829" indent="0" algn="ctr">
              <a:buNone/>
              <a:defRPr>
                <a:solidFill>
                  <a:schemeClr val="tx1">
                    <a:tint val="75000"/>
                  </a:schemeClr>
                </a:solidFill>
              </a:defRPr>
            </a:lvl2pPr>
            <a:lvl3pPr marL="1087658" indent="0" algn="ctr">
              <a:buNone/>
              <a:defRPr>
                <a:solidFill>
                  <a:schemeClr val="tx1">
                    <a:tint val="75000"/>
                  </a:schemeClr>
                </a:solidFill>
              </a:defRPr>
            </a:lvl3pPr>
            <a:lvl4pPr marL="1631487" indent="0" algn="ctr">
              <a:buNone/>
              <a:defRPr>
                <a:solidFill>
                  <a:schemeClr val="tx1">
                    <a:tint val="75000"/>
                  </a:schemeClr>
                </a:solidFill>
              </a:defRPr>
            </a:lvl4pPr>
            <a:lvl5pPr marL="2175316" indent="0" algn="ctr">
              <a:buNone/>
              <a:defRPr>
                <a:solidFill>
                  <a:schemeClr val="tx1">
                    <a:tint val="75000"/>
                  </a:schemeClr>
                </a:solidFill>
              </a:defRPr>
            </a:lvl5pPr>
            <a:lvl6pPr marL="2719145" indent="0" algn="ctr">
              <a:buNone/>
              <a:defRPr>
                <a:solidFill>
                  <a:schemeClr val="tx1">
                    <a:tint val="75000"/>
                  </a:schemeClr>
                </a:solidFill>
              </a:defRPr>
            </a:lvl6pPr>
            <a:lvl7pPr marL="3262973" indent="0" algn="ctr">
              <a:buNone/>
              <a:defRPr>
                <a:solidFill>
                  <a:schemeClr val="tx1">
                    <a:tint val="75000"/>
                  </a:schemeClr>
                </a:solidFill>
              </a:defRPr>
            </a:lvl7pPr>
            <a:lvl8pPr marL="3806803" indent="0" algn="ctr">
              <a:buNone/>
              <a:defRPr>
                <a:solidFill>
                  <a:schemeClr val="tx1">
                    <a:tint val="75000"/>
                  </a:schemeClr>
                </a:solidFill>
              </a:defRPr>
            </a:lvl8pPr>
            <a:lvl9pPr marL="4350631"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7" cy="3810000"/>
          </a:xfrm>
          <a:prstGeom prst="rect">
            <a:avLst/>
          </a:prstGeom>
          <a:solidFill>
            <a:schemeClr val="accent4"/>
          </a:solidFill>
        </p:spPr>
        <p:txBody>
          <a:bodyPr lIns="114255" tIns="152340" rIns="76163" bIns="76163" anchor="t">
            <a:noAutofit/>
          </a:bodyPr>
          <a:lstStyle>
            <a:lvl1pPr algn="l">
              <a:lnSpc>
                <a:spcPct val="80000"/>
              </a:lnSpc>
              <a:defRPr sz="4399"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8" name="Picture 7"/>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5" y="6266138"/>
            <a:ext cx="1609042" cy="591875"/>
          </a:xfrm>
          <a:prstGeom prst="rect">
            <a:avLst/>
          </a:prstGeom>
        </p:spPr>
      </p:pic>
    </p:spTree>
    <p:extLst>
      <p:ext uri="{BB962C8B-B14F-4D97-AF65-F5344CB8AC3E}">
        <p14:creationId xmlns:p14="http://schemas.microsoft.com/office/powerpoint/2010/main" val="3063054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45468"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1588" y="1589"/>
                        <a:ext cx="1587" cy="1587"/>
                      </a:xfrm>
                      <a:prstGeom prst="rect">
                        <a:avLst/>
                      </a:prstGeom>
                    </p:spPr>
                  </p:pic>
                </p:oleObj>
              </mc:Fallback>
            </mc:AlternateContent>
          </a:graphicData>
        </a:graphic>
      </p:graphicFrame>
      <p:sp>
        <p:nvSpPr>
          <p:cNvPr id="21" name="Rectangle 20"/>
          <p:cNvSpPr/>
          <p:nvPr userDrawn="1">
            <p:custDataLst>
              <p:tags r:id="rId3"/>
            </p:custDataLst>
          </p:nvPr>
        </p:nvSpPr>
        <p:spPr>
          <a:xfrm>
            <a:off x="7" y="6478600"/>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0" tIns="38075" rIns="76150" bIns="38075" rtlCol="0" anchor="ctr"/>
          <a:lstStyle/>
          <a:p>
            <a:pPr algn="ctr" defTabSz="1087658"/>
            <a:endParaRPr lang="en-US" sz="2199" dirty="0">
              <a:solidFill>
                <a:prstClr val="white"/>
              </a:solidFill>
            </a:endParaRPr>
          </a:p>
        </p:txBody>
      </p:sp>
      <p:sp>
        <p:nvSpPr>
          <p:cNvPr id="2" name="Title 1"/>
          <p:cNvSpPr>
            <a:spLocks noGrp="1"/>
          </p:cNvSpPr>
          <p:nvPr>
            <p:ph type="title"/>
            <p:custDataLst>
              <p:tags r:id="rId4"/>
            </p:custDataLst>
          </p:nvPr>
        </p:nvSpPr>
        <p:spPr>
          <a:xfrm>
            <a:off x="0" y="192024"/>
            <a:ext cx="12188825" cy="646042"/>
          </a:xfrm>
        </p:spPr>
        <p:txBody>
          <a:bodyPr>
            <a:noAutofit/>
          </a:bodyPr>
          <a:lstStyle>
            <a:lvl1pPr>
              <a:defRPr/>
            </a:lvl1pPr>
          </a:lstStyle>
          <a:p>
            <a:endParaRPr lang="en-US" dirty="0"/>
          </a:p>
        </p:txBody>
      </p:sp>
      <p:sp>
        <p:nvSpPr>
          <p:cNvPr id="6" name="Text Placeholder 5"/>
          <p:cNvSpPr>
            <a:spLocks noGrp="1"/>
          </p:cNvSpPr>
          <p:nvPr>
            <p:ph type="body" sz="quarter" idx="13" hasCustomPrompt="1"/>
            <p:custDataLst>
              <p:tags r:id="rId5"/>
            </p:custDataLst>
          </p:nvPr>
        </p:nvSpPr>
        <p:spPr>
          <a:xfrm>
            <a:off x="0" y="850392"/>
            <a:ext cx="12188825" cy="373063"/>
          </a:xfrm>
          <a:prstGeom prst="rect">
            <a:avLst/>
          </a:prstGeom>
        </p:spPr>
        <p:txBody>
          <a:bodyPr lIns="380851" tIns="53319" rIns="53319" bIns="53319">
            <a:noAutofit/>
          </a:bodyPr>
          <a:lstStyle>
            <a:lvl1pPr marL="0" indent="0">
              <a:buNone/>
              <a:defRPr sz="2799">
                <a:latin typeface="Segoe UI Light" pitchFamily="34" charset="0"/>
              </a:defRPr>
            </a:lvl1pPr>
            <a:lvl2pPr marL="281559" indent="0">
              <a:buNone/>
              <a:defRPr/>
            </a:lvl2pPr>
            <a:lvl3pPr marL="588234" indent="0">
              <a:buNone/>
              <a:defRPr/>
            </a:lvl3pPr>
            <a:lvl4pPr marL="869792" indent="0">
              <a:buNone/>
              <a:defRPr/>
            </a:lvl4pPr>
            <a:lvl5pPr marL="1105085" indent="0">
              <a:buNone/>
              <a:defRPr/>
            </a:lvl5pPr>
          </a:lstStyle>
          <a:p>
            <a:pPr lvl="0"/>
            <a:r>
              <a:rPr lang="en-US" dirty="0" smtClean="0"/>
              <a:t>Click to add subtitle</a:t>
            </a:r>
          </a:p>
        </p:txBody>
      </p:sp>
      <p:sp>
        <p:nvSpPr>
          <p:cNvPr id="9" name="Footer Placeholder 2"/>
          <p:cNvSpPr txBox="1">
            <a:spLocks/>
          </p:cNvSpPr>
          <p:nvPr userDrawn="1">
            <p:custDataLst>
              <p:tags r:id="rId6"/>
            </p:custDataLst>
          </p:nvPr>
        </p:nvSpPr>
        <p:spPr>
          <a:xfrm>
            <a:off x="3" y="6478600"/>
            <a:ext cx="2285405" cy="379413"/>
          </a:xfrm>
          <a:prstGeom prst="rect">
            <a:avLst/>
          </a:prstGeom>
        </p:spPr>
        <p:txBody>
          <a:bodyPr lIns="380752" tIns="38075" rIns="76150" bIns="38075"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800" dirty="0" smtClean="0">
                <a:solidFill>
                  <a:srgbClr val="505050"/>
                </a:solidFill>
                <a:ea typeface="Segoe UI" pitchFamily="34" charset="0"/>
                <a:cs typeface="Segoe UI" pitchFamily="34" charset="0"/>
              </a:rPr>
              <a:t>EPG | MICROSOFT CONFIDENTIAL</a:t>
            </a:r>
            <a:endParaRPr lang="en-US" sz="800" dirty="0">
              <a:solidFill>
                <a:srgbClr val="505050"/>
              </a:solidFill>
              <a:ea typeface="Segoe UI" pitchFamily="34" charset="0"/>
              <a:cs typeface="Segoe UI" pitchFamily="34" charset="0"/>
            </a:endParaRPr>
          </a:p>
        </p:txBody>
      </p:sp>
      <p:sp>
        <p:nvSpPr>
          <p:cNvPr id="16" name="Text Placeholder 15"/>
          <p:cNvSpPr>
            <a:spLocks noGrp="1"/>
          </p:cNvSpPr>
          <p:nvPr>
            <p:ph type="body" sz="quarter" idx="14"/>
            <p:custDataLst>
              <p:tags r:id="rId7"/>
            </p:custDataLst>
          </p:nvPr>
        </p:nvSpPr>
        <p:spPr>
          <a:xfrm>
            <a:off x="404708" y="1330325"/>
            <a:ext cx="11363032" cy="49180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Slide Number Placeholder 18"/>
          <p:cNvSpPr>
            <a:spLocks noGrp="1"/>
          </p:cNvSpPr>
          <p:nvPr>
            <p:ph type="sldNum" sz="quarter" idx="15"/>
            <p:custDataLst>
              <p:tags r:id="rId8"/>
            </p:custDataLst>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custDataLst>
              <p:tags r:id="rId9"/>
            </p:custDataLst>
          </p:nvPr>
        </p:nvSpPr>
        <p:spPr/>
        <p:txBody>
          <a:bodyPr/>
          <a:lstStyle/>
          <a:p>
            <a:endParaRPr lang="en-US" dirty="0">
              <a:solidFill>
                <a:srgbClr val="505050"/>
              </a:solidFill>
            </a:endParaRPr>
          </a:p>
        </p:txBody>
      </p:sp>
      <p:sp>
        <p:nvSpPr>
          <p:cNvPr id="11" name="Rectangle 10"/>
          <p:cNvSpPr/>
          <p:nvPr userDrawn="1">
            <p:custDataLst>
              <p:tags r:id="rId10"/>
            </p:custDataLst>
          </p:nvPr>
        </p:nvSpPr>
        <p:spPr>
          <a:xfrm>
            <a:off x="1" y="3"/>
            <a:ext cx="444726"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Tree>
    <p:extLst>
      <p:ext uri="{BB962C8B-B14F-4D97-AF65-F5344CB8AC3E}">
        <p14:creationId xmlns:p14="http://schemas.microsoft.com/office/powerpoint/2010/main" val="3434257708"/>
      </p:ext>
    </p:extLst>
  </p:cSld>
  <p:clrMapOvr>
    <a:masterClrMapping/>
  </p:clrMapOvr>
  <p:transition>
    <p:fad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46492" name="think-cell Slide" r:id="rId11" imgW="270" imgH="270" progId="TCLayout.ActiveDocument.1">
                  <p:embed/>
                </p:oleObj>
              </mc:Choice>
              <mc:Fallback>
                <p:oleObj name="think-cell Slide" r:id="rId11" imgW="270" imgH="270" progId="TCLayout.ActiveDocument.1">
                  <p:embed/>
                  <p:pic>
                    <p:nvPicPr>
                      <p:cNvPr id="0" name=""/>
                      <p:cNvPicPr/>
                      <p:nvPr/>
                    </p:nvPicPr>
                    <p:blipFill>
                      <a:blip r:embed="rId12"/>
                      <a:stretch>
                        <a:fillRect/>
                      </a:stretch>
                    </p:blipFill>
                    <p:spPr>
                      <a:xfrm>
                        <a:off x="1588" y="1589"/>
                        <a:ext cx="1587" cy="1587"/>
                      </a:xfrm>
                      <a:prstGeom prst="rect">
                        <a:avLst/>
                      </a:prstGeom>
                    </p:spPr>
                  </p:pic>
                </p:oleObj>
              </mc:Fallback>
            </mc:AlternateContent>
          </a:graphicData>
        </a:graphic>
      </p:graphicFrame>
      <p:sp>
        <p:nvSpPr>
          <p:cNvPr id="10" name="Rectangle 9"/>
          <p:cNvSpPr/>
          <p:nvPr userDrawn="1">
            <p:custDataLst>
              <p:tags r:id="rId3"/>
            </p:custDataLst>
          </p:nvPr>
        </p:nvSpPr>
        <p:spPr>
          <a:xfrm>
            <a:off x="7" y="6478600"/>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0" tIns="38075" rIns="76150" bIns="38075" rtlCol="0" anchor="ctr"/>
          <a:lstStyle/>
          <a:p>
            <a:pPr algn="ctr" defTabSz="1087658"/>
            <a:endParaRPr lang="en-US" sz="2199" dirty="0">
              <a:solidFill>
                <a:prstClr val="white"/>
              </a:solidFill>
            </a:endParaRPr>
          </a:p>
        </p:txBody>
      </p:sp>
      <p:sp>
        <p:nvSpPr>
          <p:cNvPr id="2" name="Title 1"/>
          <p:cNvSpPr>
            <a:spLocks noGrp="1"/>
          </p:cNvSpPr>
          <p:nvPr>
            <p:ph type="title"/>
            <p:custDataLst>
              <p:tags r:id="rId4"/>
            </p:custDataLst>
          </p:nvPr>
        </p:nvSpPr>
        <p:spPr>
          <a:xfrm>
            <a:off x="0" y="192024"/>
            <a:ext cx="12188825" cy="646042"/>
          </a:xfrm>
        </p:spPr>
        <p:txBody>
          <a:bodyPr>
            <a:noAutofit/>
          </a:bodyPr>
          <a:lstStyle>
            <a:lvl1pPr>
              <a:defRPr/>
            </a:lvl1pPr>
          </a:lstStyle>
          <a:p>
            <a:endParaRPr lang="en-US" dirty="0"/>
          </a:p>
        </p:txBody>
      </p:sp>
      <p:sp>
        <p:nvSpPr>
          <p:cNvPr id="4" name="Footer Placeholder 3"/>
          <p:cNvSpPr>
            <a:spLocks noGrp="1"/>
          </p:cNvSpPr>
          <p:nvPr>
            <p:ph type="ftr" sz="quarter" idx="11"/>
            <p:custDataLst>
              <p:tags r:id="rId5"/>
            </p:custDataLst>
          </p:nvPr>
        </p:nvSpPr>
        <p:spPr/>
        <p:txBody>
          <a:bodyPr/>
          <a:lstStyle/>
          <a:p>
            <a:endParaRPr lang="en-US" dirty="0">
              <a:solidFill>
                <a:srgbClr val="505050"/>
              </a:solidFill>
            </a:endParaRPr>
          </a:p>
        </p:txBody>
      </p:sp>
      <p:sp>
        <p:nvSpPr>
          <p:cNvPr id="5" name="Slide Number Placeholder 4"/>
          <p:cNvSpPr>
            <a:spLocks noGrp="1"/>
          </p:cNvSpPr>
          <p:nvPr>
            <p:ph type="sldNum" sz="quarter" idx="12"/>
            <p:custDataLst>
              <p:tags r:id="rId6"/>
            </p:custDataLst>
          </p:nvPr>
        </p:nvSpPr>
        <p:spPr>
          <a:xfrm>
            <a:off x="11427031" y="6478600"/>
            <a:ext cx="761801"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custDataLst>
              <p:tags r:id="rId7"/>
            </p:custDataLst>
          </p:nvPr>
        </p:nvSpPr>
        <p:spPr>
          <a:xfrm>
            <a:off x="0" y="832105"/>
            <a:ext cx="12188825" cy="373063"/>
          </a:xfrm>
          <a:prstGeom prst="rect">
            <a:avLst/>
          </a:prstGeom>
        </p:spPr>
        <p:txBody>
          <a:bodyPr lIns="380851" tIns="53319" rIns="53319" bIns="53319">
            <a:noAutofit/>
          </a:bodyPr>
          <a:lstStyle>
            <a:lvl1pPr marL="0" indent="0">
              <a:buNone/>
              <a:defRPr sz="2799">
                <a:latin typeface="Segoe UI Light" pitchFamily="34" charset="0"/>
              </a:defRPr>
            </a:lvl1pPr>
            <a:lvl2pPr marL="281559" indent="0">
              <a:buNone/>
              <a:defRPr/>
            </a:lvl2pPr>
            <a:lvl3pPr marL="588234" indent="0">
              <a:buNone/>
              <a:defRPr/>
            </a:lvl3pPr>
            <a:lvl4pPr marL="869792" indent="0">
              <a:buNone/>
              <a:defRPr/>
            </a:lvl4pPr>
            <a:lvl5pPr marL="1105085" indent="0">
              <a:buNone/>
              <a:defRPr/>
            </a:lvl5pPr>
          </a:lstStyle>
          <a:p>
            <a:pPr lvl="0"/>
            <a:r>
              <a:rPr lang="en-US" dirty="0" smtClean="0"/>
              <a:t>Click to add subtitle</a:t>
            </a:r>
          </a:p>
        </p:txBody>
      </p:sp>
      <p:sp>
        <p:nvSpPr>
          <p:cNvPr id="9" name="Footer Placeholder 2"/>
          <p:cNvSpPr txBox="1">
            <a:spLocks/>
          </p:cNvSpPr>
          <p:nvPr userDrawn="1">
            <p:custDataLst>
              <p:tags r:id="rId8"/>
            </p:custDataLst>
          </p:nvPr>
        </p:nvSpPr>
        <p:spPr>
          <a:xfrm>
            <a:off x="3" y="6478600"/>
            <a:ext cx="2285405" cy="379413"/>
          </a:xfrm>
          <a:prstGeom prst="rect">
            <a:avLst/>
          </a:prstGeom>
        </p:spPr>
        <p:txBody>
          <a:bodyPr lIns="380752" tIns="38075" rIns="76150" bIns="38075"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800" dirty="0" smtClean="0">
                <a:solidFill>
                  <a:srgbClr val="505050"/>
                </a:solidFill>
                <a:ea typeface="Segoe UI" pitchFamily="34" charset="0"/>
                <a:cs typeface="Segoe UI" pitchFamily="34" charset="0"/>
              </a:rPr>
              <a:t>EPG | MICROSOFT CONFIDENTIAL</a:t>
            </a:r>
            <a:endParaRPr lang="en-US" sz="800" dirty="0">
              <a:solidFill>
                <a:srgbClr val="505050"/>
              </a:solidFill>
              <a:ea typeface="Segoe UI" pitchFamily="34" charset="0"/>
              <a:cs typeface="Segoe UI" pitchFamily="34" charset="0"/>
            </a:endParaRPr>
          </a:p>
        </p:txBody>
      </p:sp>
      <p:sp>
        <p:nvSpPr>
          <p:cNvPr id="11" name="Rectangle 10"/>
          <p:cNvSpPr/>
          <p:nvPr userDrawn="1">
            <p:custDataLst>
              <p:tags r:id="rId9"/>
            </p:custDataLst>
          </p:nvPr>
        </p:nvSpPr>
        <p:spPr>
          <a:xfrm>
            <a:off x="1" y="3"/>
            <a:ext cx="444726" cy="64778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Tree>
    <p:extLst>
      <p:ext uri="{BB962C8B-B14F-4D97-AF65-F5344CB8AC3E}">
        <p14:creationId xmlns:p14="http://schemas.microsoft.com/office/powerpoint/2010/main" val="727378406"/>
      </p:ext>
    </p:extLst>
  </p:cSld>
  <p:clrMapOvr>
    <a:masterClrMapping/>
  </p:clrMapOvr>
  <p:transition>
    <p:fade/>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alternat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47516"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1588" y="1589"/>
                        <a:ext cx="1587" cy="1587"/>
                      </a:xfrm>
                      <a:prstGeom prst="rect">
                        <a:avLst/>
                      </a:prstGeom>
                    </p:spPr>
                  </p:pic>
                </p:oleObj>
              </mc:Fallback>
            </mc:AlternateContent>
          </a:graphicData>
        </a:graphic>
      </p:graphicFrame>
      <p:sp>
        <p:nvSpPr>
          <p:cNvPr id="16" name="Rectangle 15"/>
          <p:cNvSpPr/>
          <p:nvPr userDrawn="1">
            <p:custDataLst>
              <p:tags r:id="rId3"/>
            </p:custDataLst>
          </p:nvPr>
        </p:nvSpPr>
        <p:spPr>
          <a:xfrm>
            <a:off x="7" y="6478600"/>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0" tIns="38075" rIns="76150" bIns="38075" rtlCol="0" anchor="ctr"/>
          <a:lstStyle/>
          <a:p>
            <a:pPr algn="ctr" defTabSz="1087658"/>
            <a:endParaRPr lang="en-US" sz="2199" dirty="0">
              <a:solidFill>
                <a:prstClr val="white"/>
              </a:solidFill>
            </a:endParaRPr>
          </a:p>
        </p:txBody>
      </p:sp>
      <p:sp>
        <p:nvSpPr>
          <p:cNvPr id="2" name="Title 1"/>
          <p:cNvSpPr>
            <a:spLocks noGrp="1"/>
          </p:cNvSpPr>
          <p:nvPr>
            <p:ph type="title"/>
            <p:custDataLst>
              <p:tags r:id="rId4"/>
            </p:custDataLst>
          </p:nvPr>
        </p:nvSpPr>
        <p:spPr>
          <a:xfrm>
            <a:off x="761805" y="2"/>
            <a:ext cx="11427023" cy="646042"/>
          </a:xfrm>
        </p:spPr>
        <p:txBody>
          <a:bodyPr>
            <a:noAutofit/>
          </a:bodyPr>
          <a:lstStyle>
            <a:lvl1pPr>
              <a:defRPr/>
            </a:lvl1pPr>
          </a:lstStyle>
          <a:p>
            <a:endParaRPr lang="en-US" dirty="0"/>
          </a:p>
        </p:txBody>
      </p:sp>
      <p:sp>
        <p:nvSpPr>
          <p:cNvPr id="6" name="Text Placeholder 5"/>
          <p:cNvSpPr>
            <a:spLocks noGrp="1"/>
          </p:cNvSpPr>
          <p:nvPr>
            <p:ph type="body" sz="quarter" idx="12" hasCustomPrompt="1"/>
            <p:custDataLst>
              <p:tags r:id="rId5"/>
            </p:custDataLst>
          </p:nvPr>
        </p:nvSpPr>
        <p:spPr>
          <a:xfrm>
            <a:off x="761805" y="573617"/>
            <a:ext cx="11427023" cy="373063"/>
          </a:xfrm>
          <a:prstGeom prst="rect">
            <a:avLst/>
          </a:prstGeom>
        </p:spPr>
        <p:txBody>
          <a:bodyPr lIns="380851" tIns="53319" rIns="53319" bIns="53319">
            <a:noAutofit/>
          </a:bodyPr>
          <a:lstStyle>
            <a:lvl1pPr marL="0" indent="0">
              <a:buNone/>
              <a:defRPr sz="2799">
                <a:latin typeface="Segoe UI Light" pitchFamily="34" charset="0"/>
              </a:defRPr>
            </a:lvl1pPr>
            <a:lvl2pPr marL="281559" indent="0">
              <a:buNone/>
              <a:defRPr/>
            </a:lvl2pPr>
            <a:lvl3pPr marL="588234" indent="0">
              <a:buNone/>
              <a:defRPr/>
            </a:lvl3pPr>
            <a:lvl4pPr marL="869792" indent="0">
              <a:buNone/>
              <a:defRPr/>
            </a:lvl4pPr>
            <a:lvl5pPr marL="1105085" indent="0">
              <a:buNone/>
              <a:defRPr/>
            </a:lvl5pPr>
          </a:lstStyle>
          <a:p>
            <a:pPr lvl="0"/>
            <a:r>
              <a:rPr lang="en-US" dirty="0" smtClean="0"/>
              <a:t>Click to add subtitle</a:t>
            </a:r>
          </a:p>
        </p:txBody>
      </p:sp>
      <p:sp>
        <p:nvSpPr>
          <p:cNvPr id="4" name="Text Placeholder 3"/>
          <p:cNvSpPr>
            <a:spLocks noGrp="1"/>
          </p:cNvSpPr>
          <p:nvPr>
            <p:ph type="body" sz="quarter" idx="15" hasCustomPrompt="1"/>
            <p:custDataLst>
              <p:tags r:id="rId6"/>
            </p:custDataLst>
          </p:nvPr>
        </p:nvSpPr>
        <p:spPr>
          <a:xfrm>
            <a:off x="1542127" y="1524000"/>
            <a:ext cx="9884904" cy="4572000"/>
          </a:xfrm>
          <a:prstGeom prst="rect">
            <a:avLst/>
          </a:prstGeom>
        </p:spPr>
        <p:txBody>
          <a:bodyPr/>
          <a:lstStyle>
            <a:lvl1pP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Slide Number Placeholder 4"/>
          <p:cNvSpPr>
            <a:spLocks noGrp="1"/>
          </p:cNvSpPr>
          <p:nvPr>
            <p:ph type="sldNum" sz="quarter" idx="16"/>
            <p:custDataLst>
              <p:tags r:id="rId7"/>
            </p:custDataLst>
          </p:nvPr>
        </p:nvSpPr>
        <p:spPr>
          <a:xfrm>
            <a:off x="11427031" y="6478600"/>
            <a:ext cx="761801"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10" name="Footer Placeholder 3"/>
          <p:cNvSpPr>
            <a:spLocks noGrp="1"/>
          </p:cNvSpPr>
          <p:nvPr>
            <p:ph type="ftr" sz="quarter" idx="11"/>
            <p:custDataLst>
              <p:tags r:id="rId8"/>
            </p:custDataLst>
          </p:nvPr>
        </p:nvSpPr>
        <p:spPr>
          <a:xfrm>
            <a:off x="3047215" y="6477886"/>
            <a:ext cx="8379816" cy="380127"/>
          </a:xfrm>
        </p:spPr>
        <p:txBody>
          <a:bodyPr/>
          <a:lstStyle/>
          <a:p>
            <a:endParaRPr lang="en-US" dirty="0">
              <a:solidFill>
                <a:srgbClr val="505050"/>
              </a:solidFill>
            </a:endParaRPr>
          </a:p>
        </p:txBody>
      </p:sp>
      <p:sp>
        <p:nvSpPr>
          <p:cNvPr id="11" name="Footer Placeholder 2"/>
          <p:cNvSpPr txBox="1">
            <a:spLocks/>
          </p:cNvSpPr>
          <p:nvPr userDrawn="1">
            <p:custDataLst>
              <p:tags r:id="rId9"/>
            </p:custDataLst>
          </p:nvPr>
        </p:nvSpPr>
        <p:spPr>
          <a:xfrm>
            <a:off x="761801" y="6478600"/>
            <a:ext cx="2285405" cy="379413"/>
          </a:xfrm>
          <a:prstGeom prst="rect">
            <a:avLst/>
          </a:prstGeom>
        </p:spPr>
        <p:txBody>
          <a:bodyPr lIns="380752" tIns="38075" rIns="76150" bIns="38075"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800" dirty="0" smtClean="0">
                <a:solidFill>
                  <a:srgbClr val="505050"/>
                </a:solidFill>
                <a:ea typeface="Segoe UI" pitchFamily="34" charset="0"/>
                <a:cs typeface="Segoe UI" pitchFamily="34" charset="0"/>
              </a:rPr>
              <a:t>EPG | MICROSOFT CONFIDENTIAL</a:t>
            </a:r>
            <a:endParaRPr lang="en-US" sz="800" dirty="0">
              <a:solidFill>
                <a:srgbClr val="505050"/>
              </a:solidFill>
              <a:ea typeface="Segoe UI" pitchFamily="34" charset="0"/>
              <a:cs typeface="Segoe UI" pitchFamily="34" charset="0"/>
            </a:endParaRPr>
          </a:p>
        </p:txBody>
      </p:sp>
      <p:sp>
        <p:nvSpPr>
          <p:cNvPr id="12" name="Rectangle 11"/>
          <p:cNvSpPr/>
          <p:nvPr userDrawn="1">
            <p:custDataLst>
              <p:tags r:id="rId10"/>
            </p:custDataLst>
          </p:nvPr>
        </p:nvSpPr>
        <p:spPr>
          <a:xfrm>
            <a:off x="1" y="3"/>
            <a:ext cx="444726" cy="64778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Tree>
    <p:extLst>
      <p:ext uri="{BB962C8B-B14F-4D97-AF65-F5344CB8AC3E}">
        <p14:creationId xmlns:p14="http://schemas.microsoft.com/office/powerpoint/2010/main" val="108875455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417" y="475055"/>
            <a:ext cx="9934335" cy="609397"/>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30114" y="1649901"/>
            <a:ext cx="11173090"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33298626"/>
      </p:ext>
    </p:extLst>
  </p:cSld>
  <p:clrMapOvr>
    <a:masterClrMapping/>
  </p:clrMapOvr>
  <p:transition>
    <p:fad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Title only (alternat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48540" name="think-cell Slide" r:id="rId11" imgW="270" imgH="270" progId="TCLayout.ActiveDocument.1">
                  <p:embed/>
                </p:oleObj>
              </mc:Choice>
              <mc:Fallback>
                <p:oleObj name="think-cell Slide" r:id="rId11" imgW="270" imgH="270" progId="TCLayout.ActiveDocument.1">
                  <p:embed/>
                  <p:pic>
                    <p:nvPicPr>
                      <p:cNvPr id="0" name=""/>
                      <p:cNvPicPr/>
                      <p:nvPr/>
                    </p:nvPicPr>
                    <p:blipFill>
                      <a:blip r:embed="rId12"/>
                      <a:stretch>
                        <a:fillRect/>
                      </a:stretch>
                    </p:blipFill>
                    <p:spPr>
                      <a:xfrm>
                        <a:off x="1588" y="1589"/>
                        <a:ext cx="1587" cy="1587"/>
                      </a:xfrm>
                      <a:prstGeom prst="rect">
                        <a:avLst/>
                      </a:prstGeom>
                    </p:spPr>
                  </p:pic>
                </p:oleObj>
              </mc:Fallback>
            </mc:AlternateContent>
          </a:graphicData>
        </a:graphic>
      </p:graphicFrame>
      <p:sp>
        <p:nvSpPr>
          <p:cNvPr id="12" name="Rectangle 11"/>
          <p:cNvSpPr/>
          <p:nvPr userDrawn="1">
            <p:custDataLst>
              <p:tags r:id="rId3"/>
            </p:custDataLst>
          </p:nvPr>
        </p:nvSpPr>
        <p:spPr>
          <a:xfrm>
            <a:off x="7" y="6478600"/>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0" tIns="38075" rIns="76150" bIns="38075" rtlCol="0" anchor="ctr"/>
          <a:lstStyle/>
          <a:p>
            <a:pPr algn="ctr" defTabSz="1087658"/>
            <a:endParaRPr lang="en-US" sz="2199" dirty="0">
              <a:solidFill>
                <a:prstClr val="white"/>
              </a:solidFill>
            </a:endParaRPr>
          </a:p>
        </p:txBody>
      </p:sp>
      <p:sp>
        <p:nvSpPr>
          <p:cNvPr id="2" name="Title 1"/>
          <p:cNvSpPr>
            <a:spLocks noGrp="1"/>
          </p:cNvSpPr>
          <p:nvPr>
            <p:ph type="title"/>
            <p:custDataLst>
              <p:tags r:id="rId4"/>
            </p:custDataLst>
          </p:nvPr>
        </p:nvSpPr>
        <p:spPr>
          <a:xfrm>
            <a:off x="761805" y="2"/>
            <a:ext cx="11427023" cy="646042"/>
          </a:xfrm>
        </p:spPr>
        <p:txBody>
          <a:bodyPr>
            <a:noAutofit/>
          </a:bodyPr>
          <a:lstStyle>
            <a:lvl1pPr>
              <a:defRPr/>
            </a:lvl1pPr>
          </a:lstStyle>
          <a:p>
            <a:endParaRPr lang="en-US" dirty="0"/>
          </a:p>
        </p:txBody>
      </p:sp>
      <p:sp>
        <p:nvSpPr>
          <p:cNvPr id="6" name="Text Placeholder 5"/>
          <p:cNvSpPr>
            <a:spLocks noGrp="1"/>
          </p:cNvSpPr>
          <p:nvPr>
            <p:ph type="body" sz="quarter" idx="12" hasCustomPrompt="1"/>
            <p:custDataLst>
              <p:tags r:id="rId5"/>
            </p:custDataLst>
          </p:nvPr>
        </p:nvSpPr>
        <p:spPr>
          <a:xfrm>
            <a:off x="761805" y="573617"/>
            <a:ext cx="11427023" cy="373063"/>
          </a:xfrm>
          <a:prstGeom prst="rect">
            <a:avLst/>
          </a:prstGeom>
        </p:spPr>
        <p:txBody>
          <a:bodyPr lIns="380851" tIns="53319" rIns="53319" bIns="53319">
            <a:noAutofit/>
          </a:bodyPr>
          <a:lstStyle>
            <a:lvl1pPr marL="0" indent="0">
              <a:buNone/>
              <a:defRPr sz="2799">
                <a:latin typeface="Segoe UI Light" pitchFamily="34" charset="0"/>
              </a:defRPr>
            </a:lvl1pPr>
            <a:lvl2pPr marL="281559" indent="0">
              <a:buNone/>
              <a:defRPr/>
            </a:lvl2pPr>
            <a:lvl3pPr marL="588234" indent="0">
              <a:buNone/>
              <a:defRPr/>
            </a:lvl3pPr>
            <a:lvl4pPr marL="869792" indent="0">
              <a:buNone/>
              <a:defRPr/>
            </a:lvl4pPr>
            <a:lvl5pPr marL="1105085" indent="0">
              <a:buNone/>
              <a:defRPr/>
            </a:lvl5pPr>
          </a:lstStyle>
          <a:p>
            <a:pPr lvl="0"/>
            <a:r>
              <a:rPr lang="en-US" dirty="0" smtClean="0"/>
              <a:t>Click to add subtitle</a:t>
            </a:r>
          </a:p>
        </p:txBody>
      </p:sp>
      <p:sp>
        <p:nvSpPr>
          <p:cNvPr id="15" name="Slide Number Placeholder 4"/>
          <p:cNvSpPr>
            <a:spLocks noGrp="1"/>
          </p:cNvSpPr>
          <p:nvPr>
            <p:ph type="sldNum" sz="quarter" idx="16"/>
            <p:custDataLst>
              <p:tags r:id="rId6"/>
            </p:custDataLst>
          </p:nvPr>
        </p:nvSpPr>
        <p:spPr>
          <a:xfrm>
            <a:off x="11427031" y="6478600"/>
            <a:ext cx="761801"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10" name="Footer Placeholder 3"/>
          <p:cNvSpPr>
            <a:spLocks noGrp="1"/>
          </p:cNvSpPr>
          <p:nvPr>
            <p:ph type="ftr" sz="quarter" idx="11"/>
            <p:custDataLst>
              <p:tags r:id="rId7"/>
            </p:custDataLst>
          </p:nvPr>
        </p:nvSpPr>
        <p:spPr>
          <a:xfrm>
            <a:off x="3047206" y="6477886"/>
            <a:ext cx="8379817" cy="380127"/>
          </a:xfrm>
        </p:spPr>
        <p:txBody>
          <a:bodyPr/>
          <a:lstStyle/>
          <a:p>
            <a:endParaRPr lang="en-US" dirty="0">
              <a:solidFill>
                <a:srgbClr val="505050"/>
              </a:solidFill>
            </a:endParaRPr>
          </a:p>
        </p:txBody>
      </p:sp>
      <p:sp>
        <p:nvSpPr>
          <p:cNvPr id="11" name="Footer Placeholder 2"/>
          <p:cNvSpPr txBox="1">
            <a:spLocks/>
          </p:cNvSpPr>
          <p:nvPr userDrawn="1">
            <p:custDataLst>
              <p:tags r:id="rId8"/>
            </p:custDataLst>
          </p:nvPr>
        </p:nvSpPr>
        <p:spPr>
          <a:xfrm>
            <a:off x="761801" y="6478600"/>
            <a:ext cx="2285405" cy="379413"/>
          </a:xfrm>
          <a:prstGeom prst="rect">
            <a:avLst/>
          </a:prstGeom>
        </p:spPr>
        <p:txBody>
          <a:bodyPr lIns="380752" tIns="38075" rIns="76150" bIns="38075"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800" dirty="0" smtClean="0">
                <a:solidFill>
                  <a:srgbClr val="505050"/>
                </a:solidFill>
                <a:ea typeface="Segoe UI" pitchFamily="34" charset="0"/>
                <a:cs typeface="Segoe UI" pitchFamily="34" charset="0"/>
              </a:rPr>
              <a:t>EPG | MICROSOFT CONFIDENTIAL</a:t>
            </a:r>
            <a:endParaRPr lang="en-US" sz="800" dirty="0">
              <a:solidFill>
                <a:srgbClr val="505050"/>
              </a:solidFill>
              <a:ea typeface="Segoe UI" pitchFamily="34" charset="0"/>
              <a:cs typeface="Segoe UI" pitchFamily="34" charset="0"/>
            </a:endParaRPr>
          </a:p>
        </p:txBody>
      </p:sp>
      <p:sp>
        <p:nvSpPr>
          <p:cNvPr id="13" name="Rectangle 12"/>
          <p:cNvSpPr/>
          <p:nvPr userDrawn="1">
            <p:custDataLst>
              <p:tags r:id="rId9"/>
            </p:custDataLst>
          </p:nvPr>
        </p:nvSpPr>
        <p:spPr>
          <a:xfrm>
            <a:off x="1" y="3"/>
            <a:ext cx="444726" cy="64778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Tree>
    <p:extLst>
      <p:ext uri="{BB962C8B-B14F-4D97-AF65-F5344CB8AC3E}">
        <p14:creationId xmlns:p14="http://schemas.microsoft.com/office/powerpoint/2010/main" val="3036719698"/>
      </p:ext>
    </p:extLst>
  </p:cSld>
  <p:clrMapOvr>
    <a:masterClrMapping/>
  </p:clrMapOvr>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userDrawn="1">
  <p:cSld name="Developer co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49564" name="think-cell Slide" r:id="rId11" imgW="270" imgH="270" progId="TCLayout.ActiveDocument.1">
                  <p:embed/>
                </p:oleObj>
              </mc:Choice>
              <mc:Fallback>
                <p:oleObj name="think-cell Slide" r:id="rId11" imgW="270" imgH="270" progId="TCLayout.ActiveDocument.1">
                  <p:embed/>
                  <p:pic>
                    <p:nvPicPr>
                      <p:cNvPr id="0" name=""/>
                      <p:cNvPicPr/>
                      <p:nvPr/>
                    </p:nvPicPr>
                    <p:blipFill>
                      <a:blip r:embed="rId12"/>
                      <a:stretch>
                        <a:fillRect/>
                      </a:stretch>
                    </p:blipFill>
                    <p:spPr>
                      <a:xfrm>
                        <a:off x="1588" y="1589"/>
                        <a:ext cx="1587" cy="1587"/>
                      </a:xfrm>
                      <a:prstGeom prst="rect">
                        <a:avLst/>
                      </a:prstGeom>
                    </p:spPr>
                  </p:pic>
                </p:oleObj>
              </mc:Fallback>
            </mc:AlternateContent>
          </a:graphicData>
        </a:graphic>
      </p:graphicFrame>
      <p:sp>
        <p:nvSpPr>
          <p:cNvPr id="13" name="Rectangle 12"/>
          <p:cNvSpPr/>
          <p:nvPr userDrawn="1">
            <p:custDataLst>
              <p:tags r:id="rId3"/>
            </p:custDataLst>
          </p:nvPr>
        </p:nvSpPr>
        <p:spPr>
          <a:xfrm>
            <a:off x="7" y="6478600"/>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0" tIns="38075" rIns="76150" bIns="38075" rtlCol="0" anchor="ctr"/>
          <a:lstStyle/>
          <a:p>
            <a:pPr algn="ctr" defTabSz="1087658"/>
            <a:endParaRPr lang="en-US" sz="2199" dirty="0">
              <a:solidFill>
                <a:prstClr val="white"/>
              </a:solidFill>
            </a:endParaRPr>
          </a:p>
        </p:txBody>
      </p:sp>
      <p:sp>
        <p:nvSpPr>
          <p:cNvPr id="2" name="Title 1"/>
          <p:cNvSpPr>
            <a:spLocks noGrp="1"/>
          </p:cNvSpPr>
          <p:nvPr>
            <p:ph type="title"/>
            <p:custDataLst>
              <p:tags r:id="rId4"/>
            </p:custDataLst>
          </p:nvPr>
        </p:nvSpPr>
        <p:spPr/>
        <p:txBody>
          <a:bodyPr>
            <a:noAutofit/>
          </a:bodyPr>
          <a:lstStyle>
            <a:lvl1pPr>
              <a:defRPr/>
            </a:lvl1pPr>
          </a:lstStyle>
          <a:p>
            <a:endParaRPr lang="en-US" dirty="0"/>
          </a:p>
        </p:txBody>
      </p:sp>
      <p:sp>
        <p:nvSpPr>
          <p:cNvPr id="4" name="Text Placeholder 3"/>
          <p:cNvSpPr>
            <a:spLocks noGrp="1"/>
          </p:cNvSpPr>
          <p:nvPr>
            <p:ph type="body" sz="quarter" idx="15" hasCustomPrompt="1"/>
            <p:custDataLst>
              <p:tags r:id="rId5"/>
            </p:custDataLst>
          </p:nvPr>
        </p:nvSpPr>
        <p:spPr>
          <a:xfrm>
            <a:off x="761802" y="1524000"/>
            <a:ext cx="10665222" cy="4572000"/>
          </a:xfrm>
          <a:prstGeom prst="rect">
            <a:avLst/>
          </a:prstGeom>
        </p:spPr>
        <p:txBody>
          <a:bodyPr/>
          <a:lstStyle>
            <a:lvl1pPr marL="0" indent="0">
              <a:buNone/>
              <a:defRPr>
                <a:solidFill>
                  <a:schemeClr val="tx1"/>
                </a:solidFill>
                <a:latin typeface="Segoe UI"/>
                <a:cs typeface="Segoe UI"/>
                <a:sym typeface="Segoe UI"/>
              </a:defRPr>
            </a:lvl1pPr>
            <a:lvl2pPr marL="281559" indent="0">
              <a:buNone/>
              <a:defRPr>
                <a:solidFill>
                  <a:schemeClr val="tx1"/>
                </a:solidFill>
                <a:latin typeface="Segoe UI"/>
                <a:cs typeface="Segoe UI"/>
                <a:sym typeface="Segoe UI"/>
              </a:defRPr>
            </a:lvl2pPr>
            <a:lvl3pPr marL="588234" indent="0">
              <a:buNone/>
              <a:defRPr>
                <a:solidFill>
                  <a:schemeClr val="tx1"/>
                </a:solidFill>
                <a:latin typeface="Segoe UI"/>
                <a:cs typeface="Segoe UI"/>
                <a:sym typeface="Segoe UI"/>
              </a:defRPr>
            </a:lvl3pPr>
            <a:lvl4pPr marL="869792" indent="0">
              <a:buNone/>
              <a:defRPr>
                <a:solidFill>
                  <a:schemeClr val="tx1"/>
                </a:solidFill>
                <a:latin typeface="Segoe UI"/>
                <a:cs typeface="Segoe UI"/>
                <a:sym typeface="Segoe UI"/>
              </a:defRPr>
            </a:lvl4pPr>
            <a:lvl5pPr marL="1105085" indent="0">
              <a:buNone/>
              <a:defRPr>
                <a:solidFill>
                  <a:schemeClr val="tx1"/>
                </a:solidFill>
                <a:latin typeface="Segoe UI"/>
                <a:cs typeface="Segoe UI"/>
                <a:sym typeface="Segoe UI"/>
              </a:defRPr>
            </a:lvl5pPr>
          </a:lstStyle>
          <a:p>
            <a:pPr lvl="0"/>
            <a:r>
              <a:rPr lang="en-US" dirty="0" smtClean="0"/>
              <a:t>Click to add developer code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5"/>
          <p:cNvSpPr>
            <a:spLocks noGrp="1"/>
          </p:cNvSpPr>
          <p:nvPr>
            <p:ph type="body" sz="quarter" idx="12" hasCustomPrompt="1"/>
            <p:custDataLst>
              <p:tags r:id="rId6"/>
            </p:custDataLst>
          </p:nvPr>
        </p:nvSpPr>
        <p:spPr>
          <a:xfrm>
            <a:off x="3" y="573617"/>
            <a:ext cx="12188825" cy="373063"/>
          </a:xfrm>
          <a:prstGeom prst="rect">
            <a:avLst/>
          </a:prstGeom>
        </p:spPr>
        <p:txBody>
          <a:bodyPr lIns="380851" tIns="53319" rIns="53319" bIns="53319">
            <a:noAutofit/>
          </a:bodyPr>
          <a:lstStyle>
            <a:lvl1pPr marL="0" indent="0">
              <a:buNone/>
              <a:defRPr sz="2799">
                <a:latin typeface="Segoe UI Light" pitchFamily="34" charset="0"/>
              </a:defRPr>
            </a:lvl1pPr>
            <a:lvl2pPr marL="281559" indent="0">
              <a:buNone/>
              <a:defRPr/>
            </a:lvl2pPr>
            <a:lvl3pPr marL="588234" indent="0">
              <a:buNone/>
              <a:defRPr/>
            </a:lvl3pPr>
            <a:lvl4pPr marL="869792" indent="0">
              <a:buNone/>
              <a:defRPr/>
            </a:lvl4pPr>
            <a:lvl5pPr marL="1105085" indent="0">
              <a:buNone/>
              <a:defRPr/>
            </a:lvl5pPr>
          </a:lstStyle>
          <a:p>
            <a:pPr lvl="0"/>
            <a:r>
              <a:rPr lang="en-US" dirty="0" smtClean="0"/>
              <a:t>Click to add subtitle</a:t>
            </a:r>
          </a:p>
        </p:txBody>
      </p:sp>
      <p:sp>
        <p:nvSpPr>
          <p:cNvPr id="8" name="Footer Placeholder 2"/>
          <p:cNvSpPr txBox="1">
            <a:spLocks/>
          </p:cNvSpPr>
          <p:nvPr userDrawn="1">
            <p:custDataLst>
              <p:tags r:id="rId7"/>
            </p:custDataLst>
          </p:nvPr>
        </p:nvSpPr>
        <p:spPr>
          <a:xfrm>
            <a:off x="3" y="6478600"/>
            <a:ext cx="2285405" cy="379413"/>
          </a:xfrm>
          <a:prstGeom prst="rect">
            <a:avLst/>
          </a:prstGeom>
        </p:spPr>
        <p:txBody>
          <a:bodyPr lIns="380752" tIns="38075" rIns="76150" bIns="38075"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800" dirty="0" smtClean="0">
                <a:solidFill>
                  <a:srgbClr val="505050"/>
                </a:solidFill>
                <a:ea typeface="Segoe UI" pitchFamily="34" charset="0"/>
                <a:cs typeface="Segoe UI" pitchFamily="34" charset="0"/>
              </a:rPr>
              <a:t>EPG | MICROSOFT CONFIDENTIAL</a:t>
            </a:r>
            <a:endParaRPr lang="en-US" sz="800" dirty="0">
              <a:solidFill>
                <a:srgbClr val="505050"/>
              </a:solidFill>
              <a:ea typeface="Segoe UI" pitchFamily="34" charset="0"/>
              <a:cs typeface="Segoe UI" pitchFamily="34" charset="0"/>
            </a:endParaRPr>
          </a:p>
        </p:txBody>
      </p:sp>
      <p:sp>
        <p:nvSpPr>
          <p:cNvPr id="6" name="Footer Placeholder 5"/>
          <p:cNvSpPr>
            <a:spLocks noGrp="1"/>
          </p:cNvSpPr>
          <p:nvPr>
            <p:ph type="ftr" sz="quarter" idx="16"/>
            <p:custDataLst>
              <p:tags r:id="rId8"/>
            </p:custDataLst>
          </p:nvPr>
        </p:nvSpPr>
        <p:spPr/>
        <p:txBody>
          <a:bodyPr/>
          <a:lstStyle/>
          <a:p>
            <a:endParaRPr lang="en-US" dirty="0">
              <a:solidFill>
                <a:srgbClr val="505050"/>
              </a:solidFill>
            </a:endParaRPr>
          </a:p>
        </p:txBody>
      </p:sp>
      <p:sp>
        <p:nvSpPr>
          <p:cNvPr id="10" name="Slide Number Placeholder 9"/>
          <p:cNvSpPr>
            <a:spLocks noGrp="1"/>
          </p:cNvSpPr>
          <p:nvPr>
            <p:ph type="sldNum" sz="quarter" idx="17"/>
            <p:custDataLst>
              <p:tags r:id="rId9"/>
            </p:custDataLst>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3855349231"/>
      </p:ext>
    </p:extLst>
  </p:cSld>
  <p:clrMapOvr>
    <a:masterClrMapping/>
  </p:clrMapOvr>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50588"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sp>
        <p:nvSpPr>
          <p:cNvPr id="9" name="Rectangle 8"/>
          <p:cNvSpPr/>
          <p:nvPr userDrawn="1">
            <p:custDataLst>
              <p:tags r:id="rId3"/>
            </p:custDataLst>
          </p:nvPr>
        </p:nvSpPr>
        <p:spPr>
          <a:xfrm>
            <a:off x="7" y="6478600"/>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0" tIns="38075" rIns="76150" bIns="38075" rtlCol="0" anchor="ctr"/>
          <a:lstStyle/>
          <a:p>
            <a:pPr algn="ctr" defTabSz="1087658"/>
            <a:endParaRPr lang="en-US" sz="2199" dirty="0">
              <a:solidFill>
                <a:prstClr val="white"/>
              </a:solidFill>
            </a:endParaRPr>
          </a:p>
        </p:txBody>
      </p:sp>
      <p:sp>
        <p:nvSpPr>
          <p:cNvPr id="6" name="Text Placeholder 23"/>
          <p:cNvSpPr>
            <a:spLocks noGrp="1"/>
          </p:cNvSpPr>
          <p:nvPr>
            <p:ph type="body" sz="quarter" idx="14" hasCustomPrompt="1"/>
            <p:custDataLst>
              <p:tags r:id="rId4"/>
            </p:custDataLst>
          </p:nvPr>
        </p:nvSpPr>
        <p:spPr>
          <a:xfrm>
            <a:off x="11427023" y="6478324"/>
            <a:ext cx="761802"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t>‹#›</a:t>
            </a:fld>
            <a:endParaRPr lang="en-US" dirty="0"/>
          </a:p>
        </p:txBody>
      </p:sp>
      <p:sp>
        <p:nvSpPr>
          <p:cNvPr id="8" name="Footer Placeholder 2"/>
          <p:cNvSpPr txBox="1">
            <a:spLocks/>
          </p:cNvSpPr>
          <p:nvPr userDrawn="1">
            <p:custDataLst>
              <p:tags r:id="rId5"/>
            </p:custDataLst>
          </p:nvPr>
        </p:nvSpPr>
        <p:spPr>
          <a:xfrm>
            <a:off x="3" y="6478600"/>
            <a:ext cx="2285405" cy="379413"/>
          </a:xfrm>
          <a:prstGeom prst="rect">
            <a:avLst/>
          </a:prstGeom>
        </p:spPr>
        <p:txBody>
          <a:bodyPr lIns="380752" tIns="38075" rIns="76150" bIns="38075"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800" dirty="0" smtClean="0">
                <a:solidFill>
                  <a:srgbClr val="505050"/>
                </a:solidFill>
                <a:ea typeface="Segoe UI" pitchFamily="34" charset="0"/>
                <a:cs typeface="Segoe UI" pitchFamily="34" charset="0"/>
              </a:rPr>
              <a:t>EPG | MICROSOFT CONFIDENTIAL</a:t>
            </a:r>
            <a:endParaRPr lang="en-US" sz="800" dirty="0">
              <a:solidFill>
                <a:srgbClr val="505050"/>
              </a:solidFill>
              <a:ea typeface="Segoe UI" pitchFamily="34" charset="0"/>
              <a:cs typeface="Segoe UI" pitchFamily="34" charset="0"/>
            </a:endParaRPr>
          </a:p>
        </p:txBody>
      </p:sp>
      <p:sp>
        <p:nvSpPr>
          <p:cNvPr id="2" name="Footer Placeholder 1"/>
          <p:cNvSpPr>
            <a:spLocks noGrp="1"/>
          </p:cNvSpPr>
          <p:nvPr>
            <p:ph type="ftr" sz="quarter" idx="15"/>
            <p:custDataLst>
              <p:tags r:id="rId6"/>
            </p:custDataLst>
          </p:nvPr>
        </p:nvSpPr>
        <p:spPr/>
        <p:txBody>
          <a:bodyPr/>
          <a:lstStyle/>
          <a:p>
            <a:endParaRPr lang="en-US" dirty="0">
              <a:solidFill>
                <a:srgbClr val="505050"/>
              </a:solidFill>
            </a:endParaRPr>
          </a:p>
        </p:txBody>
      </p:sp>
      <p:sp>
        <p:nvSpPr>
          <p:cNvPr id="3" name="Slide Number Placeholder 2"/>
          <p:cNvSpPr>
            <a:spLocks noGrp="1"/>
          </p:cNvSpPr>
          <p:nvPr>
            <p:ph type="sldNum" sz="quarter" idx="16"/>
            <p:custDataLst>
              <p:tags r:id="rId7"/>
            </p:custDataLst>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2566025669"/>
      </p:ext>
    </p:extLst>
  </p:cSld>
  <p:clrMapOvr>
    <a:masterClrMapping/>
  </p:clrMapOvr>
  <p:timing>
    <p:tnLst>
      <p:par>
        <p:cT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preserve="1">
  <p:cSld name="Dem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51612"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1588" y="1589"/>
                        <a:ext cx="1587" cy="1587"/>
                      </a:xfrm>
                      <a:prstGeom prst="rect">
                        <a:avLst/>
                      </a:prstGeom>
                    </p:spPr>
                  </p:pic>
                </p:oleObj>
              </mc:Fallback>
            </mc:AlternateContent>
          </a:graphicData>
        </a:graphic>
      </p:graphicFrame>
      <p:sp>
        <p:nvSpPr>
          <p:cNvPr id="8" name="Rectangle 7"/>
          <p:cNvSpPr/>
          <p:nvPr userDrawn="1">
            <p:custDataLst>
              <p:tags r:id="rId3"/>
            </p:custDataLst>
          </p:nvPr>
        </p:nvSpPr>
        <p:spPr>
          <a:xfrm>
            <a:off x="761805"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10" name="Rectangle 9"/>
          <p:cNvSpPr/>
          <p:nvPr>
            <p:custDataLst>
              <p:tags r:id="rId4"/>
            </p:custDataLst>
          </p:nvPr>
        </p:nvSpPr>
        <p:spPr>
          <a:xfrm>
            <a:off x="761805"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7" name="Rectangle 6"/>
          <p:cNvSpPr/>
          <p:nvPr>
            <p:custDataLst>
              <p:tags r:id="rId5"/>
            </p:custDataLst>
          </p:nvPr>
        </p:nvSpPr>
        <p:spPr>
          <a:xfrm>
            <a:off x="761805"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9" name="Text Placeholder 8"/>
          <p:cNvSpPr>
            <a:spLocks noGrp="1"/>
          </p:cNvSpPr>
          <p:nvPr>
            <p:ph type="body" sz="quarter" idx="13"/>
            <p:custDataLst>
              <p:tags r:id="rId6"/>
            </p:custDataLst>
          </p:nvPr>
        </p:nvSpPr>
        <p:spPr>
          <a:xfrm>
            <a:off x="761801" y="2286001"/>
            <a:ext cx="7618016" cy="2286000"/>
          </a:xfrm>
          <a:prstGeom prst="rect">
            <a:avLst/>
          </a:prstGeom>
        </p:spPr>
        <p:txBody>
          <a:bodyPr lIns="380851" anchor="b">
            <a:noAutofit/>
          </a:bodyPr>
          <a:lstStyle>
            <a:lvl1pPr marL="0" indent="0">
              <a:lnSpc>
                <a:spcPct val="80000"/>
              </a:lnSpc>
              <a:buNone/>
              <a:defRPr sz="4799">
                <a:solidFill>
                  <a:schemeClr val="bg1"/>
                </a:solidFill>
                <a:latin typeface="Segoe UI Light" pitchFamily="34" charset="0"/>
              </a:defRPr>
            </a:lvl1pPr>
          </a:lstStyle>
          <a:p>
            <a:pPr lvl="0"/>
            <a:endParaRPr lang="en-US" dirty="0" smtClean="0"/>
          </a:p>
        </p:txBody>
      </p:sp>
      <p:sp>
        <p:nvSpPr>
          <p:cNvPr id="11" name="Text Placeholder 10"/>
          <p:cNvSpPr>
            <a:spLocks noGrp="1"/>
          </p:cNvSpPr>
          <p:nvPr>
            <p:ph type="body" sz="quarter" idx="14"/>
            <p:custDataLst>
              <p:tags r:id="rId7"/>
            </p:custDataLst>
          </p:nvPr>
        </p:nvSpPr>
        <p:spPr>
          <a:xfrm>
            <a:off x="761801" y="4572000"/>
            <a:ext cx="7618016" cy="762000"/>
          </a:xfrm>
          <a:prstGeom prst="rect">
            <a:avLst/>
          </a:prstGeom>
        </p:spPr>
        <p:txBody>
          <a:bodyPr lIns="380851">
            <a:noAutofit/>
          </a:bodyPr>
          <a:lstStyle>
            <a:lvl1pPr marL="190350" indent="-190350">
              <a:lnSpc>
                <a:spcPct val="80000"/>
              </a:lnSpc>
              <a:buNone/>
              <a:defRPr lang="en-US" sz="1999" kern="1200" dirty="0">
                <a:solidFill>
                  <a:srgbClr val="FFFFFF"/>
                </a:solidFill>
                <a:latin typeface="Segoe UI" pitchFamily="34" charset="0"/>
                <a:ea typeface="Segoe UI" pitchFamily="34" charset="0"/>
                <a:cs typeface="Segoe UI" pitchFamily="34" charset="0"/>
              </a:defRPr>
            </a:lvl1pPr>
          </a:lstStyle>
          <a:p>
            <a:pPr marL="0" lvl="0" indent="0" algn="l" defTabSz="1087658" rtl="0" eaLnBrk="1" latinLnBrk="0" hangingPunct="1">
              <a:spcBef>
                <a:spcPct val="20000"/>
              </a:spcBef>
              <a:buClr>
                <a:srgbClr val="0072C6"/>
              </a:buClr>
              <a:buSzPct val="100000"/>
            </a:pPr>
            <a:endParaRPr lang="en-US" dirty="0" smtClean="0"/>
          </a:p>
        </p:txBody>
      </p:sp>
      <p:sp>
        <p:nvSpPr>
          <p:cNvPr id="12" name="Rectangle 11"/>
          <p:cNvSpPr/>
          <p:nvPr>
            <p:custDataLst>
              <p:tags r:id="rId8"/>
            </p:custDataLst>
          </p:nvPr>
        </p:nvSpPr>
        <p:spPr>
          <a:xfrm>
            <a:off x="1" y="1"/>
            <a:ext cx="761802" cy="68564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15" name="TextBox 14"/>
          <p:cNvSpPr txBox="1"/>
          <p:nvPr>
            <p:custDataLst>
              <p:tags r:id="rId9"/>
            </p:custDataLst>
          </p:nvPr>
        </p:nvSpPr>
        <p:spPr>
          <a:xfrm>
            <a:off x="761803" y="2"/>
            <a:ext cx="5332611" cy="1313656"/>
          </a:xfrm>
          <a:prstGeom prst="rect">
            <a:avLst/>
          </a:prstGeom>
        </p:spPr>
        <p:txBody>
          <a:bodyPr vert="horz" wrap="square" lIns="380752" tIns="54391" rIns="108781" bIns="54391" rtlCol="0" anchor="ctr">
            <a:noAutofit/>
          </a:bodyPr>
          <a:lstStyle/>
          <a:p>
            <a:pPr defTabSz="1087658"/>
            <a:r>
              <a:rPr lang="en-US" sz="7998" dirty="0" smtClean="0">
                <a:solidFill>
                  <a:srgbClr val="00188F"/>
                </a:solidFill>
                <a:latin typeface="Segoe UI Light" pitchFamily="34" charset="0"/>
                <a:ea typeface="Segoe UI" pitchFamily="34" charset="0"/>
                <a:cs typeface="Segoe UI" pitchFamily="34" charset="0"/>
              </a:rPr>
              <a:t>Demo</a:t>
            </a:r>
          </a:p>
        </p:txBody>
      </p:sp>
      <p:sp>
        <p:nvSpPr>
          <p:cNvPr id="13" name="TextBox 12"/>
          <p:cNvSpPr txBox="1"/>
          <p:nvPr userDrawn="1">
            <p:custDataLst>
              <p:tags r:id="rId10"/>
            </p:custDataLst>
          </p:nvPr>
        </p:nvSpPr>
        <p:spPr>
          <a:xfrm>
            <a:off x="761803" y="2"/>
            <a:ext cx="5332611" cy="1313656"/>
          </a:xfrm>
          <a:prstGeom prst="rect">
            <a:avLst/>
          </a:prstGeom>
        </p:spPr>
        <p:txBody>
          <a:bodyPr vert="horz" wrap="square" lIns="380752" tIns="54391" rIns="108781" bIns="54391" rtlCol="0" anchor="ctr">
            <a:noAutofit/>
          </a:bodyPr>
          <a:lstStyle/>
          <a:p>
            <a:pPr defTabSz="1087658"/>
            <a:r>
              <a:rPr lang="en-US" sz="7998" dirty="0" smtClean="0">
                <a:solidFill>
                  <a:srgbClr val="00BCF2"/>
                </a:solidFill>
                <a:latin typeface="Segoe UI Light" pitchFamily="34" charset="0"/>
                <a:ea typeface="Segoe UI" pitchFamily="34" charset="0"/>
                <a:cs typeface="Segoe UI" pitchFamily="34" charset="0"/>
              </a:rPr>
              <a:t>Demo</a:t>
            </a:r>
          </a:p>
        </p:txBody>
      </p:sp>
    </p:spTree>
    <p:extLst>
      <p:ext uri="{BB962C8B-B14F-4D97-AF65-F5344CB8AC3E}">
        <p14:creationId xmlns:p14="http://schemas.microsoft.com/office/powerpoint/2010/main" val="1608746351"/>
      </p:ext>
    </p:extLst>
  </p:cSld>
  <p:clrMapOvr>
    <a:masterClrMapping/>
  </p:clrMapOvr>
  <p:timing>
    <p:tnLst>
      <p:par>
        <p:cTn id="1" dur="indefinite" restart="never" nodeType="tmRoot"/>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52636"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1588" y="1589"/>
                        <a:ext cx="1587" cy="1587"/>
                      </a:xfrm>
                      <a:prstGeom prst="rect">
                        <a:avLst/>
                      </a:prstGeom>
                    </p:spPr>
                  </p:pic>
                </p:oleObj>
              </mc:Fallback>
            </mc:AlternateContent>
          </a:graphicData>
        </a:graphic>
      </p:graphicFrame>
      <p:sp>
        <p:nvSpPr>
          <p:cNvPr id="8" name="Rectangle 7"/>
          <p:cNvSpPr/>
          <p:nvPr userDrawn="1">
            <p:custDataLst>
              <p:tags r:id="rId3"/>
            </p:custDataLst>
          </p:nvPr>
        </p:nvSpPr>
        <p:spPr>
          <a:xfrm>
            <a:off x="761805"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10" name="Rectangle 9"/>
          <p:cNvSpPr/>
          <p:nvPr>
            <p:custDataLst>
              <p:tags r:id="rId4"/>
            </p:custDataLst>
          </p:nvPr>
        </p:nvSpPr>
        <p:spPr>
          <a:xfrm>
            <a:off x="761805"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7" name="Rectangle 6"/>
          <p:cNvSpPr/>
          <p:nvPr>
            <p:custDataLst>
              <p:tags r:id="rId5"/>
            </p:custDataLst>
          </p:nvPr>
        </p:nvSpPr>
        <p:spPr>
          <a:xfrm>
            <a:off x="761805"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9" name="Text Placeholder 8"/>
          <p:cNvSpPr>
            <a:spLocks noGrp="1"/>
          </p:cNvSpPr>
          <p:nvPr>
            <p:ph type="body" sz="quarter" idx="13"/>
            <p:custDataLst>
              <p:tags r:id="rId6"/>
            </p:custDataLst>
          </p:nvPr>
        </p:nvSpPr>
        <p:spPr>
          <a:xfrm>
            <a:off x="761801" y="2286001"/>
            <a:ext cx="7618016" cy="2286000"/>
          </a:xfrm>
          <a:prstGeom prst="rect">
            <a:avLst/>
          </a:prstGeom>
        </p:spPr>
        <p:txBody>
          <a:bodyPr lIns="380851" anchor="b">
            <a:noAutofit/>
          </a:bodyPr>
          <a:lstStyle>
            <a:lvl1pPr marL="0" indent="0">
              <a:lnSpc>
                <a:spcPct val="80000"/>
              </a:lnSpc>
              <a:buNone/>
              <a:defRPr sz="4799">
                <a:solidFill>
                  <a:schemeClr val="bg1"/>
                </a:solidFill>
                <a:latin typeface="Segoe UI Light" pitchFamily="34" charset="0"/>
              </a:defRPr>
            </a:lvl1pPr>
          </a:lstStyle>
          <a:p>
            <a:pPr lvl="0"/>
            <a:endParaRPr lang="en-US" dirty="0" smtClean="0"/>
          </a:p>
        </p:txBody>
      </p:sp>
      <p:sp>
        <p:nvSpPr>
          <p:cNvPr id="11" name="Text Placeholder 10"/>
          <p:cNvSpPr>
            <a:spLocks noGrp="1"/>
          </p:cNvSpPr>
          <p:nvPr>
            <p:ph type="body" sz="quarter" idx="14"/>
            <p:custDataLst>
              <p:tags r:id="rId7"/>
            </p:custDataLst>
          </p:nvPr>
        </p:nvSpPr>
        <p:spPr>
          <a:xfrm>
            <a:off x="761801" y="4572000"/>
            <a:ext cx="7618016" cy="762000"/>
          </a:xfrm>
          <a:prstGeom prst="rect">
            <a:avLst/>
          </a:prstGeom>
        </p:spPr>
        <p:txBody>
          <a:bodyPr lIns="380851">
            <a:noAutofit/>
          </a:bodyPr>
          <a:lstStyle>
            <a:lvl1pPr marL="190350" indent="-190350">
              <a:lnSpc>
                <a:spcPct val="80000"/>
              </a:lnSpc>
              <a:buNone/>
              <a:defRPr lang="en-US" sz="1999" kern="1200" dirty="0">
                <a:solidFill>
                  <a:srgbClr val="FFFFFF"/>
                </a:solidFill>
                <a:latin typeface="Segoe UI" pitchFamily="34" charset="0"/>
                <a:ea typeface="Segoe UI" pitchFamily="34" charset="0"/>
                <a:cs typeface="Segoe UI" pitchFamily="34" charset="0"/>
              </a:defRPr>
            </a:lvl1pPr>
          </a:lstStyle>
          <a:p>
            <a:pPr marL="0" lvl="0" indent="0" algn="l" defTabSz="1087658" rtl="0" eaLnBrk="1" latinLnBrk="0" hangingPunct="1">
              <a:spcBef>
                <a:spcPct val="20000"/>
              </a:spcBef>
              <a:buClr>
                <a:srgbClr val="0072C6"/>
              </a:buClr>
              <a:buSzPct val="100000"/>
            </a:pPr>
            <a:endParaRPr lang="en-US" dirty="0" smtClean="0"/>
          </a:p>
        </p:txBody>
      </p:sp>
      <p:sp>
        <p:nvSpPr>
          <p:cNvPr id="12" name="Rectangle 11"/>
          <p:cNvSpPr/>
          <p:nvPr>
            <p:custDataLst>
              <p:tags r:id="rId8"/>
            </p:custDataLst>
          </p:nvPr>
        </p:nvSpPr>
        <p:spPr>
          <a:xfrm>
            <a:off x="1" y="1"/>
            <a:ext cx="761802" cy="68564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2" name="TextBox 1"/>
          <p:cNvSpPr txBox="1"/>
          <p:nvPr>
            <p:custDataLst>
              <p:tags r:id="rId9"/>
            </p:custDataLst>
          </p:nvPr>
        </p:nvSpPr>
        <p:spPr>
          <a:xfrm>
            <a:off x="761803" y="2"/>
            <a:ext cx="5332611" cy="1313656"/>
          </a:xfrm>
          <a:prstGeom prst="rect">
            <a:avLst/>
          </a:prstGeom>
        </p:spPr>
        <p:txBody>
          <a:bodyPr vert="horz" wrap="square" lIns="380752" tIns="54391" rIns="108781" bIns="54391" rtlCol="0" anchor="ctr">
            <a:noAutofit/>
          </a:bodyPr>
          <a:lstStyle/>
          <a:p>
            <a:pPr defTabSz="1087658"/>
            <a:r>
              <a:rPr lang="en-US" sz="7998" dirty="0" smtClean="0">
                <a:solidFill>
                  <a:srgbClr val="00188F"/>
                </a:solidFill>
                <a:latin typeface="Segoe UI Light" pitchFamily="34" charset="0"/>
                <a:ea typeface="Segoe UI" pitchFamily="34" charset="0"/>
                <a:cs typeface="Segoe UI" pitchFamily="34" charset="0"/>
              </a:rPr>
              <a:t>Video</a:t>
            </a:r>
          </a:p>
        </p:txBody>
      </p:sp>
      <p:sp>
        <p:nvSpPr>
          <p:cNvPr id="13" name="TextBox 12"/>
          <p:cNvSpPr txBox="1"/>
          <p:nvPr userDrawn="1">
            <p:custDataLst>
              <p:tags r:id="rId10"/>
            </p:custDataLst>
          </p:nvPr>
        </p:nvSpPr>
        <p:spPr>
          <a:xfrm>
            <a:off x="761803" y="2"/>
            <a:ext cx="5332611" cy="1313656"/>
          </a:xfrm>
          <a:prstGeom prst="rect">
            <a:avLst/>
          </a:prstGeom>
        </p:spPr>
        <p:txBody>
          <a:bodyPr vert="horz" wrap="square" lIns="380752" tIns="54391" rIns="108781" bIns="54391" rtlCol="0" anchor="ctr">
            <a:noAutofit/>
          </a:bodyPr>
          <a:lstStyle/>
          <a:p>
            <a:pPr defTabSz="1087658"/>
            <a:r>
              <a:rPr lang="en-US" sz="7998" dirty="0" smtClean="0">
                <a:solidFill>
                  <a:srgbClr val="00BCF2"/>
                </a:solidFill>
                <a:latin typeface="Segoe UI Light" pitchFamily="34" charset="0"/>
                <a:ea typeface="Segoe UI" pitchFamily="34" charset="0"/>
                <a:cs typeface="Segoe UI" pitchFamily="34" charset="0"/>
              </a:rPr>
              <a:t>Video</a:t>
            </a:r>
          </a:p>
        </p:txBody>
      </p:sp>
    </p:spTree>
    <p:extLst>
      <p:ext uri="{BB962C8B-B14F-4D97-AF65-F5344CB8AC3E}">
        <p14:creationId xmlns:p14="http://schemas.microsoft.com/office/powerpoint/2010/main" val="3357425992"/>
      </p:ext>
    </p:extLst>
  </p:cSld>
  <p:clrMapOvr>
    <a:masterClrMapping/>
  </p:clrMapOvr>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userDrawn="1">
  <p:cSld name="Speaker note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53660" name="think-cell Slide" r:id="rId7" imgW="270" imgH="270" progId="TCLayout.ActiveDocument.1">
                  <p:embed/>
                </p:oleObj>
              </mc:Choice>
              <mc:Fallback>
                <p:oleObj name="think-cell Slide" r:id="rId7" imgW="270" imgH="270" progId="TCLayout.ActiveDocument.1">
                  <p:embed/>
                  <p:pic>
                    <p:nvPicPr>
                      <p:cNvPr id="0" name=""/>
                      <p:cNvPicPr/>
                      <p:nvPr/>
                    </p:nvPicPr>
                    <p:blipFill>
                      <a:blip r:embed="rId8"/>
                      <a:stretch>
                        <a:fillRect/>
                      </a:stretch>
                    </p:blipFill>
                    <p:spPr>
                      <a:xfrm>
                        <a:off x="1588" y="1589"/>
                        <a:ext cx="1587" cy="1587"/>
                      </a:xfrm>
                      <a:prstGeom prst="rect">
                        <a:avLst/>
                      </a:prstGeom>
                    </p:spPr>
                  </p:pic>
                </p:oleObj>
              </mc:Fallback>
            </mc:AlternateContent>
          </a:graphicData>
        </a:graphic>
      </p:graphicFrame>
      <p:sp>
        <p:nvSpPr>
          <p:cNvPr id="4" name="Text Placeholder 6"/>
          <p:cNvSpPr>
            <a:spLocks noGrp="1"/>
          </p:cNvSpPr>
          <p:nvPr>
            <p:ph type="body" sz="quarter" idx="11" hasCustomPrompt="1"/>
            <p:custDataLst>
              <p:tags r:id="rId3"/>
            </p:custDataLst>
          </p:nvPr>
        </p:nvSpPr>
        <p:spPr>
          <a:xfrm>
            <a:off x="7" y="6238888"/>
            <a:ext cx="12188826" cy="619125"/>
          </a:xfrm>
          <a:prstGeom prst="rect">
            <a:avLst/>
          </a:prstGeom>
          <a:solidFill>
            <a:srgbClr val="FFFF99"/>
          </a:solidFill>
        </p:spPr>
        <p:txBody>
          <a:bodyPr wrap="square" lIns="152377" tIns="76189" rIns="152377" bIns="76189" anchor="b" anchorCtr="0">
            <a:noAutofit/>
          </a:bodyPr>
          <a:lstStyle>
            <a:lvl1pPr algn="r">
              <a:buFont typeface="Arial" pitchFamily="34" charset="0"/>
              <a:buNone/>
              <a:defRPr sz="3699" spc="-60"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dirty="0" smtClean="0"/>
              <a:t>Next slide topic</a:t>
            </a:r>
          </a:p>
        </p:txBody>
      </p:sp>
      <p:sp>
        <p:nvSpPr>
          <p:cNvPr id="5" name="Title 1"/>
          <p:cNvSpPr>
            <a:spLocks noGrp="1"/>
          </p:cNvSpPr>
          <p:nvPr>
            <p:ph type="title"/>
            <p:custDataLst>
              <p:tags r:id="rId4"/>
            </p:custDataLst>
          </p:nvPr>
        </p:nvSpPr>
        <p:spPr>
          <a:xfrm>
            <a:off x="3" y="2"/>
            <a:ext cx="12188825" cy="646042"/>
          </a:xfrm>
        </p:spPr>
        <p:txBody>
          <a:bodyPr>
            <a:noAutofit/>
          </a:bodyPr>
          <a:lstStyle>
            <a:lvl1pPr>
              <a:defRPr>
                <a:solidFill>
                  <a:schemeClr val="bg1"/>
                </a:solidFill>
              </a:defRPr>
            </a:lvl1pPr>
          </a:lstStyle>
          <a:p>
            <a:endParaRPr lang="en-US" dirty="0"/>
          </a:p>
        </p:txBody>
      </p:sp>
      <p:sp>
        <p:nvSpPr>
          <p:cNvPr id="6" name="Text Placeholder 14"/>
          <p:cNvSpPr>
            <a:spLocks noGrp="1"/>
          </p:cNvSpPr>
          <p:nvPr>
            <p:ph idx="1" hasCustomPrompt="1"/>
            <p:custDataLst>
              <p:tags r:id="rId5"/>
            </p:custDataLst>
          </p:nvPr>
        </p:nvSpPr>
        <p:spPr>
          <a:xfrm>
            <a:off x="761804" y="1524005"/>
            <a:ext cx="10665222" cy="4571999"/>
          </a:xfrm>
          <a:prstGeom prst="rect">
            <a:avLst/>
          </a:prstGeom>
        </p:spPr>
        <p:txBody>
          <a:bodyPr vert="horz" lIns="91430" tIns="45715" rIns="91430" bIns="45715" rtlCol="0">
            <a:normAutofit/>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Use this layout for speaker notes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39668690"/>
      </p:ext>
    </p:extLst>
  </p:cSld>
  <p:clrMapOvr>
    <a:masterClrMapping/>
  </p:clrMapOvr>
  <p:transition>
    <p:fade/>
  </p:transition>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p:cSld name="Section header 1">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54684"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sp>
        <p:nvSpPr>
          <p:cNvPr id="8" name="Rectangle 7"/>
          <p:cNvSpPr/>
          <p:nvPr userDrawn="1">
            <p:custDataLst>
              <p:tags r:id="rId3"/>
            </p:custDataLst>
          </p:nvPr>
        </p:nvSpPr>
        <p:spPr>
          <a:xfrm>
            <a:off x="761805"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10" name="Rectangle 9"/>
          <p:cNvSpPr/>
          <p:nvPr>
            <p:custDataLst>
              <p:tags r:id="rId4"/>
            </p:custDataLst>
          </p:nvPr>
        </p:nvSpPr>
        <p:spPr>
          <a:xfrm>
            <a:off x="761805"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7" name="Rectangle 6"/>
          <p:cNvSpPr/>
          <p:nvPr>
            <p:custDataLst>
              <p:tags r:id="rId5"/>
            </p:custDataLst>
          </p:nvPr>
        </p:nvSpPr>
        <p:spPr>
          <a:xfrm>
            <a:off x="761805"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9" name="Text Placeholder 8"/>
          <p:cNvSpPr>
            <a:spLocks noGrp="1"/>
          </p:cNvSpPr>
          <p:nvPr>
            <p:ph type="body" sz="quarter" idx="13" hasCustomPrompt="1"/>
            <p:custDataLst>
              <p:tags r:id="rId6"/>
            </p:custDataLst>
          </p:nvPr>
        </p:nvSpPr>
        <p:spPr>
          <a:xfrm>
            <a:off x="761801" y="2286001"/>
            <a:ext cx="7618016" cy="2286000"/>
          </a:xfrm>
          <a:prstGeom prst="rect">
            <a:avLst/>
          </a:prstGeom>
        </p:spPr>
        <p:txBody>
          <a:bodyPr lIns="380851" tIns="38085" rIns="76170" bIns="38085" anchor="b">
            <a:noAutofit/>
          </a:bodyPr>
          <a:lstStyle>
            <a:lvl1pPr marL="0" indent="0">
              <a:lnSpc>
                <a:spcPct val="80000"/>
              </a:lnSpc>
              <a:buNone/>
              <a:defRPr sz="4799">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custDataLst>
              <p:tags r:id="rId7"/>
            </p:custDataLst>
          </p:nvPr>
        </p:nvSpPr>
        <p:spPr>
          <a:xfrm>
            <a:off x="761801" y="4572000"/>
            <a:ext cx="7618016" cy="762000"/>
          </a:xfrm>
          <a:prstGeom prst="rect">
            <a:avLst/>
          </a:prstGeom>
        </p:spPr>
        <p:txBody>
          <a:bodyPr lIns="380851" tIns="38085" rIns="76170" bIns="38085">
            <a:noAutofit/>
          </a:bodyPr>
          <a:lstStyle>
            <a:lvl1pPr marL="190350" indent="-190350">
              <a:lnSpc>
                <a:spcPct val="80000"/>
              </a:lnSpc>
              <a:buNone/>
              <a:defRPr lang="en-US" sz="1999" kern="1200" dirty="0">
                <a:solidFill>
                  <a:srgbClr val="FFFFFF"/>
                </a:solidFill>
                <a:latin typeface="Segoe UI" pitchFamily="34" charset="0"/>
                <a:ea typeface="Segoe UI" pitchFamily="34" charset="0"/>
                <a:cs typeface="Segoe UI" pitchFamily="34" charset="0"/>
              </a:defRPr>
            </a:lvl1pPr>
          </a:lstStyle>
          <a:p>
            <a:pPr marL="0" lvl="0" indent="0" algn="l" defTabSz="1087658"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2967205838"/>
      </p:ext>
    </p:extLst>
  </p:cSld>
  <p:clrMapOvr>
    <a:masterClrMapping/>
  </p:clrMapOvr>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preserve="1">
  <p:cSld name="Section header 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55708"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sp>
        <p:nvSpPr>
          <p:cNvPr id="10" name="Rectangle 9"/>
          <p:cNvSpPr/>
          <p:nvPr>
            <p:custDataLst>
              <p:tags r:id="rId3"/>
            </p:custDataLst>
          </p:nvPr>
        </p:nvSpPr>
        <p:spPr>
          <a:xfrm>
            <a:off x="761805" y="1"/>
            <a:ext cx="11427023"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7" name="Rectangle 6"/>
          <p:cNvSpPr/>
          <p:nvPr>
            <p:custDataLst>
              <p:tags r:id="rId4"/>
            </p:custDataLst>
          </p:nvPr>
        </p:nvSpPr>
        <p:spPr>
          <a:xfrm>
            <a:off x="761805" y="1"/>
            <a:ext cx="11427023"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8" name="Rectangle 7"/>
          <p:cNvSpPr/>
          <p:nvPr userDrawn="1">
            <p:custDataLst>
              <p:tags r:id="rId5"/>
            </p:custDataLst>
          </p:nvPr>
        </p:nvSpPr>
        <p:spPr>
          <a:xfrm>
            <a:off x="761805" y="1"/>
            <a:ext cx="11427023"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9" name="Text Placeholder 8"/>
          <p:cNvSpPr>
            <a:spLocks noGrp="1"/>
          </p:cNvSpPr>
          <p:nvPr>
            <p:ph type="body" sz="quarter" idx="13" hasCustomPrompt="1"/>
            <p:custDataLst>
              <p:tags r:id="rId6"/>
            </p:custDataLst>
          </p:nvPr>
        </p:nvSpPr>
        <p:spPr>
          <a:xfrm>
            <a:off x="761801" y="2286001"/>
            <a:ext cx="7618016" cy="2286000"/>
          </a:xfrm>
          <a:prstGeom prst="rect">
            <a:avLst/>
          </a:prstGeom>
        </p:spPr>
        <p:txBody>
          <a:bodyPr lIns="380851" tIns="38085" rIns="76170" bIns="38085" anchor="b">
            <a:noAutofit/>
          </a:bodyPr>
          <a:lstStyle>
            <a:lvl1pPr marL="0" indent="0">
              <a:lnSpc>
                <a:spcPct val="80000"/>
              </a:lnSpc>
              <a:buNone/>
              <a:defRPr sz="4799">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custDataLst>
              <p:tags r:id="rId7"/>
            </p:custDataLst>
          </p:nvPr>
        </p:nvSpPr>
        <p:spPr>
          <a:xfrm>
            <a:off x="761801" y="4572000"/>
            <a:ext cx="7618016" cy="762000"/>
          </a:xfrm>
          <a:prstGeom prst="rect">
            <a:avLst/>
          </a:prstGeom>
        </p:spPr>
        <p:txBody>
          <a:bodyPr lIns="380851" tIns="38085" rIns="76170" bIns="38085">
            <a:noAutofit/>
          </a:bodyPr>
          <a:lstStyle>
            <a:lvl1pPr marL="190350" indent="-190350">
              <a:lnSpc>
                <a:spcPct val="80000"/>
              </a:lnSpc>
              <a:buNone/>
              <a:defRPr lang="en-US" sz="1999" kern="1200" dirty="0">
                <a:solidFill>
                  <a:srgbClr val="FFFFFF"/>
                </a:solidFill>
                <a:latin typeface="Segoe UI" pitchFamily="34" charset="0"/>
                <a:ea typeface="Segoe UI" pitchFamily="34" charset="0"/>
                <a:cs typeface="Segoe UI" pitchFamily="34" charset="0"/>
              </a:defRPr>
            </a:lvl1pPr>
          </a:lstStyle>
          <a:p>
            <a:pPr marL="0" lvl="0" indent="0" algn="l" defTabSz="1087658"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1137867414"/>
      </p:ext>
    </p:extLst>
  </p:cSld>
  <p:clrMapOvr>
    <a:masterClrMapping/>
  </p:clrMapOvr>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preserve="1">
  <p:cSld name="Section header 3">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56732"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sp>
        <p:nvSpPr>
          <p:cNvPr id="8" name="Rectangle 7"/>
          <p:cNvSpPr/>
          <p:nvPr userDrawn="1">
            <p:custDataLst>
              <p:tags r:id="rId3"/>
            </p:custDataLst>
          </p:nvPr>
        </p:nvSpPr>
        <p:spPr>
          <a:xfrm>
            <a:off x="761805" y="1"/>
            <a:ext cx="11427023"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10" name="Rectangle 9"/>
          <p:cNvSpPr/>
          <p:nvPr>
            <p:custDataLst>
              <p:tags r:id="rId4"/>
            </p:custDataLst>
          </p:nvPr>
        </p:nvSpPr>
        <p:spPr>
          <a:xfrm>
            <a:off x="761805" y="1"/>
            <a:ext cx="11427023"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7" name="Rectangle 6"/>
          <p:cNvSpPr/>
          <p:nvPr>
            <p:custDataLst>
              <p:tags r:id="rId5"/>
            </p:custDataLst>
          </p:nvPr>
        </p:nvSpPr>
        <p:spPr>
          <a:xfrm>
            <a:off x="761805" y="1"/>
            <a:ext cx="11427023"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9" name="Text Placeholder 8"/>
          <p:cNvSpPr>
            <a:spLocks noGrp="1"/>
          </p:cNvSpPr>
          <p:nvPr>
            <p:ph type="body" sz="quarter" idx="13" hasCustomPrompt="1"/>
            <p:custDataLst>
              <p:tags r:id="rId6"/>
            </p:custDataLst>
          </p:nvPr>
        </p:nvSpPr>
        <p:spPr>
          <a:xfrm>
            <a:off x="761801" y="2286001"/>
            <a:ext cx="7618016" cy="2286000"/>
          </a:xfrm>
          <a:prstGeom prst="rect">
            <a:avLst/>
          </a:prstGeom>
        </p:spPr>
        <p:txBody>
          <a:bodyPr lIns="380851" tIns="38085" rIns="76170" bIns="38085" anchor="b">
            <a:noAutofit/>
          </a:bodyPr>
          <a:lstStyle>
            <a:lvl1pPr marL="0" indent="0">
              <a:lnSpc>
                <a:spcPct val="80000"/>
              </a:lnSpc>
              <a:buNone/>
              <a:defRPr sz="4799">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custDataLst>
              <p:tags r:id="rId7"/>
            </p:custDataLst>
          </p:nvPr>
        </p:nvSpPr>
        <p:spPr>
          <a:xfrm>
            <a:off x="761801" y="4572000"/>
            <a:ext cx="7618016" cy="762000"/>
          </a:xfrm>
          <a:prstGeom prst="rect">
            <a:avLst/>
          </a:prstGeom>
        </p:spPr>
        <p:txBody>
          <a:bodyPr lIns="380851" tIns="38085" rIns="76170" bIns="38085">
            <a:noAutofit/>
          </a:bodyPr>
          <a:lstStyle>
            <a:lvl1pPr marL="190350" indent="-190350">
              <a:lnSpc>
                <a:spcPct val="80000"/>
              </a:lnSpc>
              <a:buNone/>
              <a:defRPr lang="en-US" sz="1999" kern="1200" dirty="0">
                <a:solidFill>
                  <a:srgbClr val="FFFFFF"/>
                </a:solidFill>
                <a:latin typeface="Segoe UI" pitchFamily="34" charset="0"/>
                <a:ea typeface="Segoe UI" pitchFamily="34" charset="0"/>
                <a:cs typeface="Segoe UI" pitchFamily="34" charset="0"/>
              </a:defRPr>
            </a:lvl1pPr>
          </a:lstStyle>
          <a:p>
            <a:pPr marL="0" lvl="0" indent="0" algn="l" defTabSz="1087658"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138156895"/>
      </p:ext>
    </p:extLst>
  </p:cSld>
  <p:clrMapOvr>
    <a:masterClrMapping/>
  </p:clrMapOvr>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preserve="1">
  <p:cSld name="Microsoft logo 1">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57756" name="think-cell Slide" r:id="rId8" imgW="270" imgH="270" progId="TCLayout.ActiveDocument.1">
                  <p:embed/>
                </p:oleObj>
              </mc:Choice>
              <mc:Fallback>
                <p:oleObj name="think-cell Slide" r:id="rId8" imgW="270" imgH="270" progId="TCLayout.ActiveDocument.1">
                  <p:embed/>
                  <p:pic>
                    <p:nvPicPr>
                      <p:cNvPr id="0" name=""/>
                      <p:cNvPicPr/>
                      <p:nvPr/>
                    </p:nvPicPr>
                    <p:blipFill>
                      <a:blip r:embed="rId9"/>
                      <a:stretch>
                        <a:fillRect/>
                      </a:stretch>
                    </p:blipFill>
                    <p:spPr>
                      <a:xfrm>
                        <a:off x="1588" y="1589"/>
                        <a:ext cx="1587" cy="1587"/>
                      </a:xfrm>
                      <a:prstGeom prst="rect">
                        <a:avLst/>
                      </a:prstGeom>
                    </p:spPr>
                  </p:pic>
                </p:oleObj>
              </mc:Fallback>
            </mc:AlternateContent>
          </a:graphicData>
        </a:graphic>
      </p:graphicFrame>
      <p:sp>
        <p:nvSpPr>
          <p:cNvPr id="5" name="Rectangle 4"/>
          <p:cNvSpPr/>
          <p:nvPr>
            <p:custDataLst>
              <p:tags r:id="rId3"/>
            </p:custDataLst>
          </p:nvPr>
        </p:nvSpPr>
        <p:spPr>
          <a:xfrm>
            <a:off x="3" y="0"/>
            <a:ext cx="12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0" tIns="38075" rIns="76150" bIns="38075" rtlCol="0" anchor="ctr"/>
          <a:lstStyle/>
          <a:p>
            <a:pPr algn="ctr" defTabSz="1087658"/>
            <a:endParaRPr lang="en-US" sz="2199" dirty="0">
              <a:solidFill>
                <a:prstClr val="white"/>
              </a:solidFill>
            </a:endParaRPr>
          </a:p>
        </p:txBody>
      </p:sp>
      <p:pic>
        <p:nvPicPr>
          <p:cNvPr id="7" name="Picture 6"/>
          <p:cNvPicPr>
            <a:picLocks noChangeAspect="1"/>
          </p:cNvPicPr>
          <p:nvPr>
            <p:custDataLst>
              <p:tags r:id="rId4"/>
            </p:custDataLst>
          </p:nvPr>
        </p:nvPicPr>
        <p:blipFill>
          <a:blip r:embed="rId10" cstate="email">
            <a:extLst>
              <a:ext uri="{28A0092B-C50C-407E-A947-70E740481C1C}">
                <a14:useLocalDpi xmlns:a14="http://schemas.microsoft.com/office/drawing/2010/main"/>
              </a:ext>
            </a:extLst>
          </a:blip>
          <a:stretch>
            <a:fillRect/>
          </a:stretch>
        </p:blipFill>
        <p:spPr>
          <a:xfrm>
            <a:off x="658645" y="3048000"/>
            <a:ext cx="2570735" cy="419108"/>
          </a:xfrm>
          <a:prstGeom prst="rect">
            <a:avLst/>
          </a:prstGeom>
        </p:spPr>
      </p:pic>
      <p:sp>
        <p:nvSpPr>
          <p:cNvPr id="4" name="Rectangle 3"/>
          <p:cNvSpPr/>
          <p:nvPr>
            <p:custDataLst>
              <p:tags r:id="rId5"/>
            </p:custDataLst>
          </p:nvPr>
        </p:nvSpPr>
        <p:spPr>
          <a:xfrm>
            <a:off x="3" y="0"/>
            <a:ext cx="12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0" tIns="38075" rIns="76150" bIns="38075" rtlCol="0" anchor="ctr"/>
          <a:lstStyle/>
          <a:p>
            <a:pPr algn="ctr" defTabSz="1087658"/>
            <a:endParaRPr lang="en-US" sz="2199" dirty="0">
              <a:solidFill>
                <a:prstClr val="white"/>
              </a:solidFill>
            </a:endParaRPr>
          </a:p>
        </p:txBody>
      </p:sp>
      <p:pic>
        <p:nvPicPr>
          <p:cNvPr id="8" name="Picture 7"/>
          <p:cNvPicPr>
            <a:picLocks noChangeAspect="1"/>
          </p:cNvPicPr>
          <p:nvPr userDrawn="1">
            <p:custDataLst>
              <p:tags r:id="rId6"/>
            </p:custDataLst>
          </p:nvPr>
        </p:nvPicPr>
        <p:blipFill>
          <a:blip r:embed="rId11" cstate="email">
            <a:extLst>
              <a:ext uri="{28A0092B-C50C-407E-A947-70E740481C1C}">
                <a14:useLocalDpi xmlns:a14="http://schemas.microsoft.com/office/drawing/2010/main"/>
              </a:ext>
            </a:extLst>
          </a:blip>
          <a:stretch>
            <a:fillRect/>
          </a:stretch>
        </p:blipFill>
        <p:spPr>
          <a:xfrm>
            <a:off x="446120" y="2899241"/>
            <a:ext cx="2880367" cy="1059525"/>
          </a:xfrm>
          <a:prstGeom prst="rect">
            <a:avLst/>
          </a:prstGeom>
        </p:spPr>
      </p:pic>
    </p:spTree>
    <p:extLst>
      <p:ext uri="{BB962C8B-B14F-4D97-AF65-F5344CB8AC3E}">
        <p14:creationId xmlns:p14="http://schemas.microsoft.com/office/powerpoint/2010/main" val="388481082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C:\Users\v-sacars\Documents\Microsoft\Product logos\ms-logo_bL.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284274" y="6260097"/>
            <a:ext cx="1156840" cy="1883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auto">
          <a:xfrm>
            <a:off x="747713" y="1435100"/>
            <a:ext cx="5346701" cy="3403600"/>
          </a:xfrm>
          <a:prstGeom prst="rect">
            <a:avLst/>
          </a:prstGeom>
          <a:solidFill>
            <a:schemeClr val="tx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368" tIns="45685" rIns="91368" bIns="45685"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 name="Text Placeholder 8"/>
          <p:cNvSpPr>
            <a:spLocks noGrp="1"/>
          </p:cNvSpPr>
          <p:nvPr>
            <p:ph type="body" sz="quarter" idx="10"/>
          </p:nvPr>
        </p:nvSpPr>
        <p:spPr>
          <a:xfrm>
            <a:off x="747715" y="2984909"/>
            <a:ext cx="5145086" cy="1218795"/>
          </a:xfrm>
        </p:spPr>
        <p:txBody>
          <a:bodyPr anchor="b"/>
          <a:lstStyle>
            <a:lvl1pPr marL="0" indent="0" algn="r">
              <a:buNone/>
              <a:defRPr sz="4399" spc="-151">
                <a:solidFill>
                  <a:schemeClr val="bg1"/>
                </a:solidFill>
                <a:latin typeface="Segoe UI Light" pitchFamily="34" charset="0"/>
              </a:defRPr>
            </a:lvl1pPr>
            <a:lvl2pPr marL="304596" indent="0">
              <a:buNone/>
              <a:defRPr sz="3199">
                <a:solidFill>
                  <a:schemeClr val="bg1"/>
                </a:solidFill>
                <a:latin typeface="Segoe UI Light" pitchFamily="34" charset="0"/>
              </a:defRPr>
            </a:lvl2pPr>
            <a:lvl3pPr marL="599654" indent="0">
              <a:buNone/>
              <a:defRPr sz="2799">
                <a:solidFill>
                  <a:schemeClr val="bg1"/>
                </a:solidFill>
                <a:latin typeface="Segoe UI Light" pitchFamily="34" charset="0"/>
              </a:defRPr>
            </a:lvl3pPr>
            <a:lvl4pPr marL="853472" indent="0">
              <a:buNone/>
              <a:defRPr sz="2399">
                <a:solidFill>
                  <a:schemeClr val="bg1"/>
                </a:solidFill>
                <a:latin typeface="Segoe UI Light" pitchFamily="34" charset="0"/>
              </a:defRPr>
            </a:lvl4pPr>
            <a:lvl5pPr marL="1146956" indent="0">
              <a:buNone/>
              <a:defRPr sz="2399">
                <a:solidFill>
                  <a:schemeClr val="bg1"/>
                </a:solidFill>
                <a:latin typeface="Segoe UI Light" pitchFamily="34" charset="0"/>
              </a:defRPr>
            </a:lvl5pPr>
          </a:lstStyle>
          <a:p>
            <a:pPr lvl="0"/>
            <a:r>
              <a:rPr lang="en-US" dirty="0" smtClean="0"/>
              <a:t>Click to edit Master text styles</a:t>
            </a:r>
          </a:p>
        </p:txBody>
      </p:sp>
      <p:sp>
        <p:nvSpPr>
          <p:cNvPr id="11" name="Text Placeholder 10"/>
          <p:cNvSpPr>
            <a:spLocks noGrp="1"/>
          </p:cNvSpPr>
          <p:nvPr>
            <p:ph type="body" sz="quarter" idx="11"/>
          </p:nvPr>
        </p:nvSpPr>
        <p:spPr>
          <a:xfrm>
            <a:off x="747715" y="4260547"/>
            <a:ext cx="5145086" cy="387799"/>
          </a:xfrm>
        </p:spPr>
        <p:txBody>
          <a:bodyPr anchor="ctr"/>
          <a:lstStyle>
            <a:lvl1pPr marL="0" indent="0" algn="r" defTabSz="913725" rtl="0" eaLnBrk="1" latinLnBrk="0" hangingPunct="1">
              <a:lnSpc>
                <a:spcPct val="90000"/>
              </a:lnSpc>
              <a:spcBef>
                <a:spcPct val="20000"/>
              </a:spcBef>
              <a:buClrTx/>
              <a:buSzPct val="90000"/>
              <a:buFont typeface="Arial" pitchFamily="34" charset="0"/>
              <a:buNone/>
              <a:defRPr lang="en-US" sz="2799" kern="1200" dirty="0" smtClean="0">
                <a:ln w="3175">
                  <a:noFill/>
                </a:ln>
                <a:solidFill>
                  <a:schemeClr val="bg2"/>
                </a:solidFill>
                <a:latin typeface="Segoe UI" pitchFamily="34" charset="0"/>
                <a:ea typeface="Segoe UI" pitchFamily="34" charset="0"/>
                <a:cs typeface="Segoe UI" pitchFamily="34" charset="0"/>
              </a:defRPr>
            </a:lvl1pPr>
            <a:lvl2pPr marL="0" indent="0" algn="r" defTabSz="913725" rtl="0" eaLnBrk="1" latinLnBrk="0" hangingPunct="1">
              <a:lnSpc>
                <a:spcPct val="90000"/>
              </a:lnSpc>
              <a:spcBef>
                <a:spcPct val="20000"/>
              </a:spcBef>
              <a:buClrTx/>
              <a:buSzPct val="90000"/>
              <a:buFont typeface="Arial" pitchFamily="34" charset="0"/>
              <a:buNone/>
              <a:defRPr lang="en-US" sz="2799" kern="1200" dirty="0" smtClean="0">
                <a:ln w="3175">
                  <a:noFill/>
                </a:ln>
                <a:solidFill>
                  <a:schemeClr val="bg2"/>
                </a:solidFill>
                <a:latin typeface="Segoe UI" pitchFamily="34" charset="0"/>
                <a:ea typeface="Segoe UI" pitchFamily="34" charset="0"/>
                <a:cs typeface="Segoe UI" pitchFamily="34" charset="0"/>
              </a:defRPr>
            </a:lvl2pPr>
            <a:lvl3pPr marL="0" indent="0" algn="r" defTabSz="913725" rtl="0" eaLnBrk="1" latinLnBrk="0" hangingPunct="1">
              <a:lnSpc>
                <a:spcPct val="90000"/>
              </a:lnSpc>
              <a:spcBef>
                <a:spcPct val="20000"/>
              </a:spcBef>
              <a:buClrTx/>
              <a:buSzPct val="90000"/>
              <a:buFont typeface="Arial" pitchFamily="34" charset="0"/>
              <a:buNone/>
              <a:defRPr lang="en-US" sz="2799" kern="1200" dirty="0" smtClean="0">
                <a:ln w="3175">
                  <a:noFill/>
                </a:ln>
                <a:solidFill>
                  <a:schemeClr val="bg2"/>
                </a:solidFill>
                <a:latin typeface="Segoe UI" pitchFamily="34" charset="0"/>
                <a:ea typeface="Segoe UI" pitchFamily="34" charset="0"/>
                <a:cs typeface="Segoe UI" pitchFamily="34" charset="0"/>
              </a:defRPr>
            </a:lvl3pPr>
            <a:lvl4pPr marL="0" indent="0" algn="r" defTabSz="913725" rtl="0" eaLnBrk="1" latinLnBrk="0" hangingPunct="1">
              <a:lnSpc>
                <a:spcPct val="90000"/>
              </a:lnSpc>
              <a:spcBef>
                <a:spcPct val="20000"/>
              </a:spcBef>
              <a:buClrTx/>
              <a:buSzPct val="90000"/>
              <a:buFont typeface="Arial" pitchFamily="34" charset="0"/>
              <a:buNone/>
              <a:defRPr lang="en-US" sz="2799" kern="1200" dirty="0" smtClean="0">
                <a:ln w="3175">
                  <a:noFill/>
                </a:ln>
                <a:solidFill>
                  <a:schemeClr val="bg2"/>
                </a:solidFill>
                <a:latin typeface="Segoe UI" pitchFamily="34" charset="0"/>
                <a:ea typeface="Segoe UI" pitchFamily="34" charset="0"/>
                <a:cs typeface="Segoe UI" pitchFamily="34" charset="0"/>
              </a:defRPr>
            </a:lvl4pPr>
            <a:lvl5pPr marL="0" indent="0" algn="r" defTabSz="913725" rtl="0" eaLnBrk="1" latinLnBrk="0" hangingPunct="1">
              <a:lnSpc>
                <a:spcPct val="90000"/>
              </a:lnSpc>
              <a:spcBef>
                <a:spcPct val="20000"/>
              </a:spcBef>
              <a:buClrTx/>
              <a:buSzPct val="90000"/>
              <a:buFont typeface="Arial" pitchFamily="34" charset="0"/>
              <a:buNone/>
              <a:defRPr lang="en-US" sz="2799" kern="1200" dirty="0">
                <a:ln w="3175">
                  <a:noFill/>
                </a:ln>
                <a:solidFill>
                  <a:schemeClr val="bg2"/>
                </a:solidFill>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5" name="Text Placeholder 14"/>
          <p:cNvSpPr>
            <a:spLocks noGrp="1"/>
          </p:cNvSpPr>
          <p:nvPr>
            <p:ph type="body" sz="quarter" idx="12" hasCustomPrompt="1"/>
          </p:nvPr>
        </p:nvSpPr>
        <p:spPr>
          <a:xfrm>
            <a:off x="747715" y="5003803"/>
            <a:ext cx="10693400" cy="290817"/>
          </a:xfrm>
        </p:spPr>
        <p:txBody>
          <a:bodyPr lIns="68547" tIns="34274" rIns="68547" bIns="34274"/>
          <a:lstStyle>
            <a:lvl1pPr marL="0" indent="0" algn="l" defTabSz="913761" rtl="0" eaLnBrk="1" latinLnBrk="0" hangingPunct="1">
              <a:spcBef>
                <a:spcPct val="20000"/>
              </a:spcBef>
              <a:buClr>
                <a:srgbClr val="397FBB"/>
              </a:buClr>
              <a:buSzPct val="105000"/>
              <a:buFontTx/>
              <a:buNone/>
              <a:defRPr lang="en-US" sz="1600" b="0" kern="1200" baseline="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1pPr>
            <a:lvl2pPr marL="0" indent="0" algn="l" defTabSz="913761" rtl="0" eaLnBrk="1" latinLnBrk="0" hangingPunct="1">
              <a:spcBef>
                <a:spcPct val="20000"/>
              </a:spcBef>
              <a:buClr>
                <a:srgbClr val="397FBB"/>
              </a:buClr>
              <a:buSzPct val="105000"/>
              <a:buFontTx/>
              <a:buNone/>
              <a:defRPr lang="en-US" sz="1600" b="1" kern="120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2pPr>
            <a:lvl3pPr marL="0" indent="0" algn="l" defTabSz="913761" rtl="0" eaLnBrk="1" latinLnBrk="0" hangingPunct="1">
              <a:spcBef>
                <a:spcPct val="20000"/>
              </a:spcBef>
              <a:buClr>
                <a:srgbClr val="397FBB"/>
              </a:buClr>
              <a:buSzPct val="105000"/>
              <a:buFontTx/>
              <a:buNone/>
              <a:defRPr lang="en-US" sz="1600" b="1" kern="120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3pPr>
            <a:lvl4pPr marL="0" indent="0" algn="l" defTabSz="913761" rtl="0" eaLnBrk="1" latinLnBrk="0" hangingPunct="1">
              <a:spcBef>
                <a:spcPct val="20000"/>
              </a:spcBef>
              <a:buClr>
                <a:srgbClr val="397FBB"/>
              </a:buClr>
              <a:buSzPct val="105000"/>
              <a:buFontTx/>
              <a:buNone/>
              <a:defRPr lang="en-US" sz="1600" b="1" kern="120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4pPr>
            <a:lvl5pPr marL="0" indent="0" algn="l" defTabSz="913761" rtl="0" eaLnBrk="1" latinLnBrk="0" hangingPunct="1">
              <a:spcBef>
                <a:spcPct val="20000"/>
              </a:spcBef>
              <a:buClr>
                <a:srgbClr val="397FBB"/>
              </a:buClr>
              <a:buSzPct val="105000"/>
              <a:buFontTx/>
              <a:buNone/>
              <a:defRPr lang="en-US" sz="1600" b="1" kern="1200" dirty="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5pPr>
          </a:lstStyle>
          <a:p>
            <a:pPr lvl="0"/>
            <a:r>
              <a:rPr lang="en-US" dirty="0" smtClean="0"/>
              <a:t>&lt;PRESENTER NAME&gt;</a:t>
            </a:r>
          </a:p>
        </p:txBody>
      </p:sp>
      <p:sp>
        <p:nvSpPr>
          <p:cNvPr id="19" name="Text Placeholder 18"/>
          <p:cNvSpPr>
            <a:spLocks noGrp="1"/>
          </p:cNvSpPr>
          <p:nvPr>
            <p:ph type="body" sz="quarter" idx="15" hasCustomPrompt="1"/>
          </p:nvPr>
        </p:nvSpPr>
        <p:spPr>
          <a:xfrm>
            <a:off x="747715" y="5351707"/>
            <a:ext cx="10693400" cy="290817"/>
          </a:xfrm>
        </p:spPr>
        <p:txBody>
          <a:bodyPr lIns="68547" tIns="34274" rIns="68547" bIns="34274"/>
          <a:lstStyle>
            <a:lvl1pPr marL="290311" indent="-290311">
              <a:buNone/>
              <a:defRPr lang="en-US" sz="1600" b="0" kern="1200" baseline="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1pPr>
          </a:lstStyle>
          <a:p>
            <a:pPr marL="0" lvl="0" indent="0" algn="l" defTabSz="913761" rtl="0" eaLnBrk="1" latinLnBrk="0" hangingPunct="1">
              <a:lnSpc>
                <a:spcPct val="90000"/>
              </a:lnSpc>
              <a:spcBef>
                <a:spcPct val="20000"/>
              </a:spcBef>
              <a:buClr>
                <a:srgbClr val="397FBB"/>
              </a:buClr>
              <a:buSzPct val="105000"/>
            </a:pPr>
            <a:r>
              <a:rPr lang="en-US" dirty="0" smtClean="0"/>
              <a:t>&lt;PRESENTER ROLE&gt;</a:t>
            </a:r>
            <a:endParaRPr lang="en-US" dirty="0"/>
          </a:p>
        </p:txBody>
      </p:sp>
      <p:sp>
        <p:nvSpPr>
          <p:cNvPr id="24" name="Picture Placeholder 23"/>
          <p:cNvSpPr>
            <a:spLocks noGrp="1"/>
          </p:cNvSpPr>
          <p:nvPr>
            <p:ph type="pic" sz="quarter" idx="16"/>
          </p:nvPr>
        </p:nvSpPr>
        <p:spPr>
          <a:xfrm>
            <a:off x="6277294" y="2915321"/>
            <a:ext cx="2472855" cy="443199"/>
          </a:xfrm>
          <a:solidFill>
            <a:schemeClr val="bg1">
              <a:lumMod val="95000"/>
            </a:schemeClr>
          </a:solidFill>
          <a:ln>
            <a:noFill/>
          </a:ln>
        </p:spPr>
        <p:txBody>
          <a:bodyPr anchor="ctr"/>
          <a:lstStyle>
            <a:lvl1pPr marL="0" indent="0" algn="ctr">
              <a:buNone/>
              <a:defRPr/>
            </a:lvl1pPr>
          </a:lstStyle>
          <a:p>
            <a:endParaRPr lang="en-US" dirty="0"/>
          </a:p>
        </p:txBody>
      </p:sp>
      <p:sp>
        <p:nvSpPr>
          <p:cNvPr id="27" name="Picture Placeholder 26"/>
          <p:cNvSpPr>
            <a:spLocks noGrp="1"/>
          </p:cNvSpPr>
          <p:nvPr>
            <p:ph type="pic" sz="quarter" idx="17"/>
          </p:nvPr>
        </p:nvSpPr>
        <p:spPr>
          <a:xfrm>
            <a:off x="8932862" y="2915321"/>
            <a:ext cx="2508251" cy="443199"/>
          </a:xfrm>
          <a:solidFill>
            <a:schemeClr val="bg1">
              <a:lumMod val="95000"/>
            </a:schemeClr>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877676331"/>
      </p:ext>
    </p:extLst>
  </p:cSld>
  <p:clrMapOvr>
    <a:masterClrMapping/>
  </p:clrMapOvr>
  <p:transition>
    <p:fade/>
  </p:transition>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p:cSld name="Microsoft logo 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58780" name="think-cell Slide" r:id="rId10" imgW="270" imgH="270" progId="TCLayout.ActiveDocument.1">
                  <p:embed/>
                </p:oleObj>
              </mc:Choice>
              <mc:Fallback>
                <p:oleObj name="think-cell Slide" r:id="rId10" imgW="270" imgH="270" progId="TCLayout.ActiveDocument.1">
                  <p:embed/>
                  <p:pic>
                    <p:nvPicPr>
                      <p:cNvPr id="0" name=""/>
                      <p:cNvPicPr/>
                      <p:nvPr/>
                    </p:nvPicPr>
                    <p:blipFill>
                      <a:blip r:embed="rId11"/>
                      <a:stretch>
                        <a:fillRect/>
                      </a:stretch>
                    </p:blipFill>
                    <p:spPr>
                      <a:xfrm>
                        <a:off x="1588" y="1589"/>
                        <a:ext cx="1587" cy="1587"/>
                      </a:xfrm>
                      <a:prstGeom prst="rect">
                        <a:avLst/>
                      </a:prstGeom>
                    </p:spPr>
                  </p:pic>
                </p:oleObj>
              </mc:Fallback>
            </mc:AlternateContent>
          </a:graphicData>
        </a:graphic>
      </p:graphicFrame>
      <p:sp>
        <p:nvSpPr>
          <p:cNvPr id="5" name="Rectangle 4"/>
          <p:cNvSpPr/>
          <p:nvPr>
            <p:custDataLst>
              <p:tags r:id="rId3"/>
            </p:custDataLst>
          </p:nvPr>
        </p:nvSpPr>
        <p:spPr>
          <a:xfrm>
            <a:off x="3"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6150" tIns="38075" rIns="76150" bIns="38075" rtlCol="0" anchor="ctr"/>
          <a:lstStyle/>
          <a:p>
            <a:pPr algn="ctr" defTabSz="1087658"/>
            <a:endParaRPr lang="en-US" sz="2199" dirty="0">
              <a:solidFill>
                <a:prstClr val="white"/>
              </a:solidFill>
            </a:endParaRPr>
          </a:p>
        </p:txBody>
      </p:sp>
      <p:pic>
        <p:nvPicPr>
          <p:cNvPr id="7" name="Picture 6"/>
          <p:cNvPicPr>
            <a:picLocks noChangeAspect="1"/>
          </p:cNvPicPr>
          <p:nvPr>
            <p:custDataLst>
              <p:tags r:id="rId4"/>
            </p:custDataLst>
          </p:nvPr>
        </p:nvPicPr>
        <p:blipFill>
          <a:blip r:embed="rId12" cstate="email">
            <a:extLst>
              <a:ext uri="{28A0092B-C50C-407E-A947-70E740481C1C}">
                <a14:useLocalDpi xmlns:a14="http://schemas.microsoft.com/office/drawing/2010/main"/>
              </a:ext>
            </a:extLst>
          </a:blip>
          <a:stretch>
            <a:fillRect/>
          </a:stretch>
        </p:blipFill>
        <p:spPr>
          <a:xfrm>
            <a:off x="658645" y="3048000"/>
            <a:ext cx="2570735" cy="419108"/>
          </a:xfrm>
          <a:prstGeom prst="rect">
            <a:avLst/>
          </a:prstGeom>
        </p:spPr>
      </p:pic>
      <p:sp>
        <p:nvSpPr>
          <p:cNvPr id="4" name="Rectangle 3"/>
          <p:cNvSpPr/>
          <p:nvPr>
            <p:custDataLst>
              <p:tags r:id="rId5"/>
            </p:custDataLst>
          </p:nvPr>
        </p:nvSpPr>
        <p:spPr>
          <a:xfrm>
            <a:off x="3"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6150" tIns="38075" rIns="76150" bIns="38075" rtlCol="0" anchor="ctr"/>
          <a:lstStyle/>
          <a:p>
            <a:pPr algn="ctr" defTabSz="1087658"/>
            <a:endParaRPr lang="en-US" sz="2199" dirty="0">
              <a:solidFill>
                <a:prstClr val="white"/>
              </a:solidFill>
            </a:endParaRPr>
          </a:p>
        </p:txBody>
      </p:sp>
      <p:pic>
        <p:nvPicPr>
          <p:cNvPr id="6" name="Picture 5"/>
          <p:cNvPicPr>
            <a:picLocks noChangeAspect="1"/>
          </p:cNvPicPr>
          <p:nvPr>
            <p:custDataLst>
              <p:tags r:id="rId6"/>
            </p:custDataLst>
          </p:nvPr>
        </p:nvPicPr>
        <p:blipFill>
          <a:blip r:embed="rId12" cstate="email">
            <a:extLst>
              <a:ext uri="{28A0092B-C50C-407E-A947-70E740481C1C}">
                <a14:useLocalDpi xmlns:a14="http://schemas.microsoft.com/office/drawing/2010/main"/>
              </a:ext>
            </a:extLst>
          </a:blip>
          <a:stretch>
            <a:fillRect/>
          </a:stretch>
        </p:blipFill>
        <p:spPr>
          <a:xfrm>
            <a:off x="761806" y="3048000"/>
            <a:ext cx="2570735" cy="419108"/>
          </a:xfrm>
          <a:prstGeom prst="rect">
            <a:avLst/>
          </a:prstGeom>
        </p:spPr>
      </p:pic>
      <p:sp>
        <p:nvSpPr>
          <p:cNvPr id="8" name="Rectangle 7"/>
          <p:cNvSpPr/>
          <p:nvPr userDrawn="1">
            <p:custDataLst>
              <p:tags r:id="rId7"/>
            </p:custDataLst>
          </p:nvPr>
        </p:nvSpPr>
        <p:spPr>
          <a:xfrm>
            <a:off x="3" y="0"/>
            <a:ext cx="1218882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6150" tIns="38075" rIns="76150" bIns="38075" rtlCol="0" anchor="ctr"/>
          <a:lstStyle/>
          <a:p>
            <a:pPr algn="ctr" defTabSz="1087658"/>
            <a:endParaRPr lang="en-US" sz="2199" dirty="0">
              <a:solidFill>
                <a:prstClr val="white"/>
              </a:solidFill>
            </a:endParaRPr>
          </a:p>
        </p:txBody>
      </p:sp>
      <p:pic>
        <p:nvPicPr>
          <p:cNvPr id="10" name="Picture 9"/>
          <p:cNvPicPr>
            <a:picLocks noChangeAspect="1"/>
          </p:cNvPicPr>
          <p:nvPr userDrawn="1">
            <p:custDataLst>
              <p:tags r:id="rId8"/>
            </p:custDataLst>
          </p:nvPr>
        </p:nvPicPr>
        <p:blipFill>
          <a:blip r:embed="rId13" cstate="email">
            <a:extLst>
              <a:ext uri="{28A0092B-C50C-407E-A947-70E740481C1C}">
                <a14:useLocalDpi xmlns:a14="http://schemas.microsoft.com/office/drawing/2010/main"/>
              </a:ext>
            </a:extLst>
          </a:blip>
          <a:stretch>
            <a:fillRect/>
          </a:stretch>
        </p:blipFill>
        <p:spPr>
          <a:xfrm>
            <a:off x="446120" y="2899241"/>
            <a:ext cx="2880367" cy="1059525"/>
          </a:xfrm>
          <a:prstGeom prst="rect">
            <a:avLst/>
          </a:prstGeom>
        </p:spPr>
      </p:pic>
    </p:spTree>
    <p:extLst>
      <p:ext uri="{BB962C8B-B14F-4D97-AF65-F5344CB8AC3E}">
        <p14:creationId xmlns:p14="http://schemas.microsoft.com/office/powerpoint/2010/main" val="2738783612"/>
      </p:ext>
    </p:extLst>
  </p:cSld>
  <p:clrMapOvr>
    <a:masterClrMapping/>
  </p:clrMapOvr>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preserve="1">
  <p:cSld name="Microsoft logo 3">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59804" name="think-cell Slide" r:id="rId10" imgW="270" imgH="270" progId="TCLayout.ActiveDocument.1">
                  <p:embed/>
                </p:oleObj>
              </mc:Choice>
              <mc:Fallback>
                <p:oleObj name="think-cell Slide" r:id="rId10" imgW="270" imgH="270" progId="TCLayout.ActiveDocument.1">
                  <p:embed/>
                  <p:pic>
                    <p:nvPicPr>
                      <p:cNvPr id="0" name=""/>
                      <p:cNvPicPr/>
                      <p:nvPr/>
                    </p:nvPicPr>
                    <p:blipFill>
                      <a:blip r:embed="rId11"/>
                      <a:stretch>
                        <a:fillRect/>
                      </a:stretch>
                    </p:blipFill>
                    <p:spPr>
                      <a:xfrm>
                        <a:off x="1588" y="1589"/>
                        <a:ext cx="1587" cy="1587"/>
                      </a:xfrm>
                      <a:prstGeom prst="rect">
                        <a:avLst/>
                      </a:prstGeom>
                    </p:spPr>
                  </p:pic>
                </p:oleObj>
              </mc:Fallback>
            </mc:AlternateContent>
          </a:graphicData>
        </a:graphic>
      </p:graphicFrame>
      <p:sp>
        <p:nvSpPr>
          <p:cNvPr id="5" name="Rectangle 4"/>
          <p:cNvSpPr/>
          <p:nvPr>
            <p:custDataLst>
              <p:tags r:id="rId3"/>
            </p:custDataLst>
          </p:nvPr>
        </p:nvSpPr>
        <p:spPr>
          <a:xfrm>
            <a:off x="3"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0" tIns="38075" rIns="76150" bIns="38075" rtlCol="0" anchor="ctr"/>
          <a:lstStyle/>
          <a:p>
            <a:pPr algn="ctr" defTabSz="1087658"/>
            <a:endParaRPr lang="en-US" sz="2199" dirty="0">
              <a:solidFill>
                <a:prstClr val="white"/>
              </a:solidFill>
            </a:endParaRPr>
          </a:p>
        </p:txBody>
      </p:sp>
      <p:pic>
        <p:nvPicPr>
          <p:cNvPr id="7" name="Picture 6"/>
          <p:cNvPicPr>
            <a:picLocks noChangeAspect="1"/>
          </p:cNvPicPr>
          <p:nvPr>
            <p:custDataLst>
              <p:tags r:id="rId4"/>
            </p:custDataLst>
          </p:nvPr>
        </p:nvPicPr>
        <p:blipFill>
          <a:blip r:embed="rId12" cstate="email">
            <a:extLst>
              <a:ext uri="{28A0092B-C50C-407E-A947-70E740481C1C}">
                <a14:useLocalDpi xmlns:a14="http://schemas.microsoft.com/office/drawing/2010/main"/>
              </a:ext>
            </a:extLst>
          </a:blip>
          <a:stretch>
            <a:fillRect/>
          </a:stretch>
        </p:blipFill>
        <p:spPr>
          <a:xfrm>
            <a:off x="658645" y="3048833"/>
            <a:ext cx="2570735" cy="417442"/>
          </a:xfrm>
          <a:prstGeom prst="rect">
            <a:avLst/>
          </a:prstGeom>
        </p:spPr>
      </p:pic>
      <p:sp>
        <p:nvSpPr>
          <p:cNvPr id="4" name="Rectangle 3"/>
          <p:cNvSpPr/>
          <p:nvPr>
            <p:custDataLst>
              <p:tags r:id="rId5"/>
            </p:custDataLst>
          </p:nvPr>
        </p:nvSpPr>
        <p:spPr>
          <a:xfrm>
            <a:off x="3"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0" tIns="38075" rIns="76150" bIns="38075" rtlCol="0" anchor="ctr"/>
          <a:lstStyle/>
          <a:p>
            <a:pPr algn="ctr" defTabSz="1087658"/>
            <a:endParaRPr lang="en-US" sz="2199" dirty="0">
              <a:solidFill>
                <a:prstClr val="white"/>
              </a:solidFill>
            </a:endParaRPr>
          </a:p>
        </p:txBody>
      </p:sp>
      <p:pic>
        <p:nvPicPr>
          <p:cNvPr id="6" name="Picture 5"/>
          <p:cNvPicPr>
            <a:picLocks noChangeAspect="1"/>
          </p:cNvPicPr>
          <p:nvPr>
            <p:custDataLst>
              <p:tags r:id="rId6"/>
            </p:custDataLst>
          </p:nvPr>
        </p:nvPicPr>
        <p:blipFill>
          <a:blip r:embed="rId12" cstate="email">
            <a:extLst>
              <a:ext uri="{28A0092B-C50C-407E-A947-70E740481C1C}">
                <a14:useLocalDpi xmlns:a14="http://schemas.microsoft.com/office/drawing/2010/main"/>
              </a:ext>
            </a:extLst>
          </a:blip>
          <a:stretch>
            <a:fillRect/>
          </a:stretch>
        </p:blipFill>
        <p:spPr>
          <a:xfrm>
            <a:off x="761806" y="3048833"/>
            <a:ext cx="2570735" cy="417442"/>
          </a:xfrm>
          <a:prstGeom prst="rect">
            <a:avLst/>
          </a:prstGeom>
        </p:spPr>
      </p:pic>
      <p:sp>
        <p:nvSpPr>
          <p:cNvPr id="8" name="Rectangle 7"/>
          <p:cNvSpPr/>
          <p:nvPr userDrawn="1">
            <p:custDataLst>
              <p:tags r:id="rId7"/>
            </p:custDataLst>
          </p:nvPr>
        </p:nvSpPr>
        <p:spPr>
          <a:xfrm>
            <a:off x="3"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0" tIns="38075" rIns="76150" bIns="38075" rtlCol="0" anchor="ctr"/>
          <a:lstStyle/>
          <a:p>
            <a:pPr algn="ctr" defTabSz="1087658"/>
            <a:endParaRPr lang="en-US" sz="2199" dirty="0">
              <a:solidFill>
                <a:prstClr val="white"/>
              </a:solidFill>
            </a:endParaRPr>
          </a:p>
        </p:txBody>
      </p:sp>
      <p:pic>
        <p:nvPicPr>
          <p:cNvPr id="10" name="Picture 9"/>
          <p:cNvPicPr>
            <a:picLocks noChangeAspect="1"/>
          </p:cNvPicPr>
          <p:nvPr userDrawn="1">
            <p:custDataLst>
              <p:tags r:id="rId8"/>
            </p:custDataLst>
          </p:nvPr>
        </p:nvPicPr>
        <p:blipFill>
          <a:blip r:embed="rId13" cstate="email">
            <a:extLst>
              <a:ext uri="{28A0092B-C50C-407E-A947-70E740481C1C}">
                <a14:useLocalDpi xmlns:a14="http://schemas.microsoft.com/office/drawing/2010/main"/>
              </a:ext>
            </a:extLst>
          </a:blip>
          <a:stretch>
            <a:fillRect/>
          </a:stretch>
        </p:blipFill>
        <p:spPr>
          <a:xfrm>
            <a:off x="446120" y="2899241"/>
            <a:ext cx="2880367" cy="1059525"/>
          </a:xfrm>
          <a:prstGeom prst="rect">
            <a:avLst/>
          </a:prstGeom>
        </p:spPr>
      </p:pic>
    </p:spTree>
    <p:extLst>
      <p:ext uri="{BB962C8B-B14F-4D97-AF65-F5344CB8AC3E}">
        <p14:creationId xmlns:p14="http://schemas.microsoft.com/office/powerpoint/2010/main" val="3243884713"/>
      </p:ext>
    </p:extLst>
  </p:cSld>
  <p:clrMapOvr>
    <a:masterClrMapping/>
  </p:clrMapOvr>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p:cSld name="Thank You 3">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
            <a:ext cx="12194296" cy="6858623"/>
          </a:xfrm>
          <a:prstGeom prst="rect">
            <a:avLst/>
          </a:prstGeom>
        </p:spPr>
      </p:pic>
      <p:sp>
        <p:nvSpPr>
          <p:cNvPr id="2" name="Title 1"/>
          <p:cNvSpPr>
            <a:spLocks noGrp="1"/>
          </p:cNvSpPr>
          <p:nvPr>
            <p:ph type="title"/>
          </p:nvPr>
        </p:nvSpPr>
        <p:spPr>
          <a:xfrm>
            <a:off x="269170" y="2871244"/>
            <a:ext cx="11652805" cy="899665"/>
          </a:xfrm>
        </p:spPr>
        <p:txBody>
          <a:bodyPr/>
          <a:lstStyle>
            <a:lvl1pPr>
              <a:defRPr sz="6860">
                <a:solidFill>
                  <a:schemeClr val="bg1"/>
                </a:solidFill>
              </a:defRPr>
            </a:lvl1p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solidFill>
                  <a:schemeClr val="bg1"/>
                </a:solidFill>
              </a:defRPr>
            </a:lvl1pPr>
          </a:lstStyle>
          <a:p>
            <a:endParaRPr lang="en-US" dirty="0">
              <a:solidFill>
                <a:prstClr val="white"/>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894E8EF0-91FF-4791-8529-F57CE0475C15}" type="slidenum">
              <a:rPr lang="en-US" smtClean="0">
                <a:solidFill>
                  <a:prstClr val="white"/>
                </a:solidFill>
              </a:rPr>
              <a:pPr/>
              <a:t>‹#›</a:t>
            </a:fld>
            <a:endParaRPr lang="en-US" dirty="0">
              <a:solidFill>
                <a:prstClr val="white"/>
              </a:solidFill>
            </a:endParaRPr>
          </a:p>
        </p:txBody>
      </p:sp>
      <p:pic>
        <p:nvPicPr>
          <p:cNvPr id="7" name="Picture 2" descr="C:\Users\rsasaki\Desktop\MSFT_logo_c_C-Wht.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2882" y="216844"/>
            <a:ext cx="1971599" cy="725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06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799">
                <a:solidFill>
                  <a:srgbClr val="71717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09441" y="6356353"/>
            <a:ext cx="2844059" cy="365125"/>
          </a:xfrm>
          <a:prstGeom prst="rect">
            <a:avLst/>
          </a:prstGeom>
        </p:spPr>
        <p:txBody>
          <a:bodyPr lIns="121899" tIns="60949" rIns="121899" bIns="60949"/>
          <a:lstStyle/>
          <a:p>
            <a:pPr defTabSz="914126"/>
            <a:endParaRPr lang="en-US" dirty="0">
              <a:solidFill>
                <a:srgbClr val="505050"/>
              </a:solidFill>
            </a:endParaRPr>
          </a:p>
        </p:txBody>
      </p:sp>
      <p:sp>
        <p:nvSpPr>
          <p:cNvPr id="5" name="Footer Placeholder 4"/>
          <p:cNvSpPr>
            <a:spLocks noGrp="1"/>
          </p:cNvSpPr>
          <p:nvPr>
            <p:ph type="ftr" sz="quarter" idx="11"/>
          </p:nvPr>
        </p:nvSpPr>
        <p:spPr>
          <a:xfrm>
            <a:off x="4164516" y="6356353"/>
            <a:ext cx="3859795" cy="365125"/>
          </a:xfrm>
          <a:prstGeom prst="rect">
            <a:avLst/>
          </a:prstGeom>
        </p:spPr>
        <p:txBody>
          <a:bodyPr lIns="121899" tIns="60949" rIns="121899" bIns="60949"/>
          <a:lstStyle/>
          <a:p>
            <a:endParaRPr lang="en-US" dirty="0">
              <a:solidFill>
                <a:srgbClr val="505050"/>
              </a:solidFill>
            </a:endParaRPr>
          </a:p>
        </p:txBody>
      </p:sp>
      <p:sp>
        <p:nvSpPr>
          <p:cNvPr id="6" name="Slide Number Placeholder 5"/>
          <p:cNvSpPr>
            <a:spLocks noGrp="1"/>
          </p:cNvSpPr>
          <p:nvPr>
            <p:ph type="sldNum" sz="quarter" idx="12"/>
          </p:nvPr>
        </p:nvSpPr>
        <p:spPr>
          <a:xfrm>
            <a:off x="11579386" y="6441726"/>
            <a:ext cx="495494" cy="365125"/>
          </a:xfrm>
          <a:prstGeom prst="rect">
            <a:avLst/>
          </a:prstGeom>
        </p:spPr>
        <p:txBody>
          <a:bodyPr lIns="121899" tIns="60949" rIns="121899" bIns="60949"/>
          <a:lstStyle/>
          <a:p>
            <a:fld id="{BD271169-D5A2-4E26-9D3F-58E320BF9E8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1570306456"/>
      </p:ext>
    </p:extLst>
  </p:cSld>
  <p:clrMapOvr>
    <a:masterClrMapping/>
  </p:clrMapOvr>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113" y="1447799"/>
            <a:ext cx="11149013" cy="1975926"/>
          </a:xfrm>
          <a:prstGeom prst="rect">
            <a:avLst/>
          </a:prstGeom>
        </p:spPr>
        <p:txBody>
          <a:bodyPr/>
          <a:lstStyle>
            <a:lvl1pPr marL="0" indent="0">
              <a:spcBef>
                <a:spcPts val="2399"/>
              </a:spcBef>
              <a:buNone/>
              <a:defRPr sz="3999">
                <a:gradFill>
                  <a:gsLst>
                    <a:gs pos="100000">
                      <a:schemeClr val="tx2"/>
                    </a:gs>
                    <a:gs pos="0">
                      <a:schemeClr val="tx2"/>
                    </a:gs>
                  </a:gsLst>
                  <a:lin ang="5400000" scaled="0"/>
                </a:gradFill>
                <a:latin typeface="+mj-lt"/>
              </a:defRPr>
            </a:lvl1pPr>
            <a:lvl2pPr marL="0" indent="0">
              <a:buNone/>
              <a:defRPr sz="1999">
                <a:gradFill>
                  <a:gsLst>
                    <a:gs pos="100000">
                      <a:schemeClr val="bg2"/>
                    </a:gs>
                    <a:gs pos="6000">
                      <a:schemeClr val="bg2"/>
                    </a:gs>
                  </a:gsLst>
                  <a:lin ang="5400000" scaled="0"/>
                </a:gradFill>
              </a:defRPr>
            </a:lvl2pPr>
            <a:lvl3pPr marL="231705" indent="0">
              <a:buNone/>
              <a:defRPr sz="1999">
                <a:gradFill>
                  <a:gsLst>
                    <a:gs pos="100000">
                      <a:schemeClr val="bg2"/>
                    </a:gs>
                    <a:gs pos="6000">
                      <a:schemeClr val="bg2"/>
                    </a:gs>
                  </a:gsLst>
                  <a:lin ang="5400000" scaled="0"/>
                </a:gradFill>
              </a:defRPr>
            </a:lvl3pPr>
            <a:lvl4pPr marL="457063" indent="0">
              <a:buNone/>
              <a:defRPr sz="1999">
                <a:gradFill>
                  <a:gsLst>
                    <a:gs pos="100000">
                      <a:schemeClr val="bg2"/>
                    </a:gs>
                    <a:gs pos="6000">
                      <a:schemeClr val="bg2"/>
                    </a:gs>
                  </a:gsLst>
                  <a:lin ang="5400000" scaled="0"/>
                </a:gradFill>
              </a:defRPr>
            </a:lvl4pPr>
            <a:lvl5pPr marL="693530" indent="0">
              <a:buNone/>
              <a:defRPr sz="1999">
                <a:gradFill>
                  <a:gsLst>
                    <a:gs pos="100000">
                      <a:schemeClr val="bg2"/>
                    </a:gs>
                    <a:gs pos="6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solidFill>
                  <a:srgbClr val="717171"/>
                </a:solidFill>
              </a:defRPr>
            </a:lvl1pPr>
          </a:lstStyle>
          <a:p>
            <a:r>
              <a:rPr lang="en-US" dirty="0" smtClean="0"/>
              <a:t>Click to edit Master title style</a:t>
            </a:r>
            <a:endParaRPr lang="en-US" dirty="0"/>
          </a:p>
        </p:txBody>
      </p:sp>
      <p:sp>
        <p:nvSpPr>
          <p:cNvPr id="6"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FFB900"/>
                    </a:gs>
                    <a:gs pos="0">
                      <a:srgbClr val="FFB900"/>
                    </a:gs>
                  </a:gsLst>
                  <a:lin ang="5400000" scaled="0"/>
                </a:gradFill>
              </a:rPr>
              <a:pPr/>
              <a:t>‹#›</a:t>
            </a:fld>
            <a:endParaRPr lang="en-US" dirty="0">
              <a:gradFill>
                <a:gsLst>
                  <a:gs pos="100000">
                    <a:srgbClr val="FFB900"/>
                  </a:gs>
                  <a:gs pos="0">
                    <a:srgbClr val="FFB900"/>
                  </a:gs>
                </a:gsLst>
                <a:lin ang="5400000" scaled="0"/>
              </a:gradFill>
            </a:endParaRPr>
          </a:p>
        </p:txBody>
      </p:sp>
    </p:spTree>
    <p:extLst>
      <p:ext uri="{BB962C8B-B14F-4D97-AF65-F5344CB8AC3E}">
        <p14:creationId xmlns:p14="http://schemas.microsoft.com/office/powerpoint/2010/main" val="614208052"/>
      </p:ext>
    </p:extLst>
  </p:cSld>
  <p:clrMapOvr>
    <a:masterClrMapping/>
  </p:clrMapOvr>
  <p:transition>
    <p:fade/>
  </p:transition>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2"/>
            <a:ext cx="11149013"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799"/>
            <a:ext cx="11149013" cy="2043636"/>
          </a:xfrm>
          <a:prstGeom prst="rect">
            <a:avLst/>
          </a:prstGeom>
        </p:spPr>
        <p:txBody>
          <a:bodyPr/>
          <a:lstStyle>
            <a:lvl1pPr marL="284078" indent="-284078">
              <a:buFont typeface="Wingdings" pitchFamily="2" charset="2"/>
              <a:buChar char=""/>
              <a:defRPr sz="3999"/>
            </a:lvl1pPr>
            <a:lvl2pPr marL="517370" indent="-233293">
              <a:buFont typeface="Wingdings" pitchFamily="2" charset="2"/>
              <a:buChar char=""/>
              <a:defRPr>
                <a:latin typeface="+mn-lt"/>
              </a:defRPr>
            </a:lvl2pPr>
            <a:lvl3pPr marL="741141" indent="-223771">
              <a:buFont typeface="Wingdings" pitchFamily="2" charset="2"/>
              <a:buChar char=""/>
              <a:tabLst/>
              <a:defRPr>
                <a:latin typeface="+mn-lt"/>
              </a:defRPr>
            </a:lvl3pPr>
            <a:lvl4pPr marL="914126" indent="-172986">
              <a:buFont typeface="Wingdings" pitchFamily="2" charset="2"/>
              <a:buChar char=""/>
              <a:defRPr>
                <a:latin typeface="+mn-lt"/>
              </a:defRPr>
            </a:lvl4pPr>
            <a:lvl5pPr marL="1087112" indent="-172986">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7"/>
          <p:cNvSpPr txBox="1"/>
          <p:nvPr/>
        </p:nvSpPr>
        <p:spPr>
          <a:xfrm>
            <a:off x="4203671" y="6595682"/>
            <a:ext cx="3781484"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505050">
                        <a:alpha val="50000"/>
                      </a:srgbClr>
                    </a:gs>
                    <a:gs pos="86000">
                      <a:srgbClr val="505050">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719089319"/>
      </p:ext>
    </p:extLst>
  </p:cSld>
  <p:clrMapOvr>
    <a:masterClrMapping/>
  </p:clrMapOvr>
  <p:transition>
    <p:fade/>
  </p:transition>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Box 7"/>
          <p:cNvSpPr txBox="1"/>
          <p:nvPr/>
        </p:nvSpPr>
        <p:spPr bwMode="white">
          <a:xfrm>
            <a:off x="4243523" y="6566925"/>
            <a:ext cx="3701781" cy="158377"/>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spc="147" dirty="0" smtClean="0">
                <a:gradFill>
                  <a:gsLst>
                    <a:gs pos="0">
                      <a:srgbClr val="505050">
                        <a:alpha val="50000"/>
                      </a:srgbClr>
                    </a:gs>
                    <a:gs pos="86000">
                      <a:srgbClr val="505050">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524457623"/>
      </p:ext>
    </p:extLst>
  </p:cSld>
  <p:clrMapOvr>
    <a:masterClrMapping/>
  </p:clrMapOvr>
  <p:transition>
    <p:fade/>
  </p:transition>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2"/>
            <a:ext cx="11149013"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799"/>
            <a:ext cx="11149013" cy="2043636"/>
          </a:xfrm>
          <a:prstGeom prst="rect">
            <a:avLst/>
          </a:prstGeom>
        </p:spPr>
        <p:txBody>
          <a:bodyPr/>
          <a:lstStyle>
            <a:lvl1pPr marL="284078" indent="-284078">
              <a:buFont typeface="Wingdings" pitchFamily="2" charset="2"/>
              <a:buChar char=""/>
              <a:defRPr sz="3999"/>
            </a:lvl1pPr>
            <a:lvl2pPr marL="517370" indent="-233293">
              <a:buFont typeface="Wingdings" pitchFamily="2" charset="2"/>
              <a:buChar char=""/>
              <a:defRPr>
                <a:latin typeface="+mn-lt"/>
              </a:defRPr>
            </a:lvl2pPr>
            <a:lvl3pPr marL="741141" indent="-223771">
              <a:buFont typeface="Wingdings" pitchFamily="2" charset="2"/>
              <a:buChar char=""/>
              <a:tabLst/>
              <a:defRPr>
                <a:latin typeface="+mn-lt"/>
              </a:defRPr>
            </a:lvl3pPr>
            <a:lvl4pPr marL="914126" indent="-172986">
              <a:buFont typeface="Wingdings" pitchFamily="2" charset="2"/>
              <a:buChar char=""/>
              <a:defRPr>
                <a:latin typeface="+mn-lt"/>
              </a:defRPr>
            </a:lvl4pPr>
            <a:lvl5pPr marL="1087112" indent="-172986">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4699947"/>
      </p:ext>
    </p:extLst>
  </p:cSld>
  <p:clrMapOvr>
    <a:masterClrMapping/>
  </p:clrMapOvr>
  <p:transition>
    <p:fade/>
  </p:transition>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2"/>
            <a:ext cx="11149013"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799"/>
            <a:ext cx="11149013" cy="2043636"/>
          </a:xfrm>
          <a:prstGeom prst="rect">
            <a:avLst/>
          </a:prstGeom>
        </p:spPr>
        <p:txBody>
          <a:bodyPr/>
          <a:lstStyle>
            <a:lvl1pPr marL="284078" indent="-284078">
              <a:buFont typeface="Wingdings" pitchFamily="2" charset="2"/>
              <a:buChar char=""/>
              <a:defRPr sz="3999"/>
            </a:lvl1pPr>
            <a:lvl2pPr marL="517370" indent="-233293">
              <a:buFont typeface="Wingdings" pitchFamily="2" charset="2"/>
              <a:buChar char=""/>
              <a:defRPr>
                <a:latin typeface="+mn-lt"/>
              </a:defRPr>
            </a:lvl2pPr>
            <a:lvl3pPr marL="741141" indent="-223771">
              <a:buFont typeface="Wingdings" pitchFamily="2" charset="2"/>
              <a:buChar char=""/>
              <a:tabLst/>
              <a:defRPr>
                <a:latin typeface="+mn-lt"/>
              </a:defRPr>
            </a:lvl3pPr>
            <a:lvl4pPr marL="914126" indent="-172986">
              <a:buFont typeface="Wingdings" pitchFamily="2" charset="2"/>
              <a:buChar char=""/>
              <a:defRPr>
                <a:latin typeface="+mn-lt"/>
              </a:defRPr>
            </a:lvl4pPr>
            <a:lvl5pPr marL="1087112" indent="-172986">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40596112"/>
      </p:ext>
    </p:extLst>
  </p:cSld>
  <p:clrMapOvr>
    <a:masterClrMapping/>
  </p:clrMapOvr>
  <p:transition>
    <p:fade/>
  </p:transition>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9379381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747715" y="1428455"/>
            <a:ext cx="10693400" cy="2000548"/>
          </a:xfrm>
        </p:spPr>
        <p:txBody>
          <a:bodyPr wrap="square">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73900646"/>
      </p:ext>
    </p:extLst>
  </p:cSld>
  <p:clrMapOvr>
    <a:masterClrMapping/>
  </p:clrMapOvr>
  <p:transition>
    <p:fade/>
  </p:transition>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2"/>
            <a:ext cx="11149013"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799"/>
            <a:ext cx="11149013" cy="2043636"/>
          </a:xfrm>
          <a:prstGeom prst="rect">
            <a:avLst/>
          </a:prstGeom>
        </p:spPr>
        <p:txBody>
          <a:bodyPr/>
          <a:lstStyle>
            <a:lvl1pPr marL="284078" indent="-284078">
              <a:buFont typeface="Wingdings" pitchFamily="2" charset="2"/>
              <a:buChar char=""/>
              <a:defRPr sz="3999"/>
            </a:lvl1pPr>
            <a:lvl2pPr marL="517370" indent="-233293">
              <a:buFont typeface="Wingdings" pitchFamily="2" charset="2"/>
              <a:buChar char=""/>
              <a:defRPr>
                <a:latin typeface="+mn-lt"/>
              </a:defRPr>
            </a:lvl2pPr>
            <a:lvl3pPr marL="741141" indent="-223771">
              <a:buFont typeface="Wingdings" pitchFamily="2" charset="2"/>
              <a:buChar char=""/>
              <a:tabLst/>
              <a:defRPr>
                <a:latin typeface="+mn-lt"/>
              </a:defRPr>
            </a:lvl3pPr>
            <a:lvl4pPr marL="914126" indent="-172986">
              <a:buFont typeface="Wingdings" pitchFamily="2" charset="2"/>
              <a:buChar char=""/>
              <a:defRPr>
                <a:latin typeface="+mn-lt"/>
              </a:defRPr>
            </a:lvl4pPr>
            <a:lvl5pPr marL="1087112" indent="-172986">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60176896"/>
      </p:ext>
    </p:extLst>
  </p:cSld>
  <p:clrMapOvr>
    <a:masterClrMapping/>
  </p:clrMapOvr>
  <p:transition>
    <p:fade/>
  </p:transition>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preserve="1">
  <p:cSld name="Title | EP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62876"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sp>
        <p:nvSpPr>
          <p:cNvPr id="3" name="Subtitle 2"/>
          <p:cNvSpPr>
            <a:spLocks noGrp="1"/>
          </p:cNvSpPr>
          <p:nvPr>
            <p:ph type="subTitle" idx="1"/>
            <p:custDataLst>
              <p:tags r:id="rId3"/>
            </p:custDataLst>
          </p:nvPr>
        </p:nvSpPr>
        <p:spPr>
          <a:xfrm>
            <a:off x="0" y="5333470"/>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799">
                <a:solidFill>
                  <a:srgbClr val="FFFFFF"/>
                </a:solidFill>
                <a:latin typeface="Segoe UI" pitchFamily="34" charset="0"/>
                <a:ea typeface="Segoe UI" pitchFamily="34" charset="0"/>
                <a:cs typeface="Segoe UI" pitchFamily="34" charset="0"/>
              </a:defRPr>
            </a:lvl1pPr>
            <a:lvl2pPr marL="543829" indent="0" algn="ctr">
              <a:buNone/>
              <a:defRPr>
                <a:solidFill>
                  <a:schemeClr val="tx1">
                    <a:tint val="75000"/>
                  </a:schemeClr>
                </a:solidFill>
              </a:defRPr>
            </a:lvl2pPr>
            <a:lvl3pPr marL="1087658" indent="0" algn="ctr">
              <a:buNone/>
              <a:defRPr>
                <a:solidFill>
                  <a:schemeClr val="tx1">
                    <a:tint val="75000"/>
                  </a:schemeClr>
                </a:solidFill>
              </a:defRPr>
            </a:lvl3pPr>
            <a:lvl4pPr marL="1631487" indent="0" algn="ctr">
              <a:buNone/>
              <a:defRPr>
                <a:solidFill>
                  <a:schemeClr val="tx1">
                    <a:tint val="75000"/>
                  </a:schemeClr>
                </a:solidFill>
              </a:defRPr>
            </a:lvl4pPr>
            <a:lvl5pPr marL="2175316" indent="0" algn="ctr">
              <a:buNone/>
              <a:defRPr>
                <a:solidFill>
                  <a:schemeClr val="tx1">
                    <a:tint val="75000"/>
                  </a:schemeClr>
                </a:solidFill>
              </a:defRPr>
            </a:lvl5pPr>
            <a:lvl6pPr marL="2719145" indent="0" algn="ctr">
              <a:buNone/>
              <a:defRPr>
                <a:solidFill>
                  <a:schemeClr val="tx1">
                    <a:tint val="75000"/>
                  </a:schemeClr>
                </a:solidFill>
              </a:defRPr>
            </a:lvl6pPr>
            <a:lvl7pPr marL="3262973" indent="0" algn="ctr">
              <a:buNone/>
              <a:defRPr>
                <a:solidFill>
                  <a:schemeClr val="tx1">
                    <a:tint val="75000"/>
                  </a:schemeClr>
                </a:solidFill>
              </a:defRPr>
            </a:lvl7pPr>
            <a:lvl8pPr marL="3806803" indent="0" algn="ctr">
              <a:buNone/>
              <a:defRPr>
                <a:solidFill>
                  <a:schemeClr val="tx1">
                    <a:tint val="75000"/>
                  </a:schemeClr>
                </a:solidFill>
              </a:defRPr>
            </a:lvl8pPr>
            <a:lvl9pPr marL="4350631" indent="0" algn="ctr">
              <a:buNone/>
              <a:defRPr>
                <a:solidFill>
                  <a:schemeClr val="tx1">
                    <a:tint val="75000"/>
                  </a:schemeClr>
                </a:solidFill>
              </a:defRPr>
            </a:lvl9pPr>
          </a:lstStyle>
          <a:p>
            <a:endParaRPr lang="en-US" dirty="0"/>
          </a:p>
        </p:txBody>
      </p:sp>
      <p:sp>
        <p:nvSpPr>
          <p:cNvPr id="2" name="Title 1"/>
          <p:cNvSpPr>
            <a:spLocks noGrp="1"/>
          </p:cNvSpPr>
          <p:nvPr>
            <p:ph type="ctrTitle" hasCustomPrompt="1"/>
            <p:custDataLst>
              <p:tags r:id="rId4"/>
            </p:custDataLst>
          </p:nvPr>
        </p:nvSpPr>
        <p:spPr>
          <a:xfrm>
            <a:off x="0" y="1524000"/>
            <a:ext cx="8379817" cy="3810000"/>
          </a:xfrm>
          <a:prstGeom prst="rect">
            <a:avLst/>
          </a:prstGeom>
          <a:solidFill>
            <a:schemeClr val="accent4"/>
          </a:solidFill>
        </p:spPr>
        <p:txBody>
          <a:bodyPr lIns="114255" tIns="152340" rIns="76163" bIns="76163" anchor="t">
            <a:noAutofit/>
          </a:bodyPr>
          <a:lstStyle>
            <a:lvl1pPr algn="l">
              <a:lnSpc>
                <a:spcPct val="80000"/>
              </a:lnSpc>
              <a:defRPr sz="4399"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sp>
        <p:nvSpPr>
          <p:cNvPr id="12" name="Picture Placeholder 11"/>
          <p:cNvSpPr>
            <a:spLocks noGrp="1"/>
          </p:cNvSpPr>
          <p:nvPr>
            <p:ph type="pic" sz="quarter" idx="13" hasCustomPrompt="1"/>
            <p:custDataLst>
              <p:tags r:id="rId5"/>
            </p:custDataLst>
          </p:nvPr>
        </p:nvSpPr>
        <p:spPr>
          <a:xfrm>
            <a:off x="8379817" y="1524000"/>
            <a:ext cx="3809008" cy="3809470"/>
          </a:xfrm>
          <a:prstGeom prst="rect">
            <a:avLst/>
          </a:prstGeom>
          <a:solidFill>
            <a:schemeClr val="tx2"/>
          </a:solidFill>
          <a:ln>
            <a:noFill/>
          </a:ln>
        </p:spPr>
        <p:txBody>
          <a:bodyPr lIns="76170" tIns="38085" rIns="76170" bIns="38085">
            <a:noAutofit/>
          </a:bodyPr>
          <a:lstStyle>
            <a:lvl1pPr marL="0" indent="0">
              <a:buNone/>
              <a:defRPr i="0" baseline="0">
                <a:solidFill>
                  <a:schemeClr val="bg1"/>
                </a:solidFill>
              </a:defRPr>
            </a:lvl1pPr>
          </a:lstStyle>
          <a:p>
            <a:r>
              <a:rPr lang="en-US" dirty="0" smtClean="0"/>
              <a:t>Click to add optional icon or picture</a:t>
            </a:r>
          </a:p>
        </p:txBody>
      </p:sp>
      <p:pic>
        <p:nvPicPr>
          <p:cNvPr id="5" name="Picture 4"/>
          <p:cNvPicPr>
            <a:picLocks noChangeAspect="1"/>
          </p:cNvPicPr>
          <p:nvPr userDrawn="1">
            <p:custDataLst>
              <p:tags r:id="rId6"/>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pic>
        <p:nvPicPr>
          <p:cNvPr id="8" name="Picture 7"/>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5" y="6266138"/>
            <a:ext cx="1609042" cy="591875"/>
          </a:xfrm>
          <a:prstGeom prst="rect">
            <a:avLst/>
          </a:prstGeom>
        </p:spPr>
      </p:pic>
    </p:spTree>
    <p:extLst>
      <p:ext uri="{BB962C8B-B14F-4D97-AF65-F5344CB8AC3E}">
        <p14:creationId xmlns:p14="http://schemas.microsoft.com/office/powerpoint/2010/main" val="1706250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reserve="1" userDrawn="1">
  <p:cSld name="Title | Enterprise Marketin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63900"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pic>
        <p:nvPicPr>
          <p:cNvPr id="10" name="Picture 9"/>
          <p:cNvPicPr>
            <a:picLocks noChangeAspect="1"/>
          </p:cNvPicPr>
          <p:nvPr userDrawn="1">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7" y="1524000"/>
            <a:ext cx="3809008" cy="380947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8" name="Subtitle 2"/>
          <p:cNvSpPr>
            <a:spLocks noGrp="1"/>
          </p:cNvSpPr>
          <p:nvPr>
            <p:ph type="subTitle" idx="1"/>
            <p:custDataLst>
              <p:tags r:id="rId5"/>
            </p:custDataLst>
          </p:nvPr>
        </p:nvSpPr>
        <p:spPr>
          <a:xfrm>
            <a:off x="0" y="5333470"/>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799">
                <a:solidFill>
                  <a:srgbClr val="FFFFFF"/>
                </a:solidFill>
                <a:latin typeface="Segoe UI" pitchFamily="34" charset="0"/>
                <a:ea typeface="Segoe UI" pitchFamily="34" charset="0"/>
                <a:cs typeface="Segoe UI" pitchFamily="34" charset="0"/>
              </a:defRPr>
            </a:lvl1pPr>
            <a:lvl2pPr marL="543829" indent="0" algn="ctr">
              <a:buNone/>
              <a:defRPr>
                <a:solidFill>
                  <a:schemeClr val="tx1">
                    <a:tint val="75000"/>
                  </a:schemeClr>
                </a:solidFill>
              </a:defRPr>
            </a:lvl2pPr>
            <a:lvl3pPr marL="1087658" indent="0" algn="ctr">
              <a:buNone/>
              <a:defRPr>
                <a:solidFill>
                  <a:schemeClr val="tx1">
                    <a:tint val="75000"/>
                  </a:schemeClr>
                </a:solidFill>
              </a:defRPr>
            </a:lvl3pPr>
            <a:lvl4pPr marL="1631487" indent="0" algn="ctr">
              <a:buNone/>
              <a:defRPr>
                <a:solidFill>
                  <a:schemeClr val="tx1">
                    <a:tint val="75000"/>
                  </a:schemeClr>
                </a:solidFill>
              </a:defRPr>
            </a:lvl4pPr>
            <a:lvl5pPr marL="2175316" indent="0" algn="ctr">
              <a:buNone/>
              <a:defRPr>
                <a:solidFill>
                  <a:schemeClr val="tx1">
                    <a:tint val="75000"/>
                  </a:schemeClr>
                </a:solidFill>
              </a:defRPr>
            </a:lvl5pPr>
            <a:lvl6pPr marL="2719145" indent="0" algn="ctr">
              <a:buNone/>
              <a:defRPr>
                <a:solidFill>
                  <a:schemeClr val="tx1">
                    <a:tint val="75000"/>
                  </a:schemeClr>
                </a:solidFill>
              </a:defRPr>
            </a:lvl6pPr>
            <a:lvl7pPr marL="3262973" indent="0" algn="ctr">
              <a:buNone/>
              <a:defRPr>
                <a:solidFill>
                  <a:schemeClr val="tx1">
                    <a:tint val="75000"/>
                  </a:schemeClr>
                </a:solidFill>
              </a:defRPr>
            </a:lvl7pPr>
            <a:lvl8pPr marL="3806803" indent="0" algn="ctr">
              <a:buNone/>
              <a:defRPr>
                <a:solidFill>
                  <a:schemeClr val="tx1">
                    <a:tint val="75000"/>
                  </a:schemeClr>
                </a:solidFill>
              </a:defRPr>
            </a:lvl8pPr>
            <a:lvl9pPr marL="4350631"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7" cy="3810000"/>
          </a:xfrm>
          <a:prstGeom prst="rect">
            <a:avLst/>
          </a:prstGeom>
          <a:solidFill>
            <a:schemeClr val="accent4"/>
          </a:solidFill>
        </p:spPr>
        <p:txBody>
          <a:bodyPr lIns="114255" tIns="152340" rIns="76163" bIns="76163" anchor="t">
            <a:noAutofit/>
          </a:bodyPr>
          <a:lstStyle>
            <a:lvl1pPr algn="l">
              <a:lnSpc>
                <a:spcPct val="80000"/>
              </a:lnSpc>
              <a:defRPr sz="4399"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7" name="Picture 6"/>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5" y="6266138"/>
            <a:ext cx="1609042" cy="591875"/>
          </a:xfrm>
          <a:prstGeom prst="rect">
            <a:avLst/>
          </a:prstGeom>
        </p:spPr>
      </p:pic>
    </p:spTree>
    <p:extLst>
      <p:ext uri="{BB962C8B-B14F-4D97-AF65-F5344CB8AC3E}">
        <p14:creationId xmlns:p14="http://schemas.microsoft.com/office/powerpoint/2010/main" val="4187922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reserve="1" userDrawn="1">
  <p:cSld name="Title | Specialist Sale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64924"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pic>
        <p:nvPicPr>
          <p:cNvPr id="10" name="Picture 9"/>
          <p:cNvPicPr>
            <a:picLocks noChangeAspect="1"/>
          </p:cNvPicPr>
          <p:nvPr userDrawn="1">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7" y="1524000"/>
            <a:ext cx="3809008" cy="381000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8" name="Subtitle 2"/>
          <p:cNvSpPr>
            <a:spLocks noGrp="1"/>
          </p:cNvSpPr>
          <p:nvPr>
            <p:ph type="subTitle" idx="1"/>
            <p:custDataLst>
              <p:tags r:id="rId5"/>
            </p:custDataLst>
          </p:nvPr>
        </p:nvSpPr>
        <p:spPr>
          <a:xfrm>
            <a:off x="0" y="5333470"/>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799">
                <a:solidFill>
                  <a:srgbClr val="FFFFFF"/>
                </a:solidFill>
                <a:latin typeface="Segoe UI" pitchFamily="34" charset="0"/>
                <a:ea typeface="Segoe UI" pitchFamily="34" charset="0"/>
                <a:cs typeface="Segoe UI" pitchFamily="34" charset="0"/>
              </a:defRPr>
            </a:lvl1pPr>
            <a:lvl2pPr marL="543829" indent="0" algn="ctr">
              <a:buNone/>
              <a:defRPr>
                <a:solidFill>
                  <a:schemeClr val="tx1">
                    <a:tint val="75000"/>
                  </a:schemeClr>
                </a:solidFill>
              </a:defRPr>
            </a:lvl2pPr>
            <a:lvl3pPr marL="1087658" indent="0" algn="ctr">
              <a:buNone/>
              <a:defRPr>
                <a:solidFill>
                  <a:schemeClr val="tx1">
                    <a:tint val="75000"/>
                  </a:schemeClr>
                </a:solidFill>
              </a:defRPr>
            </a:lvl3pPr>
            <a:lvl4pPr marL="1631487" indent="0" algn="ctr">
              <a:buNone/>
              <a:defRPr>
                <a:solidFill>
                  <a:schemeClr val="tx1">
                    <a:tint val="75000"/>
                  </a:schemeClr>
                </a:solidFill>
              </a:defRPr>
            </a:lvl4pPr>
            <a:lvl5pPr marL="2175316" indent="0" algn="ctr">
              <a:buNone/>
              <a:defRPr>
                <a:solidFill>
                  <a:schemeClr val="tx1">
                    <a:tint val="75000"/>
                  </a:schemeClr>
                </a:solidFill>
              </a:defRPr>
            </a:lvl5pPr>
            <a:lvl6pPr marL="2719145" indent="0" algn="ctr">
              <a:buNone/>
              <a:defRPr>
                <a:solidFill>
                  <a:schemeClr val="tx1">
                    <a:tint val="75000"/>
                  </a:schemeClr>
                </a:solidFill>
              </a:defRPr>
            </a:lvl6pPr>
            <a:lvl7pPr marL="3262973" indent="0" algn="ctr">
              <a:buNone/>
              <a:defRPr>
                <a:solidFill>
                  <a:schemeClr val="tx1">
                    <a:tint val="75000"/>
                  </a:schemeClr>
                </a:solidFill>
              </a:defRPr>
            </a:lvl7pPr>
            <a:lvl8pPr marL="3806803" indent="0" algn="ctr">
              <a:buNone/>
              <a:defRPr>
                <a:solidFill>
                  <a:schemeClr val="tx1">
                    <a:tint val="75000"/>
                  </a:schemeClr>
                </a:solidFill>
              </a:defRPr>
            </a:lvl8pPr>
            <a:lvl9pPr marL="4350631"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7" cy="3810000"/>
          </a:xfrm>
          <a:prstGeom prst="rect">
            <a:avLst/>
          </a:prstGeom>
          <a:solidFill>
            <a:schemeClr val="accent4"/>
          </a:solidFill>
        </p:spPr>
        <p:txBody>
          <a:bodyPr lIns="114255" tIns="152340" rIns="76163" bIns="76163" anchor="t">
            <a:noAutofit/>
          </a:bodyPr>
          <a:lstStyle>
            <a:lvl1pPr algn="l">
              <a:lnSpc>
                <a:spcPct val="80000"/>
              </a:lnSpc>
              <a:defRPr sz="4399"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7" name="Picture 6"/>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5" y="6266138"/>
            <a:ext cx="1609042" cy="591875"/>
          </a:xfrm>
          <a:prstGeom prst="rect">
            <a:avLst/>
          </a:prstGeom>
        </p:spPr>
      </p:pic>
    </p:spTree>
    <p:extLst>
      <p:ext uri="{BB962C8B-B14F-4D97-AF65-F5344CB8AC3E}">
        <p14:creationId xmlns:p14="http://schemas.microsoft.com/office/powerpoint/2010/main" val="2835229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preserve="1" userDrawn="1">
  <p:cSld name="Title | Enterprise Partner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65948"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pic>
        <p:nvPicPr>
          <p:cNvPr id="13" name="Picture 12"/>
          <p:cNvPicPr>
            <a:picLocks noChangeAspect="1"/>
          </p:cNvPicPr>
          <p:nvPr userDrawn="1">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7" y="1524000"/>
            <a:ext cx="3809008" cy="381000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8" name="Subtitle 2"/>
          <p:cNvSpPr>
            <a:spLocks noGrp="1"/>
          </p:cNvSpPr>
          <p:nvPr>
            <p:ph type="subTitle" idx="1"/>
            <p:custDataLst>
              <p:tags r:id="rId5"/>
            </p:custDataLst>
          </p:nvPr>
        </p:nvSpPr>
        <p:spPr>
          <a:xfrm>
            <a:off x="0" y="5333470"/>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799">
                <a:solidFill>
                  <a:srgbClr val="FFFFFF"/>
                </a:solidFill>
                <a:latin typeface="Segoe UI" pitchFamily="34" charset="0"/>
                <a:ea typeface="Segoe UI" pitchFamily="34" charset="0"/>
                <a:cs typeface="Segoe UI" pitchFamily="34" charset="0"/>
              </a:defRPr>
            </a:lvl1pPr>
            <a:lvl2pPr marL="543829" indent="0" algn="ctr">
              <a:buNone/>
              <a:defRPr>
                <a:solidFill>
                  <a:schemeClr val="tx1">
                    <a:tint val="75000"/>
                  </a:schemeClr>
                </a:solidFill>
              </a:defRPr>
            </a:lvl2pPr>
            <a:lvl3pPr marL="1087658" indent="0" algn="ctr">
              <a:buNone/>
              <a:defRPr>
                <a:solidFill>
                  <a:schemeClr val="tx1">
                    <a:tint val="75000"/>
                  </a:schemeClr>
                </a:solidFill>
              </a:defRPr>
            </a:lvl3pPr>
            <a:lvl4pPr marL="1631487" indent="0" algn="ctr">
              <a:buNone/>
              <a:defRPr>
                <a:solidFill>
                  <a:schemeClr val="tx1">
                    <a:tint val="75000"/>
                  </a:schemeClr>
                </a:solidFill>
              </a:defRPr>
            </a:lvl4pPr>
            <a:lvl5pPr marL="2175316" indent="0" algn="ctr">
              <a:buNone/>
              <a:defRPr>
                <a:solidFill>
                  <a:schemeClr val="tx1">
                    <a:tint val="75000"/>
                  </a:schemeClr>
                </a:solidFill>
              </a:defRPr>
            </a:lvl5pPr>
            <a:lvl6pPr marL="2719145" indent="0" algn="ctr">
              <a:buNone/>
              <a:defRPr>
                <a:solidFill>
                  <a:schemeClr val="tx1">
                    <a:tint val="75000"/>
                  </a:schemeClr>
                </a:solidFill>
              </a:defRPr>
            </a:lvl6pPr>
            <a:lvl7pPr marL="3262973" indent="0" algn="ctr">
              <a:buNone/>
              <a:defRPr>
                <a:solidFill>
                  <a:schemeClr val="tx1">
                    <a:tint val="75000"/>
                  </a:schemeClr>
                </a:solidFill>
              </a:defRPr>
            </a:lvl7pPr>
            <a:lvl8pPr marL="3806803" indent="0" algn="ctr">
              <a:buNone/>
              <a:defRPr>
                <a:solidFill>
                  <a:schemeClr val="tx1">
                    <a:tint val="75000"/>
                  </a:schemeClr>
                </a:solidFill>
              </a:defRPr>
            </a:lvl8pPr>
            <a:lvl9pPr marL="4350631"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7" cy="3810000"/>
          </a:xfrm>
          <a:prstGeom prst="rect">
            <a:avLst/>
          </a:prstGeom>
          <a:solidFill>
            <a:schemeClr val="accent4"/>
          </a:solidFill>
        </p:spPr>
        <p:txBody>
          <a:bodyPr lIns="114255" tIns="152340" rIns="76163" bIns="76163" anchor="t">
            <a:noAutofit/>
          </a:bodyPr>
          <a:lstStyle>
            <a:lvl1pPr algn="l">
              <a:lnSpc>
                <a:spcPct val="80000"/>
              </a:lnSpc>
              <a:defRPr sz="4399"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7" name="Picture 6"/>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5" y="6266138"/>
            <a:ext cx="1609042" cy="591875"/>
          </a:xfrm>
          <a:prstGeom prst="rect">
            <a:avLst/>
          </a:prstGeom>
        </p:spPr>
      </p:pic>
    </p:spTree>
    <p:extLst>
      <p:ext uri="{BB962C8B-B14F-4D97-AF65-F5344CB8AC3E}">
        <p14:creationId xmlns:p14="http://schemas.microsoft.com/office/powerpoint/2010/main" val="2770634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userDrawn="1">
  <p:cSld name="Title | WW Industry &amp; Global Accoun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66972"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pic>
        <p:nvPicPr>
          <p:cNvPr id="10" name="Picture 9"/>
          <p:cNvPicPr>
            <a:picLocks noChangeAspect="1"/>
          </p:cNvPicPr>
          <p:nvPr>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7" y="1524000"/>
            <a:ext cx="3809008" cy="381000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8" name="Subtitle 2"/>
          <p:cNvSpPr>
            <a:spLocks noGrp="1"/>
          </p:cNvSpPr>
          <p:nvPr>
            <p:ph type="subTitle" idx="1"/>
            <p:custDataLst>
              <p:tags r:id="rId5"/>
            </p:custDataLst>
          </p:nvPr>
        </p:nvSpPr>
        <p:spPr>
          <a:xfrm>
            <a:off x="0" y="5333470"/>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799">
                <a:solidFill>
                  <a:srgbClr val="FFFFFF"/>
                </a:solidFill>
                <a:latin typeface="Segoe UI" pitchFamily="34" charset="0"/>
                <a:ea typeface="Segoe UI" pitchFamily="34" charset="0"/>
                <a:cs typeface="Segoe UI" pitchFamily="34" charset="0"/>
              </a:defRPr>
            </a:lvl1pPr>
            <a:lvl2pPr marL="543829" indent="0" algn="ctr">
              <a:buNone/>
              <a:defRPr>
                <a:solidFill>
                  <a:schemeClr val="tx1">
                    <a:tint val="75000"/>
                  </a:schemeClr>
                </a:solidFill>
              </a:defRPr>
            </a:lvl2pPr>
            <a:lvl3pPr marL="1087658" indent="0" algn="ctr">
              <a:buNone/>
              <a:defRPr>
                <a:solidFill>
                  <a:schemeClr val="tx1">
                    <a:tint val="75000"/>
                  </a:schemeClr>
                </a:solidFill>
              </a:defRPr>
            </a:lvl3pPr>
            <a:lvl4pPr marL="1631487" indent="0" algn="ctr">
              <a:buNone/>
              <a:defRPr>
                <a:solidFill>
                  <a:schemeClr val="tx1">
                    <a:tint val="75000"/>
                  </a:schemeClr>
                </a:solidFill>
              </a:defRPr>
            </a:lvl4pPr>
            <a:lvl5pPr marL="2175316" indent="0" algn="ctr">
              <a:buNone/>
              <a:defRPr>
                <a:solidFill>
                  <a:schemeClr val="tx1">
                    <a:tint val="75000"/>
                  </a:schemeClr>
                </a:solidFill>
              </a:defRPr>
            </a:lvl5pPr>
            <a:lvl6pPr marL="2719145" indent="0" algn="ctr">
              <a:buNone/>
              <a:defRPr>
                <a:solidFill>
                  <a:schemeClr val="tx1">
                    <a:tint val="75000"/>
                  </a:schemeClr>
                </a:solidFill>
              </a:defRPr>
            </a:lvl6pPr>
            <a:lvl7pPr marL="3262973" indent="0" algn="ctr">
              <a:buNone/>
              <a:defRPr>
                <a:solidFill>
                  <a:schemeClr val="tx1">
                    <a:tint val="75000"/>
                  </a:schemeClr>
                </a:solidFill>
              </a:defRPr>
            </a:lvl7pPr>
            <a:lvl8pPr marL="3806803" indent="0" algn="ctr">
              <a:buNone/>
              <a:defRPr>
                <a:solidFill>
                  <a:schemeClr val="tx1">
                    <a:tint val="75000"/>
                  </a:schemeClr>
                </a:solidFill>
              </a:defRPr>
            </a:lvl8pPr>
            <a:lvl9pPr marL="4350631"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7" cy="3810000"/>
          </a:xfrm>
          <a:prstGeom prst="rect">
            <a:avLst/>
          </a:prstGeom>
          <a:solidFill>
            <a:schemeClr val="accent4"/>
          </a:solidFill>
        </p:spPr>
        <p:txBody>
          <a:bodyPr lIns="114255" tIns="152340" rIns="76163" bIns="76163" anchor="t">
            <a:noAutofit/>
          </a:bodyPr>
          <a:lstStyle>
            <a:lvl1pPr algn="l">
              <a:lnSpc>
                <a:spcPct val="80000"/>
              </a:lnSpc>
              <a:defRPr sz="4399"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7" name="Picture 6"/>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5" y="6266138"/>
            <a:ext cx="1609042" cy="591875"/>
          </a:xfrm>
          <a:prstGeom prst="rect">
            <a:avLst/>
          </a:prstGeom>
        </p:spPr>
      </p:pic>
    </p:spTree>
    <p:extLst>
      <p:ext uri="{BB962C8B-B14F-4D97-AF65-F5344CB8AC3E}">
        <p14:creationId xmlns:p14="http://schemas.microsoft.com/office/powerpoint/2010/main" val="2151081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preserve="1" userDrawn="1">
  <p:cSld name="Title | Sales Excellenc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67996"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pic>
        <p:nvPicPr>
          <p:cNvPr id="10" name="Picture 9"/>
          <p:cNvPicPr>
            <a:picLocks noChangeAspect="1"/>
          </p:cNvPicPr>
          <p:nvPr>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7" y="1524000"/>
            <a:ext cx="3809008" cy="381000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7" name="Subtitle 2"/>
          <p:cNvSpPr>
            <a:spLocks noGrp="1"/>
          </p:cNvSpPr>
          <p:nvPr>
            <p:ph type="subTitle" idx="1"/>
            <p:custDataLst>
              <p:tags r:id="rId5"/>
            </p:custDataLst>
          </p:nvPr>
        </p:nvSpPr>
        <p:spPr>
          <a:xfrm>
            <a:off x="0" y="5333470"/>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799">
                <a:solidFill>
                  <a:srgbClr val="FFFFFF"/>
                </a:solidFill>
                <a:latin typeface="Segoe UI" pitchFamily="34" charset="0"/>
                <a:ea typeface="Segoe UI" pitchFamily="34" charset="0"/>
                <a:cs typeface="Segoe UI" pitchFamily="34" charset="0"/>
              </a:defRPr>
            </a:lvl1pPr>
            <a:lvl2pPr marL="543829" indent="0" algn="ctr">
              <a:buNone/>
              <a:defRPr>
                <a:solidFill>
                  <a:schemeClr val="tx1">
                    <a:tint val="75000"/>
                  </a:schemeClr>
                </a:solidFill>
              </a:defRPr>
            </a:lvl2pPr>
            <a:lvl3pPr marL="1087658" indent="0" algn="ctr">
              <a:buNone/>
              <a:defRPr>
                <a:solidFill>
                  <a:schemeClr val="tx1">
                    <a:tint val="75000"/>
                  </a:schemeClr>
                </a:solidFill>
              </a:defRPr>
            </a:lvl3pPr>
            <a:lvl4pPr marL="1631487" indent="0" algn="ctr">
              <a:buNone/>
              <a:defRPr>
                <a:solidFill>
                  <a:schemeClr val="tx1">
                    <a:tint val="75000"/>
                  </a:schemeClr>
                </a:solidFill>
              </a:defRPr>
            </a:lvl4pPr>
            <a:lvl5pPr marL="2175316" indent="0" algn="ctr">
              <a:buNone/>
              <a:defRPr>
                <a:solidFill>
                  <a:schemeClr val="tx1">
                    <a:tint val="75000"/>
                  </a:schemeClr>
                </a:solidFill>
              </a:defRPr>
            </a:lvl5pPr>
            <a:lvl6pPr marL="2719145" indent="0" algn="ctr">
              <a:buNone/>
              <a:defRPr>
                <a:solidFill>
                  <a:schemeClr val="tx1">
                    <a:tint val="75000"/>
                  </a:schemeClr>
                </a:solidFill>
              </a:defRPr>
            </a:lvl6pPr>
            <a:lvl7pPr marL="3262973" indent="0" algn="ctr">
              <a:buNone/>
              <a:defRPr>
                <a:solidFill>
                  <a:schemeClr val="tx1">
                    <a:tint val="75000"/>
                  </a:schemeClr>
                </a:solidFill>
              </a:defRPr>
            </a:lvl7pPr>
            <a:lvl8pPr marL="3806803" indent="0" algn="ctr">
              <a:buNone/>
              <a:defRPr>
                <a:solidFill>
                  <a:schemeClr val="tx1">
                    <a:tint val="75000"/>
                  </a:schemeClr>
                </a:solidFill>
              </a:defRPr>
            </a:lvl8pPr>
            <a:lvl9pPr marL="4350631"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7" cy="3810000"/>
          </a:xfrm>
          <a:prstGeom prst="rect">
            <a:avLst/>
          </a:prstGeom>
          <a:solidFill>
            <a:schemeClr val="accent4"/>
          </a:solidFill>
        </p:spPr>
        <p:txBody>
          <a:bodyPr lIns="114255" tIns="152340" rIns="76163" bIns="76163" anchor="t">
            <a:noAutofit/>
          </a:bodyPr>
          <a:lstStyle>
            <a:lvl1pPr algn="l">
              <a:lnSpc>
                <a:spcPct val="80000"/>
              </a:lnSpc>
              <a:defRPr sz="4399"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8" name="Picture 7"/>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5" y="6266138"/>
            <a:ext cx="1609042" cy="591875"/>
          </a:xfrm>
          <a:prstGeom prst="rect">
            <a:avLst/>
          </a:prstGeom>
        </p:spPr>
      </p:pic>
    </p:spTree>
    <p:extLst>
      <p:ext uri="{BB962C8B-B14F-4D97-AF65-F5344CB8AC3E}">
        <p14:creationId xmlns:p14="http://schemas.microsoft.com/office/powerpoint/2010/main" val="654974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69020"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1588" y="1589"/>
                        <a:ext cx="1587" cy="1587"/>
                      </a:xfrm>
                      <a:prstGeom prst="rect">
                        <a:avLst/>
                      </a:prstGeom>
                    </p:spPr>
                  </p:pic>
                </p:oleObj>
              </mc:Fallback>
            </mc:AlternateContent>
          </a:graphicData>
        </a:graphic>
      </p:graphicFrame>
      <p:sp>
        <p:nvSpPr>
          <p:cNvPr id="21" name="Rectangle 20"/>
          <p:cNvSpPr/>
          <p:nvPr userDrawn="1">
            <p:custDataLst>
              <p:tags r:id="rId3"/>
            </p:custDataLst>
          </p:nvPr>
        </p:nvSpPr>
        <p:spPr>
          <a:xfrm>
            <a:off x="7" y="6478600"/>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0" tIns="38075" rIns="76150" bIns="38075" rtlCol="0" anchor="ctr"/>
          <a:lstStyle/>
          <a:p>
            <a:pPr algn="ctr" defTabSz="1087658"/>
            <a:endParaRPr lang="en-US" sz="2199" dirty="0">
              <a:solidFill>
                <a:prstClr val="white"/>
              </a:solidFill>
            </a:endParaRPr>
          </a:p>
        </p:txBody>
      </p:sp>
      <p:sp>
        <p:nvSpPr>
          <p:cNvPr id="2" name="Title 1"/>
          <p:cNvSpPr>
            <a:spLocks noGrp="1"/>
          </p:cNvSpPr>
          <p:nvPr>
            <p:ph type="title"/>
            <p:custDataLst>
              <p:tags r:id="rId4"/>
            </p:custDataLst>
          </p:nvPr>
        </p:nvSpPr>
        <p:spPr>
          <a:xfrm>
            <a:off x="0" y="192024"/>
            <a:ext cx="12188825" cy="646042"/>
          </a:xfrm>
        </p:spPr>
        <p:txBody>
          <a:bodyPr>
            <a:noAutofit/>
          </a:bodyPr>
          <a:lstStyle>
            <a:lvl1pPr>
              <a:defRPr/>
            </a:lvl1pPr>
          </a:lstStyle>
          <a:p>
            <a:endParaRPr lang="en-US" dirty="0"/>
          </a:p>
        </p:txBody>
      </p:sp>
      <p:sp>
        <p:nvSpPr>
          <p:cNvPr id="6" name="Text Placeholder 5"/>
          <p:cNvSpPr>
            <a:spLocks noGrp="1"/>
          </p:cNvSpPr>
          <p:nvPr>
            <p:ph type="body" sz="quarter" idx="13" hasCustomPrompt="1"/>
            <p:custDataLst>
              <p:tags r:id="rId5"/>
            </p:custDataLst>
          </p:nvPr>
        </p:nvSpPr>
        <p:spPr>
          <a:xfrm>
            <a:off x="0" y="850392"/>
            <a:ext cx="12188825" cy="373063"/>
          </a:xfrm>
          <a:prstGeom prst="rect">
            <a:avLst/>
          </a:prstGeom>
        </p:spPr>
        <p:txBody>
          <a:bodyPr lIns="380851" tIns="53319" rIns="53319" bIns="53319">
            <a:noAutofit/>
          </a:bodyPr>
          <a:lstStyle>
            <a:lvl1pPr marL="0" indent="0">
              <a:buNone/>
              <a:defRPr sz="2799">
                <a:latin typeface="Segoe UI Light" pitchFamily="34" charset="0"/>
              </a:defRPr>
            </a:lvl1pPr>
            <a:lvl2pPr marL="281559" indent="0">
              <a:buNone/>
              <a:defRPr/>
            </a:lvl2pPr>
            <a:lvl3pPr marL="588234" indent="0">
              <a:buNone/>
              <a:defRPr/>
            </a:lvl3pPr>
            <a:lvl4pPr marL="869792" indent="0">
              <a:buNone/>
              <a:defRPr/>
            </a:lvl4pPr>
            <a:lvl5pPr marL="1105085" indent="0">
              <a:buNone/>
              <a:defRPr/>
            </a:lvl5pPr>
          </a:lstStyle>
          <a:p>
            <a:pPr lvl="0"/>
            <a:r>
              <a:rPr lang="en-US" dirty="0" smtClean="0"/>
              <a:t>Click to add subtitle</a:t>
            </a:r>
          </a:p>
        </p:txBody>
      </p:sp>
      <p:sp>
        <p:nvSpPr>
          <p:cNvPr id="9" name="Footer Placeholder 2"/>
          <p:cNvSpPr txBox="1">
            <a:spLocks/>
          </p:cNvSpPr>
          <p:nvPr userDrawn="1">
            <p:custDataLst>
              <p:tags r:id="rId6"/>
            </p:custDataLst>
          </p:nvPr>
        </p:nvSpPr>
        <p:spPr>
          <a:xfrm>
            <a:off x="3" y="6478600"/>
            <a:ext cx="2285405" cy="379413"/>
          </a:xfrm>
          <a:prstGeom prst="rect">
            <a:avLst/>
          </a:prstGeom>
        </p:spPr>
        <p:txBody>
          <a:bodyPr lIns="380752" tIns="38075" rIns="76150" bIns="38075"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800" dirty="0" smtClean="0">
                <a:solidFill>
                  <a:srgbClr val="505050"/>
                </a:solidFill>
                <a:ea typeface="Segoe UI" pitchFamily="34" charset="0"/>
                <a:cs typeface="Segoe UI" pitchFamily="34" charset="0"/>
              </a:rPr>
              <a:t>EPG | MICROSOFT CONFIDENTIAL</a:t>
            </a:r>
            <a:endParaRPr lang="en-US" sz="800" dirty="0">
              <a:solidFill>
                <a:srgbClr val="505050"/>
              </a:solidFill>
              <a:ea typeface="Segoe UI" pitchFamily="34" charset="0"/>
              <a:cs typeface="Segoe UI" pitchFamily="34" charset="0"/>
            </a:endParaRPr>
          </a:p>
        </p:txBody>
      </p:sp>
      <p:sp>
        <p:nvSpPr>
          <p:cNvPr id="16" name="Text Placeholder 15"/>
          <p:cNvSpPr>
            <a:spLocks noGrp="1"/>
          </p:cNvSpPr>
          <p:nvPr>
            <p:ph type="body" sz="quarter" idx="14"/>
            <p:custDataLst>
              <p:tags r:id="rId7"/>
            </p:custDataLst>
          </p:nvPr>
        </p:nvSpPr>
        <p:spPr>
          <a:xfrm>
            <a:off x="404708" y="1330325"/>
            <a:ext cx="11363032" cy="49180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Slide Number Placeholder 18"/>
          <p:cNvSpPr>
            <a:spLocks noGrp="1"/>
          </p:cNvSpPr>
          <p:nvPr>
            <p:ph type="sldNum" sz="quarter" idx="15"/>
            <p:custDataLst>
              <p:tags r:id="rId8"/>
            </p:custDataLst>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custDataLst>
              <p:tags r:id="rId9"/>
            </p:custDataLst>
          </p:nvPr>
        </p:nvSpPr>
        <p:spPr/>
        <p:txBody>
          <a:bodyPr/>
          <a:lstStyle/>
          <a:p>
            <a:endParaRPr lang="en-US" dirty="0">
              <a:solidFill>
                <a:srgbClr val="505050"/>
              </a:solidFill>
            </a:endParaRPr>
          </a:p>
        </p:txBody>
      </p:sp>
      <p:sp>
        <p:nvSpPr>
          <p:cNvPr id="11" name="Rectangle 10"/>
          <p:cNvSpPr/>
          <p:nvPr userDrawn="1">
            <p:custDataLst>
              <p:tags r:id="rId10"/>
            </p:custDataLst>
          </p:nvPr>
        </p:nvSpPr>
        <p:spPr>
          <a:xfrm>
            <a:off x="1" y="3"/>
            <a:ext cx="444726"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Tree>
    <p:extLst>
      <p:ext uri="{BB962C8B-B14F-4D97-AF65-F5344CB8AC3E}">
        <p14:creationId xmlns:p14="http://schemas.microsoft.com/office/powerpoint/2010/main" val="1469260005"/>
      </p:ext>
    </p:extLst>
  </p:cSld>
  <p:clrMapOvr>
    <a:masterClrMapping/>
  </p:clrMapOvr>
  <p:transition>
    <p:fade/>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70044" name="think-cell Slide" r:id="rId11" imgW="270" imgH="270" progId="TCLayout.ActiveDocument.1">
                  <p:embed/>
                </p:oleObj>
              </mc:Choice>
              <mc:Fallback>
                <p:oleObj name="think-cell Slide" r:id="rId11" imgW="270" imgH="270" progId="TCLayout.ActiveDocument.1">
                  <p:embed/>
                  <p:pic>
                    <p:nvPicPr>
                      <p:cNvPr id="0" name=""/>
                      <p:cNvPicPr/>
                      <p:nvPr/>
                    </p:nvPicPr>
                    <p:blipFill>
                      <a:blip r:embed="rId12"/>
                      <a:stretch>
                        <a:fillRect/>
                      </a:stretch>
                    </p:blipFill>
                    <p:spPr>
                      <a:xfrm>
                        <a:off x="1588" y="1589"/>
                        <a:ext cx="1587" cy="1587"/>
                      </a:xfrm>
                      <a:prstGeom prst="rect">
                        <a:avLst/>
                      </a:prstGeom>
                    </p:spPr>
                  </p:pic>
                </p:oleObj>
              </mc:Fallback>
            </mc:AlternateContent>
          </a:graphicData>
        </a:graphic>
      </p:graphicFrame>
      <p:sp>
        <p:nvSpPr>
          <p:cNvPr id="10" name="Rectangle 9"/>
          <p:cNvSpPr/>
          <p:nvPr userDrawn="1">
            <p:custDataLst>
              <p:tags r:id="rId3"/>
            </p:custDataLst>
          </p:nvPr>
        </p:nvSpPr>
        <p:spPr>
          <a:xfrm>
            <a:off x="7" y="6478600"/>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0" tIns="38075" rIns="76150" bIns="38075" rtlCol="0" anchor="ctr"/>
          <a:lstStyle/>
          <a:p>
            <a:pPr algn="ctr" defTabSz="1087658"/>
            <a:endParaRPr lang="en-US" sz="2199" dirty="0">
              <a:solidFill>
                <a:prstClr val="white"/>
              </a:solidFill>
            </a:endParaRPr>
          </a:p>
        </p:txBody>
      </p:sp>
      <p:sp>
        <p:nvSpPr>
          <p:cNvPr id="2" name="Title 1"/>
          <p:cNvSpPr>
            <a:spLocks noGrp="1"/>
          </p:cNvSpPr>
          <p:nvPr>
            <p:ph type="title"/>
            <p:custDataLst>
              <p:tags r:id="rId4"/>
            </p:custDataLst>
          </p:nvPr>
        </p:nvSpPr>
        <p:spPr>
          <a:xfrm>
            <a:off x="0" y="192024"/>
            <a:ext cx="12188825" cy="646042"/>
          </a:xfrm>
        </p:spPr>
        <p:txBody>
          <a:bodyPr>
            <a:noAutofit/>
          </a:bodyPr>
          <a:lstStyle>
            <a:lvl1pPr>
              <a:defRPr/>
            </a:lvl1pPr>
          </a:lstStyle>
          <a:p>
            <a:endParaRPr lang="en-US" dirty="0"/>
          </a:p>
        </p:txBody>
      </p:sp>
      <p:sp>
        <p:nvSpPr>
          <p:cNvPr id="4" name="Footer Placeholder 3"/>
          <p:cNvSpPr>
            <a:spLocks noGrp="1"/>
          </p:cNvSpPr>
          <p:nvPr>
            <p:ph type="ftr" sz="quarter" idx="11"/>
            <p:custDataLst>
              <p:tags r:id="rId5"/>
            </p:custDataLst>
          </p:nvPr>
        </p:nvSpPr>
        <p:spPr/>
        <p:txBody>
          <a:bodyPr/>
          <a:lstStyle/>
          <a:p>
            <a:endParaRPr lang="en-US" dirty="0">
              <a:solidFill>
                <a:srgbClr val="505050"/>
              </a:solidFill>
            </a:endParaRPr>
          </a:p>
        </p:txBody>
      </p:sp>
      <p:sp>
        <p:nvSpPr>
          <p:cNvPr id="5" name="Slide Number Placeholder 4"/>
          <p:cNvSpPr>
            <a:spLocks noGrp="1"/>
          </p:cNvSpPr>
          <p:nvPr>
            <p:ph type="sldNum" sz="quarter" idx="12"/>
            <p:custDataLst>
              <p:tags r:id="rId6"/>
            </p:custDataLst>
          </p:nvPr>
        </p:nvSpPr>
        <p:spPr>
          <a:xfrm>
            <a:off x="11427031" y="6478600"/>
            <a:ext cx="761801"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custDataLst>
              <p:tags r:id="rId7"/>
            </p:custDataLst>
          </p:nvPr>
        </p:nvSpPr>
        <p:spPr>
          <a:xfrm>
            <a:off x="0" y="832105"/>
            <a:ext cx="12188825" cy="373063"/>
          </a:xfrm>
          <a:prstGeom prst="rect">
            <a:avLst/>
          </a:prstGeom>
        </p:spPr>
        <p:txBody>
          <a:bodyPr lIns="380851" tIns="53319" rIns="53319" bIns="53319">
            <a:noAutofit/>
          </a:bodyPr>
          <a:lstStyle>
            <a:lvl1pPr marL="0" indent="0">
              <a:buNone/>
              <a:defRPr sz="2799">
                <a:latin typeface="Segoe UI Light" pitchFamily="34" charset="0"/>
              </a:defRPr>
            </a:lvl1pPr>
            <a:lvl2pPr marL="281559" indent="0">
              <a:buNone/>
              <a:defRPr/>
            </a:lvl2pPr>
            <a:lvl3pPr marL="588234" indent="0">
              <a:buNone/>
              <a:defRPr/>
            </a:lvl3pPr>
            <a:lvl4pPr marL="869792" indent="0">
              <a:buNone/>
              <a:defRPr/>
            </a:lvl4pPr>
            <a:lvl5pPr marL="1105085" indent="0">
              <a:buNone/>
              <a:defRPr/>
            </a:lvl5pPr>
          </a:lstStyle>
          <a:p>
            <a:pPr lvl="0"/>
            <a:r>
              <a:rPr lang="en-US" dirty="0" smtClean="0"/>
              <a:t>Click to add subtitle</a:t>
            </a:r>
          </a:p>
        </p:txBody>
      </p:sp>
      <p:sp>
        <p:nvSpPr>
          <p:cNvPr id="9" name="Footer Placeholder 2"/>
          <p:cNvSpPr txBox="1">
            <a:spLocks/>
          </p:cNvSpPr>
          <p:nvPr userDrawn="1">
            <p:custDataLst>
              <p:tags r:id="rId8"/>
            </p:custDataLst>
          </p:nvPr>
        </p:nvSpPr>
        <p:spPr>
          <a:xfrm>
            <a:off x="3" y="6478600"/>
            <a:ext cx="2285405" cy="379413"/>
          </a:xfrm>
          <a:prstGeom prst="rect">
            <a:avLst/>
          </a:prstGeom>
        </p:spPr>
        <p:txBody>
          <a:bodyPr lIns="380752" tIns="38075" rIns="76150" bIns="38075"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800" dirty="0" smtClean="0">
                <a:solidFill>
                  <a:srgbClr val="505050"/>
                </a:solidFill>
                <a:ea typeface="Segoe UI" pitchFamily="34" charset="0"/>
                <a:cs typeface="Segoe UI" pitchFamily="34" charset="0"/>
              </a:rPr>
              <a:t>EPG | MICROSOFT CONFIDENTIAL</a:t>
            </a:r>
            <a:endParaRPr lang="en-US" sz="800" dirty="0">
              <a:solidFill>
                <a:srgbClr val="505050"/>
              </a:solidFill>
              <a:ea typeface="Segoe UI" pitchFamily="34" charset="0"/>
              <a:cs typeface="Segoe UI" pitchFamily="34" charset="0"/>
            </a:endParaRPr>
          </a:p>
        </p:txBody>
      </p:sp>
      <p:sp>
        <p:nvSpPr>
          <p:cNvPr id="11" name="Rectangle 10"/>
          <p:cNvSpPr/>
          <p:nvPr userDrawn="1">
            <p:custDataLst>
              <p:tags r:id="rId9"/>
            </p:custDataLst>
          </p:nvPr>
        </p:nvSpPr>
        <p:spPr>
          <a:xfrm>
            <a:off x="1" y="3"/>
            <a:ext cx="444726" cy="64778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Tree>
    <p:extLst>
      <p:ext uri="{BB962C8B-B14F-4D97-AF65-F5344CB8AC3E}">
        <p14:creationId xmlns:p14="http://schemas.microsoft.com/office/powerpoint/2010/main" val="2958023020"/>
      </p:ext>
    </p:extLst>
  </p:cSld>
  <p:clrMapOvr>
    <a:masterClrMapping/>
  </p:clrMapOvr>
  <p:transition>
    <p:fad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alternat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71068"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1588" y="1589"/>
                        <a:ext cx="1587" cy="1587"/>
                      </a:xfrm>
                      <a:prstGeom prst="rect">
                        <a:avLst/>
                      </a:prstGeom>
                    </p:spPr>
                  </p:pic>
                </p:oleObj>
              </mc:Fallback>
            </mc:AlternateContent>
          </a:graphicData>
        </a:graphic>
      </p:graphicFrame>
      <p:sp>
        <p:nvSpPr>
          <p:cNvPr id="16" name="Rectangle 15"/>
          <p:cNvSpPr/>
          <p:nvPr userDrawn="1">
            <p:custDataLst>
              <p:tags r:id="rId3"/>
            </p:custDataLst>
          </p:nvPr>
        </p:nvSpPr>
        <p:spPr>
          <a:xfrm>
            <a:off x="7" y="6478600"/>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0" tIns="38075" rIns="76150" bIns="38075" rtlCol="0" anchor="ctr"/>
          <a:lstStyle/>
          <a:p>
            <a:pPr algn="ctr" defTabSz="1087658"/>
            <a:endParaRPr lang="en-US" sz="2199" dirty="0">
              <a:solidFill>
                <a:prstClr val="white"/>
              </a:solidFill>
            </a:endParaRPr>
          </a:p>
        </p:txBody>
      </p:sp>
      <p:sp>
        <p:nvSpPr>
          <p:cNvPr id="2" name="Title 1"/>
          <p:cNvSpPr>
            <a:spLocks noGrp="1"/>
          </p:cNvSpPr>
          <p:nvPr>
            <p:ph type="title"/>
            <p:custDataLst>
              <p:tags r:id="rId4"/>
            </p:custDataLst>
          </p:nvPr>
        </p:nvSpPr>
        <p:spPr>
          <a:xfrm>
            <a:off x="761805" y="2"/>
            <a:ext cx="11427023" cy="646042"/>
          </a:xfrm>
        </p:spPr>
        <p:txBody>
          <a:bodyPr>
            <a:noAutofit/>
          </a:bodyPr>
          <a:lstStyle>
            <a:lvl1pPr>
              <a:defRPr/>
            </a:lvl1pPr>
          </a:lstStyle>
          <a:p>
            <a:endParaRPr lang="en-US" dirty="0"/>
          </a:p>
        </p:txBody>
      </p:sp>
      <p:sp>
        <p:nvSpPr>
          <p:cNvPr id="6" name="Text Placeholder 5"/>
          <p:cNvSpPr>
            <a:spLocks noGrp="1"/>
          </p:cNvSpPr>
          <p:nvPr>
            <p:ph type="body" sz="quarter" idx="12" hasCustomPrompt="1"/>
            <p:custDataLst>
              <p:tags r:id="rId5"/>
            </p:custDataLst>
          </p:nvPr>
        </p:nvSpPr>
        <p:spPr>
          <a:xfrm>
            <a:off x="761805" y="573617"/>
            <a:ext cx="11427023" cy="373063"/>
          </a:xfrm>
          <a:prstGeom prst="rect">
            <a:avLst/>
          </a:prstGeom>
        </p:spPr>
        <p:txBody>
          <a:bodyPr lIns="380851" tIns="53319" rIns="53319" bIns="53319">
            <a:noAutofit/>
          </a:bodyPr>
          <a:lstStyle>
            <a:lvl1pPr marL="0" indent="0">
              <a:buNone/>
              <a:defRPr sz="2799">
                <a:latin typeface="Segoe UI Light" pitchFamily="34" charset="0"/>
              </a:defRPr>
            </a:lvl1pPr>
            <a:lvl2pPr marL="281559" indent="0">
              <a:buNone/>
              <a:defRPr/>
            </a:lvl2pPr>
            <a:lvl3pPr marL="588234" indent="0">
              <a:buNone/>
              <a:defRPr/>
            </a:lvl3pPr>
            <a:lvl4pPr marL="869792" indent="0">
              <a:buNone/>
              <a:defRPr/>
            </a:lvl4pPr>
            <a:lvl5pPr marL="1105085" indent="0">
              <a:buNone/>
              <a:defRPr/>
            </a:lvl5pPr>
          </a:lstStyle>
          <a:p>
            <a:pPr lvl="0"/>
            <a:r>
              <a:rPr lang="en-US" dirty="0" smtClean="0"/>
              <a:t>Click to add subtitle</a:t>
            </a:r>
          </a:p>
        </p:txBody>
      </p:sp>
      <p:sp>
        <p:nvSpPr>
          <p:cNvPr id="4" name="Text Placeholder 3"/>
          <p:cNvSpPr>
            <a:spLocks noGrp="1"/>
          </p:cNvSpPr>
          <p:nvPr>
            <p:ph type="body" sz="quarter" idx="15" hasCustomPrompt="1"/>
            <p:custDataLst>
              <p:tags r:id="rId6"/>
            </p:custDataLst>
          </p:nvPr>
        </p:nvSpPr>
        <p:spPr>
          <a:xfrm>
            <a:off x="1542127" y="1524000"/>
            <a:ext cx="9884904" cy="4572000"/>
          </a:xfrm>
          <a:prstGeom prst="rect">
            <a:avLst/>
          </a:prstGeom>
        </p:spPr>
        <p:txBody>
          <a:bodyPr/>
          <a:lstStyle>
            <a:lvl1pP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Slide Number Placeholder 4"/>
          <p:cNvSpPr>
            <a:spLocks noGrp="1"/>
          </p:cNvSpPr>
          <p:nvPr>
            <p:ph type="sldNum" sz="quarter" idx="16"/>
            <p:custDataLst>
              <p:tags r:id="rId7"/>
            </p:custDataLst>
          </p:nvPr>
        </p:nvSpPr>
        <p:spPr>
          <a:xfrm>
            <a:off x="11427031" y="6478600"/>
            <a:ext cx="761801"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10" name="Footer Placeholder 3"/>
          <p:cNvSpPr>
            <a:spLocks noGrp="1"/>
          </p:cNvSpPr>
          <p:nvPr>
            <p:ph type="ftr" sz="quarter" idx="11"/>
            <p:custDataLst>
              <p:tags r:id="rId8"/>
            </p:custDataLst>
          </p:nvPr>
        </p:nvSpPr>
        <p:spPr>
          <a:xfrm>
            <a:off x="3047215" y="6477886"/>
            <a:ext cx="8379816" cy="380127"/>
          </a:xfrm>
        </p:spPr>
        <p:txBody>
          <a:bodyPr/>
          <a:lstStyle/>
          <a:p>
            <a:endParaRPr lang="en-US" dirty="0">
              <a:solidFill>
                <a:srgbClr val="505050"/>
              </a:solidFill>
            </a:endParaRPr>
          </a:p>
        </p:txBody>
      </p:sp>
      <p:sp>
        <p:nvSpPr>
          <p:cNvPr id="11" name="Footer Placeholder 2"/>
          <p:cNvSpPr txBox="1">
            <a:spLocks/>
          </p:cNvSpPr>
          <p:nvPr userDrawn="1">
            <p:custDataLst>
              <p:tags r:id="rId9"/>
            </p:custDataLst>
          </p:nvPr>
        </p:nvSpPr>
        <p:spPr>
          <a:xfrm>
            <a:off x="761801" y="6478600"/>
            <a:ext cx="2285405" cy="379413"/>
          </a:xfrm>
          <a:prstGeom prst="rect">
            <a:avLst/>
          </a:prstGeom>
        </p:spPr>
        <p:txBody>
          <a:bodyPr lIns="380752" tIns="38075" rIns="76150" bIns="38075"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800" dirty="0" smtClean="0">
                <a:solidFill>
                  <a:srgbClr val="505050"/>
                </a:solidFill>
                <a:ea typeface="Segoe UI" pitchFamily="34" charset="0"/>
                <a:cs typeface="Segoe UI" pitchFamily="34" charset="0"/>
              </a:rPr>
              <a:t>EPG | MICROSOFT CONFIDENTIAL</a:t>
            </a:r>
            <a:endParaRPr lang="en-US" sz="800" dirty="0">
              <a:solidFill>
                <a:srgbClr val="505050"/>
              </a:solidFill>
              <a:ea typeface="Segoe UI" pitchFamily="34" charset="0"/>
              <a:cs typeface="Segoe UI" pitchFamily="34" charset="0"/>
            </a:endParaRPr>
          </a:p>
        </p:txBody>
      </p:sp>
      <p:sp>
        <p:nvSpPr>
          <p:cNvPr id="12" name="Rectangle 11"/>
          <p:cNvSpPr/>
          <p:nvPr userDrawn="1">
            <p:custDataLst>
              <p:tags r:id="rId10"/>
            </p:custDataLst>
          </p:nvPr>
        </p:nvSpPr>
        <p:spPr>
          <a:xfrm>
            <a:off x="1" y="3"/>
            <a:ext cx="444726" cy="64778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Tree>
    <p:extLst>
      <p:ext uri="{BB962C8B-B14F-4D97-AF65-F5344CB8AC3E}">
        <p14:creationId xmlns:p14="http://schemas.microsoft.com/office/powerpoint/2010/main" val="413803034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43636"/>
          </a:xfrm>
          <a:prstGeom prst="rect">
            <a:avLst/>
          </a:prstGeom>
        </p:spPr>
        <p:txBody>
          <a:bodyPr/>
          <a:lstStyle>
            <a:lvl1pPr marL="284163" indent="-284163">
              <a:buFont typeface="Wingdings" pitchFamily="2" charset="2"/>
              <a:buChar char=""/>
              <a:defRPr sz="4000"/>
            </a:lvl1pPr>
            <a:lvl2pPr marL="517525" indent="-233363">
              <a:buFont typeface="Wingdings" pitchFamily="2" charset="2"/>
              <a:buChar char=""/>
              <a:defRPr>
                <a:latin typeface="+mn-lt"/>
              </a:defRPr>
            </a:lvl2pPr>
            <a:lvl3pPr marL="741363" indent="-223838">
              <a:buFont typeface="Wingdings" pitchFamily="2" charset="2"/>
              <a:buChar char=""/>
              <a:tabLst/>
              <a:defRPr>
                <a:latin typeface="+mn-lt"/>
              </a:defRPr>
            </a:lvl3pPr>
            <a:lvl4pPr marL="914400" indent="-173038">
              <a:buFont typeface="Wingdings" pitchFamily="2" charset="2"/>
              <a:buChar char=""/>
              <a:defRPr>
                <a:latin typeface="+mn-lt"/>
              </a:defRPr>
            </a:lvl4pPr>
            <a:lvl5pPr marL="1087438" indent="-173038">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747731" y="229634"/>
            <a:ext cx="10693403" cy="609399"/>
          </a:xfrm>
        </p:spPr>
        <p:txBody>
          <a:bodyPr/>
          <a:lstStyle>
            <a:lvl1pPr>
              <a:defRPr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3346247665"/>
      </p:ext>
    </p:extLst>
  </p:cSld>
  <p:clrMapOvr>
    <a:masterClrMapping/>
  </p:clrMapOvr>
  <p:transition>
    <p:fade/>
  </p:transition>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userDrawn="1">
  <p:cSld name="Title only (alternat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72092" name="think-cell Slide" r:id="rId11" imgW="270" imgH="270" progId="TCLayout.ActiveDocument.1">
                  <p:embed/>
                </p:oleObj>
              </mc:Choice>
              <mc:Fallback>
                <p:oleObj name="think-cell Slide" r:id="rId11" imgW="270" imgH="270" progId="TCLayout.ActiveDocument.1">
                  <p:embed/>
                  <p:pic>
                    <p:nvPicPr>
                      <p:cNvPr id="0" name=""/>
                      <p:cNvPicPr/>
                      <p:nvPr/>
                    </p:nvPicPr>
                    <p:blipFill>
                      <a:blip r:embed="rId12"/>
                      <a:stretch>
                        <a:fillRect/>
                      </a:stretch>
                    </p:blipFill>
                    <p:spPr>
                      <a:xfrm>
                        <a:off x="1588" y="1589"/>
                        <a:ext cx="1587" cy="1587"/>
                      </a:xfrm>
                      <a:prstGeom prst="rect">
                        <a:avLst/>
                      </a:prstGeom>
                    </p:spPr>
                  </p:pic>
                </p:oleObj>
              </mc:Fallback>
            </mc:AlternateContent>
          </a:graphicData>
        </a:graphic>
      </p:graphicFrame>
      <p:sp>
        <p:nvSpPr>
          <p:cNvPr id="12" name="Rectangle 11"/>
          <p:cNvSpPr/>
          <p:nvPr userDrawn="1">
            <p:custDataLst>
              <p:tags r:id="rId3"/>
            </p:custDataLst>
          </p:nvPr>
        </p:nvSpPr>
        <p:spPr>
          <a:xfrm>
            <a:off x="7" y="6478600"/>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0" tIns="38075" rIns="76150" bIns="38075" rtlCol="0" anchor="ctr"/>
          <a:lstStyle/>
          <a:p>
            <a:pPr algn="ctr" defTabSz="1087658"/>
            <a:endParaRPr lang="en-US" sz="2199" dirty="0">
              <a:solidFill>
                <a:prstClr val="white"/>
              </a:solidFill>
            </a:endParaRPr>
          </a:p>
        </p:txBody>
      </p:sp>
      <p:sp>
        <p:nvSpPr>
          <p:cNvPr id="2" name="Title 1"/>
          <p:cNvSpPr>
            <a:spLocks noGrp="1"/>
          </p:cNvSpPr>
          <p:nvPr>
            <p:ph type="title"/>
            <p:custDataLst>
              <p:tags r:id="rId4"/>
            </p:custDataLst>
          </p:nvPr>
        </p:nvSpPr>
        <p:spPr>
          <a:xfrm>
            <a:off x="761805" y="2"/>
            <a:ext cx="11427023" cy="646042"/>
          </a:xfrm>
        </p:spPr>
        <p:txBody>
          <a:bodyPr>
            <a:noAutofit/>
          </a:bodyPr>
          <a:lstStyle>
            <a:lvl1pPr>
              <a:defRPr/>
            </a:lvl1pPr>
          </a:lstStyle>
          <a:p>
            <a:endParaRPr lang="en-US" dirty="0"/>
          </a:p>
        </p:txBody>
      </p:sp>
      <p:sp>
        <p:nvSpPr>
          <p:cNvPr id="6" name="Text Placeholder 5"/>
          <p:cNvSpPr>
            <a:spLocks noGrp="1"/>
          </p:cNvSpPr>
          <p:nvPr>
            <p:ph type="body" sz="quarter" idx="12" hasCustomPrompt="1"/>
            <p:custDataLst>
              <p:tags r:id="rId5"/>
            </p:custDataLst>
          </p:nvPr>
        </p:nvSpPr>
        <p:spPr>
          <a:xfrm>
            <a:off x="761805" y="573617"/>
            <a:ext cx="11427023" cy="373063"/>
          </a:xfrm>
          <a:prstGeom prst="rect">
            <a:avLst/>
          </a:prstGeom>
        </p:spPr>
        <p:txBody>
          <a:bodyPr lIns="380851" tIns="53319" rIns="53319" bIns="53319">
            <a:noAutofit/>
          </a:bodyPr>
          <a:lstStyle>
            <a:lvl1pPr marL="0" indent="0">
              <a:buNone/>
              <a:defRPr sz="2799">
                <a:latin typeface="Segoe UI Light" pitchFamily="34" charset="0"/>
              </a:defRPr>
            </a:lvl1pPr>
            <a:lvl2pPr marL="281559" indent="0">
              <a:buNone/>
              <a:defRPr/>
            </a:lvl2pPr>
            <a:lvl3pPr marL="588234" indent="0">
              <a:buNone/>
              <a:defRPr/>
            </a:lvl3pPr>
            <a:lvl4pPr marL="869792" indent="0">
              <a:buNone/>
              <a:defRPr/>
            </a:lvl4pPr>
            <a:lvl5pPr marL="1105085" indent="0">
              <a:buNone/>
              <a:defRPr/>
            </a:lvl5pPr>
          </a:lstStyle>
          <a:p>
            <a:pPr lvl="0"/>
            <a:r>
              <a:rPr lang="en-US" dirty="0" smtClean="0"/>
              <a:t>Click to add subtitle</a:t>
            </a:r>
          </a:p>
        </p:txBody>
      </p:sp>
      <p:sp>
        <p:nvSpPr>
          <p:cNvPr id="15" name="Slide Number Placeholder 4"/>
          <p:cNvSpPr>
            <a:spLocks noGrp="1"/>
          </p:cNvSpPr>
          <p:nvPr>
            <p:ph type="sldNum" sz="quarter" idx="16"/>
            <p:custDataLst>
              <p:tags r:id="rId6"/>
            </p:custDataLst>
          </p:nvPr>
        </p:nvSpPr>
        <p:spPr>
          <a:xfrm>
            <a:off x="11427031" y="6478600"/>
            <a:ext cx="761801"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10" name="Footer Placeholder 3"/>
          <p:cNvSpPr>
            <a:spLocks noGrp="1"/>
          </p:cNvSpPr>
          <p:nvPr>
            <p:ph type="ftr" sz="quarter" idx="11"/>
            <p:custDataLst>
              <p:tags r:id="rId7"/>
            </p:custDataLst>
          </p:nvPr>
        </p:nvSpPr>
        <p:spPr>
          <a:xfrm>
            <a:off x="3047206" y="6477886"/>
            <a:ext cx="8379817" cy="380127"/>
          </a:xfrm>
        </p:spPr>
        <p:txBody>
          <a:bodyPr/>
          <a:lstStyle/>
          <a:p>
            <a:endParaRPr lang="en-US" dirty="0">
              <a:solidFill>
                <a:srgbClr val="505050"/>
              </a:solidFill>
            </a:endParaRPr>
          </a:p>
        </p:txBody>
      </p:sp>
      <p:sp>
        <p:nvSpPr>
          <p:cNvPr id="11" name="Footer Placeholder 2"/>
          <p:cNvSpPr txBox="1">
            <a:spLocks/>
          </p:cNvSpPr>
          <p:nvPr userDrawn="1">
            <p:custDataLst>
              <p:tags r:id="rId8"/>
            </p:custDataLst>
          </p:nvPr>
        </p:nvSpPr>
        <p:spPr>
          <a:xfrm>
            <a:off x="761801" y="6478600"/>
            <a:ext cx="2285405" cy="379413"/>
          </a:xfrm>
          <a:prstGeom prst="rect">
            <a:avLst/>
          </a:prstGeom>
        </p:spPr>
        <p:txBody>
          <a:bodyPr lIns="380752" tIns="38075" rIns="76150" bIns="38075"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800" dirty="0" smtClean="0">
                <a:solidFill>
                  <a:srgbClr val="505050"/>
                </a:solidFill>
                <a:ea typeface="Segoe UI" pitchFamily="34" charset="0"/>
                <a:cs typeface="Segoe UI" pitchFamily="34" charset="0"/>
              </a:rPr>
              <a:t>EPG | MICROSOFT CONFIDENTIAL</a:t>
            </a:r>
            <a:endParaRPr lang="en-US" sz="800" dirty="0">
              <a:solidFill>
                <a:srgbClr val="505050"/>
              </a:solidFill>
              <a:ea typeface="Segoe UI" pitchFamily="34" charset="0"/>
              <a:cs typeface="Segoe UI" pitchFamily="34" charset="0"/>
            </a:endParaRPr>
          </a:p>
        </p:txBody>
      </p:sp>
      <p:sp>
        <p:nvSpPr>
          <p:cNvPr id="13" name="Rectangle 12"/>
          <p:cNvSpPr/>
          <p:nvPr userDrawn="1">
            <p:custDataLst>
              <p:tags r:id="rId9"/>
            </p:custDataLst>
          </p:nvPr>
        </p:nvSpPr>
        <p:spPr>
          <a:xfrm>
            <a:off x="1" y="3"/>
            <a:ext cx="444726" cy="64778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Tree>
    <p:extLst>
      <p:ext uri="{BB962C8B-B14F-4D97-AF65-F5344CB8AC3E}">
        <p14:creationId xmlns:p14="http://schemas.microsoft.com/office/powerpoint/2010/main" val="2034430518"/>
      </p:ext>
    </p:extLst>
  </p:cSld>
  <p:clrMapOvr>
    <a:masterClrMapping/>
  </p:clrMapOvr>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preserve="1" userDrawn="1">
  <p:cSld name="Developer co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73116" name="think-cell Slide" r:id="rId11" imgW="270" imgH="270" progId="TCLayout.ActiveDocument.1">
                  <p:embed/>
                </p:oleObj>
              </mc:Choice>
              <mc:Fallback>
                <p:oleObj name="think-cell Slide" r:id="rId11" imgW="270" imgH="270" progId="TCLayout.ActiveDocument.1">
                  <p:embed/>
                  <p:pic>
                    <p:nvPicPr>
                      <p:cNvPr id="0" name=""/>
                      <p:cNvPicPr/>
                      <p:nvPr/>
                    </p:nvPicPr>
                    <p:blipFill>
                      <a:blip r:embed="rId12"/>
                      <a:stretch>
                        <a:fillRect/>
                      </a:stretch>
                    </p:blipFill>
                    <p:spPr>
                      <a:xfrm>
                        <a:off x="1588" y="1589"/>
                        <a:ext cx="1587" cy="1587"/>
                      </a:xfrm>
                      <a:prstGeom prst="rect">
                        <a:avLst/>
                      </a:prstGeom>
                    </p:spPr>
                  </p:pic>
                </p:oleObj>
              </mc:Fallback>
            </mc:AlternateContent>
          </a:graphicData>
        </a:graphic>
      </p:graphicFrame>
      <p:sp>
        <p:nvSpPr>
          <p:cNvPr id="13" name="Rectangle 12"/>
          <p:cNvSpPr/>
          <p:nvPr userDrawn="1">
            <p:custDataLst>
              <p:tags r:id="rId3"/>
            </p:custDataLst>
          </p:nvPr>
        </p:nvSpPr>
        <p:spPr>
          <a:xfrm>
            <a:off x="7" y="6478600"/>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0" tIns="38075" rIns="76150" bIns="38075" rtlCol="0" anchor="ctr"/>
          <a:lstStyle/>
          <a:p>
            <a:pPr algn="ctr" defTabSz="1087658"/>
            <a:endParaRPr lang="en-US" sz="2199" dirty="0">
              <a:solidFill>
                <a:prstClr val="white"/>
              </a:solidFill>
            </a:endParaRPr>
          </a:p>
        </p:txBody>
      </p:sp>
      <p:sp>
        <p:nvSpPr>
          <p:cNvPr id="2" name="Title 1"/>
          <p:cNvSpPr>
            <a:spLocks noGrp="1"/>
          </p:cNvSpPr>
          <p:nvPr>
            <p:ph type="title"/>
            <p:custDataLst>
              <p:tags r:id="rId4"/>
            </p:custDataLst>
          </p:nvPr>
        </p:nvSpPr>
        <p:spPr/>
        <p:txBody>
          <a:bodyPr>
            <a:noAutofit/>
          </a:bodyPr>
          <a:lstStyle>
            <a:lvl1pPr>
              <a:defRPr/>
            </a:lvl1pPr>
          </a:lstStyle>
          <a:p>
            <a:endParaRPr lang="en-US" dirty="0"/>
          </a:p>
        </p:txBody>
      </p:sp>
      <p:sp>
        <p:nvSpPr>
          <p:cNvPr id="4" name="Text Placeholder 3"/>
          <p:cNvSpPr>
            <a:spLocks noGrp="1"/>
          </p:cNvSpPr>
          <p:nvPr>
            <p:ph type="body" sz="quarter" idx="15" hasCustomPrompt="1"/>
            <p:custDataLst>
              <p:tags r:id="rId5"/>
            </p:custDataLst>
          </p:nvPr>
        </p:nvSpPr>
        <p:spPr>
          <a:xfrm>
            <a:off x="761802" y="1524000"/>
            <a:ext cx="10665222" cy="4572000"/>
          </a:xfrm>
          <a:prstGeom prst="rect">
            <a:avLst/>
          </a:prstGeom>
        </p:spPr>
        <p:txBody>
          <a:bodyPr/>
          <a:lstStyle>
            <a:lvl1pPr marL="0" indent="0">
              <a:buNone/>
              <a:defRPr>
                <a:solidFill>
                  <a:schemeClr val="tx1"/>
                </a:solidFill>
                <a:latin typeface="Segoe UI"/>
                <a:cs typeface="Segoe UI"/>
                <a:sym typeface="Segoe UI"/>
              </a:defRPr>
            </a:lvl1pPr>
            <a:lvl2pPr marL="281559" indent="0">
              <a:buNone/>
              <a:defRPr>
                <a:solidFill>
                  <a:schemeClr val="tx1"/>
                </a:solidFill>
                <a:latin typeface="Segoe UI"/>
                <a:cs typeface="Segoe UI"/>
                <a:sym typeface="Segoe UI"/>
              </a:defRPr>
            </a:lvl2pPr>
            <a:lvl3pPr marL="588234" indent="0">
              <a:buNone/>
              <a:defRPr>
                <a:solidFill>
                  <a:schemeClr val="tx1"/>
                </a:solidFill>
                <a:latin typeface="Segoe UI"/>
                <a:cs typeface="Segoe UI"/>
                <a:sym typeface="Segoe UI"/>
              </a:defRPr>
            </a:lvl3pPr>
            <a:lvl4pPr marL="869792" indent="0">
              <a:buNone/>
              <a:defRPr>
                <a:solidFill>
                  <a:schemeClr val="tx1"/>
                </a:solidFill>
                <a:latin typeface="Segoe UI"/>
                <a:cs typeface="Segoe UI"/>
                <a:sym typeface="Segoe UI"/>
              </a:defRPr>
            </a:lvl4pPr>
            <a:lvl5pPr marL="1105085" indent="0">
              <a:buNone/>
              <a:defRPr>
                <a:solidFill>
                  <a:schemeClr val="tx1"/>
                </a:solidFill>
                <a:latin typeface="Segoe UI"/>
                <a:cs typeface="Segoe UI"/>
                <a:sym typeface="Segoe UI"/>
              </a:defRPr>
            </a:lvl5pPr>
          </a:lstStyle>
          <a:p>
            <a:pPr lvl="0"/>
            <a:r>
              <a:rPr lang="en-US" dirty="0" smtClean="0"/>
              <a:t>Click to add developer code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5"/>
          <p:cNvSpPr>
            <a:spLocks noGrp="1"/>
          </p:cNvSpPr>
          <p:nvPr>
            <p:ph type="body" sz="quarter" idx="12" hasCustomPrompt="1"/>
            <p:custDataLst>
              <p:tags r:id="rId6"/>
            </p:custDataLst>
          </p:nvPr>
        </p:nvSpPr>
        <p:spPr>
          <a:xfrm>
            <a:off x="3" y="573617"/>
            <a:ext cx="12188825" cy="373063"/>
          </a:xfrm>
          <a:prstGeom prst="rect">
            <a:avLst/>
          </a:prstGeom>
        </p:spPr>
        <p:txBody>
          <a:bodyPr lIns="380851" tIns="53319" rIns="53319" bIns="53319">
            <a:noAutofit/>
          </a:bodyPr>
          <a:lstStyle>
            <a:lvl1pPr marL="0" indent="0">
              <a:buNone/>
              <a:defRPr sz="2799">
                <a:latin typeface="Segoe UI Light" pitchFamily="34" charset="0"/>
              </a:defRPr>
            </a:lvl1pPr>
            <a:lvl2pPr marL="281559" indent="0">
              <a:buNone/>
              <a:defRPr/>
            </a:lvl2pPr>
            <a:lvl3pPr marL="588234" indent="0">
              <a:buNone/>
              <a:defRPr/>
            </a:lvl3pPr>
            <a:lvl4pPr marL="869792" indent="0">
              <a:buNone/>
              <a:defRPr/>
            </a:lvl4pPr>
            <a:lvl5pPr marL="1105085" indent="0">
              <a:buNone/>
              <a:defRPr/>
            </a:lvl5pPr>
          </a:lstStyle>
          <a:p>
            <a:pPr lvl="0"/>
            <a:r>
              <a:rPr lang="en-US" dirty="0" smtClean="0"/>
              <a:t>Click to add subtitle</a:t>
            </a:r>
          </a:p>
        </p:txBody>
      </p:sp>
      <p:sp>
        <p:nvSpPr>
          <p:cNvPr id="8" name="Footer Placeholder 2"/>
          <p:cNvSpPr txBox="1">
            <a:spLocks/>
          </p:cNvSpPr>
          <p:nvPr userDrawn="1">
            <p:custDataLst>
              <p:tags r:id="rId7"/>
            </p:custDataLst>
          </p:nvPr>
        </p:nvSpPr>
        <p:spPr>
          <a:xfrm>
            <a:off x="3" y="6478600"/>
            <a:ext cx="2285405" cy="379413"/>
          </a:xfrm>
          <a:prstGeom prst="rect">
            <a:avLst/>
          </a:prstGeom>
        </p:spPr>
        <p:txBody>
          <a:bodyPr lIns="380752" tIns="38075" rIns="76150" bIns="38075"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800" dirty="0" smtClean="0">
                <a:solidFill>
                  <a:srgbClr val="505050"/>
                </a:solidFill>
                <a:ea typeface="Segoe UI" pitchFamily="34" charset="0"/>
                <a:cs typeface="Segoe UI" pitchFamily="34" charset="0"/>
              </a:rPr>
              <a:t>EPG | MICROSOFT CONFIDENTIAL</a:t>
            </a:r>
            <a:endParaRPr lang="en-US" sz="800" dirty="0">
              <a:solidFill>
                <a:srgbClr val="505050"/>
              </a:solidFill>
              <a:ea typeface="Segoe UI" pitchFamily="34" charset="0"/>
              <a:cs typeface="Segoe UI" pitchFamily="34" charset="0"/>
            </a:endParaRPr>
          </a:p>
        </p:txBody>
      </p:sp>
      <p:sp>
        <p:nvSpPr>
          <p:cNvPr id="6" name="Footer Placeholder 5"/>
          <p:cNvSpPr>
            <a:spLocks noGrp="1"/>
          </p:cNvSpPr>
          <p:nvPr>
            <p:ph type="ftr" sz="quarter" idx="16"/>
            <p:custDataLst>
              <p:tags r:id="rId8"/>
            </p:custDataLst>
          </p:nvPr>
        </p:nvSpPr>
        <p:spPr/>
        <p:txBody>
          <a:bodyPr/>
          <a:lstStyle/>
          <a:p>
            <a:endParaRPr lang="en-US" dirty="0">
              <a:solidFill>
                <a:srgbClr val="505050"/>
              </a:solidFill>
            </a:endParaRPr>
          </a:p>
        </p:txBody>
      </p:sp>
      <p:sp>
        <p:nvSpPr>
          <p:cNvPr id="10" name="Slide Number Placeholder 9"/>
          <p:cNvSpPr>
            <a:spLocks noGrp="1"/>
          </p:cNvSpPr>
          <p:nvPr>
            <p:ph type="sldNum" sz="quarter" idx="17"/>
            <p:custDataLst>
              <p:tags r:id="rId9"/>
            </p:custDataLst>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1925365238"/>
      </p:ext>
    </p:extLst>
  </p:cSld>
  <p:clrMapOvr>
    <a:masterClrMapping/>
  </p:clrMapOvr>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74140"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sp>
        <p:nvSpPr>
          <p:cNvPr id="9" name="Rectangle 8"/>
          <p:cNvSpPr/>
          <p:nvPr userDrawn="1">
            <p:custDataLst>
              <p:tags r:id="rId3"/>
            </p:custDataLst>
          </p:nvPr>
        </p:nvSpPr>
        <p:spPr>
          <a:xfrm>
            <a:off x="7" y="6478600"/>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0" tIns="38075" rIns="76150" bIns="38075" rtlCol="0" anchor="ctr"/>
          <a:lstStyle/>
          <a:p>
            <a:pPr algn="ctr" defTabSz="1087658"/>
            <a:endParaRPr lang="en-US" sz="2199" dirty="0">
              <a:solidFill>
                <a:prstClr val="white"/>
              </a:solidFill>
            </a:endParaRPr>
          </a:p>
        </p:txBody>
      </p:sp>
      <p:sp>
        <p:nvSpPr>
          <p:cNvPr id="6" name="Text Placeholder 23"/>
          <p:cNvSpPr>
            <a:spLocks noGrp="1"/>
          </p:cNvSpPr>
          <p:nvPr>
            <p:ph type="body" sz="quarter" idx="14" hasCustomPrompt="1"/>
            <p:custDataLst>
              <p:tags r:id="rId4"/>
            </p:custDataLst>
          </p:nvPr>
        </p:nvSpPr>
        <p:spPr>
          <a:xfrm>
            <a:off x="11427023" y="6478324"/>
            <a:ext cx="761802"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t>‹#›</a:t>
            </a:fld>
            <a:endParaRPr lang="en-US" dirty="0"/>
          </a:p>
        </p:txBody>
      </p:sp>
      <p:sp>
        <p:nvSpPr>
          <p:cNvPr id="8" name="Footer Placeholder 2"/>
          <p:cNvSpPr txBox="1">
            <a:spLocks/>
          </p:cNvSpPr>
          <p:nvPr userDrawn="1">
            <p:custDataLst>
              <p:tags r:id="rId5"/>
            </p:custDataLst>
          </p:nvPr>
        </p:nvSpPr>
        <p:spPr>
          <a:xfrm>
            <a:off x="3" y="6478600"/>
            <a:ext cx="2285405" cy="379413"/>
          </a:xfrm>
          <a:prstGeom prst="rect">
            <a:avLst/>
          </a:prstGeom>
        </p:spPr>
        <p:txBody>
          <a:bodyPr lIns="380752" tIns="38075" rIns="76150" bIns="38075"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800" dirty="0" smtClean="0">
                <a:solidFill>
                  <a:srgbClr val="505050"/>
                </a:solidFill>
                <a:ea typeface="Segoe UI" pitchFamily="34" charset="0"/>
                <a:cs typeface="Segoe UI" pitchFamily="34" charset="0"/>
              </a:rPr>
              <a:t>EPG | MICROSOFT CONFIDENTIAL</a:t>
            </a:r>
            <a:endParaRPr lang="en-US" sz="800" dirty="0">
              <a:solidFill>
                <a:srgbClr val="505050"/>
              </a:solidFill>
              <a:ea typeface="Segoe UI" pitchFamily="34" charset="0"/>
              <a:cs typeface="Segoe UI" pitchFamily="34" charset="0"/>
            </a:endParaRPr>
          </a:p>
        </p:txBody>
      </p:sp>
      <p:sp>
        <p:nvSpPr>
          <p:cNvPr id="2" name="Footer Placeholder 1"/>
          <p:cNvSpPr>
            <a:spLocks noGrp="1"/>
          </p:cNvSpPr>
          <p:nvPr>
            <p:ph type="ftr" sz="quarter" idx="15"/>
            <p:custDataLst>
              <p:tags r:id="rId6"/>
            </p:custDataLst>
          </p:nvPr>
        </p:nvSpPr>
        <p:spPr/>
        <p:txBody>
          <a:bodyPr/>
          <a:lstStyle/>
          <a:p>
            <a:endParaRPr lang="en-US" dirty="0">
              <a:solidFill>
                <a:srgbClr val="505050"/>
              </a:solidFill>
            </a:endParaRPr>
          </a:p>
        </p:txBody>
      </p:sp>
      <p:sp>
        <p:nvSpPr>
          <p:cNvPr id="3" name="Slide Number Placeholder 2"/>
          <p:cNvSpPr>
            <a:spLocks noGrp="1"/>
          </p:cNvSpPr>
          <p:nvPr>
            <p:ph type="sldNum" sz="quarter" idx="16"/>
            <p:custDataLst>
              <p:tags r:id="rId7"/>
            </p:custDataLst>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3898720356"/>
      </p:ext>
    </p:extLst>
  </p:cSld>
  <p:clrMapOvr>
    <a:masterClrMapping/>
  </p:clrMapOvr>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preserve="1">
  <p:cSld name="Dem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75164"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1588" y="1589"/>
                        <a:ext cx="1587" cy="1587"/>
                      </a:xfrm>
                      <a:prstGeom prst="rect">
                        <a:avLst/>
                      </a:prstGeom>
                    </p:spPr>
                  </p:pic>
                </p:oleObj>
              </mc:Fallback>
            </mc:AlternateContent>
          </a:graphicData>
        </a:graphic>
      </p:graphicFrame>
      <p:sp>
        <p:nvSpPr>
          <p:cNvPr id="8" name="Rectangle 7"/>
          <p:cNvSpPr/>
          <p:nvPr userDrawn="1">
            <p:custDataLst>
              <p:tags r:id="rId3"/>
            </p:custDataLst>
          </p:nvPr>
        </p:nvSpPr>
        <p:spPr>
          <a:xfrm>
            <a:off x="761805"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10" name="Rectangle 9"/>
          <p:cNvSpPr/>
          <p:nvPr>
            <p:custDataLst>
              <p:tags r:id="rId4"/>
            </p:custDataLst>
          </p:nvPr>
        </p:nvSpPr>
        <p:spPr>
          <a:xfrm>
            <a:off x="761805"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7" name="Rectangle 6"/>
          <p:cNvSpPr/>
          <p:nvPr>
            <p:custDataLst>
              <p:tags r:id="rId5"/>
            </p:custDataLst>
          </p:nvPr>
        </p:nvSpPr>
        <p:spPr>
          <a:xfrm>
            <a:off x="761805"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9" name="Text Placeholder 8"/>
          <p:cNvSpPr>
            <a:spLocks noGrp="1"/>
          </p:cNvSpPr>
          <p:nvPr>
            <p:ph type="body" sz="quarter" idx="13"/>
            <p:custDataLst>
              <p:tags r:id="rId6"/>
            </p:custDataLst>
          </p:nvPr>
        </p:nvSpPr>
        <p:spPr>
          <a:xfrm>
            <a:off x="761801" y="2286001"/>
            <a:ext cx="7618016" cy="2286000"/>
          </a:xfrm>
          <a:prstGeom prst="rect">
            <a:avLst/>
          </a:prstGeom>
        </p:spPr>
        <p:txBody>
          <a:bodyPr lIns="380851" anchor="b">
            <a:noAutofit/>
          </a:bodyPr>
          <a:lstStyle>
            <a:lvl1pPr marL="0" indent="0">
              <a:lnSpc>
                <a:spcPct val="80000"/>
              </a:lnSpc>
              <a:buNone/>
              <a:defRPr sz="4799">
                <a:solidFill>
                  <a:schemeClr val="bg1"/>
                </a:solidFill>
                <a:latin typeface="Segoe UI Light" pitchFamily="34" charset="0"/>
              </a:defRPr>
            </a:lvl1pPr>
          </a:lstStyle>
          <a:p>
            <a:pPr lvl="0"/>
            <a:endParaRPr lang="en-US" dirty="0" smtClean="0"/>
          </a:p>
        </p:txBody>
      </p:sp>
      <p:sp>
        <p:nvSpPr>
          <p:cNvPr id="11" name="Text Placeholder 10"/>
          <p:cNvSpPr>
            <a:spLocks noGrp="1"/>
          </p:cNvSpPr>
          <p:nvPr>
            <p:ph type="body" sz="quarter" idx="14"/>
            <p:custDataLst>
              <p:tags r:id="rId7"/>
            </p:custDataLst>
          </p:nvPr>
        </p:nvSpPr>
        <p:spPr>
          <a:xfrm>
            <a:off x="761801" y="4572000"/>
            <a:ext cx="7618016" cy="762000"/>
          </a:xfrm>
          <a:prstGeom prst="rect">
            <a:avLst/>
          </a:prstGeom>
        </p:spPr>
        <p:txBody>
          <a:bodyPr lIns="380851">
            <a:noAutofit/>
          </a:bodyPr>
          <a:lstStyle>
            <a:lvl1pPr marL="190350" indent="-190350">
              <a:lnSpc>
                <a:spcPct val="80000"/>
              </a:lnSpc>
              <a:buNone/>
              <a:defRPr lang="en-US" sz="1999" kern="1200" dirty="0">
                <a:solidFill>
                  <a:srgbClr val="FFFFFF"/>
                </a:solidFill>
                <a:latin typeface="Segoe UI" pitchFamily="34" charset="0"/>
                <a:ea typeface="Segoe UI" pitchFamily="34" charset="0"/>
                <a:cs typeface="Segoe UI" pitchFamily="34" charset="0"/>
              </a:defRPr>
            </a:lvl1pPr>
          </a:lstStyle>
          <a:p>
            <a:pPr marL="0" lvl="0" indent="0" algn="l" defTabSz="1087658" rtl="0" eaLnBrk="1" latinLnBrk="0" hangingPunct="1">
              <a:spcBef>
                <a:spcPct val="20000"/>
              </a:spcBef>
              <a:buClr>
                <a:srgbClr val="0072C6"/>
              </a:buClr>
              <a:buSzPct val="100000"/>
            </a:pPr>
            <a:endParaRPr lang="en-US" dirty="0" smtClean="0"/>
          </a:p>
        </p:txBody>
      </p:sp>
      <p:sp>
        <p:nvSpPr>
          <p:cNvPr id="12" name="Rectangle 11"/>
          <p:cNvSpPr/>
          <p:nvPr>
            <p:custDataLst>
              <p:tags r:id="rId8"/>
            </p:custDataLst>
          </p:nvPr>
        </p:nvSpPr>
        <p:spPr>
          <a:xfrm>
            <a:off x="1" y="1"/>
            <a:ext cx="761802" cy="68564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15" name="TextBox 14"/>
          <p:cNvSpPr txBox="1"/>
          <p:nvPr>
            <p:custDataLst>
              <p:tags r:id="rId9"/>
            </p:custDataLst>
          </p:nvPr>
        </p:nvSpPr>
        <p:spPr>
          <a:xfrm>
            <a:off x="761803" y="2"/>
            <a:ext cx="5332611" cy="1313656"/>
          </a:xfrm>
          <a:prstGeom prst="rect">
            <a:avLst/>
          </a:prstGeom>
        </p:spPr>
        <p:txBody>
          <a:bodyPr vert="horz" wrap="square" lIns="380752" tIns="54391" rIns="108781" bIns="54391" rtlCol="0" anchor="ctr">
            <a:noAutofit/>
          </a:bodyPr>
          <a:lstStyle/>
          <a:p>
            <a:pPr defTabSz="1087658"/>
            <a:r>
              <a:rPr lang="en-US" sz="7998" dirty="0" smtClean="0">
                <a:solidFill>
                  <a:srgbClr val="00188F"/>
                </a:solidFill>
                <a:latin typeface="Segoe UI Light" pitchFamily="34" charset="0"/>
                <a:ea typeface="Segoe UI" pitchFamily="34" charset="0"/>
                <a:cs typeface="Segoe UI" pitchFamily="34" charset="0"/>
              </a:rPr>
              <a:t>Demo</a:t>
            </a:r>
          </a:p>
        </p:txBody>
      </p:sp>
      <p:sp>
        <p:nvSpPr>
          <p:cNvPr id="13" name="TextBox 12"/>
          <p:cNvSpPr txBox="1"/>
          <p:nvPr userDrawn="1">
            <p:custDataLst>
              <p:tags r:id="rId10"/>
            </p:custDataLst>
          </p:nvPr>
        </p:nvSpPr>
        <p:spPr>
          <a:xfrm>
            <a:off x="761803" y="2"/>
            <a:ext cx="5332611" cy="1313656"/>
          </a:xfrm>
          <a:prstGeom prst="rect">
            <a:avLst/>
          </a:prstGeom>
        </p:spPr>
        <p:txBody>
          <a:bodyPr vert="horz" wrap="square" lIns="380752" tIns="54391" rIns="108781" bIns="54391" rtlCol="0" anchor="ctr">
            <a:noAutofit/>
          </a:bodyPr>
          <a:lstStyle/>
          <a:p>
            <a:pPr defTabSz="1087658"/>
            <a:r>
              <a:rPr lang="en-US" sz="7998" dirty="0" smtClean="0">
                <a:solidFill>
                  <a:srgbClr val="00BCF2"/>
                </a:solidFill>
                <a:latin typeface="Segoe UI Light" pitchFamily="34" charset="0"/>
                <a:ea typeface="Segoe UI" pitchFamily="34" charset="0"/>
                <a:cs typeface="Segoe UI" pitchFamily="34" charset="0"/>
              </a:rPr>
              <a:t>Demo</a:t>
            </a:r>
          </a:p>
        </p:txBody>
      </p:sp>
    </p:spTree>
    <p:extLst>
      <p:ext uri="{BB962C8B-B14F-4D97-AF65-F5344CB8AC3E}">
        <p14:creationId xmlns:p14="http://schemas.microsoft.com/office/powerpoint/2010/main" val="2956900383"/>
      </p:ext>
    </p:extLst>
  </p:cSld>
  <p:clrMapOvr>
    <a:masterClrMapping/>
  </p:clrMapOvr>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76188"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1588" y="1589"/>
                        <a:ext cx="1587" cy="1587"/>
                      </a:xfrm>
                      <a:prstGeom prst="rect">
                        <a:avLst/>
                      </a:prstGeom>
                    </p:spPr>
                  </p:pic>
                </p:oleObj>
              </mc:Fallback>
            </mc:AlternateContent>
          </a:graphicData>
        </a:graphic>
      </p:graphicFrame>
      <p:sp>
        <p:nvSpPr>
          <p:cNvPr id="8" name="Rectangle 7"/>
          <p:cNvSpPr/>
          <p:nvPr userDrawn="1">
            <p:custDataLst>
              <p:tags r:id="rId3"/>
            </p:custDataLst>
          </p:nvPr>
        </p:nvSpPr>
        <p:spPr>
          <a:xfrm>
            <a:off x="761805"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10" name="Rectangle 9"/>
          <p:cNvSpPr/>
          <p:nvPr>
            <p:custDataLst>
              <p:tags r:id="rId4"/>
            </p:custDataLst>
          </p:nvPr>
        </p:nvSpPr>
        <p:spPr>
          <a:xfrm>
            <a:off x="761805"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7" name="Rectangle 6"/>
          <p:cNvSpPr/>
          <p:nvPr>
            <p:custDataLst>
              <p:tags r:id="rId5"/>
            </p:custDataLst>
          </p:nvPr>
        </p:nvSpPr>
        <p:spPr>
          <a:xfrm>
            <a:off x="761805"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9" name="Text Placeholder 8"/>
          <p:cNvSpPr>
            <a:spLocks noGrp="1"/>
          </p:cNvSpPr>
          <p:nvPr>
            <p:ph type="body" sz="quarter" idx="13"/>
            <p:custDataLst>
              <p:tags r:id="rId6"/>
            </p:custDataLst>
          </p:nvPr>
        </p:nvSpPr>
        <p:spPr>
          <a:xfrm>
            <a:off x="761801" y="2286001"/>
            <a:ext cx="7618016" cy="2286000"/>
          </a:xfrm>
          <a:prstGeom prst="rect">
            <a:avLst/>
          </a:prstGeom>
        </p:spPr>
        <p:txBody>
          <a:bodyPr lIns="380851" anchor="b">
            <a:noAutofit/>
          </a:bodyPr>
          <a:lstStyle>
            <a:lvl1pPr marL="0" indent="0">
              <a:lnSpc>
                <a:spcPct val="80000"/>
              </a:lnSpc>
              <a:buNone/>
              <a:defRPr sz="4799">
                <a:solidFill>
                  <a:schemeClr val="bg1"/>
                </a:solidFill>
                <a:latin typeface="Segoe UI Light" pitchFamily="34" charset="0"/>
              </a:defRPr>
            </a:lvl1pPr>
          </a:lstStyle>
          <a:p>
            <a:pPr lvl="0"/>
            <a:endParaRPr lang="en-US" dirty="0" smtClean="0"/>
          </a:p>
        </p:txBody>
      </p:sp>
      <p:sp>
        <p:nvSpPr>
          <p:cNvPr id="11" name="Text Placeholder 10"/>
          <p:cNvSpPr>
            <a:spLocks noGrp="1"/>
          </p:cNvSpPr>
          <p:nvPr>
            <p:ph type="body" sz="quarter" idx="14"/>
            <p:custDataLst>
              <p:tags r:id="rId7"/>
            </p:custDataLst>
          </p:nvPr>
        </p:nvSpPr>
        <p:spPr>
          <a:xfrm>
            <a:off x="761801" y="4572000"/>
            <a:ext cx="7618016" cy="762000"/>
          </a:xfrm>
          <a:prstGeom prst="rect">
            <a:avLst/>
          </a:prstGeom>
        </p:spPr>
        <p:txBody>
          <a:bodyPr lIns="380851">
            <a:noAutofit/>
          </a:bodyPr>
          <a:lstStyle>
            <a:lvl1pPr marL="190350" indent="-190350">
              <a:lnSpc>
                <a:spcPct val="80000"/>
              </a:lnSpc>
              <a:buNone/>
              <a:defRPr lang="en-US" sz="1999" kern="1200" dirty="0">
                <a:solidFill>
                  <a:srgbClr val="FFFFFF"/>
                </a:solidFill>
                <a:latin typeface="Segoe UI" pitchFamily="34" charset="0"/>
                <a:ea typeface="Segoe UI" pitchFamily="34" charset="0"/>
                <a:cs typeface="Segoe UI" pitchFamily="34" charset="0"/>
              </a:defRPr>
            </a:lvl1pPr>
          </a:lstStyle>
          <a:p>
            <a:pPr marL="0" lvl="0" indent="0" algn="l" defTabSz="1087658" rtl="0" eaLnBrk="1" latinLnBrk="0" hangingPunct="1">
              <a:spcBef>
                <a:spcPct val="20000"/>
              </a:spcBef>
              <a:buClr>
                <a:srgbClr val="0072C6"/>
              </a:buClr>
              <a:buSzPct val="100000"/>
            </a:pPr>
            <a:endParaRPr lang="en-US" dirty="0" smtClean="0"/>
          </a:p>
        </p:txBody>
      </p:sp>
      <p:sp>
        <p:nvSpPr>
          <p:cNvPr id="12" name="Rectangle 11"/>
          <p:cNvSpPr/>
          <p:nvPr>
            <p:custDataLst>
              <p:tags r:id="rId8"/>
            </p:custDataLst>
          </p:nvPr>
        </p:nvSpPr>
        <p:spPr>
          <a:xfrm>
            <a:off x="1" y="1"/>
            <a:ext cx="761802" cy="68564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2" name="TextBox 1"/>
          <p:cNvSpPr txBox="1"/>
          <p:nvPr>
            <p:custDataLst>
              <p:tags r:id="rId9"/>
            </p:custDataLst>
          </p:nvPr>
        </p:nvSpPr>
        <p:spPr>
          <a:xfrm>
            <a:off x="761803" y="2"/>
            <a:ext cx="5332611" cy="1313656"/>
          </a:xfrm>
          <a:prstGeom prst="rect">
            <a:avLst/>
          </a:prstGeom>
        </p:spPr>
        <p:txBody>
          <a:bodyPr vert="horz" wrap="square" lIns="380752" tIns="54391" rIns="108781" bIns="54391" rtlCol="0" anchor="ctr">
            <a:noAutofit/>
          </a:bodyPr>
          <a:lstStyle/>
          <a:p>
            <a:pPr defTabSz="1087658"/>
            <a:r>
              <a:rPr lang="en-US" sz="7998" dirty="0" smtClean="0">
                <a:solidFill>
                  <a:srgbClr val="00188F"/>
                </a:solidFill>
                <a:latin typeface="Segoe UI Light" pitchFamily="34" charset="0"/>
                <a:ea typeface="Segoe UI" pitchFamily="34" charset="0"/>
                <a:cs typeface="Segoe UI" pitchFamily="34" charset="0"/>
              </a:rPr>
              <a:t>Video</a:t>
            </a:r>
          </a:p>
        </p:txBody>
      </p:sp>
      <p:sp>
        <p:nvSpPr>
          <p:cNvPr id="13" name="TextBox 12"/>
          <p:cNvSpPr txBox="1"/>
          <p:nvPr userDrawn="1">
            <p:custDataLst>
              <p:tags r:id="rId10"/>
            </p:custDataLst>
          </p:nvPr>
        </p:nvSpPr>
        <p:spPr>
          <a:xfrm>
            <a:off x="761803" y="2"/>
            <a:ext cx="5332611" cy="1313656"/>
          </a:xfrm>
          <a:prstGeom prst="rect">
            <a:avLst/>
          </a:prstGeom>
        </p:spPr>
        <p:txBody>
          <a:bodyPr vert="horz" wrap="square" lIns="380752" tIns="54391" rIns="108781" bIns="54391" rtlCol="0" anchor="ctr">
            <a:noAutofit/>
          </a:bodyPr>
          <a:lstStyle/>
          <a:p>
            <a:pPr defTabSz="1087658"/>
            <a:r>
              <a:rPr lang="en-US" sz="7998" dirty="0" smtClean="0">
                <a:solidFill>
                  <a:srgbClr val="00BCF2"/>
                </a:solidFill>
                <a:latin typeface="Segoe UI Light" pitchFamily="34" charset="0"/>
                <a:ea typeface="Segoe UI" pitchFamily="34" charset="0"/>
                <a:cs typeface="Segoe UI" pitchFamily="34" charset="0"/>
              </a:rPr>
              <a:t>Video</a:t>
            </a:r>
          </a:p>
        </p:txBody>
      </p:sp>
    </p:spTree>
    <p:extLst>
      <p:ext uri="{BB962C8B-B14F-4D97-AF65-F5344CB8AC3E}">
        <p14:creationId xmlns:p14="http://schemas.microsoft.com/office/powerpoint/2010/main" val="3260505312"/>
      </p:ext>
    </p:extLst>
  </p:cSld>
  <p:clrMapOvr>
    <a:masterClrMapping/>
  </p:clrMapOvr>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userDrawn="1">
  <p:cSld name="Speaker note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77212" name="think-cell Slide" r:id="rId7" imgW="270" imgH="270" progId="TCLayout.ActiveDocument.1">
                  <p:embed/>
                </p:oleObj>
              </mc:Choice>
              <mc:Fallback>
                <p:oleObj name="think-cell Slide" r:id="rId7" imgW="270" imgH="270" progId="TCLayout.ActiveDocument.1">
                  <p:embed/>
                  <p:pic>
                    <p:nvPicPr>
                      <p:cNvPr id="0" name=""/>
                      <p:cNvPicPr/>
                      <p:nvPr/>
                    </p:nvPicPr>
                    <p:blipFill>
                      <a:blip r:embed="rId8"/>
                      <a:stretch>
                        <a:fillRect/>
                      </a:stretch>
                    </p:blipFill>
                    <p:spPr>
                      <a:xfrm>
                        <a:off x="1588" y="1589"/>
                        <a:ext cx="1587" cy="1587"/>
                      </a:xfrm>
                      <a:prstGeom prst="rect">
                        <a:avLst/>
                      </a:prstGeom>
                    </p:spPr>
                  </p:pic>
                </p:oleObj>
              </mc:Fallback>
            </mc:AlternateContent>
          </a:graphicData>
        </a:graphic>
      </p:graphicFrame>
      <p:sp>
        <p:nvSpPr>
          <p:cNvPr id="4" name="Text Placeholder 6"/>
          <p:cNvSpPr>
            <a:spLocks noGrp="1"/>
          </p:cNvSpPr>
          <p:nvPr>
            <p:ph type="body" sz="quarter" idx="11" hasCustomPrompt="1"/>
            <p:custDataLst>
              <p:tags r:id="rId3"/>
            </p:custDataLst>
          </p:nvPr>
        </p:nvSpPr>
        <p:spPr>
          <a:xfrm>
            <a:off x="7" y="6238888"/>
            <a:ext cx="12188826" cy="619125"/>
          </a:xfrm>
          <a:prstGeom prst="rect">
            <a:avLst/>
          </a:prstGeom>
          <a:solidFill>
            <a:srgbClr val="FFFF99"/>
          </a:solidFill>
        </p:spPr>
        <p:txBody>
          <a:bodyPr wrap="square" lIns="152377" tIns="76189" rIns="152377" bIns="76189" anchor="b" anchorCtr="0">
            <a:noAutofit/>
          </a:bodyPr>
          <a:lstStyle>
            <a:lvl1pPr algn="r">
              <a:buFont typeface="Arial" pitchFamily="34" charset="0"/>
              <a:buNone/>
              <a:defRPr sz="3699" spc="-60"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dirty="0" smtClean="0"/>
              <a:t>Next slide topic</a:t>
            </a:r>
          </a:p>
        </p:txBody>
      </p:sp>
      <p:sp>
        <p:nvSpPr>
          <p:cNvPr id="5" name="Title 1"/>
          <p:cNvSpPr>
            <a:spLocks noGrp="1"/>
          </p:cNvSpPr>
          <p:nvPr>
            <p:ph type="title"/>
            <p:custDataLst>
              <p:tags r:id="rId4"/>
            </p:custDataLst>
          </p:nvPr>
        </p:nvSpPr>
        <p:spPr>
          <a:xfrm>
            <a:off x="3" y="2"/>
            <a:ext cx="12188825" cy="646042"/>
          </a:xfrm>
        </p:spPr>
        <p:txBody>
          <a:bodyPr>
            <a:noAutofit/>
          </a:bodyPr>
          <a:lstStyle>
            <a:lvl1pPr>
              <a:defRPr>
                <a:solidFill>
                  <a:schemeClr val="bg1"/>
                </a:solidFill>
              </a:defRPr>
            </a:lvl1pPr>
          </a:lstStyle>
          <a:p>
            <a:endParaRPr lang="en-US" dirty="0"/>
          </a:p>
        </p:txBody>
      </p:sp>
      <p:sp>
        <p:nvSpPr>
          <p:cNvPr id="6" name="Text Placeholder 14"/>
          <p:cNvSpPr>
            <a:spLocks noGrp="1"/>
          </p:cNvSpPr>
          <p:nvPr>
            <p:ph idx="1" hasCustomPrompt="1"/>
            <p:custDataLst>
              <p:tags r:id="rId5"/>
            </p:custDataLst>
          </p:nvPr>
        </p:nvSpPr>
        <p:spPr>
          <a:xfrm>
            <a:off x="761804" y="1524005"/>
            <a:ext cx="10665222" cy="4571999"/>
          </a:xfrm>
          <a:prstGeom prst="rect">
            <a:avLst/>
          </a:prstGeom>
        </p:spPr>
        <p:txBody>
          <a:bodyPr vert="horz" lIns="91430" tIns="45715" rIns="91430" bIns="45715" rtlCol="0">
            <a:normAutofit/>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Use this layout for speaker notes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13938479"/>
      </p:ext>
    </p:extLst>
  </p:cSld>
  <p:clrMapOvr>
    <a:masterClrMapping/>
  </p:clrMapOvr>
  <p:transition>
    <p:fade/>
  </p:transition>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p:cSld name="Section header 1">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78236"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sp>
        <p:nvSpPr>
          <p:cNvPr id="8" name="Rectangle 7"/>
          <p:cNvSpPr/>
          <p:nvPr userDrawn="1">
            <p:custDataLst>
              <p:tags r:id="rId3"/>
            </p:custDataLst>
          </p:nvPr>
        </p:nvSpPr>
        <p:spPr>
          <a:xfrm>
            <a:off x="761805"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10" name="Rectangle 9"/>
          <p:cNvSpPr/>
          <p:nvPr>
            <p:custDataLst>
              <p:tags r:id="rId4"/>
            </p:custDataLst>
          </p:nvPr>
        </p:nvSpPr>
        <p:spPr>
          <a:xfrm>
            <a:off x="761805"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7" name="Rectangle 6"/>
          <p:cNvSpPr/>
          <p:nvPr>
            <p:custDataLst>
              <p:tags r:id="rId5"/>
            </p:custDataLst>
          </p:nvPr>
        </p:nvSpPr>
        <p:spPr>
          <a:xfrm>
            <a:off x="761805"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9" name="Text Placeholder 8"/>
          <p:cNvSpPr>
            <a:spLocks noGrp="1"/>
          </p:cNvSpPr>
          <p:nvPr>
            <p:ph type="body" sz="quarter" idx="13" hasCustomPrompt="1"/>
            <p:custDataLst>
              <p:tags r:id="rId6"/>
            </p:custDataLst>
          </p:nvPr>
        </p:nvSpPr>
        <p:spPr>
          <a:xfrm>
            <a:off x="761801" y="2286001"/>
            <a:ext cx="7618016" cy="2286000"/>
          </a:xfrm>
          <a:prstGeom prst="rect">
            <a:avLst/>
          </a:prstGeom>
        </p:spPr>
        <p:txBody>
          <a:bodyPr lIns="380851" tIns="38085" rIns="76170" bIns="38085" anchor="b">
            <a:noAutofit/>
          </a:bodyPr>
          <a:lstStyle>
            <a:lvl1pPr marL="0" indent="0">
              <a:lnSpc>
                <a:spcPct val="80000"/>
              </a:lnSpc>
              <a:buNone/>
              <a:defRPr sz="4799">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custDataLst>
              <p:tags r:id="rId7"/>
            </p:custDataLst>
          </p:nvPr>
        </p:nvSpPr>
        <p:spPr>
          <a:xfrm>
            <a:off x="761801" y="4572000"/>
            <a:ext cx="7618016" cy="762000"/>
          </a:xfrm>
          <a:prstGeom prst="rect">
            <a:avLst/>
          </a:prstGeom>
        </p:spPr>
        <p:txBody>
          <a:bodyPr lIns="380851" tIns="38085" rIns="76170" bIns="38085">
            <a:noAutofit/>
          </a:bodyPr>
          <a:lstStyle>
            <a:lvl1pPr marL="190350" indent="-190350">
              <a:lnSpc>
                <a:spcPct val="80000"/>
              </a:lnSpc>
              <a:buNone/>
              <a:defRPr lang="en-US" sz="1999" kern="1200" dirty="0">
                <a:solidFill>
                  <a:srgbClr val="FFFFFF"/>
                </a:solidFill>
                <a:latin typeface="Segoe UI" pitchFamily="34" charset="0"/>
                <a:ea typeface="Segoe UI" pitchFamily="34" charset="0"/>
                <a:cs typeface="Segoe UI" pitchFamily="34" charset="0"/>
              </a:defRPr>
            </a:lvl1pPr>
          </a:lstStyle>
          <a:p>
            <a:pPr marL="0" lvl="0" indent="0" algn="l" defTabSz="1087658"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517194497"/>
      </p:ext>
    </p:extLst>
  </p:cSld>
  <p:clrMapOvr>
    <a:masterClrMapping/>
  </p:clrMapOvr>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p:cSld name="Section header 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79260"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sp>
        <p:nvSpPr>
          <p:cNvPr id="10" name="Rectangle 9"/>
          <p:cNvSpPr/>
          <p:nvPr>
            <p:custDataLst>
              <p:tags r:id="rId3"/>
            </p:custDataLst>
          </p:nvPr>
        </p:nvSpPr>
        <p:spPr>
          <a:xfrm>
            <a:off x="761805" y="1"/>
            <a:ext cx="11427023"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7" name="Rectangle 6"/>
          <p:cNvSpPr/>
          <p:nvPr>
            <p:custDataLst>
              <p:tags r:id="rId4"/>
            </p:custDataLst>
          </p:nvPr>
        </p:nvSpPr>
        <p:spPr>
          <a:xfrm>
            <a:off x="761805" y="1"/>
            <a:ext cx="11427023"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8" name="Rectangle 7"/>
          <p:cNvSpPr/>
          <p:nvPr userDrawn="1">
            <p:custDataLst>
              <p:tags r:id="rId5"/>
            </p:custDataLst>
          </p:nvPr>
        </p:nvSpPr>
        <p:spPr>
          <a:xfrm>
            <a:off x="761805" y="1"/>
            <a:ext cx="11427023"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9" name="Text Placeholder 8"/>
          <p:cNvSpPr>
            <a:spLocks noGrp="1"/>
          </p:cNvSpPr>
          <p:nvPr>
            <p:ph type="body" sz="quarter" idx="13" hasCustomPrompt="1"/>
            <p:custDataLst>
              <p:tags r:id="rId6"/>
            </p:custDataLst>
          </p:nvPr>
        </p:nvSpPr>
        <p:spPr>
          <a:xfrm>
            <a:off x="761801" y="2286001"/>
            <a:ext cx="7618016" cy="2286000"/>
          </a:xfrm>
          <a:prstGeom prst="rect">
            <a:avLst/>
          </a:prstGeom>
        </p:spPr>
        <p:txBody>
          <a:bodyPr lIns="380851" tIns="38085" rIns="76170" bIns="38085" anchor="b">
            <a:noAutofit/>
          </a:bodyPr>
          <a:lstStyle>
            <a:lvl1pPr marL="0" indent="0">
              <a:lnSpc>
                <a:spcPct val="80000"/>
              </a:lnSpc>
              <a:buNone/>
              <a:defRPr sz="4799">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custDataLst>
              <p:tags r:id="rId7"/>
            </p:custDataLst>
          </p:nvPr>
        </p:nvSpPr>
        <p:spPr>
          <a:xfrm>
            <a:off x="761801" y="4572000"/>
            <a:ext cx="7618016" cy="762000"/>
          </a:xfrm>
          <a:prstGeom prst="rect">
            <a:avLst/>
          </a:prstGeom>
        </p:spPr>
        <p:txBody>
          <a:bodyPr lIns="380851" tIns="38085" rIns="76170" bIns="38085">
            <a:noAutofit/>
          </a:bodyPr>
          <a:lstStyle>
            <a:lvl1pPr marL="190350" indent="-190350">
              <a:lnSpc>
                <a:spcPct val="80000"/>
              </a:lnSpc>
              <a:buNone/>
              <a:defRPr lang="en-US" sz="1999" kern="1200" dirty="0">
                <a:solidFill>
                  <a:srgbClr val="FFFFFF"/>
                </a:solidFill>
                <a:latin typeface="Segoe UI" pitchFamily="34" charset="0"/>
                <a:ea typeface="Segoe UI" pitchFamily="34" charset="0"/>
                <a:cs typeface="Segoe UI" pitchFamily="34" charset="0"/>
              </a:defRPr>
            </a:lvl1pPr>
          </a:lstStyle>
          <a:p>
            <a:pPr marL="0" lvl="0" indent="0" algn="l" defTabSz="1087658"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2534743572"/>
      </p:ext>
    </p:extLst>
  </p:cSld>
  <p:clrMapOvr>
    <a:masterClrMapping/>
  </p:clrMapOvr>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p:cSld name="Section header 3">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80284"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sp>
        <p:nvSpPr>
          <p:cNvPr id="8" name="Rectangle 7"/>
          <p:cNvSpPr/>
          <p:nvPr userDrawn="1">
            <p:custDataLst>
              <p:tags r:id="rId3"/>
            </p:custDataLst>
          </p:nvPr>
        </p:nvSpPr>
        <p:spPr>
          <a:xfrm>
            <a:off x="761805" y="1"/>
            <a:ext cx="11427023"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10" name="Rectangle 9"/>
          <p:cNvSpPr/>
          <p:nvPr>
            <p:custDataLst>
              <p:tags r:id="rId4"/>
            </p:custDataLst>
          </p:nvPr>
        </p:nvSpPr>
        <p:spPr>
          <a:xfrm>
            <a:off x="761805" y="1"/>
            <a:ext cx="11427023"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7" name="Rectangle 6"/>
          <p:cNvSpPr/>
          <p:nvPr>
            <p:custDataLst>
              <p:tags r:id="rId5"/>
            </p:custDataLst>
          </p:nvPr>
        </p:nvSpPr>
        <p:spPr>
          <a:xfrm>
            <a:off x="761805" y="1"/>
            <a:ext cx="11427023"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76143" tIns="38072" rIns="76143" bIns="38072" rtlCol="0" anchor="ctr">
            <a:noAutofit/>
          </a:bodyPr>
          <a:lstStyle/>
          <a:p>
            <a:pPr algn="ctr" defTabSz="1087658"/>
            <a:endParaRPr lang="en-US" sz="2199" dirty="0">
              <a:solidFill>
                <a:prstClr val="white"/>
              </a:solidFill>
            </a:endParaRPr>
          </a:p>
        </p:txBody>
      </p:sp>
      <p:sp>
        <p:nvSpPr>
          <p:cNvPr id="9" name="Text Placeholder 8"/>
          <p:cNvSpPr>
            <a:spLocks noGrp="1"/>
          </p:cNvSpPr>
          <p:nvPr>
            <p:ph type="body" sz="quarter" idx="13" hasCustomPrompt="1"/>
            <p:custDataLst>
              <p:tags r:id="rId6"/>
            </p:custDataLst>
          </p:nvPr>
        </p:nvSpPr>
        <p:spPr>
          <a:xfrm>
            <a:off x="761801" y="2286001"/>
            <a:ext cx="7618016" cy="2286000"/>
          </a:xfrm>
          <a:prstGeom prst="rect">
            <a:avLst/>
          </a:prstGeom>
        </p:spPr>
        <p:txBody>
          <a:bodyPr lIns="380851" tIns="38085" rIns="76170" bIns="38085" anchor="b">
            <a:noAutofit/>
          </a:bodyPr>
          <a:lstStyle>
            <a:lvl1pPr marL="0" indent="0">
              <a:lnSpc>
                <a:spcPct val="80000"/>
              </a:lnSpc>
              <a:buNone/>
              <a:defRPr sz="4799">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custDataLst>
              <p:tags r:id="rId7"/>
            </p:custDataLst>
          </p:nvPr>
        </p:nvSpPr>
        <p:spPr>
          <a:xfrm>
            <a:off x="761801" y="4572000"/>
            <a:ext cx="7618016" cy="762000"/>
          </a:xfrm>
          <a:prstGeom prst="rect">
            <a:avLst/>
          </a:prstGeom>
        </p:spPr>
        <p:txBody>
          <a:bodyPr lIns="380851" tIns="38085" rIns="76170" bIns="38085">
            <a:noAutofit/>
          </a:bodyPr>
          <a:lstStyle>
            <a:lvl1pPr marL="190350" indent="-190350">
              <a:lnSpc>
                <a:spcPct val="80000"/>
              </a:lnSpc>
              <a:buNone/>
              <a:defRPr lang="en-US" sz="1999" kern="1200" dirty="0">
                <a:solidFill>
                  <a:srgbClr val="FFFFFF"/>
                </a:solidFill>
                <a:latin typeface="Segoe UI" pitchFamily="34" charset="0"/>
                <a:ea typeface="Segoe UI" pitchFamily="34" charset="0"/>
                <a:cs typeface="Segoe UI" pitchFamily="34" charset="0"/>
              </a:defRPr>
            </a:lvl1pPr>
          </a:lstStyle>
          <a:p>
            <a:pPr marL="0" lvl="0" indent="0" algn="l" defTabSz="1087658"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684250417"/>
      </p:ext>
    </p:extLst>
  </p:cSld>
  <p:clrMapOvr>
    <a:masterClrMapping/>
  </p:clrMapOvr>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preserve="1">
  <p:cSld name="Microsoft logo 1">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81308" name="think-cell Slide" r:id="rId8" imgW="270" imgH="270" progId="TCLayout.ActiveDocument.1">
                  <p:embed/>
                </p:oleObj>
              </mc:Choice>
              <mc:Fallback>
                <p:oleObj name="think-cell Slide" r:id="rId8" imgW="270" imgH="270" progId="TCLayout.ActiveDocument.1">
                  <p:embed/>
                  <p:pic>
                    <p:nvPicPr>
                      <p:cNvPr id="0" name=""/>
                      <p:cNvPicPr/>
                      <p:nvPr/>
                    </p:nvPicPr>
                    <p:blipFill>
                      <a:blip r:embed="rId9"/>
                      <a:stretch>
                        <a:fillRect/>
                      </a:stretch>
                    </p:blipFill>
                    <p:spPr>
                      <a:xfrm>
                        <a:off x="1588" y="1589"/>
                        <a:ext cx="1587" cy="1587"/>
                      </a:xfrm>
                      <a:prstGeom prst="rect">
                        <a:avLst/>
                      </a:prstGeom>
                    </p:spPr>
                  </p:pic>
                </p:oleObj>
              </mc:Fallback>
            </mc:AlternateContent>
          </a:graphicData>
        </a:graphic>
      </p:graphicFrame>
      <p:sp>
        <p:nvSpPr>
          <p:cNvPr id="5" name="Rectangle 4"/>
          <p:cNvSpPr/>
          <p:nvPr>
            <p:custDataLst>
              <p:tags r:id="rId3"/>
            </p:custDataLst>
          </p:nvPr>
        </p:nvSpPr>
        <p:spPr>
          <a:xfrm>
            <a:off x="3" y="0"/>
            <a:ext cx="12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0" tIns="38075" rIns="76150" bIns="38075" rtlCol="0" anchor="ctr"/>
          <a:lstStyle/>
          <a:p>
            <a:pPr algn="ctr" defTabSz="1087658"/>
            <a:endParaRPr lang="en-US" sz="2199" dirty="0">
              <a:solidFill>
                <a:prstClr val="white"/>
              </a:solidFill>
            </a:endParaRPr>
          </a:p>
        </p:txBody>
      </p:sp>
      <p:pic>
        <p:nvPicPr>
          <p:cNvPr id="7" name="Picture 6"/>
          <p:cNvPicPr>
            <a:picLocks noChangeAspect="1"/>
          </p:cNvPicPr>
          <p:nvPr>
            <p:custDataLst>
              <p:tags r:id="rId4"/>
            </p:custDataLst>
          </p:nvPr>
        </p:nvPicPr>
        <p:blipFill>
          <a:blip r:embed="rId10" cstate="email">
            <a:extLst>
              <a:ext uri="{28A0092B-C50C-407E-A947-70E740481C1C}">
                <a14:useLocalDpi xmlns:a14="http://schemas.microsoft.com/office/drawing/2010/main"/>
              </a:ext>
            </a:extLst>
          </a:blip>
          <a:stretch>
            <a:fillRect/>
          </a:stretch>
        </p:blipFill>
        <p:spPr>
          <a:xfrm>
            <a:off x="658645" y="3048000"/>
            <a:ext cx="2570735" cy="419108"/>
          </a:xfrm>
          <a:prstGeom prst="rect">
            <a:avLst/>
          </a:prstGeom>
        </p:spPr>
      </p:pic>
      <p:sp>
        <p:nvSpPr>
          <p:cNvPr id="4" name="Rectangle 3"/>
          <p:cNvSpPr/>
          <p:nvPr>
            <p:custDataLst>
              <p:tags r:id="rId5"/>
            </p:custDataLst>
          </p:nvPr>
        </p:nvSpPr>
        <p:spPr>
          <a:xfrm>
            <a:off x="3" y="0"/>
            <a:ext cx="12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0" tIns="38075" rIns="76150" bIns="38075" rtlCol="0" anchor="ctr"/>
          <a:lstStyle/>
          <a:p>
            <a:pPr algn="ctr" defTabSz="1087658"/>
            <a:endParaRPr lang="en-US" sz="2199" dirty="0">
              <a:solidFill>
                <a:prstClr val="white"/>
              </a:solidFill>
            </a:endParaRPr>
          </a:p>
        </p:txBody>
      </p:sp>
      <p:pic>
        <p:nvPicPr>
          <p:cNvPr id="8" name="Picture 7"/>
          <p:cNvPicPr>
            <a:picLocks noChangeAspect="1"/>
          </p:cNvPicPr>
          <p:nvPr userDrawn="1">
            <p:custDataLst>
              <p:tags r:id="rId6"/>
            </p:custDataLst>
          </p:nvPr>
        </p:nvPicPr>
        <p:blipFill>
          <a:blip r:embed="rId11" cstate="email">
            <a:extLst>
              <a:ext uri="{28A0092B-C50C-407E-A947-70E740481C1C}">
                <a14:useLocalDpi xmlns:a14="http://schemas.microsoft.com/office/drawing/2010/main"/>
              </a:ext>
            </a:extLst>
          </a:blip>
          <a:stretch>
            <a:fillRect/>
          </a:stretch>
        </p:blipFill>
        <p:spPr>
          <a:xfrm>
            <a:off x="446120" y="2899241"/>
            <a:ext cx="2880367" cy="1059525"/>
          </a:xfrm>
          <a:prstGeom prst="rect">
            <a:avLst/>
          </a:prstGeom>
        </p:spPr>
      </p:pic>
    </p:spTree>
    <p:extLst>
      <p:ext uri="{BB962C8B-B14F-4D97-AF65-F5344CB8AC3E}">
        <p14:creationId xmlns:p14="http://schemas.microsoft.com/office/powerpoint/2010/main" val="198706899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85460"/>
      </p:ext>
    </p:extLst>
  </p:cSld>
  <p:clrMapOvr>
    <a:masterClrMapping/>
  </p:clrMapOvr>
  <p:transition>
    <p:fade/>
  </p:transition>
  <p:timing>
    <p:tnLst>
      <p:par>
        <p:cTn id="1" dur="indefinite" restart="never" nodeType="tmRoot"/>
      </p:par>
    </p:tn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p:cSld name="Microsoft logo 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82332" name="think-cell Slide" r:id="rId10" imgW="270" imgH="270" progId="TCLayout.ActiveDocument.1">
                  <p:embed/>
                </p:oleObj>
              </mc:Choice>
              <mc:Fallback>
                <p:oleObj name="think-cell Slide" r:id="rId10" imgW="270" imgH="270" progId="TCLayout.ActiveDocument.1">
                  <p:embed/>
                  <p:pic>
                    <p:nvPicPr>
                      <p:cNvPr id="0" name=""/>
                      <p:cNvPicPr/>
                      <p:nvPr/>
                    </p:nvPicPr>
                    <p:blipFill>
                      <a:blip r:embed="rId11"/>
                      <a:stretch>
                        <a:fillRect/>
                      </a:stretch>
                    </p:blipFill>
                    <p:spPr>
                      <a:xfrm>
                        <a:off x="1588" y="1589"/>
                        <a:ext cx="1587" cy="1587"/>
                      </a:xfrm>
                      <a:prstGeom prst="rect">
                        <a:avLst/>
                      </a:prstGeom>
                    </p:spPr>
                  </p:pic>
                </p:oleObj>
              </mc:Fallback>
            </mc:AlternateContent>
          </a:graphicData>
        </a:graphic>
      </p:graphicFrame>
      <p:sp>
        <p:nvSpPr>
          <p:cNvPr id="5" name="Rectangle 4"/>
          <p:cNvSpPr/>
          <p:nvPr>
            <p:custDataLst>
              <p:tags r:id="rId3"/>
            </p:custDataLst>
          </p:nvPr>
        </p:nvSpPr>
        <p:spPr>
          <a:xfrm>
            <a:off x="3"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6150" tIns="38075" rIns="76150" bIns="38075" rtlCol="0" anchor="ctr"/>
          <a:lstStyle/>
          <a:p>
            <a:pPr algn="ctr" defTabSz="1087658"/>
            <a:endParaRPr lang="en-US" sz="2199" dirty="0">
              <a:solidFill>
                <a:prstClr val="white"/>
              </a:solidFill>
            </a:endParaRPr>
          </a:p>
        </p:txBody>
      </p:sp>
      <p:pic>
        <p:nvPicPr>
          <p:cNvPr id="7" name="Picture 6"/>
          <p:cNvPicPr>
            <a:picLocks noChangeAspect="1"/>
          </p:cNvPicPr>
          <p:nvPr>
            <p:custDataLst>
              <p:tags r:id="rId4"/>
            </p:custDataLst>
          </p:nvPr>
        </p:nvPicPr>
        <p:blipFill>
          <a:blip r:embed="rId12" cstate="email">
            <a:extLst>
              <a:ext uri="{28A0092B-C50C-407E-A947-70E740481C1C}">
                <a14:useLocalDpi xmlns:a14="http://schemas.microsoft.com/office/drawing/2010/main"/>
              </a:ext>
            </a:extLst>
          </a:blip>
          <a:stretch>
            <a:fillRect/>
          </a:stretch>
        </p:blipFill>
        <p:spPr>
          <a:xfrm>
            <a:off x="658645" y="3048000"/>
            <a:ext cx="2570735" cy="419108"/>
          </a:xfrm>
          <a:prstGeom prst="rect">
            <a:avLst/>
          </a:prstGeom>
        </p:spPr>
      </p:pic>
      <p:sp>
        <p:nvSpPr>
          <p:cNvPr id="4" name="Rectangle 3"/>
          <p:cNvSpPr/>
          <p:nvPr>
            <p:custDataLst>
              <p:tags r:id="rId5"/>
            </p:custDataLst>
          </p:nvPr>
        </p:nvSpPr>
        <p:spPr>
          <a:xfrm>
            <a:off x="3"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6150" tIns="38075" rIns="76150" bIns="38075" rtlCol="0" anchor="ctr"/>
          <a:lstStyle/>
          <a:p>
            <a:pPr algn="ctr" defTabSz="1087658"/>
            <a:endParaRPr lang="en-US" sz="2199" dirty="0">
              <a:solidFill>
                <a:prstClr val="white"/>
              </a:solidFill>
            </a:endParaRPr>
          </a:p>
        </p:txBody>
      </p:sp>
      <p:pic>
        <p:nvPicPr>
          <p:cNvPr id="6" name="Picture 5"/>
          <p:cNvPicPr>
            <a:picLocks noChangeAspect="1"/>
          </p:cNvPicPr>
          <p:nvPr>
            <p:custDataLst>
              <p:tags r:id="rId6"/>
            </p:custDataLst>
          </p:nvPr>
        </p:nvPicPr>
        <p:blipFill>
          <a:blip r:embed="rId12" cstate="email">
            <a:extLst>
              <a:ext uri="{28A0092B-C50C-407E-A947-70E740481C1C}">
                <a14:useLocalDpi xmlns:a14="http://schemas.microsoft.com/office/drawing/2010/main"/>
              </a:ext>
            </a:extLst>
          </a:blip>
          <a:stretch>
            <a:fillRect/>
          </a:stretch>
        </p:blipFill>
        <p:spPr>
          <a:xfrm>
            <a:off x="761806" y="3048000"/>
            <a:ext cx="2570735" cy="419108"/>
          </a:xfrm>
          <a:prstGeom prst="rect">
            <a:avLst/>
          </a:prstGeom>
        </p:spPr>
      </p:pic>
      <p:sp>
        <p:nvSpPr>
          <p:cNvPr id="8" name="Rectangle 7"/>
          <p:cNvSpPr/>
          <p:nvPr userDrawn="1">
            <p:custDataLst>
              <p:tags r:id="rId7"/>
            </p:custDataLst>
          </p:nvPr>
        </p:nvSpPr>
        <p:spPr>
          <a:xfrm>
            <a:off x="3" y="0"/>
            <a:ext cx="1218882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6150" tIns="38075" rIns="76150" bIns="38075" rtlCol="0" anchor="ctr"/>
          <a:lstStyle/>
          <a:p>
            <a:pPr algn="ctr" defTabSz="1087658"/>
            <a:endParaRPr lang="en-US" sz="2199" dirty="0">
              <a:solidFill>
                <a:prstClr val="white"/>
              </a:solidFill>
            </a:endParaRPr>
          </a:p>
        </p:txBody>
      </p:sp>
      <p:pic>
        <p:nvPicPr>
          <p:cNvPr id="10" name="Picture 9"/>
          <p:cNvPicPr>
            <a:picLocks noChangeAspect="1"/>
          </p:cNvPicPr>
          <p:nvPr userDrawn="1">
            <p:custDataLst>
              <p:tags r:id="rId8"/>
            </p:custDataLst>
          </p:nvPr>
        </p:nvPicPr>
        <p:blipFill>
          <a:blip r:embed="rId13" cstate="email">
            <a:extLst>
              <a:ext uri="{28A0092B-C50C-407E-A947-70E740481C1C}">
                <a14:useLocalDpi xmlns:a14="http://schemas.microsoft.com/office/drawing/2010/main"/>
              </a:ext>
            </a:extLst>
          </a:blip>
          <a:stretch>
            <a:fillRect/>
          </a:stretch>
        </p:blipFill>
        <p:spPr>
          <a:xfrm>
            <a:off x="446120" y="2899241"/>
            <a:ext cx="2880367" cy="1059525"/>
          </a:xfrm>
          <a:prstGeom prst="rect">
            <a:avLst/>
          </a:prstGeom>
        </p:spPr>
      </p:pic>
    </p:spTree>
    <p:extLst>
      <p:ext uri="{BB962C8B-B14F-4D97-AF65-F5344CB8AC3E}">
        <p14:creationId xmlns:p14="http://schemas.microsoft.com/office/powerpoint/2010/main" val="9144921"/>
      </p:ext>
    </p:extLst>
  </p:cSld>
  <p:clrMapOvr>
    <a:masterClrMapping/>
  </p:clrMapOvr>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p:cSld name="Microsoft logo 3">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83356" name="think-cell Slide" r:id="rId10" imgW="270" imgH="270" progId="TCLayout.ActiveDocument.1">
                  <p:embed/>
                </p:oleObj>
              </mc:Choice>
              <mc:Fallback>
                <p:oleObj name="think-cell Slide" r:id="rId10" imgW="270" imgH="270" progId="TCLayout.ActiveDocument.1">
                  <p:embed/>
                  <p:pic>
                    <p:nvPicPr>
                      <p:cNvPr id="0" name=""/>
                      <p:cNvPicPr/>
                      <p:nvPr/>
                    </p:nvPicPr>
                    <p:blipFill>
                      <a:blip r:embed="rId11"/>
                      <a:stretch>
                        <a:fillRect/>
                      </a:stretch>
                    </p:blipFill>
                    <p:spPr>
                      <a:xfrm>
                        <a:off x="1588" y="1589"/>
                        <a:ext cx="1587" cy="1587"/>
                      </a:xfrm>
                      <a:prstGeom prst="rect">
                        <a:avLst/>
                      </a:prstGeom>
                    </p:spPr>
                  </p:pic>
                </p:oleObj>
              </mc:Fallback>
            </mc:AlternateContent>
          </a:graphicData>
        </a:graphic>
      </p:graphicFrame>
      <p:sp>
        <p:nvSpPr>
          <p:cNvPr id="5" name="Rectangle 4"/>
          <p:cNvSpPr/>
          <p:nvPr>
            <p:custDataLst>
              <p:tags r:id="rId3"/>
            </p:custDataLst>
          </p:nvPr>
        </p:nvSpPr>
        <p:spPr>
          <a:xfrm>
            <a:off x="3"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0" tIns="38075" rIns="76150" bIns="38075" rtlCol="0" anchor="ctr"/>
          <a:lstStyle/>
          <a:p>
            <a:pPr algn="ctr" defTabSz="1087658"/>
            <a:endParaRPr lang="en-US" sz="2199" dirty="0">
              <a:solidFill>
                <a:prstClr val="white"/>
              </a:solidFill>
            </a:endParaRPr>
          </a:p>
        </p:txBody>
      </p:sp>
      <p:pic>
        <p:nvPicPr>
          <p:cNvPr id="7" name="Picture 6"/>
          <p:cNvPicPr>
            <a:picLocks noChangeAspect="1"/>
          </p:cNvPicPr>
          <p:nvPr>
            <p:custDataLst>
              <p:tags r:id="rId4"/>
            </p:custDataLst>
          </p:nvPr>
        </p:nvPicPr>
        <p:blipFill>
          <a:blip r:embed="rId12" cstate="email">
            <a:extLst>
              <a:ext uri="{28A0092B-C50C-407E-A947-70E740481C1C}">
                <a14:useLocalDpi xmlns:a14="http://schemas.microsoft.com/office/drawing/2010/main"/>
              </a:ext>
            </a:extLst>
          </a:blip>
          <a:stretch>
            <a:fillRect/>
          </a:stretch>
        </p:blipFill>
        <p:spPr>
          <a:xfrm>
            <a:off x="658645" y="3048833"/>
            <a:ext cx="2570735" cy="417442"/>
          </a:xfrm>
          <a:prstGeom prst="rect">
            <a:avLst/>
          </a:prstGeom>
        </p:spPr>
      </p:pic>
      <p:sp>
        <p:nvSpPr>
          <p:cNvPr id="4" name="Rectangle 3"/>
          <p:cNvSpPr/>
          <p:nvPr>
            <p:custDataLst>
              <p:tags r:id="rId5"/>
            </p:custDataLst>
          </p:nvPr>
        </p:nvSpPr>
        <p:spPr>
          <a:xfrm>
            <a:off x="3"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0" tIns="38075" rIns="76150" bIns="38075" rtlCol="0" anchor="ctr"/>
          <a:lstStyle/>
          <a:p>
            <a:pPr algn="ctr" defTabSz="1087658"/>
            <a:endParaRPr lang="en-US" sz="2199" dirty="0">
              <a:solidFill>
                <a:prstClr val="white"/>
              </a:solidFill>
            </a:endParaRPr>
          </a:p>
        </p:txBody>
      </p:sp>
      <p:pic>
        <p:nvPicPr>
          <p:cNvPr id="6" name="Picture 5"/>
          <p:cNvPicPr>
            <a:picLocks noChangeAspect="1"/>
          </p:cNvPicPr>
          <p:nvPr>
            <p:custDataLst>
              <p:tags r:id="rId6"/>
            </p:custDataLst>
          </p:nvPr>
        </p:nvPicPr>
        <p:blipFill>
          <a:blip r:embed="rId12" cstate="email">
            <a:extLst>
              <a:ext uri="{28A0092B-C50C-407E-A947-70E740481C1C}">
                <a14:useLocalDpi xmlns:a14="http://schemas.microsoft.com/office/drawing/2010/main"/>
              </a:ext>
            </a:extLst>
          </a:blip>
          <a:stretch>
            <a:fillRect/>
          </a:stretch>
        </p:blipFill>
        <p:spPr>
          <a:xfrm>
            <a:off x="761806" y="3048833"/>
            <a:ext cx="2570735" cy="417442"/>
          </a:xfrm>
          <a:prstGeom prst="rect">
            <a:avLst/>
          </a:prstGeom>
        </p:spPr>
      </p:pic>
      <p:sp>
        <p:nvSpPr>
          <p:cNvPr id="8" name="Rectangle 7"/>
          <p:cNvSpPr/>
          <p:nvPr userDrawn="1">
            <p:custDataLst>
              <p:tags r:id="rId7"/>
            </p:custDataLst>
          </p:nvPr>
        </p:nvSpPr>
        <p:spPr>
          <a:xfrm>
            <a:off x="3"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0" tIns="38075" rIns="76150" bIns="38075" rtlCol="0" anchor="ctr"/>
          <a:lstStyle/>
          <a:p>
            <a:pPr algn="ctr" defTabSz="1087658"/>
            <a:endParaRPr lang="en-US" sz="2199" dirty="0">
              <a:solidFill>
                <a:prstClr val="white"/>
              </a:solidFill>
            </a:endParaRPr>
          </a:p>
        </p:txBody>
      </p:sp>
      <p:pic>
        <p:nvPicPr>
          <p:cNvPr id="10" name="Picture 9"/>
          <p:cNvPicPr>
            <a:picLocks noChangeAspect="1"/>
          </p:cNvPicPr>
          <p:nvPr userDrawn="1">
            <p:custDataLst>
              <p:tags r:id="rId8"/>
            </p:custDataLst>
          </p:nvPr>
        </p:nvPicPr>
        <p:blipFill>
          <a:blip r:embed="rId13" cstate="email">
            <a:extLst>
              <a:ext uri="{28A0092B-C50C-407E-A947-70E740481C1C}">
                <a14:useLocalDpi xmlns:a14="http://schemas.microsoft.com/office/drawing/2010/main"/>
              </a:ext>
            </a:extLst>
          </a:blip>
          <a:stretch>
            <a:fillRect/>
          </a:stretch>
        </p:blipFill>
        <p:spPr>
          <a:xfrm>
            <a:off x="446120" y="2899241"/>
            <a:ext cx="2880367" cy="1059525"/>
          </a:xfrm>
          <a:prstGeom prst="rect">
            <a:avLst/>
          </a:prstGeom>
        </p:spPr>
      </p:pic>
    </p:spTree>
    <p:extLst>
      <p:ext uri="{BB962C8B-B14F-4D97-AF65-F5344CB8AC3E}">
        <p14:creationId xmlns:p14="http://schemas.microsoft.com/office/powerpoint/2010/main" val="3514970474"/>
      </p:ext>
    </p:extLst>
  </p:cSld>
  <p:clrMapOvr>
    <a:masterClrMapping/>
  </p:clrMapOvr>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675741970"/>
      </p:ext>
    </p:extLst>
  </p:cSld>
  <p:clrMapOvr>
    <a:masterClrMapping/>
  </p:clrMapOvr>
  <p:transition>
    <p:fad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p:cSld name="1 Line with Subtitle">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441844" y="880227"/>
            <a:ext cx="11277202" cy="502701"/>
          </a:xfrm>
          <a:prstGeom prst="rect">
            <a:avLst/>
          </a:prstGeom>
        </p:spPr>
        <p:txBody>
          <a:bodyPr>
            <a:noAutofit/>
          </a:bodyPr>
          <a:lstStyle>
            <a:lvl1pPr marL="0" indent="0" algn="l">
              <a:lnSpc>
                <a:spcPts val="3999"/>
              </a:lnSpc>
              <a:buNone/>
              <a:defRPr sz="2399" b="0">
                <a:solidFill>
                  <a:srgbClr val="000000"/>
                </a:solidFill>
              </a:defRPr>
            </a:lvl1pPr>
            <a:lvl2pPr marL="609402" indent="0" algn="ctr">
              <a:buNone/>
              <a:defRPr>
                <a:solidFill>
                  <a:schemeClr val="tx1">
                    <a:tint val="75000"/>
                  </a:schemeClr>
                </a:solidFill>
              </a:defRPr>
            </a:lvl2pPr>
            <a:lvl3pPr marL="1218804" indent="0" algn="ctr">
              <a:buNone/>
              <a:defRPr>
                <a:solidFill>
                  <a:schemeClr val="tx1">
                    <a:tint val="75000"/>
                  </a:schemeClr>
                </a:solidFill>
              </a:defRPr>
            </a:lvl3pPr>
            <a:lvl4pPr marL="1828205" indent="0" algn="ctr">
              <a:buNone/>
              <a:defRPr>
                <a:solidFill>
                  <a:schemeClr val="tx1">
                    <a:tint val="75000"/>
                  </a:schemeClr>
                </a:solidFill>
              </a:defRPr>
            </a:lvl4pPr>
            <a:lvl5pPr marL="2437607" indent="0" algn="ctr">
              <a:buNone/>
              <a:defRPr>
                <a:solidFill>
                  <a:schemeClr val="tx1">
                    <a:tint val="75000"/>
                  </a:schemeClr>
                </a:solidFill>
              </a:defRPr>
            </a:lvl5pPr>
            <a:lvl6pPr marL="3047010" indent="0" algn="ctr">
              <a:buNone/>
              <a:defRPr>
                <a:solidFill>
                  <a:schemeClr val="tx1">
                    <a:tint val="75000"/>
                  </a:schemeClr>
                </a:solidFill>
              </a:defRPr>
            </a:lvl6pPr>
            <a:lvl7pPr marL="3656412" indent="0" algn="ctr">
              <a:buNone/>
              <a:defRPr>
                <a:solidFill>
                  <a:schemeClr val="tx1">
                    <a:tint val="75000"/>
                  </a:schemeClr>
                </a:solidFill>
              </a:defRPr>
            </a:lvl7pPr>
            <a:lvl8pPr marL="4265813" indent="0" algn="ctr">
              <a:buNone/>
              <a:defRPr>
                <a:solidFill>
                  <a:schemeClr val="tx1">
                    <a:tint val="75000"/>
                  </a:schemeClr>
                </a:solidFill>
              </a:defRPr>
            </a:lvl8pPr>
            <a:lvl9pPr marL="4875215" indent="0" algn="ctr">
              <a:buNone/>
              <a:defRPr>
                <a:solidFill>
                  <a:schemeClr val="tx1">
                    <a:tint val="75000"/>
                  </a:schemeClr>
                </a:solidFill>
              </a:defRPr>
            </a:lvl9pPr>
          </a:lstStyle>
          <a:p>
            <a:r>
              <a:rPr lang="en-US" noProof="0" smtClean="0"/>
              <a:t>Click to edit Master subtitle style</a:t>
            </a:r>
            <a:endParaRPr lang="en-US" noProof="0" dirty="0"/>
          </a:p>
        </p:txBody>
      </p:sp>
      <p:sp>
        <p:nvSpPr>
          <p:cNvPr id="7" name="Title 6"/>
          <p:cNvSpPr>
            <a:spLocks noGrp="1"/>
          </p:cNvSpPr>
          <p:nvPr>
            <p:ph type="title"/>
          </p:nvPr>
        </p:nvSpPr>
        <p:spPr bwMode="black">
          <a:xfrm>
            <a:off x="441844" y="313418"/>
            <a:ext cx="11277202" cy="550579"/>
          </a:xfrm>
        </p:spPr>
        <p:txBody>
          <a:bodyPr>
            <a:noAutofit/>
          </a:bodyPr>
          <a:lstStyle/>
          <a:p>
            <a:r>
              <a:rPr lang="en-US" noProof="0" smtClean="0"/>
              <a:t>Click to edit Master title style</a:t>
            </a:r>
            <a:endParaRPr lang="en-US" noProof="0" dirty="0"/>
          </a:p>
        </p:txBody>
      </p:sp>
    </p:spTree>
    <p:extLst>
      <p:ext uri="{BB962C8B-B14F-4D97-AF65-F5344CB8AC3E}">
        <p14:creationId xmlns:p14="http://schemas.microsoft.com/office/powerpoint/2010/main" val="3794599403"/>
      </p:ext>
    </p:extLst>
  </p:cSld>
  <p:clrMapOvr>
    <a:masterClrMapping/>
  </p:clrMapOvr>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19113" y="1447801"/>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88320123"/>
      </p:ext>
    </p:extLst>
  </p:cSld>
  <p:clrMapOvr>
    <a:masterClrMapping/>
  </p:clrMapOvr>
  <p:transition>
    <p:fad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p:cSld name="Section Title Accent Color 5">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70" y="2084174"/>
            <a:ext cx="11650488" cy="1796217"/>
          </a:xfrm>
          <a:noFill/>
        </p:spPr>
        <p:txBody>
          <a:bodyPr tIns="109728" bIns="109728" anchor="t" anchorCtr="0"/>
          <a:lstStyle>
            <a:lvl1pPr>
              <a:defRPr sz="8500" spc="-97" baseline="0">
                <a:gradFill>
                  <a:gsLst>
                    <a:gs pos="100000">
                      <a:schemeClr val="tx1"/>
                    </a:gs>
                    <a:gs pos="0">
                      <a:schemeClr val="tx1"/>
                    </a:gs>
                  </a:gsLst>
                  <a:lin ang="5400000" scaled="0"/>
                </a:gradFill>
              </a:defRPr>
            </a:lvl1pPr>
          </a:lstStyle>
          <a:p>
            <a:r>
              <a:rPr lang="en-US" dirty="0" smtClean="0"/>
              <a:t>Section Title</a:t>
            </a:r>
            <a:endParaRPr lang="en-US" dirty="0"/>
          </a:p>
        </p:txBody>
      </p:sp>
      <p:sp>
        <p:nvSpPr>
          <p:cNvPr id="3" name="Footer Placeholder 2"/>
          <p:cNvSpPr>
            <a:spLocks noGrp="1"/>
          </p:cNvSpPr>
          <p:nvPr>
            <p:ph type="ftr" sz="quarter" idx="10"/>
          </p:nvPr>
        </p:nvSpPr>
        <p:spPr/>
        <p:txBody>
          <a:bodyPr/>
          <a:lstStyle>
            <a:lvl1pPr>
              <a:defRPr>
                <a:solidFill>
                  <a:schemeClr val="tx2"/>
                </a:solidFill>
              </a:defRPr>
            </a:lvl1pPr>
          </a:lstStyle>
          <a:p>
            <a:endParaRPr lang="en-US"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894E8EF0-91FF-4791-8529-F57CE0475C15}" type="slidenum">
              <a:rPr smtClean="0">
                <a:solidFill>
                  <a:srgbClr val="FFFFFF"/>
                </a:solidFill>
              </a:rPr>
              <a:pPr/>
              <a:t>‹#›</a:t>
            </a:fld>
            <a:endParaRPr dirty="0">
              <a:solidFill>
                <a:srgbClr val="FFFFFF"/>
              </a:solidFill>
            </a:endParaRPr>
          </a:p>
        </p:txBody>
      </p:sp>
    </p:spTree>
    <p:extLst>
      <p:ext uri="{BB962C8B-B14F-4D97-AF65-F5344CB8AC3E}">
        <p14:creationId xmlns:p14="http://schemas.microsoft.com/office/powerpoint/2010/main" val="18541266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userDrawn="1">
  <p:cSld name="1_Sub_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1030" y="290081"/>
            <a:ext cx="11145230" cy="553998"/>
          </a:xfrm>
          <a:prstGeom prst="rect">
            <a:avLst/>
          </a:prstGeom>
        </p:spPr>
        <p:txBody>
          <a:bodyPr lIns="0" tIns="0" rIns="0" bIns="0"/>
          <a:lstStyle>
            <a:lvl1pPr>
              <a:defRPr lang="en-US" sz="3999" b="0" kern="1200" cap="all" spc="-180" baseline="0" dirty="0">
                <a:ln w="3175">
                  <a:noFill/>
                </a:ln>
                <a:solidFill>
                  <a:schemeClr val="tx1"/>
                </a:solidFill>
                <a:effectLst/>
                <a:latin typeface="Segoe UI Light" pitchFamily="34" charset="0"/>
                <a:ea typeface="+mn-ea"/>
                <a:cs typeface="Segoe UI" pitchFamily="34" charset="0"/>
              </a:defRPr>
            </a:lvl1pPr>
          </a:lstStyle>
          <a:p>
            <a:r>
              <a:rPr lang="en-US" dirty="0" smtClean="0"/>
              <a:t>Main Title for the slide</a:t>
            </a:r>
            <a:endParaRPr lang="en-US" dirty="0"/>
          </a:p>
        </p:txBody>
      </p:sp>
      <p:sp>
        <p:nvSpPr>
          <p:cNvPr id="17" name="Text Placeholder 14"/>
          <p:cNvSpPr>
            <a:spLocks noGrp="1"/>
          </p:cNvSpPr>
          <p:nvPr>
            <p:ph type="body" sz="quarter" idx="10" hasCustomPrompt="1"/>
          </p:nvPr>
        </p:nvSpPr>
        <p:spPr>
          <a:xfrm>
            <a:off x="698014" y="882334"/>
            <a:ext cx="11161892" cy="510253"/>
          </a:xfrm>
          <a:prstGeom prst="rect">
            <a:avLst/>
          </a:prstGeom>
        </p:spPr>
        <p:txBody>
          <a:bodyPr lIns="0" tIns="0" rIns="0" bIns="0"/>
          <a:lstStyle>
            <a:lvl1pPr marL="0" indent="0">
              <a:buFontTx/>
              <a:buNone/>
              <a:defRPr sz="2832" spc="-150">
                <a:solidFill>
                  <a:schemeClr val="accent2">
                    <a:lumMod val="20000"/>
                    <a:lumOff val="80000"/>
                  </a:schemeClr>
                </a:solidFill>
                <a:latin typeface="Segoe UI Light" pitchFamily="34" charset="0"/>
              </a:defRPr>
            </a:lvl1pPr>
          </a:lstStyle>
          <a:p>
            <a:pPr lvl="0"/>
            <a:r>
              <a:rPr lang="en-US" dirty="0" smtClean="0"/>
              <a:t>Sub Title for the slide</a:t>
            </a:r>
            <a:endParaRPr lang="en-US" dirty="0"/>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55184" y="6347640"/>
            <a:ext cx="773520" cy="357963"/>
          </a:xfrm>
          <a:prstGeom prst="rect">
            <a:avLst/>
          </a:prstGeom>
        </p:spPr>
      </p:pic>
    </p:spTree>
    <p:extLst>
      <p:ext uri="{BB962C8B-B14F-4D97-AF65-F5344CB8AC3E}">
        <p14:creationId xmlns:p14="http://schemas.microsoft.com/office/powerpoint/2010/main" val="1941468986"/>
      </p:ext>
    </p:extLst>
  </p:cSld>
  <p:clrMapOvr>
    <a:masterClrMapping/>
  </p:clrMapOvr>
  <p:transition>
    <p:fade/>
  </p:transition>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113" y="1447799"/>
            <a:ext cx="11149013" cy="1975926"/>
          </a:xfrm>
          <a:prstGeom prst="rect">
            <a:avLst/>
          </a:prstGeom>
        </p:spPr>
        <p:txBody>
          <a:bodyPr/>
          <a:lstStyle>
            <a:lvl1pPr marL="0" indent="0">
              <a:spcBef>
                <a:spcPts val="2399"/>
              </a:spcBef>
              <a:buNone/>
              <a:defRPr sz="3999">
                <a:gradFill>
                  <a:gsLst>
                    <a:gs pos="100000">
                      <a:schemeClr val="tx2"/>
                    </a:gs>
                    <a:gs pos="0">
                      <a:schemeClr val="tx2"/>
                    </a:gs>
                  </a:gsLst>
                  <a:lin ang="5400000" scaled="0"/>
                </a:gradFill>
                <a:latin typeface="+mj-lt"/>
              </a:defRPr>
            </a:lvl1pPr>
            <a:lvl2pPr marL="0" indent="0">
              <a:buNone/>
              <a:defRPr sz="1999">
                <a:gradFill>
                  <a:gsLst>
                    <a:gs pos="100000">
                      <a:schemeClr val="bg2"/>
                    </a:gs>
                    <a:gs pos="6000">
                      <a:schemeClr val="bg2"/>
                    </a:gs>
                  </a:gsLst>
                  <a:lin ang="5400000" scaled="0"/>
                </a:gradFill>
              </a:defRPr>
            </a:lvl2pPr>
            <a:lvl3pPr marL="231705" indent="0">
              <a:buNone/>
              <a:defRPr sz="1999">
                <a:gradFill>
                  <a:gsLst>
                    <a:gs pos="100000">
                      <a:schemeClr val="bg2"/>
                    </a:gs>
                    <a:gs pos="6000">
                      <a:schemeClr val="bg2"/>
                    </a:gs>
                  </a:gsLst>
                  <a:lin ang="5400000" scaled="0"/>
                </a:gradFill>
              </a:defRPr>
            </a:lvl3pPr>
            <a:lvl4pPr marL="457063" indent="0">
              <a:buNone/>
              <a:defRPr sz="1999">
                <a:gradFill>
                  <a:gsLst>
                    <a:gs pos="100000">
                      <a:schemeClr val="bg2"/>
                    </a:gs>
                    <a:gs pos="6000">
                      <a:schemeClr val="bg2"/>
                    </a:gs>
                  </a:gsLst>
                  <a:lin ang="5400000" scaled="0"/>
                </a:gradFill>
              </a:defRPr>
            </a:lvl4pPr>
            <a:lvl5pPr marL="693530" indent="0">
              <a:buNone/>
              <a:defRPr sz="1999">
                <a:gradFill>
                  <a:gsLst>
                    <a:gs pos="100000">
                      <a:schemeClr val="bg2"/>
                    </a:gs>
                    <a:gs pos="6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solidFill>
                  <a:srgbClr val="717171"/>
                </a:solidFill>
              </a:defRPr>
            </a:lvl1pPr>
          </a:lstStyle>
          <a:p>
            <a:r>
              <a:rPr lang="en-US" dirty="0" smtClean="0"/>
              <a:t>Click to edit Master title style</a:t>
            </a:r>
            <a:endParaRPr lang="en-US" dirty="0"/>
          </a:p>
        </p:txBody>
      </p:sp>
      <p:sp>
        <p:nvSpPr>
          <p:cNvPr id="6"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FFB900"/>
                    </a:gs>
                    <a:gs pos="0">
                      <a:srgbClr val="FFB900"/>
                    </a:gs>
                  </a:gsLst>
                  <a:lin ang="5400000" scaled="0"/>
                </a:gradFill>
              </a:rPr>
              <a:pPr/>
              <a:t>‹#›</a:t>
            </a:fld>
            <a:endParaRPr lang="en-US" dirty="0">
              <a:gradFill>
                <a:gsLst>
                  <a:gs pos="100000">
                    <a:srgbClr val="FFB900"/>
                  </a:gs>
                  <a:gs pos="0">
                    <a:srgbClr val="FFB900"/>
                  </a:gs>
                </a:gsLst>
                <a:lin ang="5400000" scaled="0"/>
              </a:gradFill>
            </a:endParaRPr>
          </a:p>
        </p:txBody>
      </p:sp>
    </p:spTree>
    <p:extLst>
      <p:ext uri="{BB962C8B-B14F-4D97-AF65-F5344CB8AC3E}">
        <p14:creationId xmlns:p14="http://schemas.microsoft.com/office/powerpoint/2010/main" val="3088660586"/>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pic>
        <p:nvPicPr>
          <p:cNvPr id="2" name="Picture 1" descr="C:\Users\v-sacars\Documents\Microsoft\Product logos\ms-logo_bL.png"/>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4634286" y="3003459"/>
            <a:ext cx="2920253" cy="47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209820"/>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Blank Color 1 Layout">
    <p:bg>
      <p:bgPr>
        <a:solidFill>
          <a:schemeClr val="accent3"/>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8"/>
            <a:ext cx="11228440" cy="1218539"/>
          </a:xfrm>
        </p:spPr>
        <p:txBody>
          <a:bodyPr/>
          <a:lstStyle>
            <a:lvl1pPr marL="0" indent="0">
              <a:buNone/>
              <a:defRPr lang="en-US" sz="8798"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3838" rtl="0" eaLnBrk="1" latinLnBrk="0" hangingPunct="1">
              <a:lnSpc>
                <a:spcPct val="90000"/>
              </a:lnSpc>
              <a:spcBef>
                <a:spcPct val="20000"/>
              </a:spcBef>
              <a:buSzPct val="90000"/>
              <a:buFont typeface="Arial" pitchFamily="34" charset="0"/>
              <a:buNone/>
            </a:pPr>
            <a:r>
              <a:rPr lang="en-US" dirty="0" smtClean="0"/>
              <a:t>Click to edit title style</a:t>
            </a:r>
          </a:p>
        </p:txBody>
      </p:sp>
      <p:pic>
        <p:nvPicPr>
          <p:cNvPr id="3" name="Picture 2" descr="Microsoft logo and tagline"/>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bwMode="black">
          <a:xfrm>
            <a:off x="10120744" y="6307016"/>
            <a:ext cx="1869648" cy="314448"/>
          </a:xfrm>
          <a:prstGeom prst="rect">
            <a:avLst/>
          </a:prstGeom>
          <a:noFill/>
          <a:ln>
            <a:noFill/>
          </a:ln>
        </p:spPr>
      </p:pic>
      <p:sp>
        <p:nvSpPr>
          <p:cNvPr id="4" name="Text Placeholder 8"/>
          <p:cNvSpPr>
            <a:spLocks noGrp="1"/>
          </p:cNvSpPr>
          <p:nvPr>
            <p:ph type="body" sz="quarter" idx="11" hasCustomPrompt="1"/>
          </p:nvPr>
        </p:nvSpPr>
        <p:spPr>
          <a:xfrm>
            <a:off x="512764" y="3219172"/>
            <a:ext cx="7513637" cy="443070"/>
          </a:xfrm>
        </p:spPr>
        <p:txBody>
          <a:bodyPr/>
          <a:lstStyle>
            <a:lvl1pPr marL="0" indent="0">
              <a:buNone/>
              <a:defRPr lang="en-US" sz="3199"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3838"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spTree>
    <p:extLst>
      <p:ext uri="{BB962C8B-B14F-4D97-AF65-F5344CB8AC3E}">
        <p14:creationId xmlns:p14="http://schemas.microsoft.com/office/powerpoint/2010/main" val="3238520007"/>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417" y="475055"/>
            <a:ext cx="9934335" cy="609397"/>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30114" y="1649901"/>
            <a:ext cx="11173090"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8567741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C:\Users\v-sacars\Documents\Microsoft\Product logos\ms-logo_bL.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284274" y="6260097"/>
            <a:ext cx="1156840" cy="1883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auto">
          <a:xfrm>
            <a:off x="747713" y="1435100"/>
            <a:ext cx="5346701" cy="3403600"/>
          </a:xfrm>
          <a:prstGeom prst="rect">
            <a:avLst/>
          </a:prstGeom>
          <a:solidFill>
            <a:schemeClr val="tx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392" tIns="45697" rIns="91392" bIns="45697"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 name="Text Placeholder 8"/>
          <p:cNvSpPr>
            <a:spLocks noGrp="1"/>
          </p:cNvSpPr>
          <p:nvPr>
            <p:ph type="body" sz="quarter" idx="10"/>
          </p:nvPr>
        </p:nvSpPr>
        <p:spPr>
          <a:xfrm>
            <a:off x="747715" y="2984909"/>
            <a:ext cx="5145086" cy="1218795"/>
          </a:xfrm>
        </p:spPr>
        <p:txBody>
          <a:bodyPr anchor="b"/>
          <a:lstStyle>
            <a:lvl1pPr marL="0" indent="0" algn="r">
              <a:buNone/>
              <a:defRPr sz="4400" spc="-151">
                <a:solidFill>
                  <a:schemeClr val="bg1"/>
                </a:solidFill>
                <a:latin typeface="Segoe UI Light" pitchFamily="34" charset="0"/>
              </a:defRPr>
            </a:lvl1pPr>
            <a:lvl2pPr marL="304667" indent="0">
              <a:buNone/>
              <a:defRPr sz="3200">
                <a:solidFill>
                  <a:schemeClr val="bg1"/>
                </a:solidFill>
                <a:latin typeface="Segoe UI Light" pitchFamily="34" charset="0"/>
              </a:defRPr>
            </a:lvl2pPr>
            <a:lvl3pPr marL="599800" indent="0">
              <a:buNone/>
              <a:defRPr sz="2800">
                <a:solidFill>
                  <a:schemeClr val="bg1"/>
                </a:solidFill>
                <a:latin typeface="Segoe UI Light" pitchFamily="34" charset="0"/>
              </a:defRPr>
            </a:lvl3pPr>
            <a:lvl4pPr marL="853680" indent="0">
              <a:buNone/>
              <a:defRPr sz="2400">
                <a:solidFill>
                  <a:schemeClr val="bg1"/>
                </a:solidFill>
                <a:latin typeface="Segoe UI Light" pitchFamily="34" charset="0"/>
              </a:defRPr>
            </a:lvl4pPr>
            <a:lvl5pPr marL="1147234" indent="0">
              <a:buNone/>
              <a:defRPr sz="2400">
                <a:solidFill>
                  <a:schemeClr val="bg1"/>
                </a:solidFill>
                <a:latin typeface="Segoe UI Light" pitchFamily="34" charset="0"/>
              </a:defRPr>
            </a:lvl5pPr>
          </a:lstStyle>
          <a:p>
            <a:pPr lvl="0"/>
            <a:r>
              <a:rPr lang="en-US" dirty="0" smtClean="0"/>
              <a:t>Click to edit Master text styles</a:t>
            </a:r>
          </a:p>
        </p:txBody>
      </p:sp>
      <p:sp>
        <p:nvSpPr>
          <p:cNvPr id="11" name="Text Placeholder 10"/>
          <p:cNvSpPr>
            <a:spLocks noGrp="1"/>
          </p:cNvSpPr>
          <p:nvPr>
            <p:ph type="body" sz="quarter" idx="11"/>
          </p:nvPr>
        </p:nvSpPr>
        <p:spPr>
          <a:xfrm>
            <a:off x="747715" y="4260542"/>
            <a:ext cx="5145086" cy="387799"/>
          </a:xfrm>
        </p:spPr>
        <p:txBody>
          <a:bodyPr anchor="ctr"/>
          <a:lstStyle>
            <a:lvl1pPr marL="0" indent="0" algn="r" defTabSz="913945" rtl="0" eaLnBrk="1" latinLnBrk="0" hangingPunct="1">
              <a:lnSpc>
                <a:spcPct val="90000"/>
              </a:lnSpc>
              <a:spcBef>
                <a:spcPct val="20000"/>
              </a:spcBef>
              <a:buClrTx/>
              <a:buSzPct val="90000"/>
              <a:buFont typeface="Arial" pitchFamily="34" charset="0"/>
              <a:buNone/>
              <a:defRPr lang="en-US" sz="2800" kern="1200" dirty="0" smtClean="0">
                <a:ln w="3175">
                  <a:noFill/>
                </a:ln>
                <a:solidFill>
                  <a:schemeClr val="bg2"/>
                </a:solidFill>
                <a:latin typeface="Segoe UI" pitchFamily="34" charset="0"/>
                <a:ea typeface="Segoe UI" pitchFamily="34" charset="0"/>
                <a:cs typeface="Segoe UI" pitchFamily="34" charset="0"/>
              </a:defRPr>
            </a:lvl1pPr>
            <a:lvl2pPr marL="0" indent="0" algn="r" defTabSz="913945" rtl="0" eaLnBrk="1" latinLnBrk="0" hangingPunct="1">
              <a:lnSpc>
                <a:spcPct val="90000"/>
              </a:lnSpc>
              <a:spcBef>
                <a:spcPct val="20000"/>
              </a:spcBef>
              <a:buClrTx/>
              <a:buSzPct val="90000"/>
              <a:buFont typeface="Arial" pitchFamily="34" charset="0"/>
              <a:buNone/>
              <a:defRPr lang="en-US" sz="2800" kern="1200" dirty="0" smtClean="0">
                <a:ln w="3175">
                  <a:noFill/>
                </a:ln>
                <a:solidFill>
                  <a:schemeClr val="bg2"/>
                </a:solidFill>
                <a:latin typeface="Segoe UI" pitchFamily="34" charset="0"/>
                <a:ea typeface="Segoe UI" pitchFamily="34" charset="0"/>
                <a:cs typeface="Segoe UI" pitchFamily="34" charset="0"/>
              </a:defRPr>
            </a:lvl2pPr>
            <a:lvl3pPr marL="0" indent="0" algn="r" defTabSz="913945" rtl="0" eaLnBrk="1" latinLnBrk="0" hangingPunct="1">
              <a:lnSpc>
                <a:spcPct val="90000"/>
              </a:lnSpc>
              <a:spcBef>
                <a:spcPct val="20000"/>
              </a:spcBef>
              <a:buClrTx/>
              <a:buSzPct val="90000"/>
              <a:buFont typeface="Arial" pitchFamily="34" charset="0"/>
              <a:buNone/>
              <a:defRPr lang="en-US" sz="2800" kern="1200" dirty="0" smtClean="0">
                <a:ln w="3175">
                  <a:noFill/>
                </a:ln>
                <a:solidFill>
                  <a:schemeClr val="bg2"/>
                </a:solidFill>
                <a:latin typeface="Segoe UI" pitchFamily="34" charset="0"/>
                <a:ea typeface="Segoe UI" pitchFamily="34" charset="0"/>
                <a:cs typeface="Segoe UI" pitchFamily="34" charset="0"/>
              </a:defRPr>
            </a:lvl3pPr>
            <a:lvl4pPr marL="0" indent="0" algn="r" defTabSz="913945" rtl="0" eaLnBrk="1" latinLnBrk="0" hangingPunct="1">
              <a:lnSpc>
                <a:spcPct val="90000"/>
              </a:lnSpc>
              <a:spcBef>
                <a:spcPct val="20000"/>
              </a:spcBef>
              <a:buClrTx/>
              <a:buSzPct val="90000"/>
              <a:buFont typeface="Arial" pitchFamily="34" charset="0"/>
              <a:buNone/>
              <a:defRPr lang="en-US" sz="2800" kern="1200" dirty="0" smtClean="0">
                <a:ln w="3175">
                  <a:noFill/>
                </a:ln>
                <a:solidFill>
                  <a:schemeClr val="bg2"/>
                </a:solidFill>
                <a:latin typeface="Segoe UI" pitchFamily="34" charset="0"/>
                <a:ea typeface="Segoe UI" pitchFamily="34" charset="0"/>
                <a:cs typeface="Segoe UI" pitchFamily="34" charset="0"/>
              </a:defRPr>
            </a:lvl4pPr>
            <a:lvl5pPr marL="0" indent="0" algn="r" defTabSz="913945" rtl="0" eaLnBrk="1" latinLnBrk="0" hangingPunct="1">
              <a:lnSpc>
                <a:spcPct val="90000"/>
              </a:lnSpc>
              <a:spcBef>
                <a:spcPct val="20000"/>
              </a:spcBef>
              <a:buClrTx/>
              <a:buSzPct val="90000"/>
              <a:buFont typeface="Arial" pitchFamily="34" charset="0"/>
              <a:buNone/>
              <a:defRPr lang="en-US" sz="2800" kern="1200" dirty="0">
                <a:ln w="3175">
                  <a:noFill/>
                </a:ln>
                <a:solidFill>
                  <a:schemeClr val="bg2"/>
                </a:solidFill>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5" name="Text Placeholder 14"/>
          <p:cNvSpPr>
            <a:spLocks noGrp="1"/>
          </p:cNvSpPr>
          <p:nvPr>
            <p:ph type="body" sz="quarter" idx="12" hasCustomPrompt="1"/>
          </p:nvPr>
        </p:nvSpPr>
        <p:spPr>
          <a:xfrm>
            <a:off x="747715" y="5003803"/>
            <a:ext cx="10693400" cy="313932"/>
          </a:xfrm>
        </p:spPr>
        <p:txBody>
          <a:bodyPr lIns="91396" tIns="45699" rIns="91396" bIns="45699"/>
          <a:lstStyle>
            <a:lvl1pPr marL="0" indent="0" algn="l" defTabSz="913981" rtl="0" eaLnBrk="1" latinLnBrk="0" hangingPunct="1">
              <a:spcBef>
                <a:spcPct val="20000"/>
              </a:spcBef>
              <a:buClr>
                <a:srgbClr val="397FBB"/>
              </a:buClr>
              <a:buSzPct val="105000"/>
              <a:buFontTx/>
              <a:buNone/>
              <a:defRPr lang="en-US" sz="1600" b="0" kern="1200" baseline="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1pPr>
            <a:lvl2pPr marL="0" indent="0" algn="l" defTabSz="913981" rtl="0" eaLnBrk="1" latinLnBrk="0" hangingPunct="1">
              <a:spcBef>
                <a:spcPct val="20000"/>
              </a:spcBef>
              <a:buClr>
                <a:srgbClr val="397FBB"/>
              </a:buClr>
              <a:buSzPct val="105000"/>
              <a:buFontTx/>
              <a:buNone/>
              <a:defRPr lang="en-US" sz="1600" b="1" kern="120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2pPr>
            <a:lvl3pPr marL="0" indent="0" algn="l" defTabSz="913981" rtl="0" eaLnBrk="1" latinLnBrk="0" hangingPunct="1">
              <a:spcBef>
                <a:spcPct val="20000"/>
              </a:spcBef>
              <a:buClr>
                <a:srgbClr val="397FBB"/>
              </a:buClr>
              <a:buSzPct val="105000"/>
              <a:buFontTx/>
              <a:buNone/>
              <a:defRPr lang="en-US" sz="1600" b="1" kern="120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3pPr>
            <a:lvl4pPr marL="0" indent="0" algn="l" defTabSz="913981" rtl="0" eaLnBrk="1" latinLnBrk="0" hangingPunct="1">
              <a:spcBef>
                <a:spcPct val="20000"/>
              </a:spcBef>
              <a:buClr>
                <a:srgbClr val="397FBB"/>
              </a:buClr>
              <a:buSzPct val="105000"/>
              <a:buFontTx/>
              <a:buNone/>
              <a:defRPr lang="en-US" sz="1600" b="1" kern="120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4pPr>
            <a:lvl5pPr marL="0" indent="0" algn="l" defTabSz="913981" rtl="0" eaLnBrk="1" latinLnBrk="0" hangingPunct="1">
              <a:spcBef>
                <a:spcPct val="20000"/>
              </a:spcBef>
              <a:buClr>
                <a:srgbClr val="397FBB"/>
              </a:buClr>
              <a:buSzPct val="105000"/>
              <a:buFontTx/>
              <a:buNone/>
              <a:defRPr lang="en-US" sz="1600" b="1" kern="1200" dirty="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5pPr>
          </a:lstStyle>
          <a:p>
            <a:pPr lvl="0"/>
            <a:r>
              <a:rPr lang="en-US" dirty="0" smtClean="0"/>
              <a:t>&lt;PRESENTER NAME&gt;</a:t>
            </a:r>
          </a:p>
        </p:txBody>
      </p:sp>
      <p:sp>
        <p:nvSpPr>
          <p:cNvPr id="19" name="Text Placeholder 18"/>
          <p:cNvSpPr>
            <a:spLocks noGrp="1"/>
          </p:cNvSpPr>
          <p:nvPr>
            <p:ph type="body" sz="quarter" idx="15" hasCustomPrompt="1"/>
          </p:nvPr>
        </p:nvSpPr>
        <p:spPr>
          <a:xfrm>
            <a:off x="747715" y="5351707"/>
            <a:ext cx="10693400" cy="313932"/>
          </a:xfrm>
        </p:spPr>
        <p:txBody>
          <a:bodyPr lIns="91396" tIns="45699" rIns="91396" bIns="45699"/>
          <a:lstStyle>
            <a:lvl1pPr marL="290381" indent="-290381">
              <a:buNone/>
              <a:defRPr lang="en-US" sz="1600" b="0" kern="1200" baseline="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1pPr>
          </a:lstStyle>
          <a:p>
            <a:pPr marL="0" lvl="0" indent="0" algn="l" defTabSz="913981" rtl="0" eaLnBrk="1" latinLnBrk="0" hangingPunct="1">
              <a:lnSpc>
                <a:spcPct val="90000"/>
              </a:lnSpc>
              <a:spcBef>
                <a:spcPct val="20000"/>
              </a:spcBef>
              <a:buClr>
                <a:srgbClr val="397FBB"/>
              </a:buClr>
              <a:buSzPct val="105000"/>
            </a:pPr>
            <a:r>
              <a:rPr lang="en-US" dirty="0" smtClean="0"/>
              <a:t>&lt;PRESENTER ROLE&gt;</a:t>
            </a:r>
            <a:endParaRPr lang="en-US" dirty="0"/>
          </a:p>
        </p:txBody>
      </p:sp>
      <p:sp>
        <p:nvSpPr>
          <p:cNvPr id="24" name="Picture Placeholder 23"/>
          <p:cNvSpPr>
            <a:spLocks noGrp="1"/>
          </p:cNvSpPr>
          <p:nvPr>
            <p:ph type="pic" sz="quarter" idx="16"/>
          </p:nvPr>
        </p:nvSpPr>
        <p:spPr>
          <a:xfrm>
            <a:off x="6277294" y="2915315"/>
            <a:ext cx="2472855" cy="443199"/>
          </a:xfrm>
          <a:solidFill>
            <a:schemeClr val="bg1">
              <a:lumMod val="95000"/>
            </a:schemeClr>
          </a:solidFill>
          <a:ln>
            <a:noFill/>
          </a:ln>
        </p:spPr>
        <p:txBody>
          <a:bodyPr anchor="ctr"/>
          <a:lstStyle>
            <a:lvl1pPr marL="0" indent="0" algn="ctr">
              <a:buNone/>
              <a:defRPr/>
            </a:lvl1pPr>
          </a:lstStyle>
          <a:p>
            <a:endParaRPr lang="en-US" dirty="0"/>
          </a:p>
        </p:txBody>
      </p:sp>
      <p:sp>
        <p:nvSpPr>
          <p:cNvPr id="27" name="Picture Placeholder 26"/>
          <p:cNvSpPr>
            <a:spLocks noGrp="1"/>
          </p:cNvSpPr>
          <p:nvPr>
            <p:ph type="pic" sz="quarter" idx="17"/>
          </p:nvPr>
        </p:nvSpPr>
        <p:spPr>
          <a:xfrm>
            <a:off x="8932862" y="2915315"/>
            <a:ext cx="2508251" cy="443199"/>
          </a:xfrm>
          <a:solidFill>
            <a:schemeClr val="bg1">
              <a:lumMod val="95000"/>
            </a:schemeClr>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76449947"/>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747715" y="1428455"/>
            <a:ext cx="10693400" cy="2000548"/>
          </a:xfrm>
        </p:spPr>
        <p:txBody>
          <a:bodyPr wrap="square">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5613266"/>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747726" y="229629"/>
            <a:ext cx="10693403" cy="609399"/>
          </a:xfrm>
        </p:spPr>
        <p:txBody>
          <a:bodyPr/>
          <a:lstStyle>
            <a:lvl1pPr>
              <a:defRPr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3698912828"/>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352505"/>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pic>
        <p:nvPicPr>
          <p:cNvPr id="2" name="Picture 1" descr="C:\Users\v-sacars\Documents\Microsoft\Product logos\ms-logo_bL.png"/>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4634286" y="3003459"/>
            <a:ext cx="2920253" cy="47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792952"/>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112" y="1447799"/>
            <a:ext cx="11149013" cy="1975926"/>
          </a:xfrm>
          <a:prstGeom prst="rect">
            <a:avLst/>
          </a:prstGeom>
        </p:spPr>
        <p:txBody>
          <a:bodyPr/>
          <a:lstStyle>
            <a:lvl1pPr marL="0" indent="0">
              <a:spcBef>
                <a:spcPts val="2400"/>
              </a:spcBef>
              <a:buNone/>
              <a:defRPr sz="4000">
                <a:gradFill>
                  <a:gsLst>
                    <a:gs pos="100000">
                      <a:schemeClr val="tx2"/>
                    </a:gs>
                    <a:gs pos="0">
                      <a:schemeClr val="tx2"/>
                    </a:gs>
                  </a:gsLst>
                  <a:lin ang="5400000" scaled="0"/>
                </a:gradFill>
                <a:latin typeface="+mj-lt"/>
              </a:defRPr>
            </a:lvl1pPr>
            <a:lvl2pPr marL="0" indent="0">
              <a:buNone/>
              <a:defRPr sz="2000">
                <a:gradFill>
                  <a:gsLst>
                    <a:gs pos="100000">
                      <a:schemeClr val="tx1"/>
                    </a:gs>
                    <a:gs pos="6000">
                      <a:schemeClr val="tx1"/>
                    </a:gs>
                  </a:gsLst>
                  <a:lin ang="5400000" scaled="0"/>
                </a:gradFill>
              </a:defRPr>
            </a:lvl2pPr>
            <a:lvl3pPr marL="231775" indent="0">
              <a:buNone/>
              <a:defRPr sz="2000">
                <a:gradFill>
                  <a:gsLst>
                    <a:gs pos="100000">
                      <a:schemeClr val="tx1"/>
                    </a:gs>
                    <a:gs pos="6000">
                      <a:schemeClr val="tx1"/>
                    </a:gs>
                  </a:gsLst>
                  <a:lin ang="5400000" scaled="0"/>
                </a:gradFill>
              </a:defRPr>
            </a:lvl3pPr>
            <a:lvl4pPr marL="457200" indent="0">
              <a:buNone/>
              <a:defRPr sz="2000">
                <a:gradFill>
                  <a:gsLst>
                    <a:gs pos="100000">
                      <a:schemeClr val="tx1"/>
                    </a:gs>
                    <a:gs pos="6000">
                      <a:schemeClr val="tx1"/>
                    </a:gs>
                  </a:gsLst>
                  <a:lin ang="5400000" scaled="0"/>
                </a:gradFill>
              </a:defRPr>
            </a:lvl4pPr>
            <a:lvl5pPr marL="693738" indent="0">
              <a:buNone/>
              <a:defRPr sz="2000">
                <a:gradFill>
                  <a:gsLst>
                    <a:gs pos="100000">
                      <a:schemeClr val="tx1"/>
                    </a:gs>
                    <a:gs pos="6000">
                      <a:schemeClr val="tx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74816850"/>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a:xfrm>
            <a:off x="609441" y="6356352"/>
            <a:ext cx="2844059" cy="365125"/>
          </a:xfrm>
          <a:prstGeom prst="rect">
            <a:avLst/>
          </a:prstGeom>
        </p:spPr>
        <p:txBody>
          <a:bodyPr lIns="121845" tIns="60923" rIns="121845" bIns="60923"/>
          <a:lstStyle/>
          <a:p>
            <a:pPr defTabSz="913981"/>
            <a:fld id="{9DC0BE02-6E67-410C-A68B-469B80B2B27C}" type="datetimeFigureOut">
              <a:rPr lang="ru-RU" sz="1900" smtClean="0">
                <a:solidFill>
                  <a:srgbClr val="292929"/>
                </a:solidFill>
              </a:rPr>
              <a:pPr defTabSz="913981"/>
              <a:t>21.05.2015</a:t>
            </a:fld>
            <a:endParaRPr lang="ru-RU" sz="1900" dirty="0">
              <a:solidFill>
                <a:srgbClr val="292929"/>
              </a:solidFill>
            </a:endParaRPr>
          </a:p>
        </p:txBody>
      </p:sp>
      <p:sp>
        <p:nvSpPr>
          <p:cNvPr id="5" name="Footer Placeholder 4"/>
          <p:cNvSpPr>
            <a:spLocks noGrp="1"/>
          </p:cNvSpPr>
          <p:nvPr>
            <p:ph type="ftr" sz="quarter" idx="11"/>
          </p:nvPr>
        </p:nvSpPr>
        <p:spPr>
          <a:xfrm>
            <a:off x="4164515" y="6356352"/>
            <a:ext cx="3859795" cy="365125"/>
          </a:xfrm>
          <a:prstGeom prst="rect">
            <a:avLst/>
          </a:prstGeom>
        </p:spPr>
        <p:txBody>
          <a:bodyPr lIns="121845" tIns="60923" rIns="121845" bIns="60923"/>
          <a:lstStyle/>
          <a:p>
            <a:pPr defTabSz="913981"/>
            <a:endParaRPr lang="ru-RU" sz="1900" dirty="0">
              <a:solidFill>
                <a:srgbClr val="292929"/>
              </a:solidFill>
            </a:endParaRPr>
          </a:p>
        </p:txBody>
      </p:sp>
      <p:sp>
        <p:nvSpPr>
          <p:cNvPr id="6" name="Slide Number Placeholder 5"/>
          <p:cNvSpPr>
            <a:spLocks noGrp="1"/>
          </p:cNvSpPr>
          <p:nvPr>
            <p:ph type="sldNum" sz="quarter" idx="12"/>
          </p:nvPr>
        </p:nvSpPr>
        <p:spPr>
          <a:xfrm>
            <a:off x="8735326" y="6356352"/>
            <a:ext cx="2844059" cy="365125"/>
          </a:xfrm>
          <a:prstGeom prst="rect">
            <a:avLst/>
          </a:prstGeom>
        </p:spPr>
        <p:txBody>
          <a:bodyPr lIns="121845" tIns="60923" rIns="121845" bIns="60923"/>
          <a:lstStyle/>
          <a:p>
            <a:pPr defTabSz="913981"/>
            <a:fld id="{82DD7DBF-6D8F-49E7-8799-F2B79A2106BF}" type="slidenum">
              <a:rPr lang="ru-RU" sz="1900" smtClean="0">
                <a:solidFill>
                  <a:srgbClr val="292929"/>
                </a:solidFill>
              </a:rPr>
              <a:pPr defTabSz="913981"/>
              <a:t>‹#›</a:t>
            </a:fld>
            <a:endParaRPr lang="ru-RU" sz="1900" dirty="0">
              <a:solidFill>
                <a:srgbClr val="292929"/>
              </a:solidFill>
            </a:endParaRPr>
          </a:p>
        </p:txBody>
      </p:sp>
    </p:spTree>
    <p:extLst>
      <p:ext uri="{BB962C8B-B14F-4D97-AF65-F5344CB8AC3E}">
        <p14:creationId xmlns:p14="http://schemas.microsoft.com/office/powerpoint/2010/main" val="12647650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itle | EP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23678"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sp>
        <p:nvSpPr>
          <p:cNvPr id="3" name="Subtitle 2"/>
          <p:cNvSpPr>
            <a:spLocks noGrp="1"/>
          </p:cNvSpPr>
          <p:nvPr>
            <p:ph type="subTitle" idx="1"/>
            <p:custDataLst>
              <p:tags r:id="rId3"/>
            </p:custDataLst>
          </p:nvPr>
        </p:nvSpPr>
        <p:spPr>
          <a:xfrm>
            <a:off x="0" y="5333471"/>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449">
                <a:solidFill>
                  <a:srgbClr val="FFFFFF"/>
                </a:solidFill>
                <a:latin typeface="Segoe UI" pitchFamily="34" charset="0"/>
                <a:ea typeface="Segoe UI" pitchFamily="34" charset="0"/>
                <a:cs typeface="Segoe UI" pitchFamily="34" charset="0"/>
              </a:defRPr>
            </a:lvl1pPr>
            <a:lvl2pPr marL="438026" indent="0" algn="ctr">
              <a:buNone/>
              <a:defRPr>
                <a:solidFill>
                  <a:schemeClr val="tx1">
                    <a:tint val="75000"/>
                  </a:schemeClr>
                </a:solidFill>
              </a:defRPr>
            </a:lvl2pPr>
            <a:lvl3pPr marL="876052" indent="0" algn="ctr">
              <a:buNone/>
              <a:defRPr>
                <a:solidFill>
                  <a:schemeClr val="tx1">
                    <a:tint val="75000"/>
                  </a:schemeClr>
                </a:solidFill>
              </a:defRPr>
            </a:lvl3pPr>
            <a:lvl4pPr marL="1314079" indent="0" algn="ctr">
              <a:buNone/>
              <a:defRPr>
                <a:solidFill>
                  <a:schemeClr val="tx1">
                    <a:tint val="75000"/>
                  </a:schemeClr>
                </a:solidFill>
              </a:defRPr>
            </a:lvl4pPr>
            <a:lvl5pPr marL="1752104" indent="0" algn="ctr">
              <a:buNone/>
              <a:defRPr>
                <a:solidFill>
                  <a:schemeClr val="tx1">
                    <a:tint val="75000"/>
                  </a:schemeClr>
                </a:solidFill>
              </a:defRPr>
            </a:lvl5pPr>
            <a:lvl6pPr marL="2190131" indent="0" algn="ctr">
              <a:buNone/>
              <a:defRPr>
                <a:solidFill>
                  <a:schemeClr val="tx1">
                    <a:tint val="75000"/>
                  </a:schemeClr>
                </a:solidFill>
              </a:defRPr>
            </a:lvl6pPr>
            <a:lvl7pPr marL="2628155" indent="0" algn="ctr">
              <a:buNone/>
              <a:defRPr>
                <a:solidFill>
                  <a:schemeClr val="tx1">
                    <a:tint val="75000"/>
                  </a:schemeClr>
                </a:solidFill>
              </a:defRPr>
            </a:lvl7pPr>
            <a:lvl8pPr marL="3066183" indent="0" algn="ctr">
              <a:buNone/>
              <a:defRPr>
                <a:solidFill>
                  <a:schemeClr val="tx1">
                    <a:tint val="75000"/>
                  </a:schemeClr>
                </a:solidFill>
              </a:defRPr>
            </a:lvl8pPr>
            <a:lvl9pPr marL="3504208" indent="0" algn="ctr">
              <a:buNone/>
              <a:defRPr>
                <a:solidFill>
                  <a:schemeClr val="tx1">
                    <a:tint val="75000"/>
                  </a:schemeClr>
                </a:solidFill>
              </a:defRPr>
            </a:lvl9pPr>
          </a:lstStyle>
          <a:p>
            <a:endParaRPr lang="en-US" dirty="0"/>
          </a:p>
        </p:txBody>
      </p:sp>
      <p:sp>
        <p:nvSpPr>
          <p:cNvPr id="2" name="Title 1"/>
          <p:cNvSpPr>
            <a:spLocks noGrp="1"/>
          </p:cNvSpPr>
          <p:nvPr>
            <p:ph type="ctrTitle" hasCustomPrompt="1"/>
            <p:custDataLst>
              <p:tags r:id="rId4"/>
            </p:custDataLst>
          </p:nvPr>
        </p:nvSpPr>
        <p:spPr>
          <a:xfrm>
            <a:off x="0" y="1524000"/>
            <a:ext cx="8379818" cy="3810000"/>
          </a:xfrm>
          <a:prstGeom prst="rect">
            <a:avLst/>
          </a:prstGeom>
          <a:solidFill>
            <a:schemeClr val="accent4"/>
          </a:solidFill>
        </p:spPr>
        <p:txBody>
          <a:bodyPr lIns="114255" tIns="152340" rIns="76163" bIns="76163" anchor="t">
            <a:noAutofit/>
          </a:bodyPr>
          <a:lstStyle>
            <a:lvl1pPr algn="l">
              <a:lnSpc>
                <a:spcPct val="80000"/>
              </a:lnSpc>
              <a:defRPr sz="3543"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sp>
        <p:nvSpPr>
          <p:cNvPr id="12" name="Picture Placeholder 11"/>
          <p:cNvSpPr>
            <a:spLocks noGrp="1"/>
          </p:cNvSpPr>
          <p:nvPr>
            <p:ph type="pic" sz="quarter" idx="13" hasCustomPrompt="1"/>
            <p:custDataLst>
              <p:tags r:id="rId5"/>
            </p:custDataLst>
          </p:nvPr>
        </p:nvSpPr>
        <p:spPr>
          <a:xfrm>
            <a:off x="8379818" y="1524001"/>
            <a:ext cx="3809007" cy="3809470"/>
          </a:xfrm>
          <a:prstGeom prst="rect">
            <a:avLst/>
          </a:prstGeom>
          <a:solidFill>
            <a:schemeClr val="tx2"/>
          </a:solidFill>
          <a:ln>
            <a:noFill/>
          </a:ln>
        </p:spPr>
        <p:txBody>
          <a:bodyPr lIns="76170" tIns="38085" rIns="76170" bIns="38085">
            <a:noAutofit/>
          </a:bodyPr>
          <a:lstStyle>
            <a:lvl1pPr marL="0" indent="0">
              <a:buNone/>
              <a:defRPr i="0" baseline="0">
                <a:solidFill>
                  <a:schemeClr val="bg1"/>
                </a:solidFill>
              </a:defRPr>
            </a:lvl1pPr>
          </a:lstStyle>
          <a:p>
            <a:r>
              <a:rPr lang="en-US" dirty="0" smtClean="0"/>
              <a:t>Click to add optional icon or picture</a:t>
            </a:r>
          </a:p>
        </p:txBody>
      </p:sp>
      <p:pic>
        <p:nvPicPr>
          <p:cNvPr id="5" name="Picture 4"/>
          <p:cNvPicPr>
            <a:picLocks noChangeAspect="1"/>
          </p:cNvPicPr>
          <p:nvPr userDrawn="1">
            <p:custDataLst>
              <p:tags r:id="rId6"/>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pic>
        <p:nvPicPr>
          <p:cNvPr id="8" name="Picture 7"/>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4" y="6266138"/>
            <a:ext cx="1609042" cy="591875"/>
          </a:xfrm>
          <a:prstGeom prst="rect">
            <a:avLst/>
          </a:prstGeom>
        </p:spPr>
      </p:pic>
    </p:spTree>
    <p:extLst>
      <p:ext uri="{BB962C8B-B14F-4D97-AF65-F5344CB8AC3E}">
        <p14:creationId xmlns:p14="http://schemas.microsoft.com/office/powerpoint/2010/main" val="233765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 Enterprise Marketin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24702"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pic>
        <p:nvPicPr>
          <p:cNvPr id="10" name="Picture 9"/>
          <p:cNvPicPr>
            <a:picLocks noChangeAspect="1"/>
          </p:cNvPicPr>
          <p:nvPr userDrawn="1">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8" y="1524001"/>
            <a:ext cx="3809007" cy="380947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8" name="Subtitle 2"/>
          <p:cNvSpPr>
            <a:spLocks noGrp="1"/>
          </p:cNvSpPr>
          <p:nvPr>
            <p:ph type="subTitle" idx="1"/>
            <p:custDataLst>
              <p:tags r:id="rId5"/>
            </p:custDataLst>
          </p:nvPr>
        </p:nvSpPr>
        <p:spPr>
          <a:xfrm>
            <a:off x="0" y="5333471"/>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449">
                <a:solidFill>
                  <a:srgbClr val="FFFFFF"/>
                </a:solidFill>
                <a:latin typeface="Segoe UI" pitchFamily="34" charset="0"/>
                <a:ea typeface="Segoe UI" pitchFamily="34" charset="0"/>
                <a:cs typeface="Segoe UI" pitchFamily="34" charset="0"/>
              </a:defRPr>
            </a:lvl1pPr>
            <a:lvl2pPr marL="438026" indent="0" algn="ctr">
              <a:buNone/>
              <a:defRPr>
                <a:solidFill>
                  <a:schemeClr val="tx1">
                    <a:tint val="75000"/>
                  </a:schemeClr>
                </a:solidFill>
              </a:defRPr>
            </a:lvl2pPr>
            <a:lvl3pPr marL="876052" indent="0" algn="ctr">
              <a:buNone/>
              <a:defRPr>
                <a:solidFill>
                  <a:schemeClr val="tx1">
                    <a:tint val="75000"/>
                  </a:schemeClr>
                </a:solidFill>
              </a:defRPr>
            </a:lvl3pPr>
            <a:lvl4pPr marL="1314079" indent="0" algn="ctr">
              <a:buNone/>
              <a:defRPr>
                <a:solidFill>
                  <a:schemeClr val="tx1">
                    <a:tint val="75000"/>
                  </a:schemeClr>
                </a:solidFill>
              </a:defRPr>
            </a:lvl4pPr>
            <a:lvl5pPr marL="1752104" indent="0" algn="ctr">
              <a:buNone/>
              <a:defRPr>
                <a:solidFill>
                  <a:schemeClr val="tx1">
                    <a:tint val="75000"/>
                  </a:schemeClr>
                </a:solidFill>
              </a:defRPr>
            </a:lvl5pPr>
            <a:lvl6pPr marL="2190131" indent="0" algn="ctr">
              <a:buNone/>
              <a:defRPr>
                <a:solidFill>
                  <a:schemeClr val="tx1">
                    <a:tint val="75000"/>
                  </a:schemeClr>
                </a:solidFill>
              </a:defRPr>
            </a:lvl6pPr>
            <a:lvl7pPr marL="2628155" indent="0" algn="ctr">
              <a:buNone/>
              <a:defRPr>
                <a:solidFill>
                  <a:schemeClr val="tx1">
                    <a:tint val="75000"/>
                  </a:schemeClr>
                </a:solidFill>
              </a:defRPr>
            </a:lvl7pPr>
            <a:lvl8pPr marL="3066183" indent="0" algn="ctr">
              <a:buNone/>
              <a:defRPr>
                <a:solidFill>
                  <a:schemeClr val="tx1">
                    <a:tint val="75000"/>
                  </a:schemeClr>
                </a:solidFill>
              </a:defRPr>
            </a:lvl8pPr>
            <a:lvl9pPr marL="3504208"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8" cy="3810000"/>
          </a:xfrm>
          <a:prstGeom prst="rect">
            <a:avLst/>
          </a:prstGeom>
          <a:solidFill>
            <a:schemeClr val="accent4"/>
          </a:solidFill>
        </p:spPr>
        <p:txBody>
          <a:bodyPr lIns="114255" tIns="152340" rIns="76163" bIns="76163" anchor="t">
            <a:noAutofit/>
          </a:bodyPr>
          <a:lstStyle>
            <a:lvl1pPr algn="l">
              <a:lnSpc>
                <a:spcPct val="80000"/>
              </a:lnSpc>
              <a:defRPr sz="3543"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7" name="Picture 6"/>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4" y="6266138"/>
            <a:ext cx="1609042" cy="591875"/>
          </a:xfrm>
          <a:prstGeom prst="rect">
            <a:avLst/>
          </a:prstGeom>
        </p:spPr>
      </p:pic>
    </p:spTree>
    <p:extLst>
      <p:ext uri="{BB962C8B-B14F-4D97-AF65-F5344CB8AC3E}">
        <p14:creationId xmlns:p14="http://schemas.microsoft.com/office/powerpoint/2010/main" val="1992969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 Specialist Sale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25726"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pic>
        <p:nvPicPr>
          <p:cNvPr id="10" name="Picture 9"/>
          <p:cNvPicPr>
            <a:picLocks noChangeAspect="1"/>
          </p:cNvPicPr>
          <p:nvPr userDrawn="1">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8" y="1524000"/>
            <a:ext cx="3809007" cy="381000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8" name="Subtitle 2"/>
          <p:cNvSpPr>
            <a:spLocks noGrp="1"/>
          </p:cNvSpPr>
          <p:nvPr>
            <p:ph type="subTitle" idx="1"/>
            <p:custDataLst>
              <p:tags r:id="rId5"/>
            </p:custDataLst>
          </p:nvPr>
        </p:nvSpPr>
        <p:spPr>
          <a:xfrm>
            <a:off x="0" y="5333471"/>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449">
                <a:solidFill>
                  <a:srgbClr val="FFFFFF"/>
                </a:solidFill>
                <a:latin typeface="Segoe UI" pitchFamily="34" charset="0"/>
                <a:ea typeface="Segoe UI" pitchFamily="34" charset="0"/>
                <a:cs typeface="Segoe UI" pitchFamily="34" charset="0"/>
              </a:defRPr>
            </a:lvl1pPr>
            <a:lvl2pPr marL="438026" indent="0" algn="ctr">
              <a:buNone/>
              <a:defRPr>
                <a:solidFill>
                  <a:schemeClr val="tx1">
                    <a:tint val="75000"/>
                  </a:schemeClr>
                </a:solidFill>
              </a:defRPr>
            </a:lvl2pPr>
            <a:lvl3pPr marL="876052" indent="0" algn="ctr">
              <a:buNone/>
              <a:defRPr>
                <a:solidFill>
                  <a:schemeClr val="tx1">
                    <a:tint val="75000"/>
                  </a:schemeClr>
                </a:solidFill>
              </a:defRPr>
            </a:lvl3pPr>
            <a:lvl4pPr marL="1314079" indent="0" algn="ctr">
              <a:buNone/>
              <a:defRPr>
                <a:solidFill>
                  <a:schemeClr val="tx1">
                    <a:tint val="75000"/>
                  </a:schemeClr>
                </a:solidFill>
              </a:defRPr>
            </a:lvl4pPr>
            <a:lvl5pPr marL="1752104" indent="0" algn="ctr">
              <a:buNone/>
              <a:defRPr>
                <a:solidFill>
                  <a:schemeClr val="tx1">
                    <a:tint val="75000"/>
                  </a:schemeClr>
                </a:solidFill>
              </a:defRPr>
            </a:lvl5pPr>
            <a:lvl6pPr marL="2190131" indent="0" algn="ctr">
              <a:buNone/>
              <a:defRPr>
                <a:solidFill>
                  <a:schemeClr val="tx1">
                    <a:tint val="75000"/>
                  </a:schemeClr>
                </a:solidFill>
              </a:defRPr>
            </a:lvl6pPr>
            <a:lvl7pPr marL="2628155" indent="0" algn="ctr">
              <a:buNone/>
              <a:defRPr>
                <a:solidFill>
                  <a:schemeClr val="tx1">
                    <a:tint val="75000"/>
                  </a:schemeClr>
                </a:solidFill>
              </a:defRPr>
            </a:lvl7pPr>
            <a:lvl8pPr marL="3066183" indent="0" algn="ctr">
              <a:buNone/>
              <a:defRPr>
                <a:solidFill>
                  <a:schemeClr val="tx1">
                    <a:tint val="75000"/>
                  </a:schemeClr>
                </a:solidFill>
              </a:defRPr>
            </a:lvl8pPr>
            <a:lvl9pPr marL="3504208"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8" cy="3810000"/>
          </a:xfrm>
          <a:prstGeom prst="rect">
            <a:avLst/>
          </a:prstGeom>
          <a:solidFill>
            <a:schemeClr val="accent4"/>
          </a:solidFill>
        </p:spPr>
        <p:txBody>
          <a:bodyPr lIns="114255" tIns="152340" rIns="76163" bIns="76163" anchor="t">
            <a:noAutofit/>
          </a:bodyPr>
          <a:lstStyle>
            <a:lvl1pPr algn="l">
              <a:lnSpc>
                <a:spcPct val="80000"/>
              </a:lnSpc>
              <a:defRPr sz="3543"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7" name="Picture 6"/>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4" y="6266138"/>
            <a:ext cx="1609042" cy="591875"/>
          </a:xfrm>
          <a:prstGeom prst="rect">
            <a:avLst/>
          </a:prstGeom>
        </p:spPr>
      </p:pic>
    </p:spTree>
    <p:extLst>
      <p:ext uri="{BB962C8B-B14F-4D97-AF65-F5344CB8AC3E}">
        <p14:creationId xmlns:p14="http://schemas.microsoft.com/office/powerpoint/2010/main" val="2409638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 Enterprise Partner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26750"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pic>
        <p:nvPicPr>
          <p:cNvPr id="13" name="Picture 12"/>
          <p:cNvPicPr>
            <a:picLocks noChangeAspect="1"/>
          </p:cNvPicPr>
          <p:nvPr userDrawn="1">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8" y="1524000"/>
            <a:ext cx="3809007" cy="381000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8" name="Subtitle 2"/>
          <p:cNvSpPr>
            <a:spLocks noGrp="1"/>
          </p:cNvSpPr>
          <p:nvPr>
            <p:ph type="subTitle" idx="1"/>
            <p:custDataLst>
              <p:tags r:id="rId5"/>
            </p:custDataLst>
          </p:nvPr>
        </p:nvSpPr>
        <p:spPr>
          <a:xfrm>
            <a:off x="0" y="5333471"/>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449">
                <a:solidFill>
                  <a:srgbClr val="FFFFFF"/>
                </a:solidFill>
                <a:latin typeface="Segoe UI" pitchFamily="34" charset="0"/>
                <a:ea typeface="Segoe UI" pitchFamily="34" charset="0"/>
                <a:cs typeface="Segoe UI" pitchFamily="34" charset="0"/>
              </a:defRPr>
            </a:lvl1pPr>
            <a:lvl2pPr marL="438026" indent="0" algn="ctr">
              <a:buNone/>
              <a:defRPr>
                <a:solidFill>
                  <a:schemeClr val="tx1">
                    <a:tint val="75000"/>
                  </a:schemeClr>
                </a:solidFill>
              </a:defRPr>
            </a:lvl2pPr>
            <a:lvl3pPr marL="876052" indent="0" algn="ctr">
              <a:buNone/>
              <a:defRPr>
                <a:solidFill>
                  <a:schemeClr val="tx1">
                    <a:tint val="75000"/>
                  </a:schemeClr>
                </a:solidFill>
              </a:defRPr>
            </a:lvl3pPr>
            <a:lvl4pPr marL="1314079" indent="0" algn="ctr">
              <a:buNone/>
              <a:defRPr>
                <a:solidFill>
                  <a:schemeClr val="tx1">
                    <a:tint val="75000"/>
                  </a:schemeClr>
                </a:solidFill>
              </a:defRPr>
            </a:lvl4pPr>
            <a:lvl5pPr marL="1752104" indent="0" algn="ctr">
              <a:buNone/>
              <a:defRPr>
                <a:solidFill>
                  <a:schemeClr val="tx1">
                    <a:tint val="75000"/>
                  </a:schemeClr>
                </a:solidFill>
              </a:defRPr>
            </a:lvl5pPr>
            <a:lvl6pPr marL="2190131" indent="0" algn="ctr">
              <a:buNone/>
              <a:defRPr>
                <a:solidFill>
                  <a:schemeClr val="tx1">
                    <a:tint val="75000"/>
                  </a:schemeClr>
                </a:solidFill>
              </a:defRPr>
            </a:lvl6pPr>
            <a:lvl7pPr marL="2628155" indent="0" algn="ctr">
              <a:buNone/>
              <a:defRPr>
                <a:solidFill>
                  <a:schemeClr val="tx1">
                    <a:tint val="75000"/>
                  </a:schemeClr>
                </a:solidFill>
              </a:defRPr>
            </a:lvl7pPr>
            <a:lvl8pPr marL="3066183" indent="0" algn="ctr">
              <a:buNone/>
              <a:defRPr>
                <a:solidFill>
                  <a:schemeClr val="tx1">
                    <a:tint val="75000"/>
                  </a:schemeClr>
                </a:solidFill>
              </a:defRPr>
            </a:lvl8pPr>
            <a:lvl9pPr marL="3504208"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8" cy="3810000"/>
          </a:xfrm>
          <a:prstGeom prst="rect">
            <a:avLst/>
          </a:prstGeom>
          <a:solidFill>
            <a:schemeClr val="accent4"/>
          </a:solidFill>
        </p:spPr>
        <p:txBody>
          <a:bodyPr lIns="114255" tIns="152340" rIns="76163" bIns="76163" anchor="t">
            <a:noAutofit/>
          </a:bodyPr>
          <a:lstStyle>
            <a:lvl1pPr algn="l">
              <a:lnSpc>
                <a:spcPct val="80000"/>
              </a:lnSpc>
              <a:defRPr sz="3543"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7" name="Picture 6"/>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4" y="6266138"/>
            <a:ext cx="1609042" cy="591875"/>
          </a:xfrm>
          <a:prstGeom prst="rect">
            <a:avLst/>
          </a:prstGeom>
        </p:spPr>
      </p:pic>
    </p:spTree>
    <p:extLst>
      <p:ext uri="{BB962C8B-B14F-4D97-AF65-F5344CB8AC3E}">
        <p14:creationId xmlns:p14="http://schemas.microsoft.com/office/powerpoint/2010/main" val="3028681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 WW Industry &amp; Global Accoun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27774"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pic>
        <p:nvPicPr>
          <p:cNvPr id="10" name="Picture 9"/>
          <p:cNvPicPr>
            <a:picLocks noChangeAspect="1"/>
          </p:cNvPicPr>
          <p:nvPr>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8" y="1524000"/>
            <a:ext cx="3809007" cy="381000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8" name="Subtitle 2"/>
          <p:cNvSpPr>
            <a:spLocks noGrp="1"/>
          </p:cNvSpPr>
          <p:nvPr>
            <p:ph type="subTitle" idx="1"/>
            <p:custDataLst>
              <p:tags r:id="rId5"/>
            </p:custDataLst>
          </p:nvPr>
        </p:nvSpPr>
        <p:spPr>
          <a:xfrm>
            <a:off x="0" y="5333471"/>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449">
                <a:solidFill>
                  <a:srgbClr val="FFFFFF"/>
                </a:solidFill>
                <a:latin typeface="Segoe UI" pitchFamily="34" charset="0"/>
                <a:ea typeface="Segoe UI" pitchFamily="34" charset="0"/>
                <a:cs typeface="Segoe UI" pitchFamily="34" charset="0"/>
              </a:defRPr>
            </a:lvl1pPr>
            <a:lvl2pPr marL="438026" indent="0" algn="ctr">
              <a:buNone/>
              <a:defRPr>
                <a:solidFill>
                  <a:schemeClr val="tx1">
                    <a:tint val="75000"/>
                  </a:schemeClr>
                </a:solidFill>
              </a:defRPr>
            </a:lvl2pPr>
            <a:lvl3pPr marL="876052" indent="0" algn="ctr">
              <a:buNone/>
              <a:defRPr>
                <a:solidFill>
                  <a:schemeClr val="tx1">
                    <a:tint val="75000"/>
                  </a:schemeClr>
                </a:solidFill>
              </a:defRPr>
            </a:lvl3pPr>
            <a:lvl4pPr marL="1314079" indent="0" algn="ctr">
              <a:buNone/>
              <a:defRPr>
                <a:solidFill>
                  <a:schemeClr val="tx1">
                    <a:tint val="75000"/>
                  </a:schemeClr>
                </a:solidFill>
              </a:defRPr>
            </a:lvl4pPr>
            <a:lvl5pPr marL="1752104" indent="0" algn="ctr">
              <a:buNone/>
              <a:defRPr>
                <a:solidFill>
                  <a:schemeClr val="tx1">
                    <a:tint val="75000"/>
                  </a:schemeClr>
                </a:solidFill>
              </a:defRPr>
            </a:lvl5pPr>
            <a:lvl6pPr marL="2190131" indent="0" algn="ctr">
              <a:buNone/>
              <a:defRPr>
                <a:solidFill>
                  <a:schemeClr val="tx1">
                    <a:tint val="75000"/>
                  </a:schemeClr>
                </a:solidFill>
              </a:defRPr>
            </a:lvl6pPr>
            <a:lvl7pPr marL="2628155" indent="0" algn="ctr">
              <a:buNone/>
              <a:defRPr>
                <a:solidFill>
                  <a:schemeClr val="tx1">
                    <a:tint val="75000"/>
                  </a:schemeClr>
                </a:solidFill>
              </a:defRPr>
            </a:lvl7pPr>
            <a:lvl8pPr marL="3066183" indent="0" algn="ctr">
              <a:buNone/>
              <a:defRPr>
                <a:solidFill>
                  <a:schemeClr val="tx1">
                    <a:tint val="75000"/>
                  </a:schemeClr>
                </a:solidFill>
              </a:defRPr>
            </a:lvl8pPr>
            <a:lvl9pPr marL="3504208"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8" cy="3810000"/>
          </a:xfrm>
          <a:prstGeom prst="rect">
            <a:avLst/>
          </a:prstGeom>
          <a:solidFill>
            <a:schemeClr val="accent4"/>
          </a:solidFill>
        </p:spPr>
        <p:txBody>
          <a:bodyPr lIns="114255" tIns="152340" rIns="76163" bIns="76163" anchor="t">
            <a:noAutofit/>
          </a:bodyPr>
          <a:lstStyle>
            <a:lvl1pPr algn="l">
              <a:lnSpc>
                <a:spcPct val="80000"/>
              </a:lnSpc>
              <a:defRPr sz="3543"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7" name="Picture 6"/>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4" y="6266138"/>
            <a:ext cx="1609042" cy="591875"/>
          </a:xfrm>
          <a:prstGeom prst="rect">
            <a:avLst/>
          </a:prstGeom>
        </p:spPr>
      </p:pic>
    </p:spTree>
    <p:extLst>
      <p:ext uri="{BB962C8B-B14F-4D97-AF65-F5344CB8AC3E}">
        <p14:creationId xmlns:p14="http://schemas.microsoft.com/office/powerpoint/2010/main" val="1871831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 Sales Excellenc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28798"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pic>
        <p:nvPicPr>
          <p:cNvPr id="10" name="Picture 9"/>
          <p:cNvPicPr>
            <a:picLocks noChangeAspect="1"/>
          </p:cNvPicPr>
          <p:nvPr>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8"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8" y="1524000"/>
            <a:ext cx="3809007" cy="381000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7" name="Subtitle 2"/>
          <p:cNvSpPr>
            <a:spLocks noGrp="1"/>
          </p:cNvSpPr>
          <p:nvPr>
            <p:ph type="subTitle" idx="1"/>
            <p:custDataLst>
              <p:tags r:id="rId5"/>
            </p:custDataLst>
          </p:nvPr>
        </p:nvSpPr>
        <p:spPr>
          <a:xfrm>
            <a:off x="0" y="5333471"/>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449">
                <a:solidFill>
                  <a:srgbClr val="FFFFFF"/>
                </a:solidFill>
                <a:latin typeface="Segoe UI" pitchFamily="34" charset="0"/>
                <a:ea typeface="Segoe UI" pitchFamily="34" charset="0"/>
                <a:cs typeface="Segoe UI" pitchFamily="34" charset="0"/>
              </a:defRPr>
            </a:lvl1pPr>
            <a:lvl2pPr marL="438026" indent="0" algn="ctr">
              <a:buNone/>
              <a:defRPr>
                <a:solidFill>
                  <a:schemeClr val="tx1">
                    <a:tint val="75000"/>
                  </a:schemeClr>
                </a:solidFill>
              </a:defRPr>
            </a:lvl2pPr>
            <a:lvl3pPr marL="876052" indent="0" algn="ctr">
              <a:buNone/>
              <a:defRPr>
                <a:solidFill>
                  <a:schemeClr val="tx1">
                    <a:tint val="75000"/>
                  </a:schemeClr>
                </a:solidFill>
              </a:defRPr>
            </a:lvl3pPr>
            <a:lvl4pPr marL="1314079" indent="0" algn="ctr">
              <a:buNone/>
              <a:defRPr>
                <a:solidFill>
                  <a:schemeClr val="tx1">
                    <a:tint val="75000"/>
                  </a:schemeClr>
                </a:solidFill>
              </a:defRPr>
            </a:lvl4pPr>
            <a:lvl5pPr marL="1752104" indent="0" algn="ctr">
              <a:buNone/>
              <a:defRPr>
                <a:solidFill>
                  <a:schemeClr val="tx1">
                    <a:tint val="75000"/>
                  </a:schemeClr>
                </a:solidFill>
              </a:defRPr>
            </a:lvl5pPr>
            <a:lvl6pPr marL="2190131" indent="0" algn="ctr">
              <a:buNone/>
              <a:defRPr>
                <a:solidFill>
                  <a:schemeClr val="tx1">
                    <a:tint val="75000"/>
                  </a:schemeClr>
                </a:solidFill>
              </a:defRPr>
            </a:lvl6pPr>
            <a:lvl7pPr marL="2628155" indent="0" algn="ctr">
              <a:buNone/>
              <a:defRPr>
                <a:solidFill>
                  <a:schemeClr val="tx1">
                    <a:tint val="75000"/>
                  </a:schemeClr>
                </a:solidFill>
              </a:defRPr>
            </a:lvl7pPr>
            <a:lvl8pPr marL="3066183" indent="0" algn="ctr">
              <a:buNone/>
              <a:defRPr>
                <a:solidFill>
                  <a:schemeClr val="tx1">
                    <a:tint val="75000"/>
                  </a:schemeClr>
                </a:solidFill>
              </a:defRPr>
            </a:lvl8pPr>
            <a:lvl9pPr marL="3504208"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8" cy="3810000"/>
          </a:xfrm>
          <a:prstGeom prst="rect">
            <a:avLst/>
          </a:prstGeom>
          <a:solidFill>
            <a:schemeClr val="accent4"/>
          </a:solidFill>
        </p:spPr>
        <p:txBody>
          <a:bodyPr lIns="114255" tIns="152340" rIns="76163" bIns="76163" anchor="t">
            <a:noAutofit/>
          </a:bodyPr>
          <a:lstStyle>
            <a:lvl1pPr algn="l">
              <a:lnSpc>
                <a:spcPct val="80000"/>
              </a:lnSpc>
              <a:defRPr sz="3543"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8" name="Picture 7"/>
          <p:cNvPicPr>
            <a:picLocks noChangeAspect="1"/>
          </p:cNvPicPr>
          <p:nvPr userDrawn="1">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10579784" y="6266138"/>
            <a:ext cx="1609042" cy="591875"/>
          </a:xfrm>
          <a:prstGeom prst="rect">
            <a:avLst/>
          </a:prstGeom>
        </p:spPr>
      </p:pic>
    </p:spTree>
    <p:extLst>
      <p:ext uri="{BB962C8B-B14F-4D97-AF65-F5344CB8AC3E}">
        <p14:creationId xmlns:p14="http://schemas.microsoft.com/office/powerpoint/2010/main" val="1013736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29822"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1588" y="1589"/>
                        <a:ext cx="1587" cy="1587"/>
                      </a:xfrm>
                      <a:prstGeom prst="rect">
                        <a:avLst/>
                      </a:prstGeom>
                    </p:spPr>
                  </p:pic>
                </p:oleObj>
              </mc:Fallback>
            </mc:AlternateContent>
          </a:graphicData>
        </a:graphic>
      </p:graphicFrame>
      <p:sp>
        <p:nvSpPr>
          <p:cNvPr id="21" name="Rectangle 20"/>
          <p:cNvSpPr/>
          <p:nvPr userDrawn="1">
            <p:custDataLst>
              <p:tags r:id="rId3"/>
            </p:custDataLst>
          </p:nvPr>
        </p:nvSpPr>
        <p:spPr>
          <a:xfrm>
            <a:off x="7" y="6478599"/>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sp>
        <p:nvSpPr>
          <p:cNvPr id="2" name="Title 1"/>
          <p:cNvSpPr>
            <a:spLocks noGrp="1"/>
          </p:cNvSpPr>
          <p:nvPr>
            <p:ph type="title"/>
            <p:custDataLst>
              <p:tags r:id="rId4"/>
            </p:custDataLst>
          </p:nvPr>
        </p:nvSpPr>
        <p:spPr>
          <a:xfrm>
            <a:off x="1" y="192024"/>
            <a:ext cx="12188825" cy="646042"/>
          </a:xfrm>
        </p:spPr>
        <p:txBody>
          <a:bodyPr>
            <a:noAutofit/>
          </a:bodyPr>
          <a:lstStyle>
            <a:lvl1pPr>
              <a:defRPr/>
            </a:lvl1pPr>
          </a:lstStyle>
          <a:p>
            <a:endParaRPr lang="en-US" dirty="0"/>
          </a:p>
        </p:txBody>
      </p:sp>
      <p:sp>
        <p:nvSpPr>
          <p:cNvPr id="6" name="Text Placeholder 5"/>
          <p:cNvSpPr>
            <a:spLocks noGrp="1"/>
          </p:cNvSpPr>
          <p:nvPr>
            <p:ph type="body" sz="quarter" idx="13" hasCustomPrompt="1"/>
            <p:custDataLst>
              <p:tags r:id="rId5"/>
            </p:custDataLst>
          </p:nvPr>
        </p:nvSpPr>
        <p:spPr>
          <a:xfrm>
            <a:off x="1" y="850392"/>
            <a:ext cx="12188825" cy="373063"/>
          </a:xfrm>
          <a:prstGeom prst="rect">
            <a:avLst/>
          </a:prstGeom>
        </p:spPr>
        <p:txBody>
          <a:bodyPr lIns="380851" tIns="53319" rIns="53319" bIns="53319">
            <a:noAutofit/>
          </a:bodyPr>
          <a:lstStyle>
            <a:lvl1pPr marL="0" indent="0">
              <a:buNone/>
              <a:defRPr sz="2255">
                <a:latin typeface="Segoe UI Light" pitchFamily="34" charset="0"/>
              </a:defRPr>
            </a:lvl1pPr>
            <a:lvl2pPr marL="226781" indent="0">
              <a:buNone/>
              <a:defRPr/>
            </a:lvl2pPr>
            <a:lvl3pPr marL="473792" indent="0">
              <a:buNone/>
              <a:defRPr/>
            </a:lvl3pPr>
            <a:lvl4pPr marL="700572" indent="0">
              <a:buNone/>
              <a:defRPr/>
            </a:lvl4pPr>
            <a:lvl5pPr marL="890089" indent="0">
              <a:buNone/>
              <a:defRPr/>
            </a:lvl5pPr>
          </a:lstStyle>
          <a:p>
            <a:pPr lvl="0"/>
            <a:r>
              <a:rPr lang="en-US" dirty="0" smtClean="0"/>
              <a:t>Click to add subtitle</a:t>
            </a:r>
          </a:p>
        </p:txBody>
      </p:sp>
      <p:sp>
        <p:nvSpPr>
          <p:cNvPr id="9" name="Footer Placeholder 2"/>
          <p:cNvSpPr txBox="1">
            <a:spLocks/>
          </p:cNvSpPr>
          <p:nvPr userDrawn="1">
            <p:custDataLst>
              <p:tags r:id="rId6"/>
            </p:custDataLst>
          </p:nvPr>
        </p:nvSpPr>
        <p:spPr>
          <a:xfrm>
            <a:off x="4" y="6478599"/>
            <a:ext cx="2285404" cy="379413"/>
          </a:xfrm>
          <a:prstGeom prst="rect">
            <a:avLst/>
          </a:prstGeom>
        </p:spPr>
        <p:txBody>
          <a:bodyPr lIns="306671" tIns="30667" rIns="61334" bIns="30667"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644" dirty="0" smtClean="0">
                <a:solidFill>
                  <a:srgbClr val="505050"/>
                </a:solidFill>
                <a:ea typeface="Segoe UI" pitchFamily="34" charset="0"/>
                <a:cs typeface="Segoe UI" pitchFamily="34" charset="0"/>
              </a:rPr>
              <a:t>EPG | MICROSOFT CONFIDENTIAL</a:t>
            </a:r>
            <a:endParaRPr lang="en-US" sz="644" dirty="0">
              <a:solidFill>
                <a:srgbClr val="505050"/>
              </a:solidFill>
              <a:ea typeface="Segoe UI" pitchFamily="34" charset="0"/>
              <a:cs typeface="Segoe UI" pitchFamily="34" charset="0"/>
            </a:endParaRPr>
          </a:p>
        </p:txBody>
      </p:sp>
      <p:sp>
        <p:nvSpPr>
          <p:cNvPr id="16" name="Text Placeholder 15"/>
          <p:cNvSpPr>
            <a:spLocks noGrp="1"/>
          </p:cNvSpPr>
          <p:nvPr>
            <p:ph type="body" sz="quarter" idx="14"/>
            <p:custDataLst>
              <p:tags r:id="rId7"/>
            </p:custDataLst>
          </p:nvPr>
        </p:nvSpPr>
        <p:spPr>
          <a:xfrm>
            <a:off x="404707" y="1330326"/>
            <a:ext cx="11363032" cy="49180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Slide Number Placeholder 18"/>
          <p:cNvSpPr>
            <a:spLocks noGrp="1"/>
          </p:cNvSpPr>
          <p:nvPr>
            <p:ph type="sldNum" sz="quarter" idx="15"/>
            <p:custDataLst>
              <p:tags r:id="rId8"/>
            </p:custDataLst>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custDataLst>
              <p:tags r:id="rId9"/>
            </p:custDataLst>
          </p:nvPr>
        </p:nvSpPr>
        <p:spPr/>
        <p:txBody>
          <a:bodyPr/>
          <a:lstStyle/>
          <a:p>
            <a:endParaRPr lang="en-US" dirty="0">
              <a:solidFill>
                <a:srgbClr val="505050"/>
              </a:solidFill>
            </a:endParaRPr>
          </a:p>
        </p:txBody>
      </p:sp>
      <p:sp>
        <p:nvSpPr>
          <p:cNvPr id="11" name="Rectangle 10"/>
          <p:cNvSpPr/>
          <p:nvPr userDrawn="1">
            <p:custDataLst>
              <p:tags r:id="rId10"/>
            </p:custDataLst>
          </p:nvPr>
        </p:nvSpPr>
        <p:spPr>
          <a:xfrm>
            <a:off x="2" y="3"/>
            <a:ext cx="444727"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Tree>
    <p:extLst>
      <p:ext uri="{BB962C8B-B14F-4D97-AF65-F5344CB8AC3E}">
        <p14:creationId xmlns:p14="http://schemas.microsoft.com/office/powerpoint/2010/main" val="1442737843"/>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30846" name="think-cell Slide" r:id="rId11" imgW="270" imgH="270" progId="TCLayout.ActiveDocument.1">
                  <p:embed/>
                </p:oleObj>
              </mc:Choice>
              <mc:Fallback>
                <p:oleObj name="think-cell Slide" r:id="rId11" imgW="270" imgH="270" progId="TCLayout.ActiveDocument.1">
                  <p:embed/>
                  <p:pic>
                    <p:nvPicPr>
                      <p:cNvPr id="0" name=""/>
                      <p:cNvPicPr/>
                      <p:nvPr/>
                    </p:nvPicPr>
                    <p:blipFill>
                      <a:blip r:embed="rId12"/>
                      <a:stretch>
                        <a:fillRect/>
                      </a:stretch>
                    </p:blipFill>
                    <p:spPr>
                      <a:xfrm>
                        <a:off x="1588" y="1589"/>
                        <a:ext cx="1587" cy="1587"/>
                      </a:xfrm>
                      <a:prstGeom prst="rect">
                        <a:avLst/>
                      </a:prstGeom>
                    </p:spPr>
                  </p:pic>
                </p:oleObj>
              </mc:Fallback>
            </mc:AlternateContent>
          </a:graphicData>
        </a:graphic>
      </p:graphicFrame>
      <p:sp>
        <p:nvSpPr>
          <p:cNvPr id="10" name="Rectangle 9"/>
          <p:cNvSpPr/>
          <p:nvPr userDrawn="1">
            <p:custDataLst>
              <p:tags r:id="rId3"/>
            </p:custDataLst>
          </p:nvPr>
        </p:nvSpPr>
        <p:spPr>
          <a:xfrm>
            <a:off x="7" y="6478599"/>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sp>
        <p:nvSpPr>
          <p:cNvPr id="2" name="Title 1"/>
          <p:cNvSpPr>
            <a:spLocks noGrp="1"/>
          </p:cNvSpPr>
          <p:nvPr>
            <p:ph type="title"/>
            <p:custDataLst>
              <p:tags r:id="rId4"/>
            </p:custDataLst>
          </p:nvPr>
        </p:nvSpPr>
        <p:spPr>
          <a:xfrm>
            <a:off x="1" y="192024"/>
            <a:ext cx="12188825" cy="646042"/>
          </a:xfrm>
        </p:spPr>
        <p:txBody>
          <a:bodyPr>
            <a:noAutofit/>
          </a:bodyPr>
          <a:lstStyle>
            <a:lvl1pPr>
              <a:defRPr/>
            </a:lvl1pPr>
          </a:lstStyle>
          <a:p>
            <a:endParaRPr lang="en-US" dirty="0"/>
          </a:p>
        </p:txBody>
      </p:sp>
      <p:sp>
        <p:nvSpPr>
          <p:cNvPr id="4" name="Footer Placeholder 3"/>
          <p:cNvSpPr>
            <a:spLocks noGrp="1"/>
          </p:cNvSpPr>
          <p:nvPr>
            <p:ph type="ftr" sz="quarter" idx="11"/>
            <p:custDataLst>
              <p:tags r:id="rId5"/>
            </p:custDataLst>
          </p:nvPr>
        </p:nvSpPr>
        <p:spPr/>
        <p:txBody>
          <a:bodyPr/>
          <a:lstStyle/>
          <a:p>
            <a:endParaRPr lang="en-US" dirty="0">
              <a:solidFill>
                <a:srgbClr val="505050"/>
              </a:solidFill>
            </a:endParaRPr>
          </a:p>
        </p:txBody>
      </p:sp>
      <p:sp>
        <p:nvSpPr>
          <p:cNvPr id="5" name="Slide Number Placeholder 4"/>
          <p:cNvSpPr>
            <a:spLocks noGrp="1"/>
          </p:cNvSpPr>
          <p:nvPr>
            <p:ph type="sldNum" sz="quarter" idx="12"/>
            <p:custDataLst>
              <p:tags r:id="rId6"/>
            </p:custDataLst>
          </p:nvPr>
        </p:nvSpPr>
        <p:spPr>
          <a:xfrm>
            <a:off x="11427031" y="6478599"/>
            <a:ext cx="761800"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custDataLst>
              <p:tags r:id="rId7"/>
            </p:custDataLst>
          </p:nvPr>
        </p:nvSpPr>
        <p:spPr>
          <a:xfrm>
            <a:off x="1" y="832105"/>
            <a:ext cx="12188825" cy="373063"/>
          </a:xfrm>
          <a:prstGeom prst="rect">
            <a:avLst/>
          </a:prstGeom>
        </p:spPr>
        <p:txBody>
          <a:bodyPr lIns="380851" tIns="53319" rIns="53319" bIns="53319">
            <a:noAutofit/>
          </a:bodyPr>
          <a:lstStyle>
            <a:lvl1pPr marL="0" indent="0">
              <a:buNone/>
              <a:defRPr sz="2255">
                <a:latin typeface="Segoe UI Light" pitchFamily="34" charset="0"/>
              </a:defRPr>
            </a:lvl1pPr>
            <a:lvl2pPr marL="226781" indent="0">
              <a:buNone/>
              <a:defRPr/>
            </a:lvl2pPr>
            <a:lvl3pPr marL="473792" indent="0">
              <a:buNone/>
              <a:defRPr/>
            </a:lvl3pPr>
            <a:lvl4pPr marL="700572" indent="0">
              <a:buNone/>
              <a:defRPr/>
            </a:lvl4pPr>
            <a:lvl5pPr marL="890089" indent="0">
              <a:buNone/>
              <a:defRPr/>
            </a:lvl5pPr>
          </a:lstStyle>
          <a:p>
            <a:pPr lvl="0"/>
            <a:r>
              <a:rPr lang="en-US" dirty="0" smtClean="0"/>
              <a:t>Click to add subtitle</a:t>
            </a:r>
          </a:p>
        </p:txBody>
      </p:sp>
      <p:sp>
        <p:nvSpPr>
          <p:cNvPr id="9" name="Footer Placeholder 2"/>
          <p:cNvSpPr txBox="1">
            <a:spLocks/>
          </p:cNvSpPr>
          <p:nvPr userDrawn="1">
            <p:custDataLst>
              <p:tags r:id="rId8"/>
            </p:custDataLst>
          </p:nvPr>
        </p:nvSpPr>
        <p:spPr>
          <a:xfrm>
            <a:off x="4" y="6478599"/>
            <a:ext cx="2285404" cy="379413"/>
          </a:xfrm>
          <a:prstGeom prst="rect">
            <a:avLst/>
          </a:prstGeom>
        </p:spPr>
        <p:txBody>
          <a:bodyPr lIns="306671" tIns="30667" rIns="61334" bIns="30667"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644" dirty="0" smtClean="0">
                <a:solidFill>
                  <a:srgbClr val="505050"/>
                </a:solidFill>
                <a:ea typeface="Segoe UI" pitchFamily="34" charset="0"/>
                <a:cs typeface="Segoe UI" pitchFamily="34" charset="0"/>
              </a:rPr>
              <a:t>EPG | MICROSOFT CONFIDENTIAL</a:t>
            </a:r>
            <a:endParaRPr lang="en-US" sz="644" dirty="0">
              <a:solidFill>
                <a:srgbClr val="505050"/>
              </a:solidFill>
              <a:ea typeface="Segoe UI" pitchFamily="34" charset="0"/>
              <a:cs typeface="Segoe UI" pitchFamily="34" charset="0"/>
            </a:endParaRPr>
          </a:p>
        </p:txBody>
      </p:sp>
      <p:sp>
        <p:nvSpPr>
          <p:cNvPr id="11" name="Rectangle 10"/>
          <p:cNvSpPr/>
          <p:nvPr userDrawn="1">
            <p:custDataLst>
              <p:tags r:id="rId9"/>
            </p:custDataLst>
          </p:nvPr>
        </p:nvSpPr>
        <p:spPr>
          <a:xfrm>
            <a:off x="2" y="3"/>
            <a:ext cx="444727" cy="64778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Tree>
    <p:extLst>
      <p:ext uri="{BB962C8B-B14F-4D97-AF65-F5344CB8AC3E}">
        <p14:creationId xmlns:p14="http://schemas.microsoft.com/office/powerpoint/2010/main" val="374101282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alternat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31870"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1588" y="1589"/>
                        <a:ext cx="1587" cy="1587"/>
                      </a:xfrm>
                      <a:prstGeom prst="rect">
                        <a:avLst/>
                      </a:prstGeom>
                    </p:spPr>
                  </p:pic>
                </p:oleObj>
              </mc:Fallback>
            </mc:AlternateContent>
          </a:graphicData>
        </a:graphic>
      </p:graphicFrame>
      <p:sp>
        <p:nvSpPr>
          <p:cNvPr id="16" name="Rectangle 15"/>
          <p:cNvSpPr/>
          <p:nvPr userDrawn="1">
            <p:custDataLst>
              <p:tags r:id="rId3"/>
            </p:custDataLst>
          </p:nvPr>
        </p:nvSpPr>
        <p:spPr>
          <a:xfrm>
            <a:off x="7" y="6478599"/>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sp>
        <p:nvSpPr>
          <p:cNvPr id="2" name="Title 1"/>
          <p:cNvSpPr>
            <a:spLocks noGrp="1"/>
          </p:cNvSpPr>
          <p:nvPr>
            <p:ph type="title"/>
            <p:custDataLst>
              <p:tags r:id="rId4"/>
            </p:custDataLst>
          </p:nvPr>
        </p:nvSpPr>
        <p:spPr>
          <a:xfrm>
            <a:off x="761805" y="3"/>
            <a:ext cx="11427024" cy="646042"/>
          </a:xfrm>
        </p:spPr>
        <p:txBody>
          <a:bodyPr>
            <a:noAutofit/>
          </a:bodyPr>
          <a:lstStyle>
            <a:lvl1pPr>
              <a:defRPr/>
            </a:lvl1pPr>
          </a:lstStyle>
          <a:p>
            <a:endParaRPr lang="en-US" dirty="0"/>
          </a:p>
        </p:txBody>
      </p:sp>
      <p:sp>
        <p:nvSpPr>
          <p:cNvPr id="6" name="Text Placeholder 5"/>
          <p:cNvSpPr>
            <a:spLocks noGrp="1"/>
          </p:cNvSpPr>
          <p:nvPr>
            <p:ph type="body" sz="quarter" idx="12" hasCustomPrompt="1"/>
            <p:custDataLst>
              <p:tags r:id="rId5"/>
            </p:custDataLst>
          </p:nvPr>
        </p:nvSpPr>
        <p:spPr>
          <a:xfrm>
            <a:off x="761805" y="573616"/>
            <a:ext cx="11427024" cy="373063"/>
          </a:xfrm>
          <a:prstGeom prst="rect">
            <a:avLst/>
          </a:prstGeom>
        </p:spPr>
        <p:txBody>
          <a:bodyPr lIns="380851" tIns="53319" rIns="53319" bIns="53319">
            <a:noAutofit/>
          </a:bodyPr>
          <a:lstStyle>
            <a:lvl1pPr marL="0" indent="0">
              <a:buNone/>
              <a:defRPr sz="2255">
                <a:latin typeface="Segoe UI Light" pitchFamily="34" charset="0"/>
              </a:defRPr>
            </a:lvl1pPr>
            <a:lvl2pPr marL="226781" indent="0">
              <a:buNone/>
              <a:defRPr/>
            </a:lvl2pPr>
            <a:lvl3pPr marL="473792" indent="0">
              <a:buNone/>
              <a:defRPr/>
            </a:lvl3pPr>
            <a:lvl4pPr marL="700572" indent="0">
              <a:buNone/>
              <a:defRPr/>
            </a:lvl4pPr>
            <a:lvl5pPr marL="890089" indent="0">
              <a:buNone/>
              <a:defRPr/>
            </a:lvl5pPr>
          </a:lstStyle>
          <a:p>
            <a:pPr lvl="0"/>
            <a:r>
              <a:rPr lang="en-US" dirty="0" smtClean="0"/>
              <a:t>Click to add subtitle</a:t>
            </a:r>
          </a:p>
        </p:txBody>
      </p:sp>
      <p:sp>
        <p:nvSpPr>
          <p:cNvPr id="4" name="Text Placeholder 3"/>
          <p:cNvSpPr>
            <a:spLocks noGrp="1"/>
          </p:cNvSpPr>
          <p:nvPr>
            <p:ph type="body" sz="quarter" idx="15" hasCustomPrompt="1"/>
            <p:custDataLst>
              <p:tags r:id="rId6"/>
            </p:custDataLst>
          </p:nvPr>
        </p:nvSpPr>
        <p:spPr>
          <a:xfrm>
            <a:off x="1542127" y="1524001"/>
            <a:ext cx="9884904" cy="4572000"/>
          </a:xfrm>
          <a:prstGeom prst="rect">
            <a:avLst/>
          </a:prstGeom>
        </p:spPr>
        <p:txBody>
          <a:bodyPr/>
          <a:lstStyle>
            <a:lvl1pP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Slide Number Placeholder 4"/>
          <p:cNvSpPr>
            <a:spLocks noGrp="1"/>
          </p:cNvSpPr>
          <p:nvPr>
            <p:ph type="sldNum" sz="quarter" idx="16"/>
            <p:custDataLst>
              <p:tags r:id="rId7"/>
            </p:custDataLst>
          </p:nvPr>
        </p:nvSpPr>
        <p:spPr>
          <a:xfrm>
            <a:off x="11427031" y="6478599"/>
            <a:ext cx="761800"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10" name="Footer Placeholder 3"/>
          <p:cNvSpPr>
            <a:spLocks noGrp="1"/>
          </p:cNvSpPr>
          <p:nvPr>
            <p:ph type="ftr" sz="quarter" idx="11"/>
            <p:custDataLst>
              <p:tags r:id="rId8"/>
            </p:custDataLst>
          </p:nvPr>
        </p:nvSpPr>
        <p:spPr>
          <a:xfrm>
            <a:off x="3047215" y="6477886"/>
            <a:ext cx="8379816" cy="380127"/>
          </a:xfrm>
        </p:spPr>
        <p:txBody>
          <a:bodyPr/>
          <a:lstStyle/>
          <a:p>
            <a:endParaRPr lang="en-US" dirty="0">
              <a:solidFill>
                <a:srgbClr val="505050"/>
              </a:solidFill>
            </a:endParaRPr>
          </a:p>
        </p:txBody>
      </p:sp>
      <p:sp>
        <p:nvSpPr>
          <p:cNvPr id="11" name="Footer Placeholder 2"/>
          <p:cNvSpPr txBox="1">
            <a:spLocks/>
          </p:cNvSpPr>
          <p:nvPr userDrawn="1">
            <p:custDataLst>
              <p:tags r:id="rId9"/>
            </p:custDataLst>
          </p:nvPr>
        </p:nvSpPr>
        <p:spPr>
          <a:xfrm>
            <a:off x="761802" y="6478599"/>
            <a:ext cx="2285404" cy="379413"/>
          </a:xfrm>
          <a:prstGeom prst="rect">
            <a:avLst/>
          </a:prstGeom>
        </p:spPr>
        <p:txBody>
          <a:bodyPr lIns="306671" tIns="30667" rIns="61334" bIns="30667"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644" dirty="0" smtClean="0">
                <a:solidFill>
                  <a:srgbClr val="505050"/>
                </a:solidFill>
                <a:ea typeface="Segoe UI" pitchFamily="34" charset="0"/>
                <a:cs typeface="Segoe UI" pitchFamily="34" charset="0"/>
              </a:rPr>
              <a:t>EPG | MICROSOFT CONFIDENTIAL</a:t>
            </a:r>
            <a:endParaRPr lang="en-US" sz="644" dirty="0">
              <a:solidFill>
                <a:srgbClr val="505050"/>
              </a:solidFill>
              <a:ea typeface="Segoe UI" pitchFamily="34" charset="0"/>
              <a:cs typeface="Segoe UI" pitchFamily="34" charset="0"/>
            </a:endParaRPr>
          </a:p>
        </p:txBody>
      </p:sp>
      <p:sp>
        <p:nvSpPr>
          <p:cNvPr id="12" name="Rectangle 11"/>
          <p:cNvSpPr/>
          <p:nvPr userDrawn="1">
            <p:custDataLst>
              <p:tags r:id="rId10"/>
            </p:custDataLst>
          </p:nvPr>
        </p:nvSpPr>
        <p:spPr>
          <a:xfrm>
            <a:off x="2" y="3"/>
            <a:ext cx="444727" cy="64778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Tree>
    <p:extLst>
      <p:ext uri="{BB962C8B-B14F-4D97-AF65-F5344CB8AC3E}">
        <p14:creationId xmlns:p14="http://schemas.microsoft.com/office/powerpoint/2010/main" val="328219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112" y="1447799"/>
            <a:ext cx="11149013" cy="1975926"/>
          </a:xfrm>
          <a:prstGeom prst="rect">
            <a:avLst/>
          </a:prstGeom>
        </p:spPr>
        <p:txBody>
          <a:bodyPr/>
          <a:lstStyle>
            <a:lvl1pPr marL="0" indent="0">
              <a:spcBef>
                <a:spcPts val="2400"/>
              </a:spcBef>
              <a:buNone/>
              <a:defRPr sz="4000">
                <a:gradFill>
                  <a:gsLst>
                    <a:gs pos="100000">
                      <a:schemeClr val="tx1"/>
                    </a:gs>
                    <a:gs pos="0">
                      <a:schemeClr val="tx1"/>
                    </a:gs>
                  </a:gsLst>
                  <a:lin ang="5400000" scaled="0"/>
                </a:gradFill>
                <a:latin typeface="+mj-lt"/>
              </a:defRPr>
            </a:lvl1pPr>
            <a:lvl2pPr marL="0" indent="0">
              <a:buNone/>
              <a:defRPr sz="2000">
                <a:gradFill>
                  <a:gsLst>
                    <a:gs pos="100000">
                      <a:schemeClr val="tx1"/>
                    </a:gs>
                    <a:gs pos="0">
                      <a:schemeClr val="tx1"/>
                    </a:gs>
                  </a:gsLst>
                  <a:lin ang="5400000" scaled="0"/>
                </a:gradFill>
              </a:defRPr>
            </a:lvl2pPr>
            <a:lvl3pPr marL="231775" indent="0">
              <a:buNone/>
              <a:defRPr sz="2000">
                <a:gradFill>
                  <a:gsLst>
                    <a:gs pos="100000">
                      <a:schemeClr val="tx1"/>
                    </a:gs>
                    <a:gs pos="0">
                      <a:schemeClr val="tx1"/>
                    </a:gs>
                  </a:gsLst>
                  <a:lin ang="5400000" scaled="0"/>
                </a:gradFill>
              </a:defRPr>
            </a:lvl3pPr>
            <a:lvl4pPr marL="457200" indent="0">
              <a:buNone/>
              <a:defRPr sz="2000">
                <a:gradFill>
                  <a:gsLst>
                    <a:gs pos="100000">
                      <a:schemeClr val="tx1"/>
                    </a:gs>
                    <a:gs pos="0">
                      <a:schemeClr val="tx1"/>
                    </a:gs>
                  </a:gsLst>
                  <a:lin ang="5400000" scaled="0"/>
                </a:gradFill>
              </a:defRPr>
            </a:lvl4pPr>
            <a:lvl5pPr marL="693738" indent="0">
              <a:buNone/>
              <a:defRPr sz="2000">
                <a:gradFill>
                  <a:gsLst>
                    <a:gs pos="100000">
                      <a:schemeClr val="tx1"/>
                    </a:gs>
                    <a:gs pos="0">
                      <a:schemeClr val="tx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414694883"/>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only (alternat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32894" name="think-cell Slide" r:id="rId11" imgW="270" imgH="270" progId="TCLayout.ActiveDocument.1">
                  <p:embed/>
                </p:oleObj>
              </mc:Choice>
              <mc:Fallback>
                <p:oleObj name="think-cell Slide" r:id="rId11" imgW="270" imgH="270" progId="TCLayout.ActiveDocument.1">
                  <p:embed/>
                  <p:pic>
                    <p:nvPicPr>
                      <p:cNvPr id="0" name=""/>
                      <p:cNvPicPr/>
                      <p:nvPr/>
                    </p:nvPicPr>
                    <p:blipFill>
                      <a:blip r:embed="rId12"/>
                      <a:stretch>
                        <a:fillRect/>
                      </a:stretch>
                    </p:blipFill>
                    <p:spPr>
                      <a:xfrm>
                        <a:off x="1588" y="1589"/>
                        <a:ext cx="1587" cy="1587"/>
                      </a:xfrm>
                      <a:prstGeom prst="rect">
                        <a:avLst/>
                      </a:prstGeom>
                    </p:spPr>
                  </p:pic>
                </p:oleObj>
              </mc:Fallback>
            </mc:AlternateContent>
          </a:graphicData>
        </a:graphic>
      </p:graphicFrame>
      <p:sp>
        <p:nvSpPr>
          <p:cNvPr id="12" name="Rectangle 11"/>
          <p:cNvSpPr/>
          <p:nvPr userDrawn="1">
            <p:custDataLst>
              <p:tags r:id="rId3"/>
            </p:custDataLst>
          </p:nvPr>
        </p:nvSpPr>
        <p:spPr>
          <a:xfrm>
            <a:off x="7" y="6478599"/>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sp>
        <p:nvSpPr>
          <p:cNvPr id="2" name="Title 1"/>
          <p:cNvSpPr>
            <a:spLocks noGrp="1"/>
          </p:cNvSpPr>
          <p:nvPr>
            <p:ph type="title"/>
            <p:custDataLst>
              <p:tags r:id="rId4"/>
            </p:custDataLst>
          </p:nvPr>
        </p:nvSpPr>
        <p:spPr>
          <a:xfrm>
            <a:off x="761805" y="3"/>
            <a:ext cx="11427024" cy="646042"/>
          </a:xfrm>
        </p:spPr>
        <p:txBody>
          <a:bodyPr>
            <a:noAutofit/>
          </a:bodyPr>
          <a:lstStyle>
            <a:lvl1pPr>
              <a:defRPr/>
            </a:lvl1pPr>
          </a:lstStyle>
          <a:p>
            <a:endParaRPr lang="en-US" dirty="0"/>
          </a:p>
        </p:txBody>
      </p:sp>
      <p:sp>
        <p:nvSpPr>
          <p:cNvPr id="6" name="Text Placeholder 5"/>
          <p:cNvSpPr>
            <a:spLocks noGrp="1"/>
          </p:cNvSpPr>
          <p:nvPr>
            <p:ph type="body" sz="quarter" idx="12" hasCustomPrompt="1"/>
            <p:custDataLst>
              <p:tags r:id="rId5"/>
            </p:custDataLst>
          </p:nvPr>
        </p:nvSpPr>
        <p:spPr>
          <a:xfrm>
            <a:off x="761805" y="573616"/>
            <a:ext cx="11427024" cy="373063"/>
          </a:xfrm>
          <a:prstGeom prst="rect">
            <a:avLst/>
          </a:prstGeom>
        </p:spPr>
        <p:txBody>
          <a:bodyPr lIns="380851" tIns="53319" rIns="53319" bIns="53319">
            <a:noAutofit/>
          </a:bodyPr>
          <a:lstStyle>
            <a:lvl1pPr marL="0" indent="0">
              <a:buNone/>
              <a:defRPr sz="2255">
                <a:latin typeface="Segoe UI Light" pitchFamily="34" charset="0"/>
              </a:defRPr>
            </a:lvl1pPr>
            <a:lvl2pPr marL="226781" indent="0">
              <a:buNone/>
              <a:defRPr/>
            </a:lvl2pPr>
            <a:lvl3pPr marL="473792" indent="0">
              <a:buNone/>
              <a:defRPr/>
            </a:lvl3pPr>
            <a:lvl4pPr marL="700572" indent="0">
              <a:buNone/>
              <a:defRPr/>
            </a:lvl4pPr>
            <a:lvl5pPr marL="890089" indent="0">
              <a:buNone/>
              <a:defRPr/>
            </a:lvl5pPr>
          </a:lstStyle>
          <a:p>
            <a:pPr lvl="0"/>
            <a:r>
              <a:rPr lang="en-US" dirty="0" smtClean="0"/>
              <a:t>Click to add subtitle</a:t>
            </a:r>
          </a:p>
        </p:txBody>
      </p:sp>
      <p:sp>
        <p:nvSpPr>
          <p:cNvPr id="15" name="Slide Number Placeholder 4"/>
          <p:cNvSpPr>
            <a:spLocks noGrp="1"/>
          </p:cNvSpPr>
          <p:nvPr>
            <p:ph type="sldNum" sz="quarter" idx="16"/>
            <p:custDataLst>
              <p:tags r:id="rId6"/>
            </p:custDataLst>
          </p:nvPr>
        </p:nvSpPr>
        <p:spPr>
          <a:xfrm>
            <a:off x="11427031" y="6478599"/>
            <a:ext cx="761800"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10" name="Footer Placeholder 3"/>
          <p:cNvSpPr>
            <a:spLocks noGrp="1"/>
          </p:cNvSpPr>
          <p:nvPr>
            <p:ph type="ftr" sz="quarter" idx="11"/>
            <p:custDataLst>
              <p:tags r:id="rId7"/>
            </p:custDataLst>
          </p:nvPr>
        </p:nvSpPr>
        <p:spPr>
          <a:xfrm>
            <a:off x="3047206" y="6477886"/>
            <a:ext cx="8379818" cy="380127"/>
          </a:xfrm>
        </p:spPr>
        <p:txBody>
          <a:bodyPr/>
          <a:lstStyle/>
          <a:p>
            <a:endParaRPr lang="en-US" dirty="0">
              <a:solidFill>
                <a:srgbClr val="505050"/>
              </a:solidFill>
            </a:endParaRPr>
          </a:p>
        </p:txBody>
      </p:sp>
      <p:sp>
        <p:nvSpPr>
          <p:cNvPr id="11" name="Footer Placeholder 2"/>
          <p:cNvSpPr txBox="1">
            <a:spLocks/>
          </p:cNvSpPr>
          <p:nvPr userDrawn="1">
            <p:custDataLst>
              <p:tags r:id="rId8"/>
            </p:custDataLst>
          </p:nvPr>
        </p:nvSpPr>
        <p:spPr>
          <a:xfrm>
            <a:off x="761802" y="6478599"/>
            <a:ext cx="2285404" cy="379413"/>
          </a:xfrm>
          <a:prstGeom prst="rect">
            <a:avLst/>
          </a:prstGeom>
        </p:spPr>
        <p:txBody>
          <a:bodyPr lIns="306671" tIns="30667" rIns="61334" bIns="30667"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644" dirty="0" smtClean="0">
                <a:solidFill>
                  <a:srgbClr val="505050"/>
                </a:solidFill>
                <a:ea typeface="Segoe UI" pitchFamily="34" charset="0"/>
                <a:cs typeface="Segoe UI" pitchFamily="34" charset="0"/>
              </a:rPr>
              <a:t>EPG | MICROSOFT CONFIDENTIAL</a:t>
            </a:r>
            <a:endParaRPr lang="en-US" sz="644" dirty="0">
              <a:solidFill>
                <a:srgbClr val="505050"/>
              </a:solidFill>
              <a:ea typeface="Segoe UI" pitchFamily="34" charset="0"/>
              <a:cs typeface="Segoe UI" pitchFamily="34" charset="0"/>
            </a:endParaRPr>
          </a:p>
        </p:txBody>
      </p:sp>
      <p:sp>
        <p:nvSpPr>
          <p:cNvPr id="13" name="Rectangle 12"/>
          <p:cNvSpPr/>
          <p:nvPr userDrawn="1">
            <p:custDataLst>
              <p:tags r:id="rId9"/>
            </p:custDataLst>
          </p:nvPr>
        </p:nvSpPr>
        <p:spPr>
          <a:xfrm>
            <a:off x="2" y="3"/>
            <a:ext cx="444727" cy="64778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Tree>
    <p:extLst>
      <p:ext uri="{BB962C8B-B14F-4D97-AF65-F5344CB8AC3E}">
        <p14:creationId xmlns:p14="http://schemas.microsoft.com/office/powerpoint/2010/main" val="3486681679"/>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eveloper co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33918" name="think-cell Slide" r:id="rId11" imgW="270" imgH="270" progId="TCLayout.ActiveDocument.1">
                  <p:embed/>
                </p:oleObj>
              </mc:Choice>
              <mc:Fallback>
                <p:oleObj name="think-cell Slide" r:id="rId11" imgW="270" imgH="270" progId="TCLayout.ActiveDocument.1">
                  <p:embed/>
                  <p:pic>
                    <p:nvPicPr>
                      <p:cNvPr id="0" name=""/>
                      <p:cNvPicPr/>
                      <p:nvPr/>
                    </p:nvPicPr>
                    <p:blipFill>
                      <a:blip r:embed="rId12"/>
                      <a:stretch>
                        <a:fillRect/>
                      </a:stretch>
                    </p:blipFill>
                    <p:spPr>
                      <a:xfrm>
                        <a:off x="1588" y="1589"/>
                        <a:ext cx="1587" cy="1587"/>
                      </a:xfrm>
                      <a:prstGeom prst="rect">
                        <a:avLst/>
                      </a:prstGeom>
                    </p:spPr>
                  </p:pic>
                </p:oleObj>
              </mc:Fallback>
            </mc:AlternateContent>
          </a:graphicData>
        </a:graphic>
      </p:graphicFrame>
      <p:sp>
        <p:nvSpPr>
          <p:cNvPr id="13" name="Rectangle 12"/>
          <p:cNvSpPr/>
          <p:nvPr userDrawn="1">
            <p:custDataLst>
              <p:tags r:id="rId3"/>
            </p:custDataLst>
          </p:nvPr>
        </p:nvSpPr>
        <p:spPr>
          <a:xfrm>
            <a:off x="7" y="6478599"/>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sp>
        <p:nvSpPr>
          <p:cNvPr id="2" name="Title 1"/>
          <p:cNvSpPr>
            <a:spLocks noGrp="1"/>
          </p:cNvSpPr>
          <p:nvPr>
            <p:ph type="title"/>
            <p:custDataLst>
              <p:tags r:id="rId4"/>
            </p:custDataLst>
          </p:nvPr>
        </p:nvSpPr>
        <p:spPr/>
        <p:txBody>
          <a:bodyPr>
            <a:noAutofit/>
          </a:bodyPr>
          <a:lstStyle>
            <a:lvl1pPr>
              <a:defRPr/>
            </a:lvl1pPr>
          </a:lstStyle>
          <a:p>
            <a:endParaRPr lang="en-US" dirty="0"/>
          </a:p>
        </p:txBody>
      </p:sp>
      <p:sp>
        <p:nvSpPr>
          <p:cNvPr id="4" name="Text Placeholder 3"/>
          <p:cNvSpPr>
            <a:spLocks noGrp="1"/>
          </p:cNvSpPr>
          <p:nvPr>
            <p:ph type="body" sz="quarter" idx="15" hasCustomPrompt="1"/>
            <p:custDataLst>
              <p:tags r:id="rId5"/>
            </p:custDataLst>
          </p:nvPr>
        </p:nvSpPr>
        <p:spPr>
          <a:xfrm>
            <a:off x="761803" y="1524001"/>
            <a:ext cx="10665222" cy="4572000"/>
          </a:xfrm>
          <a:prstGeom prst="rect">
            <a:avLst/>
          </a:prstGeom>
        </p:spPr>
        <p:txBody>
          <a:bodyPr/>
          <a:lstStyle>
            <a:lvl1pPr marL="0" indent="0">
              <a:buNone/>
              <a:defRPr>
                <a:solidFill>
                  <a:schemeClr val="tx1"/>
                </a:solidFill>
                <a:latin typeface="Segoe UI"/>
                <a:cs typeface="Segoe UI"/>
                <a:sym typeface="Segoe UI"/>
              </a:defRPr>
            </a:lvl1pPr>
            <a:lvl2pPr marL="226781" indent="0">
              <a:buNone/>
              <a:defRPr>
                <a:solidFill>
                  <a:schemeClr val="tx1"/>
                </a:solidFill>
                <a:latin typeface="Segoe UI"/>
                <a:cs typeface="Segoe UI"/>
                <a:sym typeface="Segoe UI"/>
              </a:defRPr>
            </a:lvl2pPr>
            <a:lvl3pPr marL="473792" indent="0">
              <a:buNone/>
              <a:defRPr>
                <a:solidFill>
                  <a:schemeClr val="tx1"/>
                </a:solidFill>
                <a:latin typeface="Segoe UI"/>
                <a:cs typeface="Segoe UI"/>
                <a:sym typeface="Segoe UI"/>
              </a:defRPr>
            </a:lvl3pPr>
            <a:lvl4pPr marL="700572" indent="0">
              <a:buNone/>
              <a:defRPr>
                <a:solidFill>
                  <a:schemeClr val="tx1"/>
                </a:solidFill>
                <a:latin typeface="Segoe UI"/>
                <a:cs typeface="Segoe UI"/>
                <a:sym typeface="Segoe UI"/>
              </a:defRPr>
            </a:lvl4pPr>
            <a:lvl5pPr marL="890089" indent="0">
              <a:buNone/>
              <a:defRPr>
                <a:solidFill>
                  <a:schemeClr val="tx1"/>
                </a:solidFill>
                <a:latin typeface="Segoe UI"/>
                <a:cs typeface="Segoe UI"/>
                <a:sym typeface="Segoe UI"/>
              </a:defRPr>
            </a:lvl5pPr>
          </a:lstStyle>
          <a:p>
            <a:pPr lvl="0"/>
            <a:r>
              <a:rPr lang="en-US" dirty="0" smtClean="0"/>
              <a:t>Click to add developer code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5"/>
          <p:cNvSpPr>
            <a:spLocks noGrp="1"/>
          </p:cNvSpPr>
          <p:nvPr>
            <p:ph type="body" sz="quarter" idx="12" hasCustomPrompt="1"/>
            <p:custDataLst>
              <p:tags r:id="rId6"/>
            </p:custDataLst>
          </p:nvPr>
        </p:nvSpPr>
        <p:spPr>
          <a:xfrm>
            <a:off x="4" y="573616"/>
            <a:ext cx="12188825" cy="373063"/>
          </a:xfrm>
          <a:prstGeom prst="rect">
            <a:avLst/>
          </a:prstGeom>
        </p:spPr>
        <p:txBody>
          <a:bodyPr lIns="380851" tIns="53319" rIns="53319" bIns="53319">
            <a:noAutofit/>
          </a:bodyPr>
          <a:lstStyle>
            <a:lvl1pPr marL="0" indent="0">
              <a:buNone/>
              <a:defRPr sz="2255">
                <a:latin typeface="Segoe UI Light" pitchFamily="34" charset="0"/>
              </a:defRPr>
            </a:lvl1pPr>
            <a:lvl2pPr marL="226781" indent="0">
              <a:buNone/>
              <a:defRPr/>
            </a:lvl2pPr>
            <a:lvl3pPr marL="473792" indent="0">
              <a:buNone/>
              <a:defRPr/>
            </a:lvl3pPr>
            <a:lvl4pPr marL="700572" indent="0">
              <a:buNone/>
              <a:defRPr/>
            </a:lvl4pPr>
            <a:lvl5pPr marL="890089" indent="0">
              <a:buNone/>
              <a:defRPr/>
            </a:lvl5pPr>
          </a:lstStyle>
          <a:p>
            <a:pPr lvl="0"/>
            <a:r>
              <a:rPr lang="en-US" dirty="0" smtClean="0"/>
              <a:t>Click to add subtitle</a:t>
            </a:r>
          </a:p>
        </p:txBody>
      </p:sp>
      <p:sp>
        <p:nvSpPr>
          <p:cNvPr id="8" name="Footer Placeholder 2"/>
          <p:cNvSpPr txBox="1">
            <a:spLocks/>
          </p:cNvSpPr>
          <p:nvPr userDrawn="1">
            <p:custDataLst>
              <p:tags r:id="rId7"/>
            </p:custDataLst>
          </p:nvPr>
        </p:nvSpPr>
        <p:spPr>
          <a:xfrm>
            <a:off x="4" y="6478599"/>
            <a:ext cx="2285404" cy="379413"/>
          </a:xfrm>
          <a:prstGeom prst="rect">
            <a:avLst/>
          </a:prstGeom>
        </p:spPr>
        <p:txBody>
          <a:bodyPr lIns="306671" tIns="30667" rIns="61334" bIns="30667"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644" dirty="0" smtClean="0">
                <a:solidFill>
                  <a:srgbClr val="505050"/>
                </a:solidFill>
                <a:ea typeface="Segoe UI" pitchFamily="34" charset="0"/>
                <a:cs typeface="Segoe UI" pitchFamily="34" charset="0"/>
              </a:rPr>
              <a:t>EPG | MICROSOFT CONFIDENTIAL</a:t>
            </a:r>
            <a:endParaRPr lang="en-US" sz="644" dirty="0">
              <a:solidFill>
                <a:srgbClr val="505050"/>
              </a:solidFill>
              <a:ea typeface="Segoe UI" pitchFamily="34" charset="0"/>
              <a:cs typeface="Segoe UI" pitchFamily="34" charset="0"/>
            </a:endParaRPr>
          </a:p>
        </p:txBody>
      </p:sp>
      <p:sp>
        <p:nvSpPr>
          <p:cNvPr id="6" name="Footer Placeholder 5"/>
          <p:cNvSpPr>
            <a:spLocks noGrp="1"/>
          </p:cNvSpPr>
          <p:nvPr>
            <p:ph type="ftr" sz="quarter" idx="16"/>
            <p:custDataLst>
              <p:tags r:id="rId8"/>
            </p:custDataLst>
          </p:nvPr>
        </p:nvSpPr>
        <p:spPr/>
        <p:txBody>
          <a:bodyPr/>
          <a:lstStyle/>
          <a:p>
            <a:endParaRPr lang="en-US" dirty="0">
              <a:solidFill>
                <a:srgbClr val="505050"/>
              </a:solidFill>
            </a:endParaRPr>
          </a:p>
        </p:txBody>
      </p:sp>
      <p:sp>
        <p:nvSpPr>
          <p:cNvPr id="10" name="Slide Number Placeholder 9"/>
          <p:cNvSpPr>
            <a:spLocks noGrp="1"/>
          </p:cNvSpPr>
          <p:nvPr>
            <p:ph type="sldNum" sz="quarter" idx="17"/>
            <p:custDataLst>
              <p:tags r:id="rId9"/>
            </p:custDataLst>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4247979609"/>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34942"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sp>
        <p:nvSpPr>
          <p:cNvPr id="9" name="Rectangle 8"/>
          <p:cNvSpPr/>
          <p:nvPr userDrawn="1">
            <p:custDataLst>
              <p:tags r:id="rId3"/>
            </p:custDataLst>
          </p:nvPr>
        </p:nvSpPr>
        <p:spPr>
          <a:xfrm>
            <a:off x="7" y="6478599"/>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sp>
        <p:nvSpPr>
          <p:cNvPr id="6" name="Text Placeholder 23"/>
          <p:cNvSpPr>
            <a:spLocks noGrp="1"/>
          </p:cNvSpPr>
          <p:nvPr>
            <p:ph type="body" sz="quarter" idx="14" hasCustomPrompt="1"/>
            <p:custDataLst>
              <p:tags r:id="rId4"/>
            </p:custDataLst>
          </p:nvPr>
        </p:nvSpPr>
        <p:spPr>
          <a:xfrm>
            <a:off x="11427024" y="6478324"/>
            <a:ext cx="761801" cy="378354"/>
          </a:xfrm>
          <a:prstGeom prst="rect">
            <a:avLst/>
          </a:prstGeom>
        </p:spPr>
        <p:txBody>
          <a:bodyPr anchor="ctr"/>
          <a:lstStyle>
            <a:lvl1pPr marL="0" indent="0" algn="r">
              <a:buNone/>
              <a:defRPr sz="644">
                <a:solidFill>
                  <a:schemeClr val="tx1"/>
                </a:solidFill>
              </a:defRPr>
            </a:lvl1pPr>
          </a:lstStyle>
          <a:p>
            <a:fld id="{13C7C2A1-6219-4FFB-8871-7AF0864EFB3F}" type="slidenum">
              <a:rPr lang="en-US" smtClean="0"/>
              <a:t>‹#›</a:t>
            </a:fld>
            <a:endParaRPr lang="en-US" dirty="0"/>
          </a:p>
        </p:txBody>
      </p:sp>
      <p:sp>
        <p:nvSpPr>
          <p:cNvPr id="8" name="Footer Placeholder 2"/>
          <p:cNvSpPr txBox="1">
            <a:spLocks/>
          </p:cNvSpPr>
          <p:nvPr userDrawn="1">
            <p:custDataLst>
              <p:tags r:id="rId5"/>
            </p:custDataLst>
          </p:nvPr>
        </p:nvSpPr>
        <p:spPr>
          <a:xfrm>
            <a:off x="4" y="6478599"/>
            <a:ext cx="2285404" cy="379413"/>
          </a:xfrm>
          <a:prstGeom prst="rect">
            <a:avLst/>
          </a:prstGeom>
        </p:spPr>
        <p:txBody>
          <a:bodyPr lIns="306671" tIns="30667" rIns="61334" bIns="30667"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644" dirty="0" smtClean="0">
                <a:solidFill>
                  <a:srgbClr val="505050"/>
                </a:solidFill>
                <a:ea typeface="Segoe UI" pitchFamily="34" charset="0"/>
                <a:cs typeface="Segoe UI" pitchFamily="34" charset="0"/>
              </a:rPr>
              <a:t>EPG | MICROSOFT CONFIDENTIAL</a:t>
            </a:r>
            <a:endParaRPr lang="en-US" sz="644" dirty="0">
              <a:solidFill>
                <a:srgbClr val="505050"/>
              </a:solidFill>
              <a:ea typeface="Segoe UI" pitchFamily="34" charset="0"/>
              <a:cs typeface="Segoe UI" pitchFamily="34" charset="0"/>
            </a:endParaRPr>
          </a:p>
        </p:txBody>
      </p:sp>
      <p:sp>
        <p:nvSpPr>
          <p:cNvPr id="2" name="Footer Placeholder 1"/>
          <p:cNvSpPr>
            <a:spLocks noGrp="1"/>
          </p:cNvSpPr>
          <p:nvPr>
            <p:ph type="ftr" sz="quarter" idx="15"/>
            <p:custDataLst>
              <p:tags r:id="rId6"/>
            </p:custDataLst>
          </p:nvPr>
        </p:nvSpPr>
        <p:spPr/>
        <p:txBody>
          <a:bodyPr/>
          <a:lstStyle/>
          <a:p>
            <a:endParaRPr lang="en-US" dirty="0">
              <a:solidFill>
                <a:srgbClr val="505050"/>
              </a:solidFill>
            </a:endParaRPr>
          </a:p>
        </p:txBody>
      </p:sp>
      <p:sp>
        <p:nvSpPr>
          <p:cNvPr id="3" name="Slide Number Placeholder 2"/>
          <p:cNvSpPr>
            <a:spLocks noGrp="1"/>
          </p:cNvSpPr>
          <p:nvPr>
            <p:ph type="sldNum" sz="quarter" idx="16"/>
            <p:custDataLst>
              <p:tags r:id="rId7"/>
            </p:custDataLst>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819140463"/>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Dem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35966"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1588" y="1589"/>
                        <a:ext cx="1587" cy="1587"/>
                      </a:xfrm>
                      <a:prstGeom prst="rect">
                        <a:avLst/>
                      </a:prstGeom>
                    </p:spPr>
                  </p:pic>
                </p:oleObj>
              </mc:Fallback>
            </mc:AlternateContent>
          </a:graphicData>
        </a:graphic>
      </p:graphicFrame>
      <p:sp>
        <p:nvSpPr>
          <p:cNvPr id="8" name="Rectangle 7"/>
          <p:cNvSpPr/>
          <p:nvPr userDrawn="1">
            <p:custDataLst>
              <p:tags r:id="rId3"/>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10" name="Rectangle 9"/>
          <p:cNvSpPr/>
          <p:nvPr>
            <p:custDataLst>
              <p:tags r:id="rId4"/>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7" name="Rectangle 6"/>
          <p:cNvSpPr/>
          <p:nvPr>
            <p:custDataLst>
              <p:tags r:id="rId5"/>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9" name="Text Placeholder 8"/>
          <p:cNvSpPr>
            <a:spLocks noGrp="1"/>
          </p:cNvSpPr>
          <p:nvPr>
            <p:ph type="body" sz="quarter" idx="13"/>
            <p:custDataLst>
              <p:tags r:id="rId6"/>
            </p:custDataLst>
          </p:nvPr>
        </p:nvSpPr>
        <p:spPr>
          <a:xfrm>
            <a:off x="761802" y="2286001"/>
            <a:ext cx="7618016" cy="2286000"/>
          </a:xfrm>
          <a:prstGeom prst="rect">
            <a:avLst/>
          </a:prstGeom>
        </p:spPr>
        <p:txBody>
          <a:bodyPr lIns="380851" anchor="b">
            <a:noAutofit/>
          </a:bodyPr>
          <a:lstStyle>
            <a:lvl1pPr marL="0" indent="0">
              <a:lnSpc>
                <a:spcPct val="80000"/>
              </a:lnSpc>
              <a:buNone/>
              <a:defRPr sz="3865">
                <a:solidFill>
                  <a:schemeClr val="bg1"/>
                </a:solidFill>
                <a:latin typeface="Segoe UI Light" pitchFamily="34" charset="0"/>
              </a:defRPr>
            </a:lvl1pPr>
          </a:lstStyle>
          <a:p>
            <a:pPr lvl="0"/>
            <a:endParaRPr lang="en-US" dirty="0" smtClean="0"/>
          </a:p>
        </p:txBody>
      </p:sp>
      <p:sp>
        <p:nvSpPr>
          <p:cNvPr id="11" name="Text Placeholder 10"/>
          <p:cNvSpPr>
            <a:spLocks noGrp="1"/>
          </p:cNvSpPr>
          <p:nvPr>
            <p:ph type="body" sz="quarter" idx="14"/>
            <p:custDataLst>
              <p:tags r:id="rId7"/>
            </p:custDataLst>
          </p:nvPr>
        </p:nvSpPr>
        <p:spPr>
          <a:xfrm>
            <a:off x="761802" y="4572000"/>
            <a:ext cx="7618016" cy="762000"/>
          </a:xfrm>
          <a:prstGeom prst="rect">
            <a:avLst/>
          </a:prstGeom>
        </p:spPr>
        <p:txBody>
          <a:bodyPr lIns="380851">
            <a:noAutofit/>
          </a:bodyPr>
          <a:lstStyle>
            <a:lvl1pPr marL="153317" indent="-153317">
              <a:lnSpc>
                <a:spcPct val="80000"/>
              </a:lnSpc>
              <a:buNone/>
              <a:defRPr lang="en-US" sz="1611" kern="1200" dirty="0">
                <a:solidFill>
                  <a:srgbClr val="FFFFFF"/>
                </a:solidFill>
                <a:latin typeface="Segoe UI" pitchFamily="34" charset="0"/>
                <a:ea typeface="Segoe UI" pitchFamily="34" charset="0"/>
                <a:cs typeface="Segoe UI" pitchFamily="34" charset="0"/>
              </a:defRPr>
            </a:lvl1pPr>
          </a:lstStyle>
          <a:p>
            <a:pPr marL="0" lvl="0" indent="0" algn="l" defTabSz="876052" rtl="0" eaLnBrk="1" latinLnBrk="0" hangingPunct="1">
              <a:spcBef>
                <a:spcPct val="20000"/>
              </a:spcBef>
              <a:buClr>
                <a:srgbClr val="0072C6"/>
              </a:buClr>
              <a:buSzPct val="100000"/>
            </a:pPr>
            <a:endParaRPr lang="en-US" dirty="0" smtClean="0"/>
          </a:p>
        </p:txBody>
      </p:sp>
      <p:sp>
        <p:nvSpPr>
          <p:cNvPr id="12" name="Rectangle 11"/>
          <p:cNvSpPr/>
          <p:nvPr>
            <p:custDataLst>
              <p:tags r:id="rId8"/>
            </p:custDataLst>
          </p:nvPr>
        </p:nvSpPr>
        <p:spPr>
          <a:xfrm>
            <a:off x="2" y="1"/>
            <a:ext cx="761801" cy="68564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15" name="TextBox 14"/>
          <p:cNvSpPr txBox="1"/>
          <p:nvPr>
            <p:custDataLst>
              <p:tags r:id="rId9"/>
            </p:custDataLst>
          </p:nvPr>
        </p:nvSpPr>
        <p:spPr>
          <a:xfrm>
            <a:off x="761803" y="2"/>
            <a:ext cx="5332610" cy="1313656"/>
          </a:xfrm>
          <a:prstGeom prst="rect">
            <a:avLst/>
          </a:prstGeom>
        </p:spPr>
        <p:txBody>
          <a:bodyPr vert="horz" wrap="square" lIns="306671" tIns="43808" rIns="87616" bIns="43808" rtlCol="0" anchor="ctr">
            <a:noAutofit/>
          </a:bodyPr>
          <a:lstStyle/>
          <a:p>
            <a:pPr defTabSz="876052"/>
            <a:r>
              <a:rPr lang="en-US" sz="6441" dirty="0" smtClean="0">
                <a:solidFill>
                  <a:srgbClr val="00188F"/>
                </a:solidFill>
                <a:latin typeface="Segoe UI Light" pitchFamily="34" charset="0"/>
                <a:ea typeface="Segoe UI" pitchFamily="34" charset="0"/>
                <a:cs typeface="Segoe UI" pitchFamily="34" charset="0"/>
              </a:rPr>
              <a:t>Demo</a:t>
            </a:r>
          </a:p>
        </p:txBody>
      </p:sp>
      <p:sp>
        <p:nvSpPr>
          <p:cNvPr id="13" name="TextBox 12"/>
          <p:cNvSpPr txBox="1"/>
          <p:nvPr userDrawn="1">
            <p:custDataLst>
              <p:tags r:id="rId10"/>
            </p:custDataLst>
          </p:nvPr>
        </p:nvSpPr>
        <p:spPr>
          <a:xfrm>
            <a:off x="761803" y="2"/>
            <a:ext cx="5332610" cy="1313656"/>
          </a:xfrm>
          <a:prstGeom prst="rect">
            <a:avLst/>
          </a:prstGeom>
        </p:spPr>
        <p:txBody>
          <a:bodyPr vert="horz" wrap="square" lIns="306671" tIns="43808" rIns="87616" bIns="43808" rtlCol="0" anchor="ctr">
            <a:noAutofit/>
          </a:bodyPr>
          <a:lstStyle/>
          <a:p>
            <a:pPr defTabSz="876052"/>
            <a:r>
              <a:rPr lang="en-US" sz="6441" dirty="0" smtClean="0">
                <a:solidFill>
                  <a:srgbClr val="00BCF2"/>
                </a:solidFill>
                <a:latin typeface="Segoe UI Light" pitchFamily="34" charset="0"/>
                <a:ea typeface="Segoe UI" pitchFamily="34" charset="0"/>
                <a:cs typeface="Segoe UI" pitchFamily="34" charset="0"/>
              </a:rPr>
              <a:t>Demo</a:t>
            </a:r>
          </a:p>
        </p:txBody>
      </p:sp>
    </p:spTree>
    <p:extLst>
      <p:ext uri="{BB962C8B-B14F-4D97-AF65-F5344CB8AC3E}">
        <p14:creationId xmlns:p14="http://schemas.microsoft.com/office/powerpoint/2010/main" val="1353678203"/>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36990"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1588" y="1589"/>
                        <a:ext cx="1587" cy="1587"/>
                      </a:xfrm>
                      <a:prstGeom prst="rect">
                        <a:avLst/>
                      </a:prstGeom>
                    </p:spPr>
                  </p:pic>
                </p:oleObj>
              </mc:Fallback>
            </mc:AlternateContent>
          </a:graphicData>
        </a:graphic>
      </p:graphicFrame>
      <p:sp>
        <p:nvSpPr>
          <p:cNvPr id="8" name="Rectangle 7"/>
          <p:cNvSpPr/>
          <p:nvPr userDrawn="1">
            <p:custDataLst>
              <p:tags r:id="rId3"/>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10" name="Rectangle 9"/>
          <p:cNvSpPr/>
          <p:nvPr>
            <p:custDataLst>
              <p:tags r:id="rId4"/>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7" name="Rectangle 6"/>
          <p:cNvSpPr/>
          <p:nvPr>
            <p:custDataLst>
              <p:tags r:id="rId5"/>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9" name="Text Placeholder 8"/>
          <p:cNvSpPr>
            <a:spLocks noGrp="1"/>
          </p:cNvSpPr>
          <p:nvPr>
            <p:ph type="body" sz="quarter" idx="13"/>
            <p:custDataLst>
              <p:tags r:id="rId6"/>
            </p:custDataLst>
          </p:nvPr>
        </p:nvSpPr>
        <p:spPr>
          <a:xfrm>
            <a:off x="761802" y="2286001"/>
            <a:ext cx="7618016" cy="2286000"/>
          </a:xfrm>
          <a:prstGeom prst="rect">
            <a:avLst/>
          </a:prstGeom>
        </p:spPr>
        <p:txBody>
          <a:bodyPr lIns="380851" anchor="b">
            <a:noAutofit/>
          </a:bodyPr>
          <a:lstStyle>
            <a:lvl1pPr marL="0" indent="0">
              <a:lnSpc>
                <a:spcPct val="80000"/>
              </a:lnSpc>
              <a:buNone/>
              <a:defRPr sz="3865">
                <a:solidFill>
                  <a:schemeClr val="bg1"/>
                </a:solidFill>
                <a:latin typeface="Segoe UI Light" pitchFamily="34" charset="0"/>
              </a:defRPr>
            </a:lvl1pPr>
          </a:lstStyle>
          <a:p>
            <a:pPr lvl="0"/>
            <a:endParaRPr lang="en-US" dirty="0" smtClean="0"/>
          </a:p>
        </p:txBody>
      </p:sp>
      <p:sp>
        <p:nvSpPr>
          <p:cNvPr id="11" name="Text Placeholder 10"/>
          <p:cNvSpPr>
            <a:spLocks noGrp="1"/>
          </p:cNvSpPr>
          <p:nvPr>
            <p:ph type="body" sz="quarter" idx="14"/>
            <p:custDataLst>
              <p:tags r:id="rId7"/>
            </p:custDataLst>
          </p:nvPr>
        </p:nvSpPr>
        <p:spPr>
          <a:xfrm>
            <a:off x="761802" y="4572000"/>
            <a:ext cx="7618016" cy="762000"/>
          </a:xfrm>
          <a:prstGeom prst="rect">
            <a:avLst/>
          </a:prstGeom>
        </p:spPr>
        <p:txBody>
          <a:bodyPr lIns="380851">
            <a:noAutofit/>
          </a:bodyPr>
          <a:lstStyle>
            <a:lvl1pPr marL="153317" indent="-153317">
              <a:lnSpc>
                <a:spcPct val="80000"/>
              </a:lnSpc>
              <a:buNone/>
              <a:defRPr lang="en-US" sz="1611" kern="1200" dirty="0">
                <a:solidFill>
                  <a:srgbClr val="FFFFFF"/>
                </a:solidFill>
                <a:latin typeface="Segoe UI" pitchFamily="34" charset="0"/>
                <a:ea typeface="Segoe UI" pitchFamily="34" charset="0"/>
                <a:cs typeface="Segoe UI" pitchFamily="34" charset="0"/>
              </a:defRPr>
            </a:lvl1pPr>
          </a:lstStyle>
          <a:p>
            <a:pPr marL="0" lvl="0" indent="0" algn="l" defTabSz="876052" rtl="0" eaLnBrk="1" latinLnBrk="0" hangingPunct="1">
              <a:spcBef>
                <a:spcPct val="20000"/>
              </a:spcBef>
              <a:buClr>
                <a:srgbClr val="0072C6"/>
              </a:buClr>
              <a:buSzPct val="100000"/>
            </a:pPr>
            <a:endParaRPr lang="en-US" dirty="0" smtClean="0"/>
          </a:p>
        </p:txBody>
      </p:sp>
      <p:sp>
        <p:nvSpPr>
          <p:cNvPr id="12" name="Rectangle 11"/>
          <p:cNvSpPr/>
          <p:nvPr>
            <p:custDataLst>
              <p:tags r:id="rId8"/>
            </p:custDataLst>
          </p:nvPr>
        </p:nvSpPr>
        <p:spPr>
          <a:xfrm>
            <a:off x="2" y="1"/>
            <a:ext cx="761801" cy="68564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2" name="TextBox 1"/>
          <p:cNvSpPr txBox="1"/>
          <p:nvPr>
            <p:custDataLst>
              <p:tags r:id="rId9"/>
            </p:custDataLst>
          </p:nvPr>
        </p:nvSpPr>
        <p:spPr>
          <a:xfrm>
            <a:off x="761803" y="2"/>
            <a:ext cx="5332610" cy="1313656"/>
          </a:xfrm>
          <a:prstGeom prst="rect">
            <a:avLst/>
          </a:prstGeom>
        </p:spPr>
        <p:txBody>
          <a:bodyPr vert="horz" wrap="square" lIns="306671" tIns="43808" rIns="87616" bIns="43808" rtlCol="0" anchor="ctr">
            <a:noAutofit/>
          </a:bodyPr>
          <a:lstStyle/>
          <a:p>
            <a:pPr defTabSz="876052"/>
            <a:r>
              <a:rPr lang="en-US" sz="6441" dirty="0" smtClean="0">
                <a:solidFill>
                  <a:srgbClr val="00188F"/>
                </a:solidFill>
                <a:latin typeface="Segoe UI Light" pitchFamily="34" charset="0"/>
                <a:ea typeface="Segoe UI" pitchFamily="34" charset="0"/>
                <a:cs typeface="Segoe UI" pitchFamily="34" charset="0"/>
              </a:rPr>
              <a:t>Video</a:t>
            </a:r>
          </a:p>
        </p:txBody>
      </p:sp>
      <p:sp>
        <p:nvSpPr>
          <p:cNvPr id="13" name="TextBox 12"/>
          <p:cNvSpPr txBox="1"/>
          <p:nvPr userDrawn="1">
            <p:custDataLst>
              <p:tags r:id="rId10"/>
            </p:custDataLst>
          </p:nvPr>
        </p:nvSpPr>
        <p:spPr>
          <a:xfrm>
            <a:off x="761803" y="2"/>
            <a:ext cx="5332610" cy="1313656"/>
          </a:xfrm>
          <a:prstGeom prst="rect">
            <a:avLst/>
          </a:prstGeom>
        </p:spPr>
        <p:txBody>
          <a:bodyPr vert="horz" wrap="square" lIns="306671" tIns="43808" rIns="87616" bIns="43808" rtlCol="0" anchor="ctr">
            <a:noAutofit/>
          </a:bodyPr>
          <a:lstStyle/>
          <a:p>
            <a:pPr defTabSz="876052"/>
            <a:r>
              <a:rPr lang="en-US" sz="6441" dirty="0" smtClean="0">
                <a:solidFill>
                  <a:srgbClr val="00BCF2"/>
                </a:solidFill>
                <a:latin typeface="Segoe UI Light" pitchFamily="34" charset="0"/>
                <a:ea typeface="Segoe UI" pitchFamily="34" charset="0"/>
                <a:cs typeface="Segoe UI" pitchFamily="34" charset="0"/>
              </a:rPr>
              <a:t>Video</a:t>
            </a:r>
          </a:p>
        </p:txBody>
      </p:sp>
    </p:spTree>
    <p:extLst>
      <p:ext uri="{BB962C8B-B14F-4D97-AF65-F5344CB8AC3E}">
        <p14:creationId xmlns:p14="http://schemas.microsoft.com/office/powerpoint/2010/main" val="3909585213"/>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Speaker note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38014" name="think-cell Slide" r:id="rId7" imgW="270" imgH="270" progId="TCLayout.ActiveDocument.1">
                  <p:embed/>
                </p:oleObj>
              </mc:Choice>
              <mc:Fallback>
                <p:oleObj name="think-cell Slide" r:id="rId7" imgW="270" imgH="270" progId="TCLayout.ActiveDocument.1">
                  <p:embed/>
                  <p:pic>
                    <p:nvPicPr>
                      <p:cNvPr id="0" name=""/>
                      <p:cNvPicPr/>
                      <p:nvPr/>
                    </p:nvPicPr>
                    <p:blipFill>
                      <a:blip r:embed="rId8"/>
                      <a:stretch>
                        <a:fillRect/>
                      </a:stretch>
                    </p:blipFill>
                    <p:spPr>
                      <a:xfrm>
                        <a:off x="1588" y="1589"/>
                        <a:ext cx="1587" cy="1587"/>
                      </a:xfrm>
                      <a:prstGeom prst="rect">
                        <a:avLst/>
                      </a:prstGeom>
                    </p:spPr>
                  </p:pic>
                </p:oleObj>
              </mc:Fallback>
            </mc:AlternateContent>
          </a:graphicData>
        </a:graphic>
      </p:graphicFrame>
      <p:sp>
        <p:nvSpPr>
          <p:cNvPr id="4" name="Text Placeholder 6"/>
          <p:cNvSpPr>
            <a:spLocks noGrp="1"/>
          </p:cNvSpPr>
          <p:nvPr>
            <p:ph type="body" sz="quarter" idx="11" hasCustomPrompt="1"/>
            <p:custDataLst>
              <p:tags r:id="rId3"/>
            </p:custDataLst>
          </p:nvPr>
        </p:nvSpPr>
        <p:spPr>
          <a:xfrm>
            <a:off x="7" y="6238887"/>
            <a:ext cx="12188826" cy="619125"/>
          </a:xfrm>
          <a:prstGeom prst="rect">
            <a:avLst/>
          </a:prstGeom>
          <a:solidFill>
            <a:srgbClr val="FFFF99"/>
          </a:solidFill>
        </p:spPr>
        <p:txBody>
          <a:bodyPr wrap="square" lIns="152377" tIns="76189" rIns="152377" bIns="76189" anchor="b" anchorCtr="0">
            <a:noAutofit/>
          </a:bodyPr>
          <a:lstStyle>
            <a:lvl1pPr algn="r">
              <a:buFont typeface="Arial" pitchFamily="34" charset="0"/>
              <a:buNone/>
              <a:defRPr sz="2980" spc="-48"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dirty="0" smtClean="0"/>
              <a:t>Next slide topic</a:t>
            </a:r>
          </a:p>
        </p:txBody>
      </p:sp>
      <p:sp>
        <p:nvSpPr>
          <p:cNvPr id="5" name="Title 1"/>
          <p:cNvSpPr>
            <a:spLocks noGrp="1"/>
          </p:cNvSpPr>
          <p:nvPr>
            <p:ph type="title"/>
            <p:custDataLst>
              <p:tags r:id="rId4"/>
            </p:custDataLst>
          </p:nvPr>
        </p:nvSpPr>
        <p:spPr>
          <a:xfrm>
            <a:off x="4" y="3"/>
            <a:ext cx="12188825" cy="646042"/>
          </a:xfrm>
        </p:spPr>
        <p:txBody>
          <a:bodyPr>
            <a:noAutofit/>
          </a:bodyPr>
          <a:lstStyle>
            <a:lvl1pPr>
              <a:defRPr>
                <a:solidFill>
                  <a:schemeClr val="bg1"/>
                </a:solidFill>
              </a:defRPr>
            </a:lvl1pPr>
          </a:lstStyle>
          <a:p>
            <a:endParaRPr lang="en-US" dirty="0"/>
          </a:p>
        </p:txBody>
      </p:sp>
      <p:sp>
        <p:nvSpPr>
          <p:cNvPr id="6" name="Text Placeholder 14"/>
          <p:cNvSpPr>
            <a:spLocks noGrp="1"/>
          </p:cNvSpPr>
          <p:nvPr>
            <p:ph idx="1" hasCustomPrompt="1"/>
            <p:custDataLst>
              <p:tags r:id="rId5"/>
            </p:custDataLst>
          </p:nvPr>
        </p:nvSpPr>
        <p:spPr>
          <a:xfrm>
            <a:off x="761806" y="1524004"/>
            <a:ext cx="10665222" cy="4571999"/>
          </a:xfrm>
          <a:prstGeom prst="rect">
            <a:avLst/>
          </a:prstGeom>
        </p:spPr>
        <p:txBody>
          <a:bodyPr vert="horz" lIns="91430" tIns="45715" rIns="91430" bIns="45715" rtlCol="0">
            <a:normAutofit/>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Use this layout for speaker notes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96861408"/>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Section header 1">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39038"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sp>
        <p:nvSpPr>
          <p:cNvPr id="8" name="Rectangle 7"/>
          <p:cNvSpPr/>
          <p:nvPr userDrawn="1">
            <p:custDataLst>
              <p:tags r:id="rId3"/>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10" name="Rectangle 9"/>
          <p:cNvSpPr/>
          <p:nvPr>
            <p:custDataLst>
              <p:tags r:id="rId4"/>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7" name="Rectangle 6"/>
          <p:cNvSpPr/>
          <p:nvPr>
            <p:custDataLst>
              <p:tags r:id="rId5"/>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9" name="Text Placeholder 8"/>
          <p:cNvSpPr>
            <a:spLocks noGrp="1"/>
          </p:cNvSpPr>
          <p:nvPr>
            <p:ph type="body" sz="quarter" idx="13" hasCustomPrompt="1"/>
            <p:custDataLst>
              <p:tags r:id="rId6"/>
            </p:custDataLst>
          </p:nvPr>
        </p:nvSpPr>
        <p:spPr>
          <a:xfrm>
            <a:off x="761802" y="2286001"/>
            <a:ext cx="7618016" cy="2286000"/>
          </a:xfrm>
          <a:prstGeom prst="rect">
            <a:avLst/>
          </a:prstGeom>
        </p:spPr>
        <p:txBody>
          <a:bodyPr lIns="380851" tIns="38085" rIns="76170" bIns="38085" anchor="b">
            <a:noAutofit/>
          </a:bodyPr>
          <a:lstStyle>
            <a:lvl1pPr marL="0" indent="0">
              <a:lnSpc>
                <a:spcPct val="80000"/>
              </a:lnSpc>
              <a:buNone/>
              <a:defRPr sz="3865">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custDataLst>
              <p:tags r:id="rId7"/>
            </p:custDataLst>
          </p:nvPr>
        </p:nvSpPr>
        <p:spPr>
          <a:xfrm>
            <a:off x="761802" y="4572000"/>
            <a:ext cx="7618016" cy="762000"/>
          </a:xfrm>
          <a:prstGeom prst="rect">
            <a:avLst/>
          </a:prstGeom>
        </p:spPr>
        <p:txBody>
          <a:bodyPr lIns="380851" tIns="38085" rIns="76170" bIns="38085">
            <a:noAutofit/>
          </a:bodyPr>
          <a:lstStyle>
            <a:lvl1pPr marL="153317" indent="-153317">
              <a:lnSpc>
                <a:spcPct val="80000"/>
              </a:lnSpc>
              <a:buNone/>
              <a:defRPr lang="en-US" sz="1611" kern="1200" dirty="0">
                <a:solidFill>
                  <a:srgbClr val="FFFFFF"/>
                </a:solidFill>
                <a:latin typeface="Segoe UI" pitchFamily="34" charset="0"/>
                <a:ea typeface="Segoe UI" pitchFamily="34" charset="0"/>
                <a:cs typeface="Segoe UI" pitchFamily="34" charset="0"/>
              </a:defRPr>
            </a:lvl1pPr>
          </a:lstStyle>
          <a:p>
            <a:pPr marL="0" lvl="0" indent="0" algn="l" defTabSz="876052"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1767763466"/>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Section header 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40062"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sp>
        <p:nvSpPr>
          <p:cNvPr id="10" name="Rectangle 9"/>
          <p:cNvSpPr/>
          <p:nvPr>
            <p:custDataLst>
              <p:tags r:id="rId3"/>
            </p:custDataLst>
          </p:nvPr>
        </p:nvSpPr>
        <p:spPr>
          <a:xfrm>
            <a:off x="761805" y="1"/>
            <a:ext cx="11427024"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7" name="Rectangle 6"/>
          <p:cNvSpPr/>
          <p:nvPr>
            <p:custDataLst>
              <p:tags r:id="rId4"/>
            </p:custDataLst>
          </p:nvPr>
        </p:nvSpPr>
        <p:spPr>
          <a:xfrm>
            <a:off x="761805" y="1"/>
            <a:ext cx="11427024"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8" name="Rectangle 7"/>
          <p:cNvSpPr/>
          <p:nvPr userDrawn="1">
            <p:custDataLst>
              <p:tags r:id="rId5"/>
            </p:custDataLst>
          </p:nvPr>
        </p:nvSpPr>
        <p:spPr>
          <a:xfrm>
            <a:off x="761805" y="1"/>
            <a:ext cx="11427024"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9" name="Text Placeholder 8"/>
          <p:cNvSpPr>
            <a:spLocks noGrp="1"/>
          </p:cNvSpPr>
          <p:nvPr>
            <p:ph type="body" sz="quarter" idx="13" hasCustomPrompt="1"/>
            <p:custDataLst>
              <p:tags r:id="rId6"/>
            </p:custDataLst>
          </p:nvPr>
        </p:nvSpPr>
        <p:spPr>
          <a:xfrm>
            <a:off x="761802" y="2286001"/>
            <a:ext cx="7618016" cy="2286000"/>
          </a:xfrm>
          <a:prstGeom prst="rect">
            <a:avLst/>
          </a:prstGeom>
        </p:spPr>
        <p:txBody>
          <a:bodyPr lIns="380851" tIns="38085" rIns="76170" bIns="38085" anchor="b">
            <a:noAutofit/>
          </a:bodyPr>
          <a:lstStyle>
            <a:lvl1pPr marL="0" indent="0">
              <a:lnSpc>
                <a:spcPct val="80000"/>
              </a:lnSpc>
              <a:buNone/>
              <a:defRPr sz="3865">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custDataLst>
              <p:tags r:id="rId7"/>
            </p:custDataLst>
          </p:nvPr>
        </p:nvSpPr>
        <p:spPr>
          <a:xfrm>
            <a:off x="761802" y="4572000"/>
            <a:ext cx="7618016" cy="762000"/>
          </a:xfrm>
          <a:prstGeom prst="rect">
            <a:avLst/>
          </a:prstGeom>
        </p:spPr>
        <p:txBody>
          <a:bodyPr lIns="380851" tIns="38085" rIns="76170" bIns="38085">
            <a:noAutofit/>
          </a:bodyPr>
          <a:lstStyle>
            <a:lvl1pPr marL="153317" indent="-153317">
              <a:lnSpc>
                <a:spcPct val="80000"/>
              </a:lnSpc>
              <a:buNone/>
              <a:defRPr lang="en-US" sz="1611" kern="1200" dirty="0">
                <a:solidFill>
                  <a:srgbClr val="FFFFFF"/>
                </a:solidFill>
                <a:latin typeface="Segoe UI" pitchFamily="34" charset="0"/>
                <a:ea typeface="Segoe UI" pitchFamily="34" charset="0"/>
                <a:cs typeface="Segoe UI" pitchFamily="34" charset="0"/>
              </a:defRPr>
            </a:lvl1pPr>
          </a:lstStyle>
          <a:p>
            <a:pPr marL="0" lvl="0" indent="0" algn="l" defTabSz="876052"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3868281212"/>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Section header 3">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41086"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9"/>
                        <a:ext cx="1587" cy="1587"/>
                      </a:xfrm>
                      <a:prstGeom prst="rect">
                        <a:avLst/>
                      </a:prstGeom>
                    </p:spPr>
                  </p:pic>
                </p:oleObj>
              </mc:Fallback>
            </mc:AlternateContent>
          </a:graphicData>
        </a:graphic>
      </p:graphicFrame>
      <p:sp>
        <p:nvSpPr>
          <p:cNvPr id="8" name="Rectangle 7"/>
          <p:cNvSpPr/>
          <p:nvPr userDrawn="1">
            <p:custDataLst>
              <p:tags r:id="rId3"/>
            </p:custDataLst>
          </p:nvPr>
        </p:nvSpPr>
        <p:spPr>
          <a:xfrm>
            <a:off x="761805" y="1"/>
            <a:ext cx="11427024"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10" name="Rectangle 9"/>
          <p:cNvSpPr/>
          <p:nvPr>
            <p:custDataLst>
              <p:tags r:id="rId4"/>
            </p:custDataLst>
          </p:nvPr>
        </p:nvSpPr>
        <p:spPr>
          <a:xfrm>
            <a:off x="761805" y="1"/>
            <a:ext cx="11427024"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7" name="Rectangle 6"/>
          <p:cNvSpPr/>
          <p:nvPr>
            <p:custDataLst>
              <p:tags r:id="rId5"/>
            </p:custDataLst>
          </p:nvPr>
        </p:nvSpPr>
        <p:spPr>
          <a:xfrm>
            <a:off x="761805" y="1"/>
            <a:ext cx="11427024"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61328" tIns="30664" rIns="61328" bIns="30664" rtlCol="0" anchor="ctr">
            <a:noAutofit/>
          </a:bodyPr>
          <a:lstStyle/>
          <a:p>
            <a:pPr algn="ctr" defTabSz="876052"/>
            <a:endParaRPr lang="en-US" sz="1771" dirty="0">
              <a:solidFill>
                <a:prstClr val="white"/>
              </a:solidFill>
            </a:endParaRPr>
          </a:p>
        </p:txBody>
      </p:sp>
      <p:sp>
        <p:nvSpPr>
          <p:cNvPr id="9" name="Text Placeholder 8"/>
          <p:cNvSpPr>
            <a:spLocks noGrp="1"/>
          </p:cNvSpPr>
          <p:nvPr>
            <p:ph type="body" sz="quarter" idx="13" hasCustomPrompt="1"/>
            <p:custDataLst>
              <p:tags r:id="rId6"/>
            </p:custDataLst>
          </p:nvPr>
        </p:nvSpPr>
        <p:spPr>
          <a:xfrm>
            <a:off x="761802" y="2286001"/>
            <a:ext cx="7618016" cy="2286000"/>
          </a:xfrm>
          <a:prstGeom prst="rect">
            <a:avLst/>
          </a:prstGeom>
        </p:spPr>
        <p:txBody>
          <a:bodyPr lIns="380851" tIns="38085" rIns="76170" bIns="38085" anchor="b">
            <a:noAutofit/>
          </a:bodyPr>
          <a:lstStyle>
            <a:lvl1pPr marL="0" indent="0">
              <a:lnSpc>
                <a:spcPct val="80000"/>
              </a:lnSpc>
              <a:buNone/>
              <a:defRPr sz="3865">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custDataLst>
              <p:tags r:id="rId7"/>
            </p:custDataLst>
          </p:nvPr>
        </p:nvSpPr>
        <p:spPr>
          <a:xfrm>
            <a:off x="761802" y="4572000"/>
            <a:ext cx="7618016" cy="762000"/>
          </a:xfrm>
          <a:prstGeom prst="rect">
            <a:avLst/>
          </a:prstGeom>
        </p:spPr>
        <p:txBody>
          <a:bodyPr lIns="380851" tIns="38085" rIns="76170" bIns="38085">
            <a:noAutofit/>
          </a:bodyPr>
          <a:lstStyle>
            <a:lvl1pPr marL="153317" indent="-153317">
              <a:lnSpc>
                <a:spcPct val="80000"/>
              </a:lnSpc>
              <a:buNone/>
              <a:defRPr lang="en-US" sz="1611" kern="1200" dirty="0">
                <a:solidFill>
                  <a:srgbClr val="FFFFFF"/>
                </a:solidFill>
                <a:latin typeface="Segoe UI" pitchFamily="34" charset="0"/>
                <a:ea typeface="Segoe UI" pitchFamily="34" charset="0"/>
                <a:cs typeface="Segoe UI" pitchFamily="34" charset="0"/>
              </a:defRPr>
            </a:lvl1pPr>
          </a:lstStyle>
          <a:p>
            <a:pPr marL="0" lvl="0" indent="0" algn="l" defTabSz="876052"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1371490349"/>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Microsoft logo 1">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42110" name="think-cell Slide" r:id="rId8" imgW="270" imgH="270" progId="TCLayout.ActiveDocument.1">
                  <p:embed/>
                </p:oleObj>
              </mc:Choice>
              <mc:Fallback>
                <p:oleObj name="think-cell Slide" r:id="rId8" imgW="270" imgH="270" progId="TCLayout.ActiveDocument.1">
                  <p:embed/>
                  <p:pic>
                    <p:nvPicPr>
                      <p:cNvPr id="0" name=""/>
                      <p:cNvPicPr/>
                      <p:nvPr/>
                    </p:nvPicPr>
                    <p:blipFill>
                      <a:blip r:embed="rId9"/>
                      <a:stretch>
                        <a:fillRect/>
                      </a:stretch>
                    </p:blipFill>
                    <p:spPr>
                      <a:xfrm>
                        <a:off x="1588" y="1589"/>
                        <a:ext cx="1587" cy="1587"/>
                      </a:xfrm>
                      <a:prstGeom prst="rect">
                        <a:avLst/>
                      </a:prstGeom>
                    </p:spPr>
                  </p:pic>
                </p:oleObj>
              </mc:Fallback>
            </mc:AlternateContent>
          </a:graphicData>
        </a:graphic>
      </p:graphicFrame>
      <p:sp>
        <p:nvSpPr>
          <p:cNvPr id="5" name="Rectangle 4"/>
          <p:cNvSpPr/>
          <p:nvPr>
            <p:custDataLst>
              <p:tags r:id="rId3"/>
            </p:custDataLst>
          </p:nvPr>
        </p:nvSpPr>
        <p:spPr>
          <a:xfrm>
            <a:off x="4" y="0"/>
            <a:ext cx="12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pic>
        <p:nvPicPr>
          <p:cNvPr id="7" name="Picture 6"/>
          <p:cNvPicPr>
            <a:picLocks noChangeAspect="1"/>
          </p:cNvPicPr>
          <p:nvPr>
            <p:custDataLst>
              <p:tags r:id="rId4"/>
            </p:custDataLst>
          </p:nvPr>
        </p:nvPicPr>
        <p:blipFill>
          <a:blip r:embed="rId10" cstate="email">
            <a:extLst>
              <a:ext uri="{28A0092B-C50C-407E-A947-70E740481C1C}">
                <a14:useLocalDpi xmlns:a14="http://schemas.microsoft.com/office/drawing/2010/main"/>
              </a:ext>
            </a:extLst>
          </a:blip>
          <a:stretch>
            <a:fillRect/>
          </a:stretch>
        </p:blipFill>
        <p:spPr>
          <a:xfrm>
            <a:off x="658645" y="3048000"/>
            <a:ext cx="2570736" cy="419108"/>
          </a:xfrm>
          <a:prstGeom prst="rect">
            <a:avLst/>
          </a:prstGeom>
        </p:spPr>
      </p:pic>
      <p:sp>
        <p:nvSpPr>
          <p:cNvPr id="4" name="Rectangle 3"/>
          <p:cNvSpPr/>
          <p:nvPr>
            <p:custDataLst>
              <p:tags r:id="rId5"/>
            </p:custDataLst>
          </p:nvPr>
        </p:nvSpPr>
        <p:spPr>
          <a:xfrm>
            <a:off x="4" y="0"/>
            <a:ext cx="12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pic>
        <p:nvPicPr>
          <p:cNvPr id="8" name="Picture 7"/>
          <p:cNvPicPr>
            <a:picLocks noChangeAspect="1"/>
          </p:cNvPicPr>
          <p:nvPr userDrawn="1">
            <p:custDataLst>
              <p:tags r:id="rId6"/>
            </p:custDataLst>
          </p:nvPr>
        </p:nvPicPr>
        <p:blipFill>
          <a:blip r:embed="rId11" cstate="email">
            <a:extLst>
              <a:ext uri="{28A0092B-C50C-407E-A947-70E740481C1C}">
                <a14:useLocalDpi xmlns:a14="http://schemas.microsoft.com/office/drawing/2010/main"/>
              </a:ext>
            </a:extLst>
          </a:blip>
          <a:stretch>
            <a:fillRect/>
          </a:stretch>
        </p:blipFill>
        <p:spPr>
          <a:xfrm>
            <a:off x="446122" y="2899242"/>
            <a:ext cx="2880366" cy="1059525"/>
          </a:xfrm>
          <a:prstGeom prst="rect">
            <a:avLst/>
          </a:prstGeom>
        </p:spPr>
      </p:pic>
    </p:spTree>
    <p:extLst>
      <p:ext uri="{BB962C8B-B14F-4D97-AF65-F5344CB8AC3E}">
        <p14:creationId xmlns:p14="http://schemas.microsoft.com/office/powerpoint/2010/main" val="147975833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520700" y="1447800"/>
            <a:ext cx="5394960" cy="2351413"/>
          </a:xfrm>
        </p:spPr>
        <p:txBody>
          <a:bodyPr>
            <a:spAutoFit/>
          </a:bodyPr>
          <a:lstStyle>
            <a:lvl1pPr marL="292100" indent="-292100">
              <a:spcBef>
                <a:spcPts val="1200"/>
              </a:spcBef>
              <a:buClr>
                <a:schemeClr val="tx1"/>
              </a:buClr>
              <a:buFont typeface="Wingdings" pitchFamily="2" charset="2"/>
              <a:buChar char=""/>
              <a:defRPr/>
            </a:lvl1pPr>
            <a:lvl2pPr marL="520700" indent="-228600">
              <a:defRPr sz="2000"/>
            </a:lvl2pPr>
            <a:lvl3pPr marL="685800" indent="-165100">
              <a:tabLst/>
              <a:defRPr sz="2000"/>
            </a:lvl3pPr>
            <a:lvl4pPr marL="863600" indent="-177800">
              <a:defRPr/>
            </a:lvl4pPr>
            <a:lvl5pPr marL="1028700" indent="-165100">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6277928" y="1447800"/>
            <a:ext cx="5394960" cy="2351413"/>
          </a:xfrm>
        </p:spPr>
        <p:txBody>
          <a:bodyPr>
            <a:spAutoFit/>
          </a:bodyPr>
          <a:lstStyle>
            <a:lvl1pPr marL="339725" indent="-339725">
              <a:spcBef>
                <a:spcPts val="1200"/>
              </a:spcBef>
              <a:buFont typeface="Wingdings" pitchFamily="2" charset="2"/>
              <a:buChar char=""/>
              <a:defRPr lang="en-US" sz="3600" kern="1200" spc="-70" baseline="0" dirty="0" smtClean="0">
                <a:gradFill>
                  <a:gsLst>
                    <a:gs pos="1250">
                      <a:schemeClr val="tx1"/>
                    </a:gs>
                    <a:gs pos="100000">
                      <a:schemeClr val="tx1"/>
                    </a:gs>
                  </a:gsLst>
                  <a:lin ang="5400000" scaled="0"/>
                </a:gradFill>
                <a:latin typeface="+mj-lt"/>
                <a:ea typeface="+mn-ea"/>
                <a:cs typeface="+mn-cs"/>
              </a:defRPr>
            </a:lvl1pPr>
            <a:lvl2pPr marL="635000" indent="-342900">
              <a:defRPr lang="en-US" sz="2000" kern="1200" spc="0" baseline="0" dirty="0" smtClean="0">
                <a:gradFill>
                  <a:gsLst>
                    <a:gs pos="1250">
                      <a:schemeClr val="tx1"/>
                    </a:gs>
                    <a:gs pos="100000">
                      <a:schemeClr val="tx1"/>
                    </a:gs>
                  </a:gsLst>
                  <a:lin ang="5400000" scaled="0"/>
                </a:gradFill>
                <a:latin typeface="+mn-lt"/>
                <a:ea typeface="+mn-ea"/>
                <a:cs typeface="+mn-cs"/>
              </a:defRPr>
            </a:lvl2pPr>
            <a:lvl3pPr marL="863600" indent="-342900">
              <a:defRPr lang="en-US" sz="2000" kern="1200" spc="0" baseline="0" dirty="0" smtClean="0">
                <a:gradFill>
                  <a:gsLst>
                    <a:gs pos="1250">
                      <a:schemeClr val="tx1"/>
                    </a:gs>
                    <a:gs pos="100000">
                      <a:schemeClr val="tx1"/>
                    </a:gs>
                  </a:gsLst>
                  <a:lin ang="5400000" scaled="0"/>
                </a:gradFill>
                <a:latin typeface="+mn-lt"/>
                <a:ea typeface="+mn-ea"/>
                <a:cs typeface="+mn-cs"/>
              </a:defRPr>
            </a:lvl3pPr>
            <a:lvl4pPr marL="1028700" indent="-342900">
              <a:defRPr lang="en-US" sz="2000" kern="1200" spc="0" baseline="0" dirty="0" smtClean="0">
                <a:gradFill>
                  <a:gsLst>
                    <a:gs pos="1250">
                      <a:schemeClr val="tx1"/>
                    </a:gs>
                    <a:gs pos="100000">
                      <a:schemeClr val="tx1"/>
                    </a:gs>
                  </a:gsLst>
                  <a:lin ang="5400000" scaled="0"/>
                </a:gradFill>
                <a:latin typeface="+mn-lt"/>
                <a:ea typeface="+mn-ea"/>
                <a:cs typeface="+mn-cs"/>
              </a:defRPr>
            </a:lvl4pPr>
            <a:lvl5pPr marL="1206500" indent="-342900">
              <a:defRPr lang="en-US" sz="2000" kern="1200" spc="0" baseline="0" dirty="0">
                <a:gradFill>
                  <a:gsLst>
                    <a:gs pos="1250">
                      <a:schemeClr val="tx1"/>
                    </a:gs>
                    <a:gs pos="100000">
                      <a:schemeClr val="tx1"/>
                    </a:gs>
                  </a:gsLst>
                  <a:lin ang="5400000" scaled="0"/>
                </a:gradFill>
                <a:latin typeface="+mn-lt"/>
                <a:ea typeface="+mn-ea"/>
                <a:cs typeface="+mn-cs"/>
              </a:defRPr>
            </a:lvl5pPr>
          </a:lstStyle>
          <a:p>
            <a:pPr marL="292100" marR="0" lvl="0" indent="-292100" algn="l" defTabSz="914363"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smtClean="0"/>
              <a:t>Click to edit Master text styles</a:t>
            </a:r>
          </a:p>
          <a:p>
            <a:pPr marL="292100" marR="0" lvl="1" indent="-292100" algn="l" defTabSz="914363"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smtClean="0"/>
              <a:t>Second level</a:t>
            </a:r>
          </a:p>
          <a:p>
            <a:pPr marL="292100" marR="0" lvl="2" indent="-292100" algn="l" defTabSz="914363"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smtClean="0"/>
              <a:t>Third level</a:t>
            </a:r>
          </a:p>
          <a:p>
            <a:pPr marL="292100" marR="0" lvl="3" indent="-292100" algn="l" defTabSz="914363"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smtClean="0"/>
              <a:t>Fourth level</a:t>
            </a:r>
          </a:p>
          <a:p>
            <a:pPr marL="292100" marR="0" lvl="4" indent="-292100" algn="l" defTabSz="914363"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Microsoft logo 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43134" name="think-cell Slide" r:id="rId10" imgW="270" imgH="270" progId="TCLayout.ActiveDocument.1">
                  <p:embed/>
                </p:oleObj>
              </mc:Choice>
              <mc:Fallback>
                <p:oleObj name="think-cell Slide" r:id="rId10" imgW="270" imgH="270" progId="TCLayout.ActiveDocument.1">
                  <p:embed/>
                  <p:pic>
                    <p:nvPicPr>
                      <p:cNvPr id="0" name=""/>
                      <p:cNvPicPr/>
                      <p:nvPr/>
                    </p:nvPicPr>
                    <p:blipFill>
                      <a:blip r:embed="rId11"/>
                      <a:stretch>
                        <a:fillRect/>
                      </a:stretch>
                    </p:blipFill>
                    <p:spPr>
                      <a:xfrm>
                        <a:off x="1588" y="1589"/>
                        <a:ext cx="1587" cy="1587"/>
                      </a:xfrm>
                      <a:prstGeom prst="rect">
                        <a:avLst/>
                      </a:prstGeom>
                    </p:spPr>
                  </p:pic>
                </p:oleObj>
              </mc:Fallback>
            </mc:AlternateContent>
          </a:graphicData>
        </a:graphic>
      </p:graphicFrame>
      <p:sp>
        <p:nvSpPr>
          <p:cNvPr id="5" name="Rectangle 4"/>
          <p:cNvSpPr/>
          <p:nvPr>
            <p:custDataLst>
              <p:tags r:id="rId3"/>
            </p:custDataLst>
          </p:nvPr>
        </p:nvSpPr>
        <p:spPr>
          <a:xfrm>
            <a:off x="4"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pic>
        <p:nvPicPr>
          <p:cNvPr id="7" name="Picture 6"/>
          <p:cNvPicPr>
            <a:picLocks noChangeAspect="1"/>
          </p:cNvPicPr>
          <p:nvPr>
            <p:custDataLst>
              <p:tags r:id="rId4"/>
            </p:custDataLst>
          </p:nvPr>
        </p:nvPicPr>
        <p:blipFill>
          <a:blip r:embed="rId12" cstate="email">
            <a:extLst>
              <a:ext uri="{28A0092B-C50C-407E-A947-70E740481C1C}">
                <a14:useLocalDpi xmlns:a14="http://schemas.microsoft.com/office/drawing/2010/main"/>
              </a:ext>
            </a:extLst>
          </a:blip>
          <a:stretch>
            <a:fillRect/>
          </a:stretch>
        </p:blipFill>
        <p:spPr>
          <a:xfrm>
            <a:off x="658645" y="3048000"/>
            <a:ext cx="2570736" cy="419108"/>
          </a:xfrm>
          <a:prstGeom prst="rect">
            <a:avLst/>
          </a:prstGeom>
        </p:spPr>
      </p:pic>
      <p:sp>
        <p:nvSpPr>
          <p:cNvPr id="4" name="Rectangle 3"/>
          <p:cNvSpPr/>
          <p:nvPr>
            <p:custDataLst>
              <p:tags r:id="rId5"/>
            </p:custDataLst>
          </p:nvPr>
        </p:nvSpPr>
        <p:spPr>
          <a:xfrm>
            <a:off x="4"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pic>
        <p:nvPicPr>
          <p:cNvPr id="6" name="Picture 5"/>
          <p:cNvPicPr>
            <a:picLocks noChangeAspect="1"/>
          </p:cNvPicPr>
          <p:nvPr>
            <p:custDataLst>
              <p:tags r:id="rId6"/>
            </p:custDataLst>
          </p:nvPr>
        </p:nvPicPr>
        <p:blipFill>
          <a:blip r:embed="rId12" cstate="email">
            <a:extLst>
              <a:ext uri="{28A0092B-C50C-407E-A947-70E740481C1C}">
                <a14:useLocalDpi xmlns:a14="http://schemas.microsoft.com/office/drawing/2010/main"/>
              </a:ext>
            </a:extLst>
          </a:blip>
          <a:stretch>
            <a:fillRect/>
          </a:stretch>
        </p:blipFill>
        <p:spPr>
          <a:xfrm>
            <a:off x="761806" y="3048000"/>
            <a:ext cx="2570736" cy="419108"/>
          </a:xfrm>
          <a:prstGeom prst="rect">
            <a:avLst/>
          </a:prstGeom>
        </p:spPr>
      </p:pic>
      <p:sp>
        <p:nvSpPr>
          <p:cNvPr id="8" name="Rectangle 7"/>
          <p:cNvSpPr/>
          <p:nvPr userDrawn="1">
            <p:custDataLst>
              <p:tags r:id="rId7"/>
            </p:custDataLst>
          </p:nvPr>
        </p:nvSpPr>
        <p:spPr>
          <a:xfrm>
            <a:off x="4" y="0"/>
            <a:ext cx="1218882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pic>
        <p:nvPicPr>
          <p:cNvPr id="10" name="Picture 9"/>
          <p:cNvPicPr>
            <a:picLocks noChangeAspect="1"/>
          </p:cNvPicPr>
          <p:nvPr userDrawn="1">
            <p:custDataLst>
              <p:tags r:id="rId8"/>
            </p:custDataLst>
          </p:nvPr>
        </p:nvPicPr>
        <p:blipFill>
          <a:blip r:embed="rId13" cstate="email">
            <a:extLst>
              <a:ext uri="{28A0092B-C50C-407E-A947-70E740481C1C}">
                <a14:useLocalDpi xmlns:a14="http://schemas.microsoft.com/office/drawing/2010/main"/>
              </a:ext>
            </a:extLst>
          </a:blip>
          <a:stretch>
            <a:fillRect/>
          </a:stretch>
        </p:blipFill>
        <p:spPr>
          <a:xfrm>
            <a:off x="446122" y="2899242"/>
            <a:ext cx="2880366" cy="1059525"/>
          </a:xfrm>
          <a:prstGeom prst="rect">
            <a:avLst/>
          </a:prstGeom>
        </p:spPr>
      </p:pic>
    </p:spTree>
    <p:extLst>
      <p:ext uri="{BB962C8B-B14F-4D97-AF65-F5344CB8AC3E}">
        <p14:creationId xmlns:p14="http://schemas.microsoft.com/office/powerpoint/2010/main" val="1632556788"/>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Microsoft logo 3">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44158" name="think-cell Slide" r:id="rId10" imgW="270" imgH="270" progId="TCLayout.ActiveDocument.1">
                  <p:embed/>
                </p:oleObj>
              </mc:Choice>
              <mc:Fallback>
                <p:oleObj name="think-cell Slide" r:id="rId10" imgW="270" imgH="270" progId="TCLayout.ActiveDocument.1">
                  <p:embed/>
                  <p:pic>
                    <p:nvPicPr>
                      <p:cNvPr id="0" name=""/>
                      <p:cNvPicPr/>
                      <p:nvPr/>
                    </p:nvPicPr>
                    <p:blipFill>
                      <a:blip r:embed="rId11"/>
                      <a:stretch>
                        <a:fillRect/>
                      </a:stretch>
                    </p:blipFill>
                    <p:spPr>
                      <a:xfrm>
                        <a:off x="1588" y="1589"/>
                        <a:ext cx="1587" cy="1587"/>
                      </a:xfrm>
                      <a:prstGeom prst="rect">
                        <a:avLst/>
                      </a:prstGeom>
                    </p:spPr>
                  </p:pic>
                </p:oleObj>
              </mc:Fallback>
            </mc:AlternateContent>
          </a:graphicData>
        </a:graphic>
      </p:graphicFrame>
      <p:sp>
        <p:nvSpPr>
          <p:cNvPr id="5" name="Rectangle 4"/>
          <p:cNvSpPr/>
          <p:nvPr>
            <p:custDataLst>
              <p:tags r:id="rId3"/>
            </p:custDataLst>
          </p:nvPr>
        </p:nvSpPr>
        <p:spPr>
          <a:xfrm>
            <a:off x="4"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pic>
        <p:nvPicPr>
          <p:cNvPr id="7" name="Picture 6"/>
          <p:cNvPicPr>
            <a:picLocks noChangeAspect="1"/>
          </p:cNvPicPr>
          <p:nvPr>
            <p:custDataLst>
              <p:tags r:id="rId4"/>
            </p:custDataLst>
          </p:nvPr>
        </p:nvPicPr>
        <p:blipFill>
          <a:blip r:embed="rId12" cstate="email">
            <a:extLst>
              <a:ext uri="{28A0092B-C50C-407E-A947-70E740481C1C}">
                <a14:useLocalDpi xmlns:a14="http://schemas.microsoft.com/office/drawing/2010/main"/>
              </a:ext>
            </a:extLst>
          </a:blip>
          <a:stretch>
            <a:fillRect/>
          </a:stretch>
        </p:blipFill>
        <p:spPr>
          <a:xfrm>
            <a:off x="658645" y="3048833"/>
            <a:ext cx="2570736" cy="417442"/>
          </a:xfrm>
          <a:prstGeom prst="rect">
            <a:avLst/>
          </a:prstGeom>
        </p:spPr>
      </p:pic>
      <p:sp>
        <p:nvSpPr>
          <p:cNvPr id="4" name="Rectangle 3"/>
          <p:cNvSpPr/>
          <p:nvPr>
            <p:custDataLst>
              <p:tags r:id="rId5"/>
            </p:custDataLst>
          </p:nvPr>
        </p:nvSpPr>
        <p:spPr>
          <a:xfrm>
            <a:off x="4"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pic>
        <p:nvPicPr>
          <p:cNvPr id="6" name="Picture 5"/>
          <p:cNvPicPr>
            <a:picLocks noChangeAspect="1"/>
          </p:cNvPicPr>
          <p:nvPr>
            <p:custDataLst>
              <p:tags r:id="rId6"/>
            </p:custDataLst>
          </p:nvPr>
        </p:nvPicPr>
        <p:blipFill>
          <a:blip r:embed="rId12" cstate="email">
            <a:extLst>
              <a:ext uri="{28A0092B-C50C-407E-A947-70E740481C1C}">
                <a14:useLocalDpi xmlns:a14="http://schemas.microsoft.com/office/drawing/2010/main"/>
              </a:ext>
            </a:extLst>
          </a:blip>
          <a:stretch>
            <a:fillRect/>
          </a:stretch>
        </p:blipFill>
        <p:spPr>
          <a:xfrm>
            <a:off x="761806" y="3048833"/>
            <a:ext cx="2570736" cy="417442"/>
          </a:xfrm>
          <a:prstGeom prst="rect">
            <a:avLst/>
          </a:prstGeom>
        </p:spPr>
      </p:pic>
      <p:sp>
        <p:nvSpPr>
          <p:cNvPr id="8" name="Rectangle 7"/>
          <p:cNvSpPr/>
          <p:nvPr userDrawn="1">
            <p:custDataLst>
              <p:tags r:id="rId7"/>
            </p:custDataLst>
          </p:nvPr>
        </p:nvSpPr>
        <p:spPr>
          <a:xfrm>
            <a:off x="4"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1334" tIns="30667" rIns="61334" bIns="30667" rtlCol="0" anchor="ctr"/>
          <a:lstStyle/>
          <a:p>
            <a:pPr algn="ctr" defTabSz="876052"/>
            <a:endParaRPr lang="en-US" sz="1771" dirty="0">
              <a:solidFill>
                <a:prstClr val="white"/>
              </a:solidFill>
            </a:endParaRPr>
          </a:p>
        </p:txBody>
      </p:sp>
      <p:pic>
        <p:nvPicPr>
          <p:cNvPr id="10" name="Picture 9"/>
          <p:cNvPicPr>
            <a:picLocks noChangeAspect="1"/>
          </p:cNvPicPr>
          <p:nvPr userDrawn="1">
            <p:custDataLst>
              <p:tags r:id="rId8"/>
            </p:custDataLst>
          </p:nvPr>
        </p:nvPicPr>
        <p:blipFill>
          <a:blip r:embed="rId13" cstate="email">
            <a:extLst>
              <a:ext uri="{28A0092B-C50C-407E-A947-70E740481C1C}">
                <a14:useLocalDpi xmlns:a14="http://schemas.microsoft.com/office/drawing/2010/main"/>
              </a:ext>
            </a:extLst>
          </a:blip>
          <a:stretch>
            <a:fillRect/>
          </a:stretch>
        </p:blipFill>
        <p:spPr>
          <a:xfrm>
            <a:off x="446122" y="2899242"/>
            <a:ext cx="2880366" cy="1059525"/>
          </a:xfrm>
          <a:prstGeom prst="rect">
            <a:avLst/>
          </a:prstGeom>
        </p:spPr>
      </p:pic>
    </p:spTree>
    <p:extLst>
      <p:ext uri="{BB962C8B-B14F-4D97-AF65-F5344CB8AC3E}">
        <p14:creationId xmlns:p14="http://schemas.microsoft.com/office/powerpoint/2010/main" val="3068859950"/>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Thank You 3">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
            <a:ext cx="12194295" cy="6858623"/>
          </a:xfrm>
          <a:prstGeom prst="rect">
            <a:avLst/>
          </a:prstGeom>
        </p:spPr>
      </p:pic>
      <p:sp>
        <p:nvSpPr>
          <p:cNvPr id="2" name="Title 1"/>
          <p:cNvSpPr>
            <a:spLocks noGrp="1"/>
          </p:cNvSpPr>
          <p:nvPr>
            <p:ph type="title"/>
          </p:nvPr>
        </p:nvSpPr>
        <p:spPr>
          <a:xfrm>
            <a:off x="269170" y="2871244"/>
            <a:ext cx="11652805" cy="899665"/>
          </a:xfrm>
        </p:spPr>
        <p:txBody>
          <a:bodyPr/>
          <a:lstStyle>
            <a:lvl1pPr>
              <a:defRPr sz="5525">
                <a:solidFill>
                  <a:schemeClr val="bg1"/>
                </a:solidFill>
              </a:defRPr>
            </a:lvl1p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solidFill>
                  <a:schemeClr val="bg1"/>
                </a:solidFill>
              </a:defRPr>
            </a:lvl1pPr>
          </a:lstStyle>
          <a:p>
            <a:endParaRPr lang="en-US" dirty="0">
              <a:solidFill>
                <a:prstClr val="white"/>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894E8EF0-91FF-4791-8529-F57CE0475C15}" type="slidenum">
              <a:rPr lang="en-US" smtClean="0">
                <a:solidFill>
                  <a:prstClr val="white"/>
                </a:solidFill>
              </a:rPr>
              <a:pPr/>
              <a:t>‹#›</a:t>
            </a:fld>
            <a:endParaRPr lang="en-US" dirty="0">
              <a:solidFill>
                <a:prstClr val="white"/>
              </a:solidFill>
            </a:endParaRPr>
          </a:p>
        </p:txBody>
      </p:sp>
      <p:pic>
        <p:nvPicPr>
          <p:cNvPr id="7" name="Picture 2" descr="C:\Users\rsasaki\Desktop\MSFT_logo_c_C-Wht.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2882" y="216843"/>
            <a:ext cx="1971599" cy="725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59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865">
                <a:solidFill>
                  <a:srgbClr val="71717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09441" y="6356353"/>
            <a:ext cx="2844059" cy="365125"/>
          </a:xfrm>
          <a:prstGeom prst="rect">
            <a:avLst/>
          </a:prstGeom>
        </p:spPr>
        <p:txBody>
          <a:bodyPr lIns="121899" tIns="60949" rIns="121899" bIns="60949"/>
          <a:lstStyle/>
          <a:p>
            <a:pPr defTabSz="864382"/>
            <a:endParaRPr lang="en-US" dirty="0">
              <a:solidFill>
                <a:srgbClr val="505050"/>
              </a:solidFill>
            </a:endParaRPr>
          </a:p>
        </p:txBody>
      </p:sp>
      <p:sp>
        <p:nvSpPr>
          <p:cNvPr id="5" name="Footer Placeholder 4"/>
          <p:cNvSpPr>
            <a:spLocks noGrp="1"/>
          </p:cNvSpPr>
          <p:nvPr>
            <p:ph type="ftr" sz="quarter" idx="11"/>
          </p:nvPr>
        </p:nvSpPr>
        <p:spPr>
          <a:xfrm>
            <a:off x="4164516" y="6356353"/>
            <a:ext cx="3859795" cy="365125"/>
          </a:xfrm>
          <a:prstGeom prst="rect">
            <a:avLst/>
          </a:prstGeom>
        </p:spPr>
        <p:txBody>
          <a:bodyPr lIns="121899" tIns="60949" rIns="121899" bIns="60949"/>
          <a:lstStyle/>
          <a:p>
            <a:endParaRPr lang="en-US" dirty="0">
              <a:solidFill>
                <a:srgbClr val="505050"/>
              </a:solidFill>
            </a:endParaRPr>
          </a:p>
        </p:txBody>
      </p:sp>
      <p:sp>
        <p:nvSpPr>
          <p:cNvPr id="6" name="Slide Number Placeholder 5"/>
          <p:cNvSpPr>
            <a:spLocks noGrp="1"/>
          </p:cNvSpPr>
          <p:nvPr>
            <p:ph type="sldNum" sz="quarter" idx="12"/>
          </p:nvPr>
        </p:nvSpPr>
        <p:spPr>
          <a:xfrm>
            <a:off x="11579387" y="6441726"/>
            <a:ext cx="495494" cy="365125"/>
          </a:xfrm>
          <a:prstGeom prst="rect">
            <a:avLst/>
          </a:prstGeom>
        </p:spPr>
        <p:txBody>
          <a:bodyPr lIns="121899" tIns="60949" rIns="121899" bIns="60949"/>
          <a:lstStyle/>
          <a:p>
            <a:fld id="{BD271169-D5A2-4E26-9D3F-58E320BF9E8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801081919"/>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114" y="1447799"/>
            <a:ext cx="11149012" cy="1975926"/>
          </a:xfrm>
          <a:prstGeom prst="rect">
            <a:avLst/>
          </a:prstGeom>
        </p:spPr>
        <p:txBody>
          <a:bodyPr/>
          <a:lstStyle>
            <a:lvl1pPr marL="0" indent="0">
              <a:spcBef>
                <a:spcPts val="1932"/>
              </a:spcBef>
              <a:buNone/>
              <a:defRPr sz="3221">
                <a:gradFill>
                  <a:gsLst>
                    <a:gs pos="100000">
                      <a:schemeClr val="tx2"/>
                    </a:gs>
                    <a:gs pos="0">
                      <a:schemeClr val="tx2"/>
                    </a:gs>
                  </a:gsLst>
                  <a:lin ang="5400000" scaled="0"/>
                </a:gradFill>
                <a:latin typeface="+mj-lt"/>
              </a:defRPr>
            </a:lvl1pPr>
            <a:lvl2pPr marL="0" indent="0">
              <a:buNone/>
              <a:defRPr sz="1611">
                <a:gradFill>
                  <a:gsLst>
                    <a:gs pos="100000">
                      <a:schemeClr val="bg2"/>
                    </a:gs>
                    <a:gs pos="6000">
                      <a:schemeClr val="bg2"/>
                    </a:gs>
                  </a:gsLst>
                  <a:lin ang="5400000" scaled="0"/>
                </a:gradFill>
              </a:defRPr>
            </a:lvl2pPr>
            <a:lvl3pPr marL="186627" indent="0">
              <a:buNone/>
              <a:defRPr sz="1611">
                <a:gradFill>
                  <a:gsLst>
                    <a:gs pos="100000">
                      <a:schemeClr val="bg2"/>
                    </a:gs>
                    <a:gs pos="6000">
                      <a:schemeClr val="bg2"/>
                    </a:gs>
                  </a:gsLst>
                  <a:lin ang="5400000" scaled="0"/>
                </a:gradFill>
              </a:defRPr>
            </a:lvl3pPr>
            <a:lvl4pPr marL="368140" indent="0">
              <a:buNone/>
              <a:defRPr sz="1611">
                <a:gradFill>
                  <a:gsLst>
                    <a:gs pos="100000">
                      <a:schemeClr val="bg2"/>
                    </a:gs>
                    <a:gs pos="6000">
                      <a:schemeClr val="bg2"/>
                    </a:gs>
                  </a:gsLst>
                  <a:lin ang="5400000" scaled="0"/>
                </a:gradFill>
              </a:defRPr>
            </a:lvl4pPr>
            <a:lvl5pPr marL="558602" indent="0">
              <a:buNone/>
              <a:defRPr sz="1611">
                <a:gradFill>
                  <a:gsLst>
                    <a:gs pos="100000">
                      <a:schemeClr val="bg2"/>
                    </a:gs>
                    <a:gs pos="6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solidFill>
                  <a:srgbClr val="717171"/>
                </a:solidFill>
              </a:defRPr>
            </a:lvl1pPr>
          </a:lstStyle>
          <a:p>
            <a:r>
              <a:rPr lang="en-US" dirty="0" smtClean="0"/>
              <a:t>Click to edit Master title style</a:t>
            </a:r>
            <a:endParaRPr lang="en-US" dirty="0"/>
          </a:p>
        </p:txBody>
      </p:sp>
      <p:sp>
        <p:nvSpPr>
          <p:cNvPr id="6" name="Slide Number Placeholder 9"/>
          <p:cNvSpPr>
            <a:spLocks noGrp="1"/>
          </p:cNvSpPr>
          <p:nvPr>
            <p:ph type="sldNum" sz="quarter" idx="12"/>
          </p:nvPr>
        </p:nvSpPr>
        <p:spPr>
          <a:xfrm>
            <a:off x="520701" y="6399557"/>
            <a:ext cx="560686" cy="219456"/>
          </a:xfrm>
          <a:prstGeom prst="rect">
            <a:avLst/>
          </a:prstGeom>
        </p:spPr>
        <p:txBody>
          <a:bodyPr lIns="121899" tIns="60949" rIns="121899" bIns="60949" anchor="ctr"/>
          <a:lstStyle>
            <a:lvl1pPr algn="l">
              <a:defRPr sz="1288">
                <a:gradFill>
                  <a:gsLst>
                    <a:gs pos="100000">
                      <a:schemeClr val="bg2"/>
                    </a:gs>
                    <a:gs pos="0">
                      <a:schemeClr val="bg2"/>
                    </a:gs>
                  </a:gsLst>
                  <a:lin ang="5400000" scaled="0"/>
                </a:gradFill>
              </a:defRPr>
            </a:lvl1pPr>
          </a:lstStyle>
          <a:p>
            <a:fld id="{727B4C2D-45E2-4621-8491-2995EB46A674}" type="slidenum">
              <a:rPr lang="en-US" smtClean="0">
                <a:gradFill>
                  <a:gsLst>
                    <a:gs pos="100000">
                      <a:srgbClr val="FFB900"/>
                    </a:gs>
                    <a:gs pos="0">
                      <a:srgbClr val="FFB900"/>
                    </a:gs>
                  </a:gsLst>
                  <a:lin ang="5400000" scaled="0"/>
                </a:gradFill>
              </a:rPr>
              <a:pPr/>
              <a:t>‹#›</a:t>
            </a:fld>
            <a:endParaRPr lang="en-US" dirty="0">
              <a:gradFill>
                <a:gsLst>
                  <a:gs pos="100000">
                    <a:srgbClr val="FFB900"/>
                  </a:gs>
                  <a:gs pos="0">
                    <a:srgbClr val="FFB900"/>
                  </a:gs>
                </a:gsLst>
                <a:lin ang="5400000" scaled="0"/>
              </a:gradFill>
            </a:endParaRPr>
          </a:p>
        </p:txBody>
      </p:sp>
    </p:spTree>
    <p:extLst>
      <p:ext uri="{BB962C8B-B14F-4D97-AF65-F5344CB8AC3E}">
        <p14:creationId xmlns:p14="http://schemas.microsoft.com/office/powerpoint/2010/main" val="2933800738"/>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4" y="228602"/>
            <a:ext cx="11149012"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4" y="1447799"/>
            <a:ext cx="11149012" cy="2043636"/>
          </a:xfrm>
          <a:prstGeom prst="rect">
            <a:avLst/>
          </a:prstGeom>
        </p:spPr>
        <p:txBody>
          <a:bodyPr/>
          <a:lstStyle>
            <a:lvl1pPr marL="228810" indent="-228810">
              <a:buFont typeface="Wingdings" pitchFamily="2" charset="2"/>
              <a:buChar char=""/>
              <a:defRPr sz="3221"/>
            </a:lvl1pPr>
            <a:lvl2pPr marL="416715" indent="-187906">
              <a:buFont typeface="Wingdings" pitchFamily="2" charset="2"/>
              <a:buChar char=""/>
              <a:defRPr>
                <a:latin typeface="+mn-lt"/>
              </a:defRPr>
            </a:lvl2pPr>
            <a:lvl3pPr marL="596950" indent="-180236">
              <a:buFont typeface="Wingdings" pitchFamily="2" charset="2"/>
              <a:buChar char=""/>
              <a:tabLst/>
              <a:defRPr>
                <a:latin typeface="+mn-lt"/>
              </a:defRPr>
            </a:lvl3pPr>
            <a:lvl4pPr marL="736281" indent="-139332">
              <a:buFont typeface="Wingdings" pitchFamily="2" charset="2"/>
              <a:buChar char=""/>
              <a:defRPr>
                <a:latin typeface="+mn-lt"/>
              </a:defRPr>
            </a:lvl4pPr>
            <a:lvl5pPr marL="875612" indent="-139332">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7"/>
          <p:cNvSpPr txBox="1"/>
          <p:nvPr/>
        </p:nvSpPr>
        <p:spPr>
          <a:xfrm>
            <a:off x="4567681" y="6611453"/>
            <a:ext cx="3053465" cy="130036"/>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845" spc="121" dirty="0" smtClean="0">
                <a:gradFill>
                  <a:gsLst>
                    <a:gs pos="0">
                      <a:srgbClr val="505050">
                        <a:alpha val="50000"/>
                      </a:srgbClr>
                    </a:gs>
                    <a:gs pos="86000">
                      <a:srgbClr val="505050">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528148563"/>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Box 7"/>
          <p:cNvSpPr txBox="1"/>
          <p:nvPr/>
        </p:nvSpPr>
        <p:spPr bwMode="white">
          <a:xfrm>
            <a:off x="4601438" y="6582313"/>
            <a:ext cx="2985946" cy="12759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829" spc="118" dirty="0" smtClean="0">
                <a:gradFill>
                  <a:gsLst>
                    <a:gs pos="0">
                      <a:srgbClr val="505050">
                        <a:alpha val="50000"/>
                      </a:srgbClr>
                    </a:gs>
                    <a:gs pos="86000">
                      <a:srgbClr val="505050">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252768753"/>
      </p:ext>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4" y="228602"/>
            <a:ext cx="11149012"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4" y="1447799"/>
            <a:ext cx="11149012" cy="2043636"/>
          </a:xfrm>
          <a:prstGeom prst="rect">
            <a:avLst/>
          </a:prstGeom>
        </p:spPr>
        <p:txBody>
          <a:bodyPr/>
          <a:lstStyle>
            <a:lvl1pPr marL="228810" indent="-228810">
              <a:buFont typeface="Wingdings" pitchFamily="2" charset="2"/>
              <a:buChar char=""/>
              <a:defRPr sz="3221"/>
            </a:lvl1pPr>
            <a:lvl2pPr marL="416715" indent="-187906">
              <a:buFont typeface="Wingdings" pitchFamily="2" charset="2"/>
              <a:buChar char=""/>
              <a:defRPr>
                <a:latin typeface="+mn-lt"/>
              </a:defRPr>
            </a:lvl2pPr>
            <a:lvl3pPr marL="596950" indent="-180236">
              <a:buFont typeface="Wingdings" pitchFamily="2" charset="2"/>
              <a:buChar char=""/>
              <a:tabLst/>
              <a:defRPr>
                <a:latin typeface="+mn-lt"/>
              </a:defRPr>
            </a:lvl3pPr>
            <a:lvl4pPr marL="736281" indent="-139332">
              <a:buFont typeface="Wingdings" pitchFamily="2" charset="2"/>
              <a:buChar char=""/>
              <a:defRPr>
                <a:latin typeface="+mn-lt"/>
              </a:defRPr>
            </a:lvl4pPr>
            <a:lvl5pPr marL="875612" indent="-139332">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34706890"/>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4" y="228602"/>
            <a:ext cx="11149012"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4" y="1447799"/>
            <a:ext cx="11149012" cy="2043636"/>
          </a:xfrm>
          <a:prstGeom prst="rect">
            <a:avLst/>
          </a:prstGeom>
        </p:spPr>
        <p:txBody>
          <a:bodyPr/>
          <a:lstStyle>
            <a:lvl1pPr marL="228810" indent="-228810">
              <a:buFont typeface="Wingdings" pitchFamily="2" charset="2"/>
              <a:buChar char=""/>
              <a:defRPr sz="3221"/>
            </a:lvl1pPr>
            <a:lvl2pPr marL="416715" indent="-187906">
              <a:buFont typeface="Wingdings" pitchFamily="2" charset="2"/>
              <a:buChar char=""/>
              <a:defRPr>
                <a:latin typeface="+mn-lt"/>
              </a:defRPr>
            </a:lvl2pPr>
            <a:lvl3pPr marL="596950" indent="-180236">
              <a:buFont typeface="Wingdings" pitchFamily="2" charset="2"/>
              <a:buChar char=""/>
              <a:tabLst/>
              <a:defRPr>
                <a:latin typeface="+mn-lt"/>
              </a:defRPr>
            </a:lvl3pPr>
            <a:lvl4pPr marL="736281" indent="-139332">
              <a:buFont typeface="Wingdings" pitchFamily="2" charset="2"/>
              <a:buChar char=""/>
              <a:defRPr>
                <a:latin typeface="+mn-lt"/>
              </a:defRPr>
            </a:lvl4pPr>
            <a:lvl5pPr marL="875612" indent="-139332">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50405567"/>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63787878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1"/>
          </p:nvPr>
        </p:nvSpPr>
        <p:spPr>
          <a:xfrm>
            <a:off x="520700" y="1447800"/>
            <a:ext cx="5394960" cy="2462213"/>
          </a:xfrm>
        </p:spPr>
        <p:txBody>
          <a:bodyPr/>
          <a:lstStyle>
            <a:lvl1pPr marL="0" indent="0">
              <a:spcBef>
                <a:spcPts val="1200"/>
              </a:spcBef>
              <a:buNone/>
              <a:defRPr sz="4000">
                <a:gradFill>
                  <a:gsLst>
                    <a:gs pos="100000">
                      <a:schemeClr val="tx2"/>
                    </a:gs>
                    <a:gs pos="0">
                      <a:schemeClr val="tx2"/>
                    </a:gs>
                  </a:gsLst>
                  <a:lin ang="5400000" scaled="0"/>
                </a:gradFill>
                <a:latin typeface="+mj-lt"/>
              </a:defRPr>
            </a:lvl1pPr>
            <a:lvl2pPr marL="0" indent="0">
              <a:buNone/>
              <a:defRPr sz="2000"/>
            </a:lvl2pPr>
            <a:lvl3pPr marL="233363" indent="0">
              <a:buNone/>
              <a:defRPr sz="2000"/>
            </a:lvl3pPr>
            <a:lvl4pPr marL="457200" indent="0">
              <a:buNone/>
              <a:defRPr sz="2000"/>
            </a:lvl4pPr>
            <a:lvl5pPr marL="693738" indent="0">
              <a:buNone/>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277928" y="1447800"/>
            <a:ext cx="5394960" cy="2462213"/>
          </a:xfrm>
        </p:spPr>
        <p:txBody>
          <a:bodyPr/>
          <a:lstStyle>
            <a:lvl1pPr marL="0" indent="0">
              <a:spcBef>
                <a:spcPts val="1200"/>
              </a:spcBef>
              <a:buNone/>
              <a:defRPr lang="en-US" sz="4000" kern="1200" spc="-70" baseline="0" dirty="0" smtClean="0">
                <a:gradFill>
                  <a:gsLst>
                    <a:gs pos="100000">
                      <a:schemeClr val="tx2"/>
                    </a:gs>
                    <a:gs pos="0">
                      <a:schemeClr val="tx2"/>
                    </a:gs>
                  </a:gsLst>
                  <a:lin ang="5400000" scaled="0"/>
                </a:gradFill>
                <a:latin typeface="+mj-lt"/>
                <a:ea typeface="+mn-ea"/>
                <a:cs typeface="+mn-cs"/>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tx1"/>
                    </a:gs>
                    <a:gs pos="100000">
                      <a:schemeClr val="tx1"/>
                    </a:gs>
                  </a:gsLst>
                  <a:lin ang="5400000" scaled="0"/>
                </a:gradFill>
                <a:latin typeface="+mn-lt"/>
                <a:ea typeface="+mn-ea"/>
                <a:cs typeface="+mn-cs"/>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tx1"/>
                    </a:gs>
                    <a:gs pos="100000">
                      <a:schemeClr val="tx1"/>
                    </a:gs>
                  </a:gsLst>
                  <a:lin ang="5400000" scaled="0"/>
                </a:gradFill>
                <a:latin typeface="+mn-lt"/>
                <a:ea typeface="+mn-ea"/>
                <a:cs typeface="+mn-cs"/>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tx1"/>
                    </a:gs>
                    <a:gs pos="100000">
                      <a:schemeClr val="tx1"/>
                    </a:gs>
                  </a:gsLst>
                  <a:lin ang="5400000" scaled="0"/>
                </a:gradFill>
                <a:latin typeface="+mn-lt"/>
                <a:ea typeface="+mn-ea"/>
                <a:cs typeface="+mn-cs"/>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a:gradFill>
                  <a:gsLst>
                    <a:gs pos="1250">
                      <a:schemeClr val="tx1"/>
                    </a:gs>
                    <a:gs pos="100000">
                      <a:schemeClr val="tx1"/>
                    </a:gs>
                  </a:gsLst>
                  <a:lin ang="5400000" scaled="0"/>
                </a:gradFill>
                <a:latin typeface="+mn-lt"/>
                <a:ea typeface="+mn-ea"/>
                <a:cs typeface="+mn-cs"/>
              </a:defRPr>
            </a:lvl5pPr>
          </a:lstStyle>
          <a:p>
            <a:pPr marL="0" marR="0" lvl="0"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spTree>
    <p:extLst>
      <p:ext uri="{BB962C8B-B14F-4D97-AF65-F5344CB8AC3E}">
        <p14:creationId xmlns:p14="http://schemas.microsoft.com/office/powerpoint/2010/main" val="1567823360"/>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4" y="228602"/>
            <a:ext cx="11149012"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4" y="1447799"/>
            <a:ext cx="11149012" cy="2043636"/>
          </a:xfrm>
          <a:prstGeom prst="rect">
            <a:avLst/>
          </a:prstGeom>
        </p:spPr>
        <p:txBody>
          <a:bodyPr/>
          <a:lstStyle>
            <a:lvl1pPr marL="228810" indent="-228810">
              <a:buFont typeface="Wingdings" pitchFamily="2" charset="2"/>
              <a:buChar char=""/>
              <a:defRPr sz="3221"/>
            </a:lvl1pPr>
            <a:lvl2pPr marL="416715" indent="-187906">
              <a:buFont typeface="Wingdings" pitchFamily="2" charset="2"/>
              <a:buChar char=""/>
              <a:defRPr>
                <a:latin typeface="+mn-lt"/>
              </a:defRPr>
            </a:lvl2pPr>
            <a:lvl3pPr marL="596950" indent="-180236">
              <a:buFont typeface="Wingdings" pitchFamily="2" charset="2"/>
              <a:buChar char=""/>
              <a:tabLst/>
              <a:defRPr>
                <a:latin typeface="+mn-lt"/>
              </a:defRPr>
            </a:lvl3pPr>
            <a:lvl4pPr marL="736281" indent="-139332">
              <a:buFont typeface="Wingdings" pitchFamily="2" charset="2"/>
              <a:buChar char=""/>
              <a:defRPr>
                <a:latin typeface="+mn-lt"/>
              </a:defRPr>
            </a:lvl4pPr>
            <a:lvl5pPr marL="875612" indent="-139332">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67090393"/>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 EP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9" y="1593"/>
          <a:ext cx="1587" cy="1587"/>
        </p:xfrm>
        <a:graphic>
          <a:graphicData uri="http://schemas.openxmlformats.org/presentationml/2006/ole">
            <mc:AlternateContent xmlns:mc="http://schemas.openxmlformats.org/markup-compatibility/2006">
              <mc:Choice xmlns:v="urn:schemas-microsoft-com:vml" Requires="v">
                <p:oleObj spid="_x0000_s49278"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9" y="1593"/>
                        <a:ext cx="1587" cy="1587"/>
                      </a:xfrm>
                      <a:prstGeom prst="rect">
                        <a:avLst/>
                      </a:prstGeom>
                    </p:spPr>
                  </p:pic>
                </p:oleObj>
              </mc:Fallback>
            </mc:AlternateContent>
          </a:graphicData>
        </a:graphic>
      </p:graphicFrame>
      <p:sp>
        <p:nvSpPr>
          <p:cNvPr id="3" name="Subtitle 2"/>
          <p:cNvSpPr>
            <a:spLocks noGrp="1"/>
          </p:cNvSpPr>
          <p:nvPr>
            <p:ph type="subTitle" idx="1"/>
            <p:custDataLst>
              <p:tags r:id="rId3"/>
            </p:custDataLst>
          </p:nvPr>
        </p:nvSpPr>
        <p:spPr>
          <a:xfrm>
            <a:off x="0" y="5333471"/>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087">
                <a:solidFill>
                  <a:srgbClr val="FFFFFF"/>
                </a:solidFill>
                <a:latin typeface="Segoe UI" pitchFamily="34" charset="0"/>
                <a:ea typeface="Segoe UI" pitchFamily="34" charset="0"/>
                <a:cs typeface="Segoe UI" pitchFamily="34" charset="0"/>
              </a:defRPr>
            </a:lvl1pPr>
            <a:lvl2pPr marL="328519" indent="0" algn="ctr">
              <a:buNone/>
              <a:defRPr>
                <a:solidFill>
                  <a:schemeClr val="tx1">
                    <a:tint val="75000"/>
                  </a:schemeClr>
                </a:solidFill>
              </a:defRPr>
            </a:lvl2pPr>
            <a:lvl3pPr marL="657039" indent="0" algn="ctr">
              <a:buNone/>
              <a:defRPr>
                <a:solidFill>
                  <a:schemeClr val="tx1">
                    <a:tint val="75000"/>
                  </a:schemeClr>
                </a:solidFill>
              </a:defRPr>
            </a:lvl3pPr>
            <a:lvl4pPr marL="985559" indent="0" algn="ctr">
              <a:buNone/>
              <a:defRPr>
                <a:solidFill>
                  <a:schemeClr val="tx1">
                    <a:tint val="75000"/>
                  </a:schemeClr>
                </a:solidFill>
              </a:defRPr>
            </a:lvl4pPr>
            <a:lvl5pPr marL="1314079" indent="0" algn="ctr">
              <a:buNone/>
              <a:defRPr>
                <a:solidFill>
                  <a:schemeClr val="tx1">
                    <a:tint val="75000"/>
                  </a:schemeClr>
                </a:solidFill>
              </a:defRPr>
            </a:lvl5pPr>
            <a:lvl6pPr marL="1642598" indent="0" algn="ctr">
              <a:buNone/>
              <a:defRPr>
                <a:solidFill>
                  <a:schemeClr val="tx1">
                    <a:tint val="75000"/>
                  </a:schemeClr>
                </a:solidFill>
              </a:defRPr>
            </a:lvl6pPr>
            <a:lvl7pPr marL="1971117" indent="0" algn="ctr">
              <a:buNone/>
              <a:defRPr>
                <a:solidFill>
                  <a:schemeClr val="tx1">
                    <a:tint val="75000"/>
                  </a:schemeClr>
                </a:solidFill>
              </a:defRPr>
            </a:lvl7pPr>
            <a:lvl8pPr marL="2299637" indent="0" algn="ctr">
              <a:buNone/>
              <a:defRPr>
                <a:solidFill>
                  <a:schemeClr val="tx1">
                    <a:tint val="75000"/>
                  </a:schemeClr>
                </a:solidFill>
              </a:defRPr>
            </a:lvl8pPr>
            <a:lvl9pPr marL="2628156" indent="0" algn="ctr">
              <a:buNone/>
              <a:defRPr>
                <a:solidFill>
                  <a:schemeClr val="tx1">
                    <a:tint val="75000"/>
                  </a:schemeClr>
                </a:solidFill>
              </a:defRPr>
            </a:lvl9pPr>
          </a:lstStyle>
          <a:p>
            <a:endParaRPr lang="en-US" dirty="0"/>
          </a:p>
        </p:txBody>
      </p:sp>
      <p:sp>
        <p:nvSpPr>
          <p:cNvPr id="2" name="Title 1"/>
          <p:cNvSpPr>
            <a:spLocks noGrp="1"/>
          </p:cNvSpPr>
          <p:nvPr>
            <p:ph type="ctrTitle" hasCustomPrompt="1"/>
            <p:custDataLst>
              <p:tags r:id="rId4"/>
            </p:custDataLst>
          </p:nvPr>
        </p:nvSpPr>
        <p:spPr>
          <a:xfrm>
            <a:off x="0" y="1524000"/>
            <a:ext cx="8379818" cy="3810000"/>
          </a:xfrm>
          <a:prstGeom prst="rect">
            <a:avLst/>
          </a:prstGeom>
          <a:solidFill>
            <a:schemeClr val="accent4"/>
          </a:solidFill>
        </p:spPr>
        <p:txBody>
          <a:bodyPr lIns="114255" tIns="152340" rIns="76163" bIns="76163" anchor="t">
            <a:noAutofit/>
          </a:bodyPr>
          <a:lstStyle>
            <a:lvl1pPr algn="l">
              <a:lnSpc>
                <a:spcPct val="80000"/>
              </a:lnSpc>
              <a:defRPr sz="2657"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sp>
        <p:nvSpPr>
          <p:cNvPr id="12" name="Picture Placeholder 11"/>
          <p:cNvSpPr>
            <a:spLocks noGrp="1"/>
          </p:cNvSpPr>
          <p:nvPr>
            <p:ph type="pic" sz="quarter" idx="13" hasCustomPrompt="1"/>
            <p:custDataLst>
              <p:tags r:id="rId5"/>
            </p:custDataLst>
          </p:nvPr>
        </p:nvSpPr>
        <p:spPr>
          <a:xfrm>
            <a:off x="8379818" y="1524001"/>
            <a:ext cx="3809007" cy="3809470"/>
          </a:xfrm>
          <a:prstGeom prst="rect">
            <a:avLst/>
          </a:prstGeom>
          <a:solidFill>
            <a:schemeClr val="tx2"/>
          </a:solidFill>
          <a:ln>
            <a:noFill/>
          </a:ln>
        </p:spPr>
        <p:txBody>
          <a:bodyPr lIns="76170" tIns="38085" rIns="76170" bIns="38085">
            <a:noAutofit/>
          </a:bodyPr>
          <a:lstStyle>
            <a:lvl1pPr marL="0" indent="0">
              <a:buNone/>
              <a:defRPr i="0" baseline="0">
                <a:solidFill>
                  <a:schemeClr val="bg1"/>
                </a:solidFill>
              </a:defRPr>
            </a:lvl1pPr>
          </a:lstStyle>
          <a:p>
            <a:r>
              <a:rPr lang="en-US" dirty="0" smtClean="0"/>
              <a:t>Click to add optional icon or picture</a:t>
            </a:r>
          </a:p>
        </p:txBody>
      </p:sp>
      <p:pic>
        <p:nvPicPr>
          <p:cNvPr id="5" name="Picture 4"/>
          <p:cNvPicPr>
            <a:picLocks noChangeAspect="1"/>
          </p:cNvPicPr>
          <p:nvPr userDrawn="1">
            <p:custDataLst>
              <p:tags r:id="rId6"/>
            </p:custDataLst>
          </p:nvPr>
        </p:nvPicPr>
        <p:blipFill>
          <a:blip r:embed="rId11" cstate="print">
            <a:extLst>
              <a:ext uri="{28A0092B-C50C-407E-A947-70E740481C1C}">
                <a14:useLocalDpi xmlns:a14="http://schemas.microsoft.com/office/drawing/2010/main" val="0"/>
              </a:ext>
            </a:extLst>
          </a:blip>
          <a:stretch>
            <a:fillRect/>
          </a:stretch>
        </p:blipFill>
        <p:spPr>
          <a:xfrm>
            <a:off x="11" y="283"/>
            <a:ext cx="1523322" cy="1523718"/>
          </a:xfrm>
          <a:prstGeom prst="rect">
            <a:avLst/>
          </a:prstGeom>
        </p:spPr>
      </p:pic>
      <p:pic>
        <p:nvPicPr>
          <p:cNvPr id="8" name="Picture 7"/>
          <p:cNvPicPr>
            <a:picLocks noChangeAspect="1"/>
          </p:cNvPicPr>
          <p:nvPr userDrawn="1">
            <p:custDataLst>
              <p:tags r:id="rId7"/>
            </p:custDataLst>
          </p:nvPr>
        </p:nvPicPr>
        <p:blipFill>
          <a:blip r:embed="rId12" cstate="print">
            <a:extLst>
              <a:ext uri="{28A0092B-C50C-407E-A947-70E740481C1C}">
                <a14:useLocalDpi xmlns:a14="http://schemas.microsoft.com/office/drawing/2010/main" val="0"/>
              </a:ext>
            </a:extLst>
          </a:blip>
          <a:stretch>
            <a:fillRect/>
          </a:stretch>
        </p:blipFill>
        <p:spPr>
          <a:xfrm>
            <a:off x="10579784" y="6266142"/>
            <a:ext cx="1609042" cy="591875"/>
          </a:xfrm>
          <a:prstGeom prst="rect">
            <a:avLst/>
          </a:prstGeom>
        </p:spPr>
      </p:pic>
    </p:spTree>
    <p:extLst>
      <p:ext uri="{BB962C8B-B14F-4D97-AF65-F5344CB8AC3E}">
        <p14:creationId xmlns:p14="http://schemas.microsoft.com/office/powerpoint/2010/main" val="1213145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 Enterprise Marketin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9" y="1593"/>
          <a:ext cx="1587" cy="1587"/>
        </p:xfrm>
        <a:graphic>
          <a:graphicData uri="http://schemas.openxmlformats.org/presentationml/2006/ole">
            <mc:AlternateContent xmlns:mc="http://schemas.openxmlformats.org/markup-compatibility/2006">
              <mc:Choice xmlns:v="urn:schemas-microsoft-com:vml" Requires="v">
                <p:oleObj spid="_x0000_s50302"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9" y="1593"/>
                        <a:ext cx="1587" cy="1587"/>
                      </a:xfrm>
                      <a:prstGeom prst="rect">
                        <a:avLst/>
                      </a:prstGeom>
                    </p:spPr>
                  </p:pic>
                </p:oleObj>
              </mc:Fallback>
            </mc:AlternateContent>
          </a:graphicData>
        </a:graphic>
      </p:graphicFrame>
      <p:pic>
        <p:nvPicPr>
          <p:cNvPr id="10" name="Picture 9"/>
          <p:cNvPicPr>
            <a:picLocks noChangeAspect="1"/>
          </p:cNvPicPr>
          <p:nvPr userDrawn="1">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11"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8" y="1524001"/>
            <a:ext cx="3809007" cy="380947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8" name="Subtitle 2"/>
          <p:cNvSpPr>
            <a:spLocks noGrp="1"/>
          </p:cNvSpPr>
          <p:nvPr>
            <p:ph type="subTitle" idx="1"/>
            <p:custDataLst>
              <p:tags r:id="rId5"/>
            </p:custDataLst>
          </p:nvPr>
        </p:nvSpPr>
        <p:spPr>
          <a:xfrm>
            <a:off x="0" y="5333471"/>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087">
                <a:solidFill>
                  <a:srgbClr val="FFFFFF"/>
                </a:solidFill>
                <a:latin typeface="Segoe UI" pitchFamily="34" charset="0"/>
                <a:ea typeface="Segoe UI" pitchFamily="34" charset="0"/>
                <a:cs typeface="Segoe UI" pitchFamily="34" charset="0"/>
              </a:defRPr>
            </a:lvl1pPr>
            <a:lvl2pPr marL="328519" indent="0" algn="ctr">
              <a:buNone/>
              <a:defRPr>
                <a:solidFill>
                  <a:schemeClr val="tx1">
                    <a:tint val="75000"/>
                  </a:schemeClr>
                </a:solidFill>
              </a:defRPr>
            </a:lvl2pPr>
            <a:lvl3pPr marL="657039" indent="0" algn="ctr">
              <a:buNone/>
              <a:defRPr>
                <a:solidFill>
                  <a:schemeClr val="tx1">
                    <a:tint val="75000"/>
                  </a:schemeClr>
                </a:solidFill>
              </a:defRPr>
            </a:lvl3pPr>
            <a:lvl4pPr marL="985559" indent="0" algn="ctr">
              <a:buNone/>
              <a:defRPr>
                <a:solidFill>
                  <a:schemeClr val="tx1">
                    <a:tint val="75000"/>
                  </a:schemeClr>
                </a:solidFill>
              </a:defRPr>
            </a:lvl4pPr>
            <a:lvl5pPr marL="1314079" indent="0" algn="ctr">
              <a:buNone/>
              <a:defRPr>
                <a:solidFill>
                  <a:schemeClr val="tx1">
                    <a:tint val="75000"/>
                  </a:schemeClr>
                </a:solidFill>
              </a:defRPr>
            </a:lvl5pPr>
            <a:lvl6pPr marL="1642598" indent="0" algn="ctr">
              <a:buNone/>
              <a:defRPr>
                <a:solidFill>
                  <a:schemeClr val="tx1">
                    <a:tint val="75000"/>
                  </a:schemeClr>
                </a:solidFill>
              </a:defRPr>
            </a:lvl6pPr>
            <a:lvl7pPr marL="1971117" indent="0" algn="ctr">
              <a:buNone/>
              <a:defRPr>
                <a:solidFill>
                  <a:schemeClr val="tx1">
                    <a:tint val="75000"/>
                  </a:schemeClr>
                </a:solidFill>
              </a:defRPr>
            </a:lvl7pPr>
            <a:lvl8pPr marL="2299637" indent="0" algn="ctr">
              <a:buNone/>
              <a:defRPr>
                <a:solidFill>
                  <a:schemeClr val="tx1">
                    <a:tint val="75000"/>
                  </a:schemeClr>
                </a:solidFill>
              </a:defRPr>
            </a:lvl8pPr>
            <a:lvl9pPr marL="2628156"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8" cy="3810000"/>
          </a:xfrm>
          <a:prstGeom prst="rect">
            <a:avLst/>
          </a:prstGeom>
          <a:solidFill>
            <a:schemeClr val="accent4"/>
          </a:solidFill>
        </p:spPr>
        <p:txBody>
          <a:bodyPr lIns="114255" tIns="152340" rIns="76163" bIns="76163" anchor="t">
            <a:noAutofit/>
          </a:bodyPr>
          <a:lstStyle>
            <a:lvl1pPr algn="l">
              <a:lnSpc>
                <a:spcPct val="80000"/>
              </a:lnSpc>
              <a:defRPr sz="2657"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7" name="Picture 6"/>
          <p:cNvPicPr>
            <a:picLocks noChangeAspect="1"/>
          </p:cNvPicPr>
          <p:nvPr userDrawn="1">
            <p:custDataLst>
              <p:tags r:id="rId7"/>
            </p:custDataLst>
          </p:nvPr>
        </p:nvPicPr>
        <p:blipFill>
          <a:blip r:embed="rId12" cstate="print">
            <a:extLst>
              <a:ext uri="{28A0092B-C50C-407E-A947-70E740481C1C}">
                <a14:useLocalDpi xmlns:a14="http://schemas.microsoft.com/office/drawing/2010/main" val="0"/>
              </a:ext>
            </a:extLst>
          </a:blip>
          <a:stretch>
            <a:fillRect/>
          </a:stretch>
        </p:blipFill>
        <p:spPr>
          <a:xfrm>
            <a:off x="10579784" y="6266142"/>
            <a:ext cx="1609042" cy="591875"/>
          </a:xfrm>
          <a:prstGeom prst="rect">
            <a:avLst/>
          </a:prstGeom>
        </p:spPr>
      </p:pic>
    </p:spTree>
    <p:extLst>
      <p:ext uri="{BB962C8B-B14F-4D97-AF65-F5344CB8AC3E}">
        <p14:creationId xmlns:p14="http://schemas.microsoft.com/office/powerpoint/2010/main" val="4089919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 Specialist Sale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9" y="1593"/>
          <a:ext cx="1587" cy="1587"/>
        </p:xfrm>
        <a:graphic>
          <a:graphicData uri="http://schemas.openxmlformats.org/presentationml/2006/ole">
            <mc:AlternateContent xmlns:mc="http://schemas.openxmlformats.org/markup-compatibility/2006">
              <mc:Choice xmlns:v="urn:schemas-microsoft-com:vml" Requires="v">
                <p:oleObj spid="_x0000_s51326"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9" y="1593"/>
                        <a:ext cx="1587" cy="1587"/>
                      </a:xfrm>
                      <a:prstGeom prst="rect">
                        <a:avLst/>
                      </a:prstGeom>
                    </p:spPr>
                  </p:pic>
                </p:oleObj>
              </mc:Fallback>
            </mc:AlternateContent>
          </a:graphicData>
        </a:graphic>
      </p:graphicFrame>
      <p:pic>
        <p:nvPicPr>
          <p:cNvPr id="10" name="Picture 9"/>
          <p:cNvPicPr>
            <a:picLocks noChangeAspect="1"/>
          </p:cNvPicPr>
          <p:nvPr userDrawn="1">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11"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8" y="1524000"/>
            <a:ext cx="3809007" cy="381000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8" name="Subtitle 2"/>
          <p:cNvSpPr>
            <a:spLocks noGrp="1"/>
          </p:cNvSpPr>
          <p:nvPr>
            <p:ph type="subTitle" idx="1"/>
            <p:custDataLst>
              <p:tags r:id="rId5"/>
            </p:custDataLst>
          </p:nvPr>
        </p:nvSpPr>
        <p:spPr>
          <a:xfrm>
            <a:off x="0" y="5333471"/>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087">
                <a:solidFill>
                  <a:srgbClr val="FFFFFF"/>
                </a:solidFill>
                <a:latin typeface="Segoe UI" pitchFamily="34" charset="0"/>
                <a:ea typeface="Segoe UI" pitchFamily="34" charset="0"/>
                <a:cs typeface="Segoe UI" pitchFamily="34" charset="0"/>
              </a:defRPr>
            </a:lvl1pPr>
            <a:lvl2pPr marL="328519" indent="0" algn="ctr">
              <a:buNone/>
              <a:defRPr>
                <a:solidFill>
                  <a:schemeClr val="tx1">
                    <a:tint val="75000"/>
                  </a:schemeClr>
                </a:solidFill>
              </a:defRPr>
            </a:lvl2pPr>
            <a:lvl3pPr marL="657039" indent="0" algn="ctr">
              <a:buNone/>
              <a:defRPr>
                <a:solidFill>
                  <a:schemeClr val="tx1">
                    <a:tint val="75000"/>
                  </a:schemeClr>
                </a:solidFill>
              </a:defRPr>
            </a:lvl3pPr>
            <a:lvl4pPr marL="985559" indent="0" algn="ctr">
              <a:buNone/>
              <a:defRPr>
                <a:solidFill>
                  <a:schemeClr val="tx1">
                    <a:tint val="75000"/>
                  </a:schemeClr>
                </a:solidFill>
              </a:defRPr>
            </a:lvl4pPr>
            <a:lvl5pPr marL="1314079" indent="0" algn="ctr">
              <a:buNone/>
              <a:defRPr>
                <a:solidFill>
                  <a:schemeClr val="tx1">
                    <a:tint val="75000"/>
                  </a:schemeClr>
                </a:solidFill>
              </a:defRPr>
            </a:lvl5pPr>
            <a:lvl6pPr marL="1642598" indent="0" algn="ctr">
              <a:buNone/>
              <a:defRPr>
                <a:solidFill>
                  <a:schemeClr val="tx1">
                    <a:tint val="75000"/>
                  </a:schemeClr>
                </a:solidFill>
              </a:defRPr>
            </a:lvl6pPr>
            <a:lvl7pPr marL="1971117" indent="0" algn="ctr">
              <a:buNone/>
              <a:defRPr>
                <a:solidFill>
                  <a:schemeClr val="tx1">
                    <a:tint val="75000"/>
                  </a:schemeClr>
                </a:solidFill>
              </a:defRPr>
            </a:lvl7pPr>
            <a:lvl8pPr marL="2299637" indent="0" algn="ctr">
              <a:buNone/>
              <a:defRPr>
                <a:solidFill>
                  <a:schemeClr val="tx1">
                    <a:tint val="75000"/>
                  </a:schemeClr>
                </a:solidFill>
              </a:defRPr>
            </a:lvl8pPr>
            <a:lvl9pPr marL="2628156"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8" cy="3810000"/>
          </a:xfrm>
          <a:prstGeom prst="rect">
            <a:avLst/>
          </a:prstGeom>
          <a:solidFill>
            <a:schemeClr val="accent4"/>
          </a:solidFill>
        </p:spPr>
        <p:txBody>
          <a:bodyPr lIns="114255" tIns="152340" rIns="76163" bIns="76163" anchor="t">
            <a:noAutofit/>
          </a:bodyPr>
          <a:lstStyle>
            <a:lvl1pPr algn="l">
              <a:lnSpc>
                <a:spcPct val="80000"/>
              </a:lnSpc>
              <a:defRPr sz="2657"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7" name="Picture 6"/>
          <p:cNvPicPr>
            <a:picLocks noChangeAspect="1"/>
          </p:cNvPicPr>
          <p:nvPr userDrawn="1">
            <p:custDataLst>
              <p:tags r:id="rId7"/>
            </p:custDataLst>
          </p:nvPr>
        </p:nvPicPr>
        <p:blipFill>
          <a:blip r:embed="rId12" cstate="print">
            <a:extLst>
              <a:ext uri="{28A0092B-C50C-407E-A947-70E740481C1C}">
                <a14:useLocalDpi xmlns:a14="http://schemas.microsoft.com/office/drawing/2010/main" val="0"/>
              </a:ext>
            </a:extLst>
          </a:blip>
          <a:stretch>
            <a:fillRect/>
          </a:stretch>
        </p:blipFill>
        <p:spPr>
          <a:xfrm>
            <a:off x="10579784" y="6266142"/>
            <a:ext cx="1609042" cy="591875"/>
          </a:xfrm>
          <a:prstGeom prst="rect">
            <a:avLst/>
          </a:prstGeom>
        </p:spPr>
      </p:pic>
    </p:spTree>
    <p:extLst>
      <p:ext uri="{BB962C8B-B14F-4D97-AF65-F5344CB8AC3E}">
        <p14:creationId xmlns:p14="http://schemas.microsoft.com/office/powerpoint/2010/main" val="3356623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 Enterprise Partner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9" y="1593"/>
          <a:ext cx="1587" cy="1587"/>
        </p:xfrm>
        <a:graphic>
          <a:graphicData uri="http://schemas.openxmlformats.org/presentationml/2006/ole">
            <mc:AlternateContent xmlns:mc="http://schemas.openxmlformats.org/markup-compatibility/2006">
              <mc:Choice xmlns:v="urn:schemas-microsoft-com:vml" Requires="v">
                <p:oleObj spid="_x0000_s52350"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9" y="1593"/>
                        <a:ext cx="1587" cy="1587"/>
                      </a:xfrm>
                      <a:prstGeom prst="rect">
                        <a:avLst/>
                      </a:prstGeom>
                    </p:spPr>
                  </p:pic>
                </p:oleObj>
              </mc:Fallback>
            </mc:AlternateContent>
          </a:graphicData>
        </a:graphic>
      </p:graphicFrame>
      <p:pic>
        <p:nvPicPr>
          <p:cNvPr id="13" name="Picture 12"/>
          <p:cNvPicPr>
            <a:picLocks noChangeAspect="1"/>
          </p:cNvPicPr>
          <p:nvPr userDrawn="1">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11"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8" y="1524000"/>
            <a:ext cx="3809007" cy="381000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8" name="Subtitle 2"/>
          <p:cNvSpPr>
            <a:spLocks noGrp="1"/>
          </p:cNvSpPr>
          <p:nvPr>
            <p:ph type="subTitle" idx="1"/>
            <p:custDataLst>
              <p:tags r:id="rId5"/>
            </p:custDataLst>
          </p:nvPr>
        </p:nvSpPr>
        <p:spPr>
          <a:xfrm>
            <a:off x="0" y="5333471"/>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087">
                <a:solidFill>
                  <a:srgbClr val="FFFFFF"/>
                </a:solidFill>
                <a:latin typeface="Segoe UI" pitchFamily="34" charset="0"/>
                <a:ea typeface="Segoe UI" pitchFamily="34" charset="0"/>
                <a:cs typeface="Segoe UI" pitchFamily="34" charset="0"/>
              </a:defRPr>
            </a:lvl1pPr>
            <a:lvl2pPr marL="328519" indent="0" algn="ctr">
              <a:buNone/>
              <a:defRPr>
                <a:solidFill>
                  <a:schemeClr val="tx1">
                    <a:tint val="75000"/>
                  </a:schemeClr>
                </a:solidFill>
              </a:defRPr>
            </a:lvl2pPr>
            <a:lvl3pPr marL="657039" indent="0" algn="ctr">
              <a:buNone/>
              <a:defRPr>
                <a:solidFill>
                  <a:schemeClr val="tx1">
                    <a:tint val="75000"/>
                  </a:schemeClr>
                </a:solidFill>
              </a:defRPr>
            </a:lvl3pPr>
            <a:lvl4pPr marL="985559" indent="0" algn="ctr">
              <a:buNone/>
              <a:defRPr>
                <a:solidFill>
                  <a:schemeClr val="tx1">
                    <a:tint val="75000"/>
                  </a:schemeClr>
                </a:solidFill>
              </a:defRPr>
            </a:lvl4pPr>
            <a:lvl5pPr marL="1314079" indent="0" algn="ctr">
              <a:buNone/>
              <a:defRPr>
                <a:solidFill>
                  <a:schemeClr val="tx1">
                    <a:tint val="75000"/>
                  </a:schemeClr>
                </a:solidFill>
              </a:defRPr>
            </a:lvl5pPr>
            <a:lvl6pPr marL="1642598" indent="0" algn="ctr">
              <a:buNone/>
              <a:defRPr>
                <a:solidFill>
                  <a:schemeClr val="tx1">
                    <a:tint val="75000"/>
                  </a:schemeClr>
                </a:solidFill>
              </a:defRPr>
            </a:lvl6pPr>
            <a:lvl7pPr marL="1971117" indent="0" algn="ctr">
              <a:buNone/>
              <a:defRPr>
                <a:solidFill>
                  <a:schemeClr val="tx1">
                    <a:tint val="75000"/>
                  </a:schemeClr>
                </a:solidFill>
              </a:defRPr>
            </a:lvl7pPr>
            <a:lvl8pPr marL="2299637" indent="0" algn="ctr">
              <a:buNone/>
              <a:defRPr>
                <a:solidFill>
                  <a:schemeClr val="tx1">
                    <a:tint val="75000"/>
                  </a:schemeClr>
                </a:solidFill>
              </a:defRPr>
            </a:lvl8pPr>
            <a:lvl9pPr marL="2628156"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8" cy="3810000"/>
          </a:xfrm>
          <a:prstGeom prst="rect">
            <a:avLst/>
          </a:prstGeom>
          <a:solidFill>
            <a:schemeClr val="accent4"/>
          </a:solidFill>
        </p:spPr>
        <p:txBody>
          <a:bodyPr lIns="114255" tIns="152340" rIns="76163" bIns="76163" anchor="t">
            <a:noAutofit/>
          </a:bodyPr>
          <a:lstStyle>
            <a:lvl1pPr algn="l">
              <a:lnSpc>
                <a:spcPct val="80000"/>
              </a:lnSpc>
              <a:defRPr sz="2657"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7" name="Picture 6"/>
          <p:cNvPicPr>
            <a:picLocks noChangeAspect="1"/>
          </p:cNvPicPr>
          <p:nvPr userDrawn="1">
            <p:custDataLst>
              <p:tags r:id="rId7"/>
            </p:custDataLst>
          </p:nvPr>
        </p:nvPicPr>
        <p:blipFill>
          <a:blip r:embed="rId12" cstate="print">
            <a:extLst>
              <a:ext uri="{28A0092B-C50C-407E-A947-70E740481C1C}">
                <a14:useLocalDpi xmlns:a14="http://schemas.microsoft.com/office/drawing/2010/main" val="0"/>
              </a:ext>
            </a:extLst>
          </a:blip>
          <a:stretch>
            <a:fillRect/>
          </a:stretch>
        </p:blipFill>
        <p:spPr>
          <a:xfrm>
            <a:off x="10579784" y="6266142"/>
            <a:ext cx="1609042" cy="591875"/>
          </a:xfrm>
          <a:prstGeom prst="rect">
            <a:avLst/>
          </a:prstGeom>
        </p:spPr>
      </p:pic>
    </p:spTree>
    <p:extLst>
      <p:ext uri="{BB962C8B-B14F-4D97-AF65-F5344CB8AC3E}">
        <p14:creationId xmlns:p14="http://schemas.microsoft.com/office/powerpoint/2010/main" val="1709822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WW Industry &amp; Global Accoun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9" y="1593"/>
          <a:ext cx="1587" cy="1587"/>
        </p:xfrm>
        <a:graphic>
          <a:graphicData uri="http://schemas.openxmlformats.org/presentationml/2006/ole">
            <mc:AlternateContent xmlns:mc="http://schemas.openxmlformats.org/markup-compatibility/2006">
              <mc:Choice xmlns:v="urn:schemas-microsoft-com:vml" Requires="v">
                <p:oleObj spid="_x0000_s53374"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9" y="1593"/>
                        <a:ext cx="1587" cy="1587"/>
                      </a:xfrm>
                      <a:prstGeom prst="rect">
                        <a:avLst/>
                      </a:prstGeom>
                    </p:spPr>
                  </p:pic>
                </p:oleObj>
              </mc:Fallback>
            </mc:AlternateContent>
          </a:graphicData>
        </a:graphic>
      </p:graphicFrame>
      <p:pic>
        <p:nvPicPr>
          <p:cNvPr id="10" name="Picture 9"/>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11"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8" y="1524000"/>
            <a:ext cx="3809007" cy="381000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8" name="Subtitle 2"/>
          <p:cNvSpPr>
            <a:spLocks noGrp="1"/>
          </p:cNvSpPr>
          <p:nvPr>
            <p:ph type="subTitle" idx="1"/>
            <p:custDataLst>
              <p:tags r:id="rId5"/>
            </p:custDataLst>
          </p:nvPr>
        </p:nvSpPr>
        <p:spPr>
          <a:xfrm>
            <a:off x="0" y="5333471"/>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087">
                <a:solidFill>
                  <a:srgbClr val="FFFFFF"/>
                </a:solidFill>
                <a:latin typeface="Segoe UI" pitchFamily="34" charset="0"/>
                <a:ea typeface="Segoe UI" pitchFamily="34" charset="0"/>
                <a:cs typeface="Segoe UI" pitchFamily="34" charset="0"/>
              </a:defRPr>
            </a:lvl1pPr>
            <a:lvl2pPr marL="328519" indent="0" algn="ctr">
              <a:buNone/>
              <a:defRPr>
                <a:solidFill>
                  <a:schemeClr val="tx1">
                    <a:tint val="75000"/>
                  </a:schemeClr>
                </a:solidFill>
              </a:defRPr>
            </a:lvl2pPr>
            <a:lvl3pPr marL="657039" indent="0" algn="ctr">
              <a:buNone/>
              <a:defRPr>
                <a:solidFill>
                  <a:schemeClr val="tx1">
                    <a:tint val="75000"/>
                  </a:schemeClr>
                </a:solidFill>
              </a:defRPr>
            </a:lvl3pPr>
            <a:lvl4pPr marL="985559" indent="0" algn="ctr">
              <a:buNone/>
              <a:defRPr>
                <a:solidFill>
                  <a:schemeClr val="tx1">
                    <a:tint val="75000"/>
                  </a:schemeClr>
                </a:solidFill>
              </a:defRPr>
            </a:lvl4pPr>
            <a:lvl5pPr marL="1314079" indent="0" algn="ctr">
              <a:buNone/>
              <a:defRPr>
                <a:solidFill>
                  <a:schemeClr val="tx1">
                    <a:tint val="75000"/>
                  </a:schemeClr>
                </a:solidFill>
              </a:defRPr>
            </a:lvl5pPr>
            <a:lvl6pPr marL="1642598" indent="0" algn="ctr">
              <a:buNone/>
              <a:defRPr>
                <a:solidFill>
                  <a:schemeClr val="tx1">
                    <a:tint val="75000"/>
                  </a:schemeClr>
                </a:solidFill>
              </a:defRPr>
            </a:lvl6pPr>
            <a:lvl7pPr marL="1971117" indent="0" algn="ctr">
              <a:buNone/>
              <a:defRPr>
                <a:solidFill>
                  <a:schemeClr val="tx1">
                    <a:tint val="75000"/>
                  </a:schemeClr>
                </a:solidFill>
              </a:defRPr>
            </a:lvl7pPr>
            <a:lvl8pPr marL="2299637" indent="0" algn="ctr">
              <a:buNone/>
              <a:defRPr>
                <a:solidFill>
                  <a:schemeClr val="tx1">
                    <a:tint val="75000"/>
                  </a:schemeClr>
                </a:solidFill>
              </a:defRPr>
            </a:lvl8pPr>
            <a:lvl9pPr marL="2628156"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8" cy="3810000"/>
          </a:xfrm>
          <a:prstGeom prst="rect">
            <a:avLst/>
          </a:prstGeom>
          <a:solidFill>
            <a:schemeClr val="accent4"/>
          </a:solidFill>
        </p:spPr>
        <p:txBody>
          <a:bodyPr lIns="114255" tIns="152340" rIns="76163" bIns="76163" anchor="t">
            <a:noAutofit/>
          </a:bodyPr>
          <a:lstStyle>
            <a:lvl1pPr algn="l">
              <a:lnSpc>
                <a:spcPct val="80000"/>
              </a:lnSpc>
              <a:defRPr sz="2657"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7" name="Picture 6"/>
          <p:cNvPicPr>
            <a:picLocks noChangeAspect="1"/>
          </p:cNvPicPr>
          <p:nvPr userDrawn="1">
            <p:custDataLst>
              <p:tags r:id="rId7"/>
            </p:custDataLst>
          </p:nvPr>
        </p:nvPicPr>
        <p:blipFill>
          <a:blip r:embed="rId12" cstate="print">
            <a:extLst>
              <a:ext uri="{28A0092B-C50C-407E-A947-70E740481C1C}">
                <a14:useLocalDpi xmlns:a14="http://schemas.microsoft.com/office/drawing/2010/main" val="0"/>
              </a:ext>
            </a:extLst>
          </a:blip>
          <a:stretch>
            <a:fillRect/>
          </a:stretch>
        </p:blipFill>
        <p:spPr>
          <a:xfrm>
            <a:off x="10579784" y="6266142"/>
            <a:ext cx="1609042" cy="591875"/>
          </a:xfrm>
          <a:prstGeom prst="rect">
            <a:avLst/>
          </a:prstGeom>
        </p:spPr>
      </p:pic>
    </p:spTree>
    <p:extLst>
      <p:ext uri="{BB962C8B-B14F-4D97-AF65-F5344CB8AC3E}">
        <p14:creationId xmlns:p14="http://schemas.microsoft.com/office/powerpoint/2010/main" val="2883307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Sales Excellenc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9" y="1593"/>
          <a:ext cx="1587" cy="1587"/>
        </p:xfrm>
        <a:graphic>
          <a:graphicData uri="http://schemas.openxmlformats.org/presentationml/2006/ole">
            <mc:AlternateContent xmlns:mc="http://schemas.openxmlformats.org/markup-compatibility/2006">
              <mc:Choice xmlns:v="urn:schemas-microsoft-com:vml" Requires="v">
                <p:oleObj spid="_x0000_s54398"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9" y="1593"/>
                        <a:ext cx="1587" cy="1587"/>
                      </a:xfrm>
                      <a:prstGeom prst="rect">
                        <a:avLst/>
                      </a:prstGeom>
                    </p:spPr>
                  </p:pic>
                </p:oleObj>
              </mc:Fallback>
            </mc:AlternateContent>
          </a:graphicData>
        </a:graphic>
      </p:graphicFrame>
      <p:pic>
        <p:nvPicPr>
          <p:cNvPr id="10" name="Picture 9"/>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11" y="283"/>
            <a:ext cx="1523322" cy="1523718"/>
          </a:xfrm>
          <a:prstGeom prst="rect">
            <a:avLst/>
          </a:prstGeom>
        </p:spPr>
      </p:pic>
      <p:sp>
        <p:nvSpPr>
          <p:cNvPr id="12" name="Picture Placeholder 11"/>
          <p:cNvSpPr>
            <a:spLocks noGrp="1"/>
          </p:cNvSpPr>
          <p:nvPr>
            <p:ph type="pic" sz="quarter" idx="13" hasCustomPrompt="1"/>
            <p:custDataLst>
              <p:tags r:id="rId4"/>
            </p:custDataLst>
          </p:nvPr>
        </p:nvSpPr>
        <p:spPr>
          <a:xfrm>
            <a:off x="8379818" y="1524000"/>
            <a:ext cx="3809007" cy="3810000"/>
          </a:xfrm>
          <a:prstGeom prst="rect">
            <a:avLst/>
          </a:prstGeom>
          <a:solidFill>
            <a:schemeClr val="tx2"/>
          </a:solidFill>
          <a:ln>
            <a:noFill/>
          </a:ln>
        </p:spPr>
        <p:txBody>
          <a:bodyPr lIns="76170" tIns="38085" rIns="76170" bIns="38085">
            <a:noAutofit/>
          </a:bodyPr>
          <a:lstStyle>
            <a:lvl1pPr marL="0" indent="0">
              <a:buNone/>
              <a:defRPr>
                <a:solidFill>
                  <a:schemeClr val="bg1"/>
                </a:solidFill>
              </a:defRPr>
            </a:lvl1pPr>
          </a:lstStyle>
          <a:p>
            <a:r>
              <a:rPr lang="en-US" dirty="0" smtClean="0"/>
              <a:t>Click to add optional icon or picture</a:t>
            </a:r>
          </a:p>
        </p:txBody>
      </p:sp>
      <p:sp>
        <p:nvSpPr>
          <p:cNvPr id="7" name="Subtitle 2"/>
          <p:cNvSpPr>
            <a:spLocks noGrp="1"/>
          </p:cNvSpPr>
          <p:nvPr>
            <p:ph type="subTitle" idx="1"/>
            <p:custDataLst>
              <p:tags r:id="rId5"/>
            </p:custDataLst>
          </p:nvPr>
        </p:nvSpPr>
        <p:spPr>
          <a:xfrm>
            <a:off x="0" y="5333471"/>
            <a:ext cx="4570809" cy="1524530"/>
          </a:xfrm>
          <a:prstGeom prst="rect">
            <a:avLst/>
          </a:prstGeom>
          <a:solidFill>
            <a:schemeClr val="accent1"/>
          </a:solidFill>
        </p:spPr>
        <p:txBody>
          <a:bodyPr lIns="114255" tIns="152340" rIns="76163" bIns="76163">
            <a:noAutofit/>
          </a:bodyPr>
          <a:lstStyle>
            <a:lvl1pPr marL="0" indent="0" algn="l">
              <a:lnSpc>
                <a:spcPct val="80000"/>
              </a:lnSpc>
              <a:buNone/>
              <a:defRPr sz="1087">
                <a:solidFill>
                  <a:srgbClr val="FFFFFF"/>
                </a:solidFill>
                <a:latin typeface="Segoe UI" pitchFamily="34" charset="0"/>
                <a:ea typeface="Segoe UI" pitchFamily="34" charset="0"/>
                <a:cs typeface="Segoe UI" pitchFamily="34" charset="0"/>
              </a:defRPr>
            </a:lvl1pPr>
            <a:lvl2pPr marL="328519" indent="0" algn="ctr">
              <a:buNone/>
              <a:defRPr>
                <a:solidFill>
                  <a:schemeClr val="tx1">
                    <a:tint val="75000"/>
                  </a:schemeClr>
                </a:solidFill>
              </a:defRPr>
            </a:lvl2pPr>
            <a:lvl3pPr marL="657039" indent="0" algn="ctr">
              <a:buNone/>
              <a:defRPr>
                <a:solidFill>
                  <a:schemeClr val="tx1">
                    <a:tint val="75000"/>
                  </a:schemeClr>
                </a:solidFill>
              </a:defRPr>
            </a:lvl3pPr>
            <a:lvl4pPr marL="985559" indent="0" algn="ctr">
              <a:buNone/>
              <a:defRPr>
                <a:solidFill>
                  <a:schemeClr val="tx1">
                    <a:tint val="75000"/>
                  </a:schemeClr>
                </a:solidFill>
              </a:defRPr>
            </a:lvl4pPr>
            <a:lvl5pPr marL="1314079" indent="0" algn="ctr">
              <a:buNone/>
              <a:defRPr>
                <a:solidFill>
                  <a:schemeClr val="tx1">
                    <a:tint val="75000"/>
                  </a:schemeClr>
                </a:solidFill>
              </a:defRPr>
            </a:lvl5pPr>
            <a:lvl6pPr marL="1642598" indent="0" algn="ctr">
              <a:buNone/>
              <a:defRPr>
                <a:solidFill>
                  <a:schemeClr val="tx1">
                    <a:tint val="75000"/>
                  </a:schemeClr>
                </a:solidFill>
              </a:defRPr>
            </a:lvl6pPr>
            <a:lvl7pPr marL="1971117" indent="0" algn="ctr">
              <a:buNone/>
              <a:defRPr>
                <a:solidFill>
                  <a:schemeClr val="tx1">
                    <a:tint val="75000"/>
                  </a:schemeClr>
                </a:solidFill>
              </a:defRPr>
            </a:lvl7pPr>
            <a:lvl8pPr marL="2299637" indent="0" algn="ctr">
              <a:buNone/>
              <a:defRPr>
                <a:solidFill>
                  <a:schemeClr val="tx1">
                    <a:tint val="75000"/>
                  </a:schemeClr>
                </a:solidFill>
              </a:defRPr>
            </a:lvl8pPr>
            <a:lvl9pPr marL="2628156" indent="0" algn="ctr">
              <a:buNone/>
              <a:defRPr>
                <a:solidFill>
                  <a:schemeClr val="tx1">
                    <a:tint val="75000"/>
                  </a:schemeClr>
                </a:solidFill>
              </a:defRPr>
            </a:lvl9pPr>
          </a:lstStyle>
          <a:p>
            <a:endParaRPr lang="en-US" dirty="0"/>
          </a:p>
        </p:txBody>
      </p:sp>
      <p:sp>
        <p:nvSpPr>
          <p:cNvPr id="9" name="Title 1"/>
          <p:cNvSpPr>
            <a:spLocks noGrp="1"/>
          </p:cNvSpPr>
          <p:nvPr>
            <p:ph type="ctrTitle" hasCustomPrompt="1"/>
            <p:custDataLst>
              <p:tags r:id="rId6"/>
            </p:custDataLst>
          </p:nvPr>
        </p:nvSpPr>
        <p:spPr>
          <a:xfrm>
            <a:off x="0" y="1524000"/>
            <a:ext cx="8379818" cy="3810000"/>
          </a:xfrm>
          <a:prstGeom prst="rect">
            <a:avLst/>
          </a:prstGeom>
          <a:solidFill>
            <a:schemeClr val="accent4"/>
          </a:solidFill>
        </p:spPr>
        <p:txBody>
          <a:bodyPr lIns="114255" tIns="152340" rIns="76163" bIns="76163" anchor="t">
            <a:noAutofit/>
          </a:bodyPr>
          <a:lstStyle>
            <a:lvl1pPr algn="l">
              <a:lnSpc>
                <a:spcPct val="80000"/>
              </a:lnSpc>
              <a:defRPr sz="2657"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pic>
        <p:nvPicPr>
          <p:cNvPr id="8" name="Picture 7"/>
          <p:cNvPicPr>
            <a:picLocks noChangeAspect="1"/>
          </p:cNvPicPr>
          <p:nvPr userDrawn="1">
            <p:custDataLst>
              <p:tags r:id="rId7"/>
            </p:custDataLst>
          </p:nvPr>
        </p:nvPicPr>
        <p:blipFill>
          <a:blip r:embed="rId12" cstate="print">
            <a:extLst>
              <a:ext uri="{28A0092B-C50C-407E-A947-70E740481C1C}">
                <a14:useLocalDpi xmlns:a14="http://schemas.microsoft.com/office/drawing/2010/main" val="0"/>
              </a:ext>
            </a:extLst>
          </a:blip>
          <a:stretch>
            <a:fillRect/>
          </a:stretch>
        </p:blipFill>
        <p:spPr>
          <a:xfrm>
            <a:off x="10579784" y="6266142"/>
            <a:ext cx="1609042" cy="591875"/>
          </a:xfrm>
          <a:prstGeom prst="rect">
            <a:avLst/>
          </a:prstGeom>
        </p:spPr>
      </p:pic>
    </p:spTree>
    <p:extLst>
      <p:ext uri="{BB962C8B-B14F-4D97-AF65-F5344CB8AC3E}">
        <p14:creationId xmlns:p14="http://schemas.microsoft.com/office/powerpoint/2010/main" val="3734549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9" y="1593"/>
          <a:ext cx="1587" cy="1587"/>
        </p:xfrm>
        <a:graphic>
          <a:graphicData uri="http://schemas.openxmlformats.org/presentationml/2006/ole">
            <mc:AlternateContent xmlns:mc="http://schemas.openxmlformats.org/markup-compatibility/2006">
              <mc:Choice xmlns:v="urn:schemas-microsoft-com:vml" Requires="v">
                <p:oleObj spid="_x0000_s55422" name="think-cell Slide" r:id="rId11" imgW="270" imgH="270" progId="TCLayout.ActiveDocument.1">
                  <p:embed/>
                </p:oleObj>
              </mc:Choice>
              <mc:Fallback>
                <p:oleObj name="think-cell Slide" r:id="rId11" imgW="270" imgH="270" progId="TCLayout.ActiveDocument.1">
                  <p:embed/>
                  <p:pic>
                    <p:nvPicPr>
                      <p:cNvPr id="0" name=""/>
                      <p:cNvPicPr/>
                      <p:nvPr/>
                    </p:nvPicPr>
                    <p:blipFill>
                      <a:blip r:embed="rId12"/>
                      <a:stretch>
                        <a:fillRect/>
                      </a:stretch>
                    </p:blipFill>
                    <p:spPr>
                      <a:xfrm>
                        <a:off x="1589" y="1593"/>
                        <a:ext cx="1587" cy="1587"/>
                      </a:xfrm>
                      <a:prstGeom prst="rect">
                        <a:avLst/>
                      </a:prstGeom>
                    </p:spPr>
                  </p:pic>
                </p:oleObj>
              </mc:Fallback>
            </mc:AlternateContent>
          </a:graphicData>
        </a:graphic>
      </p:graphicFrame>
      <p:sp>
        <p:nvSpPr>
          <p:cNvPr id="21" name="Rectangle 20"/>
          <p:cNvSpPr/>
          <p:nvPr userDrawn="1">
            <p:custDataLst>
              <p:tags r:id="rId3"/>
            </p:custDataLst>
          </p:nvPr>
        </p:nvSpPr>
        <p:spPr>
          <a:xfrm>
            <a:off x="10" y="6478604"/>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46001" tIns="23000" rIns="46001" bIns="23000" rtlCol="0" anchor="ctr"/>
          <a:lstStyle/>
          <a:p>
            <a:pPr algn="ctr" defTabSz="657039"/>
            <a:endParaRPr lang="en-US" sz="1328">
              <a:solidFill>
                <a:prstClr val="white"/>
              </a:solidFill>
            </a:endParaRPr>
          </a:p>
        </p:txBody>
      </p:sp>
      <p:sp>
        <p:nvSpPr>
          <p:cNvPr id="2" name="Title 1"/>
          <p:cNvSpPr>
            <a:spLocks noGrp="1"/>
          </p:cNvSpPr>
          <p:nvPr>
            <p:ph type="title"/>
            <p:custDataLst>
              <p:tags r:id="rId4"/>
            </p:custDataLst>
          </p:nvPr>
        </p:nvSpPr>
        <p:spPr>
          <a:xfrm>
            <a:off x="1" y="192024"/>
            <a:ext cx="12188825" cy="646042"/>
          </a:xfrm>
        </p:spPr>
        <p:txBody>
          <a:bodyPr>
            <a:noAutofit/>
          </a:bodyPr>
          <a:lstStyle>
            <a:lvl1pPr>
              <a:defRPr/>
            </a:lvl1pPr>
          </a:lstStyle>
          <a:p>
            <a:endParaRPr lang="en-US" dirty="0"/>
          </a:p>
        </p:txBody>
      </p:sp>
      <p:sp>
        <p:nvSpPr>
          <p:cNvPr id="6" name="Text Placeholder 5"/>
          <p:cNvSpPr>
            <a:spLocks noGrp="1"/>
          </p:cNvSpPr>
          <p:nvPr>
            <p:ph type="body" sz="quarter" idx="13" hasCustomPrompt="1"/>
            <p:custDataLst>
              <p:tags r:id="rId5"/>
            </p:custDataLst>
          </p:nvPr>
        </p:nvSpPr>
        <p:spPr>
          <a:xfrm>
            <a:off x="1" y="850392"/>
            <a:ext cx="12188825" cy="373063"/>
          </a:xfrm>
          <a:prstGeom prst="rect">
            <a:avLst/>
          </a:prstGeom>
        </p:spPr>
        <p:txBody>
          <a:bodyPr lIns="380851" tIns="53319" rIns="53319" bIns="53319">
            <a:noAutofit/>
          </a:bodyPr>
          <a:lstStyle>
            <a:lvl1pPr marL="0" indent="0">
              <a:buNone/>
              <a:defRPr sz="1691">
                <a:latin typeface="Segoe UI Light" pitchFamily="34" charset="0"/>
              </a:defRPr>
            </a:lvl1pPr>
            <a:lvl2pPr marL="170085" indent="0">
              <a:buNone/>
              <a:defRPr/>
            </a:lvl2pPr>
            <a:lvl3pPr marL="355344" indent="0">
              <a:buNone/>
              <a:defRPr/>
            </a:lvl3pPr>
            <a:lvl4pPr marL="525430" indent="0">
              <a:buNone/>
              <a:defRPr/>
            </a:lvl4pPr>
            <a:lvl5pPr marL="667567" indent="0">
              <a:buNone/>
              <a:defRPr/>
            </a:lvl5pPr>
          </a:lstStyle>
          <a:p>
            <a:pPr lvl="0"/>
            <a:r>
              <a:rPr lang="en-US" dirty="0" smtClean="0"/>
              <a:t>Click to add subtitle</a:t>
            </a:r>
          </a:p>
        </p:txBody>
      </p:sp>
      <p:sp>
        <p:nvSpPr>
          <p:cNvPr id="9" name="Footer Placeholder 2"/>
          <p:cNvSpPr txBox="1">
            <a:spLocks/>
          </p:cNvSpPr>
          <p:nvPr userDrawn="1">
            <p:custDataLst>
              <p:tags r:id="rId6"/>
            </p:custDataLst>
          </p:nvPr>
        </p:nvSpPr>
        <p:spPr>
          <a:xfrm>
            <a:off x="4" y="6478604"/>
            <a:ext cx="2285404" cy="379413"/>
          </a:xfrm>
          <a:prstGeom prst="rect">
            <a:avLst/>
          </a:prstGeom>
        </p:spPr>
        <p:txBody>
          <a:bodyPr lIns="230003" tIns="23000" rIns="46001" bIns="23000"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483" dirty="0" smtClean="0">
                <a:solidFill>
                  <a:srgbClr val="505050"/>
                </a:solidFill>
                <a:ea typeface="Segoe UI" pitchFamily="34" charset="0"/>
                <a:cs typeface="Segoe UI" pitchFamily="34" charset="0"/>
              </a:rPr>
              <a:t>EPG | MICROSOFT CONFIDENTIAL</a:t>
            </a:r>
            <a:endParaRPr lang="en-US" sz="483" dirty="0">
              <a:solidFill>
                <a:srgbClr val="505050"/>
              </a:solidFill>
              <a:ea typeface="Segoe UI" pitchFamily="34" charset="0"/>
              <a:cs typeface="Segoe UI" pitchFamily="34" charset="0"/>
            </a:endParaRPr>
          </a:p>
        </p:txBody>
      </p:sp>
      <p:sp>
        <p:nvSpPr>
          <p:cNvPr id="16" name="Text Placeholder 15"/>
          <p:cNvSpPr>
            <a:spLocks noGrp="1"/>
          </p:cNvSpPr>
          <p:nvPr>
            <p:ph type="body" sz="quarter" idx="14"/>
            <p:custDataLst>
              <p:tags r:id="rId7"/>
            </p:custDataLst>
          </p:nvPr>
        </p:nvSpPr>
        <p:spPr>
          <a:xfrm>
            <a:off x="404707" y="1330326"/>
            <a:ext cx="11363032" cy="49180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Slide Number Placeholder 18"/>
          <p:cNvSpPr>
            <a:spLocks noGrp="1"/>
          </p:cNvSpPr>
          <p:nvPr>
            <p:ph type="sldNum" sz="quarter" idx="15"/>
            <p:custDataLst>
              <p:tags r:id="rId8"/>
            </p:custDataLst>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custDataLst>
              <p:tags r:id="rId9"/>
            </p:custDataLst>
          </p:nvPr>
        </p:nvSpPr>
        <p:spPr/>
        <p:txBody>
          <a:bodyPr/>
          <a:lstStyle/>
          <a:p>
            <a:endParaRPr lang="en-US" dirty="0">
              <a:solidFill>
                <a:srgbClr val="505050"/>
              </a:solidFill>
            </a:endParaRPr>
          </a:p>
        </p:txBody>
      </p:sp>
    </p:spTree>
    <p:extLst>
      <p:ext uri="{BB962C8B-B14F-4D97-AF65-F5344CB8AC3E}">
        <p14:creationId xmlns:p14="http://schemas.microsoft.com/office/powerpoint/2010/main" val="209093567"/>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9" y="1593"/>
          <a:ext cx="1587" cy="1587"/>
        </p:xfrm>
        <a:graphic>
          <a:graphicData uri="http://schemas.openxmlformats.org/presentationml/2006/ole">
            <mc:AlternateContent xmlns:mc="http://schemas.openxmlformats.org/markup-compatibility/2006">
              <mc:Choice xmlns:v="urn:schemas-microsoft-com:vml" Requires="v">
                <p:oleObj spid="_x0000_s56446" name="think-cell Slide" r:id="rId10" imgW="270" imgH="270" progId="TCLayout.ActiveDocument.1">
                  <p:embed/>
                </p:oleObj>
              </mc:Choice>
              <mc:Fallback>
                <p:oleObj name="think-cell Slide" r:id="rId10" imgW="270" imgH="270" progId="TCLayout.ActiveDocument.1">
                  <p:embed/>
                  <p:pic>
                    <p:nvPicPr>
                      <p:cNvPr id="0" name=""/>
                      <p:cNvPicPr/>
                      <p:nvPr/>
                    </p:nvPicPr>
                    <p:blipFill>
                      <a:blip r:embed="rId11"/>
                      <a:stretch>
                        <a:fillRect/>
                      </a:stretch>
                    </p:blipFill>
                    <p:spPr>
                      <a:xfrm>
                        <a:off x="1589" y="1593"/>
                        <a:ext cx="1587" cy="1587"/>
                      </a:xfrm>
                      <a:prstGeom prst="rect">
                        <a:avLst/>
                      </a:prstGeom>
                    </p:spPr>
                  </p:pic>
                </p:oleObj>
              </mc:Fallback>
            </mc:AlternateContent>
          </a:graphicData>
        </a:graphic>
      </p:graphicFrame>
      <p:sp>
        <p:nvSpPr>
          <p:cNvPr id="10" name="Rectangle 9"/>
          <p:cNvSpPr/>
          <p:nvPr userDrawn="1">
            <p:custDataLst>
              <p:tags r:id="rId3"/>
            </p:custDataLst>
          </p:nvPr>
        </p:nvSpPr>
        <p:spPr>
          <a:xfrm>
            <a:off x="10" y="6478604"/>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46001" tIns="23000" rIns="46001" bIns="23000" rtlCol="0" anchor="ctr"/>
          <a:lstStyle/>
          <a:p>
            <a:pPr algn="ctr" defTabSz="657039"/>
            <a:endParaRPr lang="en-US" sz="1328">
              <a:solidFill>
                <a:prstClr val="white"/>
              </a:solidFill>
            </a:endParaRPr>
          </a:p>
        </p:txBody>
      </p:sp>
      <p:sp>
        <p:nvSpPr>
          <p:cNvPr id="2" name="Title 1"/>
          <p:cNvSpPr>
            <a:spLocks noGrp="1"/>
          </p:cNvSpPr>
          <p:nvPr>
            <p:ph type="title"/>
            <p:custDataLst>
              <p:tags r:id="rId4"/>
            </p:custDataLst>
          </p:nvPr>
        </p:nvSpPr>
        <p:spPr>
          <a:xfrm>
            <a:off x="1" y="192024"/>
            <a:ext cx="12188825" cy="646042"/>
          </a:xfrm>
        </p:spPr>
        <p:txBody>
          <a:bodyPr>
            <a:noAutofit/>
          </a:bodyPr>
          <a:lstStyle>
            <a:lvl1pPr>
              <a:defRPr/>
            </a:lvl1pPr>
          </a:lstStyle>
          <a:p>
            <a:endParaRPr lang="en-US" dirty="0"/>
          </a:p>
        </p:txBody>
      </p:sp>
      <p:sp>
        <p:nvSpPr>
          <p:cNvPr id="4" name="Footer Placeholder 3"/>
          <p:cNvSpPr>
            <a:spLocks noGrp="1"/>
          </p:cNvSpPr>
          <p:nvPr>
            <p:ph type="ftr" sz="quarter" idx="11"/>
            <p:custDataLst>
              <p:tags r:id="rId5"/>
            </p:custDataLst>
          </p:nvPr>
        </p:nvSpPr>
        <p:spPr/>
        <p:txBody>
          <a:bodyPr/>
          <a:lstStyle/>
          <a:p>
            <a:endParaRPr lang="en-US" dirty="0">
              <a:solidFill>
                <a:srgbClr val="505050"/>
              </a:solidFill>
            </a:endParaRPr>
          </a:p>
        </p:txBody>
      </p:sp>
      <p:sp>
        <p:nvSpPr>
          <p:cNvPr id="5" name="Slide Number Placeholder 4"/>
          <p:cNvSpPr>
            <a:spLocks noGrp="1"/>
          </p:cNvSpPr>
          <p:nvPr>
            <p:ph type="sldNum" sz="quarter" idx="12"/>
            <p:custDataLst>
              <p:tags r:id="rId6"/>
            </p:custDataLst>
          </p:nvPr>
        </p:nvSpPr>
        <p:spPr>
          <a:xfrm>
            <a:off x="11427034" y="6478604"/>
            <a:ext cx="761800"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custDataLst>
              <p:tags r:id="rId7"/>
            </p:custDataLst>
          </p:nvPr>
        </p:nvSpPr>
        <p:spPr>
          <a:xfrm>
            <a:off x="1" y="832106"/>
            <a:ext cx="12188825" cy="373063"/>
          </a:xfrm>
          <a:prstGeom prst="rect">
            <a:avLst/>
          </a:prstGeom>
        </p:spPr>
        <p:txBody>
          <a:bodyPr lIns="380851" tIns="53319" rIns="53319" bIns="53319">
            <a:noAutofit/>
          </a:bodyPr>
          <a:lstStyle>
            <a:lvl1pPr marL="0" indent="0">
              <a:buNone/>
              <a:defRPr sz="1691">
                <a:latin typeface="Segoe UI Light" pitchFamily="34" charset="0"/>
              </a:defRPr>
            </a:lvl1pPr>
            <a:lvl2pPr marL="170085" indent="0">
              <a:buNone/>
              <a:defRPr/>
            </a:lvl2pPr>
            <a:lvl3pPr marL="355344" indent="0">
              <a:buNone/>
              <a:defRPr/>
            </a:lvl3pPr>
            <a:lvl4pPr marL="525430" indent="0">
              <a:buNone/>
              <a:defRPr/>
            </a:lvl4pPr>
            <a:lvl5pPr marL="667567" indent="0">
              <a:buNone/>
              <a:defRPr/>
            </a:lvl5pPr>
          </a:lstStyle>
          <a:p>
            <a:pPr lvl="0"/>
            <a:r>
              <a:rPr lang="en-US" dirty="0" smtClean="0"/>
              <a:t>Click to add subtitle</a:t>
            </a:r>
          </a:p>
        </p:txBody>
      </p:sp>
      <p:sp>
        <p:nvSpPr>
          <p:cNvPr id="9" name="Footer Placeholder 2"/>
          <p:cNvSpPr txBox="1">
            <a:spLocks/>
          </p:cNvSpPr>
          <p:nvPr userDrawn="1">
            <p:custDataLst>
              <p:tags r:id="rId8"/>
            </p:custDataLst>
          </p:nvPr>
        </p:nvSpPr>
        <p:spPr>
          <a:xfrm>
            <a:off x="4" y="6478604"/>
            <a:ext cx="2285404" cy="379413"/>
          </a:xfrm>
          <a:prstGeom prst="rect">
            <a:avLst/>
          </a:prstGeom>
        </p:spPr>
        <p:txBody>
          <a:bodyPr lIns="230003" tIns="23000" rIns="46001" bIns="23000"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483" dirty="0" smtClean="0">
                <a:solidFill>
                  <a:srgbClr val="505050"/>
                </a:solidFill>
                <a:ea typeface="Segoe UI" pitchFamily="34" charset="0"/>
                <a:cs typeface="Segoe UI" pitchFamily="34" charset="0"/>
              </a:rPr>
              <a:t>EPG | MICROSOFT CONFIDENTIAL</a:t>
            </a:r>
            <a:endParaRPr lang="en-US" sz="483" dirty="0">
              <a:solidFill>
                <a:srgbClr val="505050"/>
              </a:solidFill>
              <a:ea typeface="Segoe UI" pitchFamily="34" charset="0"/>
              <a:cs typeface="Segoe UI" pitchFamily="34" charset="0"/>
            </a:endParaRPr>
          </a:p>
        </p:txBody>
      </p:sp>
    </p:spTree>
    <p:extLst>
      <p:ext uri="{BB962C8B-B14F-4D97-AF65-F5344CB8AC3E}">
        <p14:creationId xmlns:p14="http://schemas.microsoft.com/office/powerpoint/2010/main" val="739339524"/>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alternat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9" y="1593"/>
          <a:ext cx="1587" cy="1587"/>
        </p:xfrm>
        <a:graphic>
          <a:graphicData uri="http://schemas.openxmlformats.org/presentationml/2006/ole">
            <mc:AlternateContent xmlns:mc="http://schemas.openxmlformats.org/markup-compatibility/2006">
              <mc:Choice xmlns:v="urn:schemas-microsoft-com:vml" Requires="v">
                <p:oleObj spid="_x0000_s57470"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1589" y="1593"/>
                        <a:ext cx="1587" cy="1587"/>
                      </a:xfrm>
                      <a:prstGeom prst="rect">
                        <a:avLst/>
                      </a:prstGeom>
                    </p:spPr>
                  </p:pic>
                </p:oleObj>
              </mc:Fallback>
            </mc:AlternateContent>
          </a:graphicData>
        </a:graphic>
      </p:graphicFrame>
      <p:sp>
        <p:nvSpPr>
          <p:cNvPr id="16" name="Rectangle 15"/>
          <p:cNvSpPr/>
          <p:nvPr userDrawn="1">
            <p:custDataLst>
              <p:tags r:id="rId3"/>
            </p:custDataLst>
          </p:nvPr>
        </p:nvSpPr>
        <p:spPr>
          <a:xfrm>
            <a:off x="10" y="6478604"/>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46001" tIns="23000" rIns="46001" bIns="23000" rtlCol="0" anchor="ctr"/>
          <a:lstStyle/>
          <a:p>
            <a:pPr algn="ctr" defTabSz="657039"/>
            <a:endParaRPr lang="en-US" sz="1328">
              <a:solidFill>
                <a:prstClr val="white"/>
              </a:solidFill>
            </a:endParaRPr>
          </a:p>
        </p:txBody>
      </p:sp>
      <p:sp>
        <p:nvSpPr>
          <p:cNvPr id="2" name="Title 1"/>
          <p:cNvSpPr>
            <a:spLocks noGrp="1"/>
          </p:cNvSpPr>
          <p:nvPr>
            <p:ph type="title"/>
            <p:custDataLst>
              <p:tags r:id="rId4"/>
            </p:custDataLst>
          </p:nvPr>
        </p:nvSpPr>
        <p:spPr>
          <a:xfrm>
            <a:off x="761805" y="3"/>
            <a:ext cx="11427024" cy="646042"/>
          </a:xfrm>
        </p:spPr>
        <p:txBody>
          <a:bodyPr>
            <a:noAutofit/>
          </a:bodyPr>
          <a:lstStyle>
            <a:lvl1pPr>
              <a:defRPr/>
            </a:lvl1pPr>
          </a:lstStyle>
          <a:p>
            <a:endParaRPr lang="en-US" dirty="0"/>
          </a:p>
        </p:txBody>
      </p:sp>
      <p:sp>
        <p:nvSpPr>
          <p:cNvPr id="6" name="Text Placeholder 5"/>
          <p:cNvSpPr>
            <a:spLocks noGrp="1"/>
          </p:cNvSpPr>
          <p:nvPr>
            <p:ph type="body" sz="quarter" idx="12" hasCustomPrompt="1"/>
            <p:custDataLst>
              <p:tags r:id="rId5"/>
            </p:custDataLst>
          </p:nvPr>
        </p:nvSpPr>
        <p:spPr>
          <a:xfrm>
            <a:off x="761805" y="573620"/>
            <a:ext cx="11427024" cy="373063"/>
          </a:xfrm>
          <a:prstGeom prst="rect">
            <a:avLst/>
          </a:prstGeom>
        </p:spPr>
        <p:txBody>
          <a:bodyPr lIns="380851" tIns="53319" rIns="53319" bIns="53319">
            <a:noAutofit/>
          </a:bodyPr>
          <a:lstStyle>
            <a:lvl1pPr marL="0" indent="0">
              <a:buNone/>
              <a:defRPr sz="1691">
                <a:latin typeface="Segoe UI Light" pitchFamily="34" charset="0"/>
              </a:defRPr>
            </a:lvl1pPr>
            <a:lvl2pPr marL="170085" indent="0">
              <a:buNone/>
              <a:defRPr/>
            </a:lvl2pPr>
            <a:lvl3pPr marL="355344" indent="0">
              <a:buNone/>
              <a:defRPr/>
            </a:lvl3pPr>
            <a:lvl4pPr marL="525430" indent="0">
              <a:buNone/>
              <a:defRPr/>
            </a:lvl4pPr>
            <a:lvl5pPr marL="667567" indent="0">
              <a:buNone/>
              <a:defRPr/>
            </a:lvl5pPr>
          </a:lstStyle>
          <a:p>
            <a:pPr lvl="0"/>
            <a:r>
              <a:rPr lang="en-US" dirty="0" smtClean="0"/>
              <a:t>Click to add subtitle</a:t>
            </a:r>
          </a:p>
        </p:txBody>
      </p:sp>
      <p:sp>
        <p:nvSpPr>
          <p:cNvPr id="4" name="Text Placeholder 3"/>
          <p:cNvSpPr>
            <a:spLocks noGrp="1"/>
          </p:cNvSpPr>
          <p:nvPr>
            <p:ph type="body" sz="quarter" idx="15" hasCustomPrompt="1"/>
            <p:custDataLst>
              <p:tags r:id="rId6"/>
            </p:custDataLst>
          </p:nvPr>
        </p:nvSpPr>
        <p:spPr>
          <a:xfrm>
            <a:off x="1542131" y="1524001"/>
            <a:ext cx="9884904" cy="4572000"/>
          </a:xfrm>
          <a:prstGeom prst="rect">
            <a:avLst/>
          </a:prstGeom>
        </p:spPr>
        <p:txBody>
          <a:bodyPr/>
          <a:lstStyle>
            <a:lvl1pP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custDataLst>
              <p:tags r:id="rId7"/>
            </p:custDataLst>
          </p:nvPr>
        </p:nvSpPr>
        <p:spPr>
          <a:xfrm>
            <a:off x="2" y="5"/>
            <a:ext cx="761801"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996" tIns="22999" rIns="45996" bIns="22999" rtlCol="0" anchor="ctr">
            <a:noAutofit/>
          </a:bodyPr>
          <a:lstStyle/>
          <a:p>
            <a:pPr algn="ctr" defTabSz="657039"/>
            <a:endParaRPr lang="en-US" sz="1328">
              <a:solidFill>
                <a:prstClr val="white"/>
              </a:solidFill>
            </a:endParaRPr>
          </a:p>
        </p:txBody>
      </p:sp>
      <p:sp>
        <p:nvSpPr>
          <p:cNvPr id="15" name="Slide Number Placeholder 4"/>
          <p:cNvSpPr>
            <a:spLocks noGrp="1"/>
          </p:cNvSpPr>
          <p:nvPr>
            <p:ph type="sldNum" sz="quarter" idx="16"/>
            <p:custDataLst>
              <p:tags r:id="rId8"/>
            </p:custDataLst>
          </p:nvPr>
        </p:nvSpPr>
        <p:spPr>
          <a:xfrm>
            <a:off x="11427034" y="6478604"/>
            <a:ext cx="761800"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10" name="Footer Placeholder 3"/>
          <p:cNvSpPr>
            <a:spLocks noGrp="1"/>
          </p:cNvSpPr>
          <p:nvPr>
            <p:ph type="ftr" sz="quarter" idx="11"/>
            <p:custDataLst>
              <p:tags r:id="rId9"/>
            </p:custDataLst>
          </p:nvPr>
        </p:nvSpPr>
        <p:spPr>
          <a:xfrm>
            <a:off x="3047218" y="6477890"/>
            <a:ext cx="8379816" cy="380127"/>
          </a:xfrm>
        </p:spPr>
        <p:txBody>
          <a:bodyPr/>
          <a:lstStyle/>
          <a:p>
            <a:endParaRPr lang="en-US" dirty="0">
              <a:solidFill>
                <a:srgbClr val="505050"/>
              </a:solidFill>
            </a:endParaRPr>
          </a:p>
        </p:txBody>
      </p:sp>
      <p:sp>
        <p:nvSpPr>
          <p:cNvPr id="11" name="Footer Placeholder 2"/>
          <p:cNvSpPr txBox="1">
            <a:spLocks/>
          </p:cNvSpPr>
          <p:nvPr userDrawn="1">
            <p:custDataLst>
              <p:tags r:id="rId10"/>
            </p:custDataLst>
          </p:nvPr>
        </p:nvSpPr>
        <p:spPr>
          <a:xfrm>
            <a:off x="761802" y="6478604"/>
            <a:ext cx="2285404" cy="379413"/>
          </a:xfrm>
          <a:prstGeom prst="rect">
            <a:avLst/>
          </a:prstGeom>
        </p:spPr>
        <p:txBody>
          <a:bodyPr lIns="230003" tIns="23000" rIns="46001" bIns="23000"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483" dirty="0" smtClean="0">
                <a:solidFill>
                  <a:srgbClr val="505050"/>
                </a:solidFill>
                <a:ea typeface="Segoe UI" pitchFamily="34" charset="0"/>
                <a:cs typeface="Segoe UI" pitchFamily="34" charset="0"/>
              </a:rPr>
              <a:t>EPG | MICROSOFT CONFIDENTIAL</a:t>
            </a:r>
            <a:endParaRPr lang="en-US" sz="483" dirty="0">
              <a:solidFill>
                <a:srgbClr val="505050"/>
              </a:solidFill>
              <a:ea typeface="Segoe UI" pitchFamily="34" charset="0"/>
              <a:cs typeface="Segoe UI" pitchFamily="34" charset="0"/>
            </a:endParaRPr>
          </a:p>
        </p:txBody>
      </p:sp>
    </p:spTree>
    <p:extLst>
      <p:ext uri="{BB962C8B-B14F-4D97-AF65-F5344CB8AC3E}">
        <p14:creationId xmlns:p14="http://schemas.microsoft.com/office/powerpoint/2010/main" val="197537048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1"/>
          </p:nvPr>
        </p:nvSpPr>
        <p:spPr>
          <a:xfrm>
            <a:off x="520700" y="1447800"/>
            <a:ext cx="5394960" cy="2462213"/>
          </a:xfrm>
        </p:spPr>
        <p:txBody>
          <a:bodyPr/>
          <a:lstStyle>
            <a:lvl1pPr marL="0" indent="0">
              <a:spcBef>
                <a:spcPts val="1200"/>
              </a:spcBef>
              <a:buNone/>
              <a:defRPr sz="4000">
                <a:gradFill>
                  <a:gsLst>
                    <a:gs pos="1000">
                      <a:schemeClr val="tx1"/>
                    </a:gs>
                    <a:gs pos="98000">
                      <a:schemeClr val="tx1"/>
                    </a:gs>
                  </a:gsLst>
                  <a:lin ang="5400000" scaled="0"/>
                </a:gradFill>
                <a:latin typeface="+mj-lt"/>
              </a:defRPr>
            </a:lvl1pPr>
            <a:lvl2pPr marL="0" indent="0">
              <a:buNone/>
              <a:defRPr sz="2000"/>
            </a:lvl2pPr>
            <a:lvl3pPr marL="233363" indent="0">
              <a:buNone/>
              <a:defRPr sz="2000"/>
            </a:lvl3pPr>
            <a:lvl4pPr marL="457200" indent="0">
              <a:buNone/>
              <a:defRPr sz="2000"/>
            </a:lvl4pPr>
            <a:lvl5pPr marL="693738" indent="0">
              <a:buNone/>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277928" y="1447800"/>
            <a:ext cx="5394960" cy="2462213"/>
          </a:xfrm>
        </p:spPr>
        <p:txBody>
          <a:bodyPr/>
          <a:lstStyle>
            <a:lvl1pPr marL="0" indent="0">
              <a:spcBef>
                <a:spcPts val="1200"/>
              </a:spcBef>
              <a:buNone/>
              <a:defRPr lang="en-US" sz="4000" kern="1200" spc="-70" baseline="0" dirty="0" smtClean="0">
                <a:gradFill>
                  <a:gsLst>
                    <a:gs pos="1000">
                      <a:schemeClr val="tx1"/>
                    </a:gs>
                    <a:gs pos="98000">
                      <a:schemeClr val="tx1"/>
                    </a:gs>
                  </a:gsLst>
                  <a:lin ang="5400000" scaled="0"/>
                </a:gradFill>
                <a:latin typeface="+mj-lt"/>
                <a:ea typeface="+mn-ea"/>
                <a:cs typeface="+mn-cs"/>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tx1"/>
                    </a:gs>
                    <a:gs pos="100000">
                      <a:schemeClr val="tx1"/>
                    </a:gs>
                  </a:gsLst>
                  <a:lin ang="5400000" scaled="0"/>
                </a:gradFill>
                <a:latin typeface="+mn-lt"/>
                <a:ea typeface="+mn-ea"/>
                <a:cs typeface="+mn-cs"/>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tx1"/>
                    </a:gs>
                    <a:gs pos="100000">
                      <a:schemeClr val="tx1"/>
                    </a:gs>
                  </a:gsLst>
                  <a:lin ang="5400000" scaled="0"/>
                </a:gradFill>
                <a:latin typeface="+mn-lt"/>
                <a:ea typeface="+mn-ea"/>
                <a:cs typeface="+mn-cs"/>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tx1"/>
                    </a:gs>
                    <a:gs pos="100000">
                      <a:schemeClr val="tx1"/>
                    </a:gs>
                  </a:gsLst>
                  <a:lin ang="5400000" scaled="0"/>
                </a:gradFill>
                <a:latin typeface="+mn-lt"/>
                <a:ea typeface="+mn-ea"/>
                <a:cs typeface="+mn-cs"/>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a:gradFill>
                  <a:gsLst>
                    <a:gs pos="1250">
                      <a:schemeClr val="tx1"/>
                    </a:gs>
                    <a:gs pos="100000">
                      <a:schemeClr val="tx1"/>
                    </a:gs>
                  </a:gsLst>
                  <a:lin ang="5400000" scaled="0"/>
                </a:gradFill>
                <a:latin typeface="+mn-lt"/>
                <a:ea typeface="+mn-ea"/>
                <a:cs typeface="+mn-cs"/>
              </a:defRPr>
            </a:lvl5pPr>
          </a:lstStyle>
          <a:p>
            <a:pPr marL="0" marR="0" lvl="0"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spTree>
    <p:extLst>
      <p:ext uri="{BB962C8B-B14F-4D97-AF65-F5344CB8AC3E}">
        <p14:creationId xmlns:p14="http://schemas.microsoft.com/office/powerpoint/2010/main" val="2666843519"/>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only (alternat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9" y="1593"/>
          <a:ext cx="1587" cy="1587"/>
        </p:xfrm>
        <a:graphic>
          <a:graphicData uri="http://schemas.openxmlformats.org/presentationml/2006/ole">
            <mc:AlternateContent xmlns:mc="http://schemas.openxmlformats.org/markup-compatibility/2006">
              <mc:Choice xmlns:v="urn:schemas-microsoft-com:vml" Requires="v">
                <p:oleObj spid="_x0000_s58494" name="think-cell Slide" r:id="rId11" imgW="270" imgH="270" progId="TCLayout.ActiveDocument.1">
                  <p:embed/>
                </p:oleObj>
              </mc:Choice>
              <mc:Fallback>
                <p:oleObj name="think-cell Slide" r:id="rId11" imgW="270" imgH="270" progId="TCLayout.ActiveDocument.1">
                  <p:embed/>
                  <p:pic>
                    <p:nvPicPr>
                      <p:cNvPr id="0" name=""/>
                      <p:cNvPicPr/>
                      <p:nvPr/>
                    </p:nvPicPr>
                    <p:blipFill>
                      <a:blip r:embed="rId12"/>
                      <a:stretch>
                        <a:fillRect/>
                      </a:stretch>
                    </p:blipFill>
                    <p:spPr>
                      <a:xfrm>
                        <a:off x="1589" y="1593"/>
                        <a:ext cx="1587" cy="1587"/>
                      </a:xfrm>
                      <a:prstGeom prst="rect">
                        <a:avLst/>
                      </a:prstGeom>
                    </p:spPr>
                  </p:pic>
                </p:oleObj>
              </mc:Fallback>
            </mc:AlternateContent>
          </a:graphicData>
        </a:graphic>
      </p:graphicFrame>
      <p:sp>
        <p:nvSpPr>
          <p:cNvPr id="12" name="Rectangle 11"/>
          <p:cNvSpPr/>
          <p:nvPr userDrawn="1">
            <p:custDataLst>
              <p:tags r:id="rId3"/>
            </p:custDataLst>
          </p:nvPr>
        </p:nvSpPr>
        <p:spPr>
          <a:xfrm>
            <a:off x="10" y="6478604"/>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46001" tIns="23000" rIns="46001" bIns="23000" rtlCol="0" anchor="ctr"/>
          <a:lstStyle/>
          <a:p>
            <a:pPr algn="ctr" defTabSz="657039"/>
            <a:endParaRPr lang="en-US" sz="1328">
              <a:solidFill>
                <a:prstClr val="white"/>
              </a:solidFill>
            </a:endParaRPr>
          </a:p>
        </p:txBody>
      </p:sp>
      <p:sp>
        <p:nvSpPr>
          <p:cNvPr id="2" name="Title 1"/>
          <p:cNvSpPr>
            <a:spLocks noGrp="1"/>
          </p:cNvSpPr>
          <p:nvPr>
            <p:ph type="title"/>
            <p:custDataLst>
              <p:tags r:id="rId4"/>
            </p:custDataLst>
          </p:nvPr>
        </p:nvSpPr>
        <p:spPr>
          <a:xfrm>
            <a:off x="761805" y="3"/>
            <a:ext cx="11427024" cy="646042"/>
          </a:xfrm>
        </p:spPr>
        <p:txBody>
          <a:bodyPr>
            <a:noAutofit/>
          </a:bodyPr>
          <a:lstStyle>
            <a:lvl1pPr>
              <a:defRPr/>
            </a:lvl1pPr>
          </a:lstStyle>
          <a:p>
            <a:endParaRPr lang="en-US" dirty="0"/>
          </a:p>
        </p:txBody>
      </p:sp>
      <p:sp>
        <p:nvSpPr>
          <p:cNvPr id="6" name="Text Placeholder 5"/>
          <p:cNvSpPr>
            <a:spLocks noGrp="1"/>
          </p:cNvSpPr>
          <p:nvPr>
            <p:ph type="body" sz="quarter" idx="12" hasCustomPrompt="1"/>
            <p:custDataLst>
              <p:tags r:id="rId5"/>
            </p:custDataLst>
          </p:nvPr>
        </p:nvSpPr>
        <p:spPr>
          <a:xfrm>
            <a:off x="761805" y="573620"/>
            <a:ext cx="11427024" cy="373063"/>
          </a:xfrm>
          <a:prstGeom prst="rect">
            <a:avLst/>
          </a:prstGeom>
        </p:spPr>
        <p:txBody>
          <a:bodyPr lIns="380851" tIns="53319" rIns="53319" bIns="53319">
            <a:noAutofit/>
          </a:bodyPr>
          <a:lstStyle>
            <a:lvl1pPr marL="0" indent="0">
              <a:buNone/>
              <a:defRPr sz="1691">
                <a:latin typeface="Segoe UI Light" pitchFamily="34" charset="0"/>
              </a:defRPr>
            </a:lvl1pPr>
            <a:lvl2pPr marL="170085" indent="0">
              <a:buNone/>
              <a:defRPr/>
            </a:lvl2pPr>
            <a:lvl3pPr marL="355344" indent="0">
              <a:buNone/>
              <a:defRPr/>
            </a:lvl3pPr>
            <a:lvl4pPr marL="525430" indent="0">
              <a:buNone/>
              <a:defRPr/>
            </a:lvl4pPr>
            <a:lvl5pPr marL="667567" indent="0">
              <a:buNone/>
              <a:defRPr/>
            </a:lvl5pPr>
          </a:lstStyle>
          <a:p>
            <a:pPr lvl="0"/>
            <a:r>
              <a:rPr lang="en-US" dirty="0" smtClean="0"/>
              <a:t>Click to add subtitle</a:t>
            </a:r>
          </a:p>
        </p:txBody>
      </p:sp>
      <p:sp>
        <p:nvSpPr>
          <p:cNvPr id="9" name="Rectangle 8"/>
          <p:cNvSpPr/>
          <p:nvPr userDrawn="1">
            <p:custDataLst>
              <p:tags r:id="rId6"/>
            </p:custDataLst>
          </p:nvPr>
        </p:nvSpPr>
        <p:spPr>
          <a:xfrm>
            <a:off x="2" y="1"/>
            <a:ext cx="761801" cy="68564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996" tIns="22999" rIns="45996" bIns="22999" rtlCol="0" anchor="ctr">
            <a:noAutofit/>
          </a:bodyPr>
          <a:lstStyle/>
          <a:p>
            <a:pPr algn="ctr" defTabSz="657039"/>
            <a:endParaRPr lang="en-US" sz="1328">
              <a:solidFill>
                <a:prstClr val="white"/>
              </a:solidFill>
            </a:endParaRPr>
          </a:p>
        </p:txBody>
      </p:sp>
      <p:sp>
        <p:nvSpPr>
          <p:cNvPr id="15" name="Slide Number Placeholder 4"/>
          <p:cNvSpPr>
            <a:spLocks noGrp="1"/>
          </p:cNvSpPr>
          <p:nvPr>
            <p:ph type="sldNum" sz="quarter" idx="16"/>
            <p:custDataLst>
              <p:tags r:id="rId7"/>
            </p:custDataLst>
          </p:nvPr>
        </p:nvSpPr>
        <p:spPr>
          <a:xfrm>
            <a:off x="11427034" y="6478604"/>
            <a:ext cx="761800"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10" name="Footer Placeholder 3"/>
          <p:cNvSpPr>
            <a:spLocks noGrp="1"/>
          </p:cNvSpPr>
          <p:nvPr>
            <p:ph type="ftr" sz="quarter" idx="11"/>
            <p:custDataLst>
              <p:tags r:id="rId8"/>
            </p:custDataLst>
          </p:nvPr>
        </p:nvSpPr>
        <p:spPr>
          <a:xfrm>
            <a:off x="3047206" y="6477890"/>
            <a:ext cx="8379818" cy="380127"/>
          </a:xfrm>
        </p:spPr>
        <p:txBody>
          <a:bodyPr/>
          <a:lstStyle/>
          <a:p>
            <a:endParaRPr lang="en-US" dirty="0">
              <a:solidFill>
                <a:srgbClr val="505050"/>
              </a:solidFill>
            </a:endParaRPr>
          </a:p>
        </p:txBody>
      </p:sp>
      <p:sp>
        <p:nvSpPr>
          <p:cNvPr id="11" name="Footer Placeholder 2"/>
          <p:cNvSpPr txBox="1">
            <a:spLocks/>
          </p:cNvSpPr>
          <p:nvPr userDrawn="1">
            <p:custDataLst>
              <p:tags r:id="rId9"/>
            </p:custDataLst>
          </p:nvPr>
        </p:nvSpPr>
        <p:spPr>
          <a:xfrm>
            <a:off x="761802" y="6478604"/>
            <a:ext cx="2285404" cy="379413"/>
          </a:xfrm>
          <a:prstGeom prst="rect">
            <a:avLst/>
          </a:prstGeom>
        </p:spPr>
        <p:txBody>
          <a:bodyPr lIns="230003" tIns="23000" rIns="46001" bIns="23000"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483" dirty="0" smtClean="0">
                <a:solidFill>
                  <a:srgbClr val="505050"/>
                </a:solidFill>
                <a:ea typeface="Segoe UI" pitchFamily="34" charset="0"/>
                <a:cs typeface="Segoe UI" pitchFamily="34" charset="0"/>
              </a:rPr>
              <a:t>EPG | MICROSOFT CONFIDENTIAL</a:t>
            </a:r>
            <a:endParaRPr lang="en-US" sz="483" dirty="0">
              <a:solidFill>
                <a:srgbClr val="505050"/>
              </a:solidFill>
              <a:ea typeface="Segoe UI" pitchFamily="34" charset="0"/>
              <a:cs typeface="Segoe UI" pitchFamily="34" charset="0"/>
            </a:endParaRPr>
          </a:p>
        </p:txBody>
      </p:sp>
    </p:spTree>
    <p:extLst>
      <p:ext uri="{BB962C8B-B14F-4D97-AF65-F5344CB8AC3E}">
        <p14:creationId xmlns:p14="http://schemas.microsoft.com/office/powerpoint/2010/main" val="3618812842"/>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eveloper co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9" y="1593"/>
          <a:ext cx="1587" cy="1587"/>
        </p:xfrm>
        <a:graphic>
          <a:graphicData uri="http://schemas.openxmlformats.org/presentationml/2006/ole">
            <mc:AlternateContent xmlns:mc="http://schemas.openxmlformats.org/markup-compatibility/2006">
              <mc:Choice xmlns:v="urn:schemas-microsoft-com:vml" Requires="v">
                <p:oleObj spid="_x0000_s59518" name="think-cell Slide" r:id="rId11" imgW="270" imgH="270" progId="TCLayout.ActiveDocument.1">
                  <p:embed/>
                </p:oleObj>
              </mc:Choice>
              <mc:Fallback>
                <p:oleObj name="think-cell Slide" r:id="rId11" imgW="270" imgH="270" progId="TCLayout.ActiveDocument.1">
                  <p:embed/>
                  <p:pic>
                    <p:nvPicPr>
                      <p:cNvPr id="0" name=""/>
                      <p:cNvPicPr/>
                      <p:nvPr/>
                    </p:nvPicPr>
                    <p:blipFill>
                      <a:blip r:embed="rId12"/>
                      <a:stretch>
                        <a:fillRect/>
                      </a:stretch>
                    </p:blipFill>
                    <p:spPr>
                      <a:xfrm>
                        <a:off x="1589" y="1593"/>
                        <a:ext cx="1587" cy="1587"/>
                      </a:xfrm>
                      <a:prstGeom prst="rect">
                        <a:avLst/>
                      </a:prstGeom>
                    </p:spPr>
                  </p:pic>
                </p:oleObj>
              </mc:Fallback>
            </mc:AlternateContent>
          </a:graphicData>
        </a:graphic>
      </p:graphicFrame>
      <p:sp>
        <p:nvSpPr>
          <p:cNvPr id="13" name="Rectangle 12"/>
          <p:cNvSpPr/>
          <p:nvPr userDrawn="1">
            <p:custDataLst>
              <p:tags r:id="rId3"/>
            </p:custDataLst>
          </p:nvPr>
        </p:nvSpPr>
        <p:spPr>
          <a:xfrm>
            <a:off x="10" y="6478604"/>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46001" tIns="23000" rIns="46001" bIns="23000" rtlCol="0" anchor="ctr"/>
          <a:lstStyle/>
          <a:p>
            <a:pPr algn="ctr" defTabSz="657039"/>
            <a:endParaRPr lang="en-US" sz="1328">
              <a:solidFill>
                <a:prstClr val="white"/>
              </a:solidFill>
            </a:endParaRPr>
          </a:p>
        </p:txBody>
      </p:sp>
      <p:sp>
        <p:nvSpPr>
          <p:cNvPr id="2" name="Title 1"/>
          <p:cNvSpPr>
            <a:spLocks noGrp="1"/>
          </p:cNvSpPr>
          <p:nvPr>
            <p:ph type="title"/>
            <p:custDataLst>
              <p:tags r:id="rId4"/>
            </p:custDataLst>
          </p:nvPr>
        </p:nvSpPr>
        <p:spPr/>
        <p:txBody>
          <a:bodyPr>
            <a:noAutofit/>
          </a:bodyPr>
          <a:lstStyle>
            <a:lvl1pPr>
              <a:defRPr/>
            </a:lvl1pPr>
          </a:lstStyle>
          <a:p>
            <a:endParaRPr lang="en-US" dirty="0"/>
          </a:p>
        </p:txBody>
      </p:sp>
      <p:sp>
        <p:nvSpPr>
          <p:cNvPr id="4" name="Text Placeholder 3"/>
          <p:cNvSpPr>
            <a:spLocks noGrp="1"/>
          </p:cNvSpPr>
          <p:nvPr>
            <p:ph type="body" sz="quarter" idx="15" hasCustomPrompt="1"/>
            <p:custDataLst>
              <p:tags r:id="rId5"/>
            </p:custDataLst>
          </p:nvPr>
        </p:nvSpPr>
        <p:spPr>
          <a:xfrm>
            <a:off x="761803" y="1524001"/>
            <a:ext cx="10665222" cy="4572000"/>
          </a:xfrm>
          <a:prstGeom prst="rect">
            <a:avLst/>
          </a:prstGeom>
        </p:spPr>
        <p:txBody>
          <a:bodyPr/>
          <a:lstStyle>
            <a:lvl1pPr marL="0" indent="0">
              <a:buNone/>
              <a:defRPr>
                <a:solidFill>
                  <a:schemeClr val="tx1"/>
                </a:solidFill>
                <a:latin typeface="Segoe UI"/>
                <a:cs typeface="Segoe UI"/>
                <a:sym typeface="Segoe UI"/>
              </a:defRPr>
            </a:lvl1pPr>
            <a:lvl2pPr marL="170085" indent="0">
              <a:buNone/>
              <a:defRPr>
                <a:solidFill>
                  <a:schemeClr val="tx1"/>
                </a:solidFill>
                <a:latin typeface="Segoe UI"/>
                <a:cs typeface="Segoe UI"/>
                <a:sym typeface="Segoe UI"/>
              </a:defRPr>
            </a:lvl2pPr>
            <a:lvl3pPr marL="355344" indent="0">
              <a:buNone/>
              <a:defRPr>
                <a:solidFill>
                  <a:schemeClr val="tx1"/>
                </a:solidFill>
                <a:latin typeface="Segoe UI"/>
                <a:cs typeface="Segoe UI"/>
                <a:sym typeface="Segoe UI"/>
              </a:defRPr>
            </a:lvl3pPr>
            <a:lvl4pPr marL="525430" indent="0">
              <a:buNone/>
              <a:defRPr>
                <a:solidFill>
                  <a:schemeClr val="tx1"/>
                </a:solidFill>
                <a:latin typeface="Segoe UI"/>
                <a:cs typeface="Segoe UI"/>
                <a:sym typeface="Segoe UI"/>
              </a:defRPr>
            </a:lvl4pPr>
            <a:lvl5pPr marL="667567" indent="0">
              <a:buNone/>
              <a:defRPr>
                <a:solidFill>
                  <a:schemeClr val="tx1"/>
                </a:solidFill>
                <a:latin typeface="Segoe UI"/>
                <a:cs typeface="Segoe UI"/>
                <a:sym typeface="Segoe UI"/>
              </a:defRPr>
            </a:lvl5pPr>
          </a:lstStyle>
          <a:p>
            <a:pPr lvl="0"/>
            <a:r>
              <a:rPr lang="en-US" dirty="0" smtClean="0"/>
              <a:t>Click to add developer code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5"/>
          <p:cNvSpPr>
            <a:spLocks noGrp="1"/>
          </p:cNvSpPr>
          <p:nvPr>
            <p:ph type="body" sz="quarter" idx="12" hasCustomPrompt="1"/>
            <p:custDataLst>
              <p:tags r:id="rId6"/>
            </p:custDataLst>
          </p:nvPr>
        </p:nvSpPr>
        <p:spPr>
          <a:xfrm>
            <a:off x="4" y="573620"/>
            <a:ext cx="12188825" cy="373063"/>
          </a:xfrm>
          <a:prstGeom prst="rect">
            <a:avLst/>
          </a:prstGeom>
        </p:spPr>
        <p:txBody>
          <a:bodyPr lIns="380851" tIns="53319" rIns="53319" bIns="53319">
            <a:noAutofit/>
          </a:bodyPr>
          <a:lstStyle>
            <a:lvl1pPr marL="0" indent="0">
              <a:buNone/>
              <a:defRPr sz="1691">
                <a:latin typeface="Segoe UI Light" pitchFamily="34" charset="0"/>
              </a:defRPr>
            </a:lvl1pPr>
            <a:lvl2pPr marL="170085" indent="0">
              <a:buNone/>
              <a:defRPr/>
            </a:lvl2pPr>
            <a:lvl3pPr marL="355344" indent="0">
              <a:buNone/>
              <a:defRPr/>
            </a:lvl3pPr>
            <a:lvl4pPr marL="525430" indent="0">
              <a:buNone/>
              <a:defRPr/>
            </a:lvl4pPr>
            <a:lvl5pPr marL="667567" indent="0">
              <a:buNone/>
              <a:defRPr/>
            </a:lvl5pPr>
          </a:lstStyle>
          <a:p>
            <a:pPr lvl="0"/>
            <a:r>
              <a:rPr lang="en-US" dirty="0" smtClean="0"/>
              <a:t>Click to add subtitle</a:t>
            </a:r>
          </a:p>
        </p:txBody>
      </p:sp>
      <p:sp>
        <p:nvSpPr>
          <p:cNvPr id="8" name="Footer Placeholder 2"/>
          <p:cNvSpPr txBox="1">
            <a:spLocks/>
          </p:cNvSpPr>
          <p:nvPr userDrawn="1">
            <p:custDataLst>
              <p:tags r:id="rId7"/>
            </p:custDataLst>
          </p:nvPr>
        </p:nvSpPr>
        <p:spPr>
          <a:xfrm>
            <a:off x="4" y="6478604"/>
            <a:ext cx="2285404" cy="379413"/>
          </a:xfrm>
          <a:prstGeom prst="rect">
            <a:avLst/>
          </a:prstGeom>
        </p:spPr>
        <p:txBody>
          <a:bodyPr lIns="230003" tIns="23000" rIns="46001" bIns="23000"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483" dirty="0" smtClean="0">
                <a:solidFill>
                  <a:srgbClr val="505050"/>
                </a:solidFill>
                <a:ea typeface="Segoe UI" pitchFamily="34" charset="0"/>
                <a:cs typeface="Segoe UI" pitchFamily="34" charset="0"/>
              </a:rPr>
              <a:t>EPG | MICROSOFT CONFIDENTIAL</a:t>
            </a:r>
            <a:endParaRPr lang="en-US" sz="483" dirty="0">
              <a:solidFill>
                <a:srgbClr val="505050"/>
              </a:solidFill>
              <a:ea typeface="Segoe UI" pitchFamily="34" charset="0"/>
              <a:cs typeface="Segoe UI" pitchFamily="34" charset="0"/>
            </a:endParaRPr>
          </a:p>
        </p:txBody>
      </p:sp>
      <p:sp>
        <p:nvSpPr>
          <p:cNvPr id="6" name="Footer Placeholder 5"/>
          <p:cNvSpPr>
            <a:spLocks noGrp="1"/>
          </p:cNvSpPr>
          <p:nvPr>
            <p:ph type="ftr" sz="quarter" idx="16"/>
            <p:custDataLst>
              <p:tags r:id="rId8"/>
            </p:custDataLst>
          </p:nvPr>
        </p:nvSpPr>
        <p:spPr/>
        <p:txBody>
          <a:bodyPr/>
          <a:lstStyle/>
          <a:p>
            <a:endParaRPr lang="en-US" dirty="0">
              <a:solidFill>
                <a:srgbClr val="505050"/>
              </a:solidFill>
            </a:endParaRPr>
          </a:p>
        </p:txBody>
      </p:sp>
      <p:sp>
        <p:nvSpPr>
          <p:cNvPr id="10" name="Slide Number Placeholder 9"/>
          <p:cNvSpPr>
            <a:spLocks noGrp="1"/>
          </p:cNvSpPr>
          <p:nvPr>
            <p:ph type="sldNum" sz="quarter" idx="17"/>
            <p:custDataLst>
              <p:tags r:id="rId9"/>
            </p:custDataLst>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4248848643"/>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9" y="1593"/>
          <a:ext cx="1587" cy="1587"/>
        </p:xfrm>
        <a:graphic>
          <a:graphicData uri="http://schemas.openxmlformats.org/presentationml/2006/ole">
            <mc:AlternateContent xmlns:mc="http://schemas.openxmlformats.org/markup-compatibility/2006">
              <mc:Choice xmlns:v="urn:schemas-microsoft-com:vml" Requires="v">
                <p:oleObj spid="_x0000_s60542"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9" y="1593"/>
                        <a:ext cx="1587" cy="1587"/>
                      </a:xfrm>
                      <a:prstGeom prst="rect">
                        <a:avLst/>
                      </a:prstGeom>
                    </p:spPr>
                  </p:pic>
                </p:oleObj>
              </mc:Fallback>
            </mc:AlternateContent>
          </a:graphicData>
        </a:graphic>
      </p:graphicFrame>
      <p:sp>
        <p:nvSpPr>
          <p:cNvPr id="9" name="Rectangle 8"/>
          <p:cNvSpPr/>
          <p:nvPr userDrawn="1">
            <p:custDataLst>
              <p:tags r:id="rId3"/>
            </p:custDataLst>
          </p:nvPr>
        </p:nvSpPr>
        <p:spPr>
          <a:xfrm>
            <a:off x="10" y="6478604"/>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46001" tIns="23000" rIns="46001" bIns="23000" rtlCol="0" anchor="ctr"/>
          <a:lstStyle/>
          <a:p>
            <a:pPr algn="ctr" defTabSz="657039"/>
            <a:endParaRPr lang="en-US" sz="1328">
              <a:solidFill>
                <a:prstClr val="white"/>
              </a:solidFill>
            </a:endParaRPr>
          </a:p>
        </p:txBody>
      </p:sp>
      <p:sp>
        <p:nvSpPr>
          <p:cNvPr id="6" name="Text Placeholder 23"/>
          <p:cNvSpPr>
            <a:spLocks noGrp="1"/>
          </p:cNvSpPr>
          <p:nvPr>
            <p:ph type="body" sz="quarter" idx="14" hasCustomPrompt="1"/>
            <p:custDataLst>
              <p:tags r:id="rId4"/>
            </p:custDataLst>
          </p:nvPr>
        </p:nvSpPr>
        <p:spPr>
          <a:xfrm>
            <a:off x="11427024" y="6478324"/>
            <a:ext cx="761801" cy="378354"/>
          </a:xfrm>
          <a:prstGeom prst="rect">
            <a:avLst/>
          </a:prstGeom>
        </p:spPr>
        <p:txBody>
          <a:bodyPr anchor="ctr"/>
          <a:lstStyle>
            <a:lvl1pPr marL="0" indent="0" algn="r">
              <a:buNone/>
              <a:defRPr sz="483">
                <a:solidFill>
                  <a:schemeClr val="tx1"/>
                </a:solidFill>
              </a:defRPr>
            </a:lvl1pPr>
          </a:lstStyle>
          <a:p>
            <a:fld id="{13C7C2A1-6219-4FFB-8871-7AF0864EFB3F}" type="slidenum">
              <a:rPr lang="en-US" smtClean="0"/>
              <a:t>‹#›</a:t>
            </a:fld>
            <a:endParaRPr lang="en-US" dirty="0"/>
          </a:p>
        </p:txBody>
      </p:sp>
      <p:sp>
        <p:nvSpPr>
          <p:cNvPr id="8" name="Footer Placeholder 2"/>
          <p:cNvSpPr txBox="1">
            <a:spLocks/>
          </p:cNvSpPr>
          <p:nvPr userDrawn="1">
            <p:custDataLst>
              <p:tags r:id="rId5"/>
            </p:custDataLst>
          </p:nvPr>
        </p:nvSpPr>
        <p:spPr>
          <a:xfrm>
            <a:off x="4" y="6478604"/>
            <a:ext cx="2285404" cy="379413"/>
          </a:xfrm>
          <a:prstGeom prst="rect">
            <a:avLst/>
          </a:prstGeom>
        </p:spPr>
        <p:txBody>
          <a:bodyPr lIns="230003" tIns="23000" rIns="46001" bIns="23000"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483" dirty="0" smtClean="0">
                <a:solidFill>
                  <a:srgbClr val="505050"/>
                </a:solidFill>
                <a:ea typeface="Segoe UI" pitchFamily="34" charset="0"/>
                <a:cs typeface="Segoe UI" pitchFamily="34" charset="0"/>
              </a:rPr>
              <a:t>EPG | MICROSOFT CONFIDENTIAL</a:t>
            </a:r>
            <a:endParaRPr lang="en-US" sz="483" dirty="0">
              <a:solidFill>
                <a:srgbClr val="505050"/>
              </a:solidFill>
              <a:ea typeface="Segoe UI" pitchFamily="34" charset="0"/>
              <a:cs typeface="Segoe UI" pitchFamily="34" charset="0"/>
            </a:endParaRPr>
          </a:p>
        </p:txBody>
      </p:sp>
      <p:sp>
        <p:nvSpPr>
          <p:cNvPr id="2" name="Footer Placeholder 1"/>
          <p:cNvSpPr>
            <a:spLocks noGrp="1"/>
          </p:cNvSpPr>
          <p:nvPr>
            <p:ph type="ftr" sz="quarter" idx="15"/>
            <p:custDataLst>
              <p:tags r:id="rId6"/>
            </p:custDataLst>
          </p:nvPr>
        </p:nvSpPr>
        <p:spPr/>
        <p:txBody>
          <a:bodyPr/>
          <a:lstStyle/>
          <a:p>
            <a:endParaRPr lang="en-US" dirty="0">
              <a:solidFill>
                <a:srgbClr val="505050"/>
              </a:solidFill>
            </a:endParaRPr>
          </a:p>
        </p:txBody>
      </p:sp>
      <p:sp>
        <p:nvSpPr>
          <p:cNvPr id="3" name="Slide Number Placeholder 2"/>
          <p:cNvSpPr>
            <a:spLocks noGrp="1"/>
          </p:cNvSpPr>
          <p:nvPr>
            <p:ph type="sldNum" sz="quarter" idx="16"/>
            <p:custDataLst>
              <p:tags r:id="rId7"/>
            </p:custDataLst>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353599561"/>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9" y="1593"/>
          <a:ext cx="1587" cy="1587"/>
        </p:xfrm>
        <a:graphic>
          <a:graphicData uri="http://schemas.openxmlformats.org/presentationml/2006/ole">
            <mc:AlternateContent xmlns:mc="http://schemas.openxmlformats.org/markup-compatibility/2006">
              <mc:Choice xmlns:v="urn:schemas-microsoft-com:vml" Requires="v">
                <p:oleObj spid="_x0000_s61566"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1589" y="1593"/>
                        <a:ext cx="1587" cy="1587"/>
                      </a:xfrm>
                      <a:prstGeom prst="rect">
                        <a:avLst/>
                      </a:prstGeom>
                    </p:spPr>
                  </p:pic>
                </p:oleObj>
              </mc:Fallback>
            </mc:AlternateContent>
          </a:graphicData>
        </a:graphic>
      </p:graphicFrame>
      <p:sp>
        <p:nvSpPr>
          <p:cNvPr id="8" name="Rectangle 7"/>
          <p:cNvSpPr/>
          <p:nvPr userDrawn="1">
            <p:custDataLst>
              <p:tags r:id="rId3"/>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45996" tIns="22999" rIns="45996" bIns="22999" rtlCol="0" anchor="ctr">
            <a:noAutofit/>
          </a:bodyPr>
          <a:lstStyle/>
          <a:p>
            <a:pPr algn="ctr" defTabSz="657039"/>
            <a:endParaRPr lang="en-US" sz="1328">
              <a:solidFill>
                <a:prstClr val="white"/>
              </a:solidFill>
            </a:endParaRPr>
          </a:p>
        </p:txBody>
      </p:sp>
      <p:sp>
        <p:nvSpPr>
          <p:cNvPr id="10" name="Rectangle 9"/>
          <p:cNvSpPr/>
          <p:nvPr>
            <p:custDataLst>
              <p:tags r:id="rId4"/>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45996" tIns="22999" rIns="45996" bIns="22999" rtlCol="0" anchor="ctr">
            <a:noAutofit/>
          </a:bodyPr>
          <a:lstStyle/>
          <a:p>
            <a:pPr algn="ctr" defTabSz="657039"/>
            <a:endParaRPr lang="en-US" sz="1328">
              <a:solidFill>
                <a:prstClr val="white"/>
              </a:solidFill>
            </a:endParaRPr>
          </a:p>
        </p:txBody>
      </p:sp>
      <p:sp>
        <p:nvSpPr>
          <p:cNvPr id="7" name="Rectangle 6"/>
          <p:cNvSpPr/>
          <p:nvPr>
            <p:custDataLst>
              <p:tags r:id="rId5"/>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45996" tIns="22999" rIns="45996" bIns="22999" rtlCol="0" anchor="ctr">
            <a:noAutofit/>
          </a:bodyPr>
          <a:lstStyle/>
          <a:p>
            <a:pPr algn="ctr" defTabSz="657039"/>
            <a:endParaRPr lang="en-US" sz="1328">
              <a:solidFill>
                <a:prstClr val="white"/>
              </a:solidFill>
            </a:endParaRPr>
          </a:p>
        </p:txBody>
      </p:sp>
      <p:sp>
        <p:nvSpPr>
          <p:cNvPr id="9" name="Text Placeholder 8"/>
          <p:cNvSpPr>
            <a:spLocks noGrp="1"/>
          </p:cNvSpPr>
          <p:nvPr>
            <p:ph type="body" sz="quarter" idx="13"/>
            <p:custDataLst>
              <p:tags r:id="rId6"/>
            </p:custDataLst>
          </p:nvPr>
        </p:nvSpPr>
        <p:spPr>
          <a:xfrm>
            <a:off x="761802" y="2286001"/>
            <a:ext cx="7618016" cy="2286000"/>
          </a:xfrm>
          <a:prstGeom prst="rect">
            <a:avLst/>
          </a:prstGeom>
        </p:spPr>
        <p:txBody>
          <a:bodyPr lIns="380851" anchor="b">
            <a:noAutofit/>
          </a:bodyPr>
          <a:lstStyle>
            <a:lvl1pPr marL="0" indent="0">
              <a:lnSpc>
                <a:spcPct val="80000"/>
              </a:lnSpc>
              <a:buNone/>
              <a:defRPr sz="2898">
                <a:solidFill>
                  <a:schemeClr val="bg1"/>
                </a:solidFill>
                <a:latin typeface="Segoe UI Light" pitchFamily="34" charset="0"/>
              </a:defRPr>
            </a:lvl1pPr>
          </a:lstStyle>
          <a:p>
            <a:pPr lvl="0"/>
            <a:endParaRPr lang="en-US" dirty="0" smtClean="0"/>
          </a:p>
        </p:txBody>
      </p:sp>
      <p:sp>
        <p:nvSpPr>
          <p:cNvPr id="11" name="Text Placeholder 10"/>
          <p:cNvSpPr>
            <a:spLocks noGrp="1"/>
          </p:cNvSpPr>
          <p:nvPr>
            <p:ph type="body" sz="quarter" idx="14"/>
            <p:custDataLst>
              <p:tags r:id="rId7"/>
            </p:custDataLst>
          </p:nvPr>
        </p:nvSpPr>
        <p:spPr>
          <a:xfrm>
            <a:off x="761802" y="4572000"/>
            <a:ext cx="7618016" cy="762000"/>
          </a:xfrm>
          <a:prstGeom prst="rect">
            <a:avLst/>
          </a:prstGeom>
        </p:spPr>
        <p:txBody>
          <a:bodyPr lIns="380851">
            <a:noAutofit/>
          </a:bodyPr>
          <a:lstStyle>
            <a:lvl1pPr marL="114987" indent="-114987">
              <a:lnSpc>
                <a:spcPct val="80000"/>
              </a:lnSpc>
              <a:buNone/>
              <a:defRPr lang="en-US" sz="1208" kern="1200" dirty="0">
                <a:solidFill>
                  <a:srgbClr val="FFFFFF"/>
                </a:solidFill>
                <a:latin typeface="Segoe UI" pitchFamily="34" charset="0"/>
                <a:ea typeface="Segoe UI" pitchFamily="34" charset="0"/>
                <a:cs typeface="Segoe UI" pitchFamily="34" charset="0"/>
              </a:defRPr>
            </a:lvl1pPr>
          </a:lstStyle>
          <a:p>
            <a:pPr marL="0" lvl="0" indent="0" algn="l" defTabSz="657039" rtl="0" eaLnBrk="1" latinLnBrk="0" hangingPunct="1">
              <a:spcBef>
                <a:spcPct val="20000"/>
              </a:spcBef>
              <a:buClr>
                <a:srgbClr val="0072C6"/>
              </a:buClr>
              <a:buSzPct val="100000"/>
            </a:pPr>
            <a:endParaRPr lang="en-US" dirty="0" smtClean="0"/>
          </a:p>
        </p:txBody>
      </p:sp>
      <p:sp>
        <p:nvSpPr>
          <p:cNvPr id="12" name="Rectangle 11"/>
          <p:cNvSpPr/>
          <p:nvPr>
            <p:custDataLst>
              <p:tags r:id="rId8"/>
            </p:custDataLst>
          </p:nvPr>
        </p:nvSpPr>
        <p:spPr>
          <a:xfrm>
            <a:off x="2" y="1"/>
            <a:ext cx="761801" cy="68564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996" tIns="22999" rIns="45996" bIns="22999" rtlCol="0" anchor="ctr">
            <a:noAutofit/>
          </a:bodyPr>
          <a:lstStyle/>
          <a:p>
            <a:pPr algn="ctr" defTabSz="657039"/>
            <a:endParaRPr lang="en-US" sz="1328">
              <a:solidFill>
                <a:prstClr val="white"/>
              </a:solidFill>
            </a:endParaRPr>
          </a:p>
        </p:txBody>
      </p:sp>
      <p:sp>
        <p:nvSpPr>
          <p:cNvPr id="15" name="TextBox 14"/>
          <p:cNvSpPr txBox="1"/>
          <p:nvPr>
            <p:custDataLst>
              <p:tags r:id="rId9"/>
            </p:custDataLst>
          </p:nvPr>
        </p:nvSpPr>
        <p:spPr>
          <a:xfrm>
            <a:off x="761803" y="2"/>
            <a:ext cx="5332610" cy="1313656"/>
          </a:xfrm>
          <a:prstGeom prst="rect">
            <a:avLst/>
          </a:prstGeom>
        </p:spPr>
        <p:txBody>
          <a:bodyPr vert="horz" wrap="square" lIns="230003" tIns="32857" rIns="65712" bIns="32857" rtlCol="0" anchor="ctr">
            <a:noAutofit/>
          </a:bodyPr>
          <a:lstStyle/>
          <a:p>
            <a:pPr defTabSz="657039"/>
            <a:r>
              <a:rPr lang="en-US" sz="4831" dirty="0">
                <a:solidFill>
                  <a:srgbClr val="00188F"/>
                </a:solidFill>
                <a:latin typeface="Segoe UI Light" pitchFamily="34" charset="0"/>
                <a:ea typeface="Segoe UI" pitchFamily="34" charset="0"/>
                <a:cs typeface="Segoe UI" pitchFamily="34" charset="0"/>
              </a:rPr>
              <a:t>Demo</a:t>
            </a:r>
          </a:p>
        </p:txBody>
      </p:sp>
      <p:sp>
        <p:nvSpPr>
          <p:cNvPr id="13" name="TextBox 12"/>
          <p:cNvSpPr txBox="1"/>
          <p:nvPr userDrawn="1">
            <p:custDataLst>
              <p:tags r:id="rId10"/>
            </p:custDataLst>
          </p:nvPr>
        </p:nvSpPr>
        <p:spPr>
          <a:xfrm>
            <a:off x="761803" y="2"/>
            <a:ext cx="5332610" cy="1313656"/>
          </a:xfrm>
          <a:prstGeom prst="rect">
            <a:avLst/>
          </a:prstGeom>
        </p:spPr>
        <p:txBody>
          <a:bodyPr vert="horz" wrap="square" lIns="230003" tIns="32857" rIns="65712" bIns="32857" rtlCol="0" anchor="ctr">
            <a:noAutofit/>
          </a:bodyPr>
          <a:lstStyle/>
          <a:p>
            <a:pPr defTabSz="657039"/>
            <a:r>
              <a:rPr lang="en-US" sz="4831" dirty="0">
                <a:solidFill>
                  <a:srgbClr val="00BCF2"/>
                </a:solidFill>
                <a:latin typeface="Segoe UI Light" pitchFamily="34" charset="0"/>
                <a:ea typeface="Segoe UI" pitchFamily="34" charset="0"/>
                <a:cs typeface="Segoe UI" pitchFamily="34" charset="0"/>
              </a:rPr>
              <a:t>Demo</a:t>
            </a:r>
          </a:p>
        </p:txBody>
      </p:sp>
    </p:spTree>
    <p:extLst>
      <p:ext uri="{BB962C8B-B14F-4D97-AF65-F5344CB8AC3E}">
        <p14:creationId xmlns:p14="http://schemas.microsoft.com/office/powerpoint/2010/main" val="243982298"/>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9" y="1593"/>
          <a:ext cx="1587" cy="1587"/>
        </p:xfrm>
        <a:graphic>
          <a:graphicData uri="http://schemas.openxmlformats.org/presentationml/2006/ole">
            <mc:AlternateContent xmlns:mc="http://schemas.openxmlformats.org/markup-compatibility/2006">
              <mc:Choice xmlns:v="urn:schemas-microsoft-com:vml" Requires="v">
                <p:oleObj spid="_x0000_s62590"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1589" y="1593"/>
                        <a:ext cx="1587" cy="1587"/>
                      </a:xfrm>
                      <a:prstGeom prst="rect">
                        <a:avLst/>
                      </a:prstGeom>
                    </p:spPr>
                  </p:pic>
                </p:oleObj>
              </mc:Fallback>
            </mc:AlternateContent>
          </a:graphicData>
        </a:graphic>
      </p:graphicFrame>
      <p:sp>
        <p:nvSpPr>
          <p:cNvPr id="8" name="Rectangle 7"/>
          <p:cNvSpPr/>
          <p:nvPr userDrawn="1">
            <p:custDataLst>
              <p:tags r:id="rId3"/>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45996" tIns="22999" rIns="45996" bIns="22999" rtlCol="0" anchor="ctr">
            <a:noAutofit/>
          </a:bodyPr>
          <a:lstStyle/>
          <a:p>
            <a:pPr algn="ctr" defTabSz="657039"/>
            <a:endParaRPr lang="en-US" sz="1328">
              <a:solidFill>
                <a:prstClr val="white"/>
              </a:solidFill>
            </a:endParaRPr>
          </a:p>
        </p:txBody>
      </p:sp>
      <p:sp>
        <p:nvSpPr>
          <p:cNvPr id="10" name="Rectangle 9"/>
          <p:cNvSpPr/>
          <p:nvPr>
            <p:custDataLst>
              <p:tags r:id="rId4"/>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45996" tIns="22999" rIns="45996" bIns="22999" rtlCol="0" anchor="ctr">
            <a:noAutofit/>
          </a:bodyPr>
          <a:lstStyle/>
          <a:p>
            <a:pPr algn="ctr" defTabSz="657039"/>
            <a:endParaRPr lang="en-US" sz="1328">
              <a:solidFill>
                <a:prstClr val="white"/>
              </a:solidFill>
            </a:endParaRPr>
          </a:p>
        </p:txBody>
      </p:sp>
      <p:sp>
        <p:nvSpPr>
          <p:cNvPr id="7" name="Rectangle 6"/>
          <p:cNvSpPr/>
          <p:nvPr>
            <p:custDataLst>
              <p:tags r:id="rId5"/>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45996" tIns="22999" rIns="45996" bIns="22999" rtlCol="0" anchor="ctr">
            <a:noAutofit/>
          </a:bodyPr>
          <a:lstStyle/>
          <a:p>
            <a:pPr algn="ctr" defTabSz="657039"/>
            <a:endParaRPr lang="en-US" sz="1328">
              <a:solidFill>
                <a:prstClr val="white"/>
              </a:solidFill>
            </a:endParaRPr>
          </a:p>
        </p:txBody>
      </p:sp>
      <p:sp>
        <p:nvSpPr>
          <p:cNvPr id="9" name="Text Placeholder 8"/>
          <p:cNvSpPr>
            <a:spLocks noGrp="1"/>
          </p:cNvSpPr>
          <p:nvPr>
            <p:ph type="body" sz="quarter" idx="13"/>
            <p:custDataLst>
              <p:tags r:id="rId6"/>
            </p:custDataLst>
          </p:nvPr>
        </p:nvSpPr>
        <p:spPr>
          <a:xfrm>
            <a:off x="761802" y="2286001"/>
            <a:ext cx="7618016" cy="2286000"/>
          </a:xfrm>
          <a:prstGeom prst="rect">
            <a:avLst/>
          </a:prstGeom>
        </p:spPr>
        <p:txBody>
          <a:bodyPr lIns="380851" anchor="b">
            <a:noAutofit/>
          </a:bodyPr>
          <a:lstStyle>
            <a:lvl1pPr marL="0" indent="0">
              <a:lnSpc>
                <a:spcPct val="80000"/>
              </a:lnSpc>
              <a:buNone/>
              <a:defRPr sz="2898">
                <a:solidFill>
                  <a:schemeClr val="bg1"/>
                </a:solidFill>
                <a:latin typeface="Segoe UI Light" pitchFamily="34" charset="0"/>
              </a:defRPr>
            </a:lvl1pPr>
          </a:lstStyle>
          <a:p>
            <a:pPr lvl="0"/>
            <a:endParaRPr lang="en-US" dirty="0" smtClean="0"/>
          </a:p>
        </p:txBody>
      </p:sp>
      <p:sp>
        <p:nvSpPr>
          <p:cNvPr id="11" name="Text Placeholder 10"/>
          <p:cNvSpPr>
            <a:spLocks noGrp="1"/>
          </p:cNvSpPr>
          <p:nvPr>
            <p:ph type="body" sz="quarter" idx="14"/>
            <p:custDataLst>
              <p:tags r:id="rId7"/>
            </p:custDataLst>
          </p:nvPr>
        </p:nvSpPr>
        <p:spPr>
          <a:xfrm>
            <a:off x="761802" y="4572000"/>
            <a:ext cx="7618016" cy="762000"/>
          </a:xfrm>
          <a:prstGeom prst="rect">
            <a:avLst/>
          </a:prstGeom>
        </p:spPr>
        <p:txBody>
          <a:bodyPr lIns="380851">
            <a:noAutofit/>
          </a:bodyPr>
          <a:lstStyle>
            <a:lvl1pPr marL="114987" indent="-114987">
              <a:lnSpc>
                <a:spcPct val="80000"/>
              </a:lnSpc>
              <a:buNone/>
              <a:defRPr lang="en-US" sz="1208" kern="1200" dirty="0">
                <a:solidFill>
                  <a:srgbClr val="FFFFFF"/>
                </a:solidFill>
                <a:latin typeface="Segoe UI" pitchFamily="34" charset="0"/>
                <a:ea typeface="Segoe UI" pitchFamily="34" charset="0"/>
                <a:cs typeface="Segoe UI" pitchFamily="34" charset="0"/>
              </a:defRPr>
            </a:lvl1pPr>
          </a:lstStyle>
          <a:p>
            <a:pPr marL="0" lvl="0" indent="0" algn="l" defTabSz="657039" rtl="0" eaLnBrk="1" latinLnBrk="0" hangingPunct="1">
              <a:spcBef>
                <a:spcPct val="20000"/>
              </a:spcBef>
              <a:buClr>
                <a:srgbClr val="0072C6"/>
              </a:buClr>
              <a:buSzPct val="100000"/>
            </a:pPr>
            <a:endParaRPr lang="en-US" dirty="0" smtClean="0"/>
          </a:p>
        </p:txBody>
      </p:sp>
      <p:sp>
        <p:nvSpPr>
          <p:cNvPr id="12" name="Rectangle 11"/>
          <p:cNvSpPr/>
          <p:nvPr>
            <p:custDataLst>
              <p:tags r:id="rId8"/>
            </p:custDataLst>
          </p:nvPr>
        </p:nvSpPr>
        <p:spPr>
          <a:xfrm>
            <a:off x="2" y="1"/>
            <a:ext cx="761801" cy="68564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996" tIns="22999" rIns="45996" bIns="22999" rtlCol="0" anchor="ctr">
            <a:noAutofit/>
          </a:bodyPr>
          <a:lstStyle/>
          <a:p>
            <a:pPr algn="ctr" defTabSz="657039"/>
            <a:endParaRPr lang="en-US" sz="1328">
              <a:solidFill>
                <a:prstClr val="white"/>
              </a:solidFill>
            </a:endParaRPr>
          </a:p>
        </p:txBody>
      </p:sp>
      <p:sp>
        <p:nvSpPr>
          <p:cNvPr id="2" name="TextBox 1"/>
          <p:cNvSpPr txBox="1"/>
          <p:nvPr>
            <p:custDataLst>
              <p:tags r:id="rId9"/>
            </p:custDataLst>
          </p:nvPr>
        </p:nvSpPr>
        <p:spPr>
          <a:xfrm>
            <a:off x="761803" y="2"/>
            <a:ext cx="5332610" cy="1313656"/>
          </a:xfrm>
          <a:prstGeom prst="rect">
            <a:avLst/>
          </a:prstGeom>
        </p:spPr>
        <p:txBody>
          <a:bodyPr vert="horz" wrap="square" lIns="230003" tIns="32857" rIns="65712" bIns="32857" rtlCol="0" anchor="ctr">
            <a:noAutofit/>
          </a:bodyPr>
          <a:lstStyle/>
          <a:p>
            <a:pPr defTabSz="657039"/>
            <a:r>
              <a:rPr lang="en-US" sz="4831" dirty="0">
                <a:solidFill>
                  <a:srgbClr val="00188F"/>
                </a:solidFill>
                <a:latin typeface="Segoe UI Light" pitchFamily="34" charset="0"/>
                <a:ea typeface="Segoe UI" pitchFamily="34" charset="0"/>
                <a:cs typeface="Segoe UI" pitchFamily="34" charset="0"/>
              </a:rPr>
              <a:t>Video</a:t>
            </a:r>
          </a:p>
        </p:txBody>
      </p:sp>
      <p:sp>
        <p:nvSpPr>
          <p:cNvPr id="13" name="TextBox 12"/>
          <p:cNvSpPr txBox="1"/>
          <p:nvPr userDrawn="1">
            <p:custDataLst>
              <p:tags r:id="rId10"/>
            </p:custDataLst>
          </p:nvPr>
        </p:nvSpPr>
        <p:spPr>
          <a:xfrm>
            <a:off x="761803" y="2"/>
            <a:ext cx="5332610" cy="1313656"/>
          </a:xfrm>
          <a:prstGeom prst="rect">
            <a:avLst/>
          </a:prstGeom>
        </p:spPr>
        <p:txBody>
          <a:bodyPr vert="horz" wrap="square" lIns="230003" tIns="32857" rIns="65712" bIns="32857" rtlCol="0" anchor="ctr">
            <a:noAutofit/>
          </a:bodyPr>
          <a:lstStyle/>
          <a:p>
            <a:pPr defTabSz="657039"/>
            <a:r>
              <a:rPr lang="en-US" sz="4831" dirty="0">
                <a:solidFill>
                  <a:srgbClr val="00BCF2"/>
                </a:solidFill>
                <a:latin typeface="Segoe UI Light" pitchFamily="34" charset="0"/>
                <a:ea typeface="Segoe UI" pitchFamily="34" charset="0"/>
                <a:cs typeface="Segoe UI" pitchFamily="34" charset="0"/>
              </a:rPr>
              <a:t>Video</a:t>
            </a:r>
          </a:p>
        </p:txBody>
      </p:sp>
    </p:spTree>
    <p:extLst>
      <p:ext uri="{BB962C8B-B14F-4D97-AF65-F5344CB8AC3E}">
        <p14:creationId xmlns:p14="http://schemas.microsoft.com/office/powerpoint/2010/main" val="1766089150"/>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peaker notes">
    <p:bg bwMode="black">
      <p:bgPr>
        <a:solidFill>
          <a:srgbClr val="000000"/>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9" y="1593"/>
          <a:ext cx="1587" cy="1587"/>
        </p:xfrm>
        <a:graphic>
          <a:graphicData uri="http://schemas.openxmlformats.org/presentationml/2006/ole">
            <mc:AlternateContent xmlns:mc="http://schemas.openxmlformats.org/markup-compatibility/2006">
              <mc:Choice xmlns:v="urn:schemas-microsoft-com:vml" Requires="v">
                <p:oleObj spid="_x0000_s63614" name="think-cell Slide" r:id="rId7" imgW="270" imgH="270" progId="TCLayout.ActiveDocument.1">
                  <p:embed/>
                </p:oleObj>
              </mc:Choice>
              <mc:Fallback>
                <p:oleObj name="think-cell Slide" r:id="rId7" imgW="270" imgH="270" progId="TCLayout.ActiveDocument.1">
                  <p:embed/>
                  <p:pic>
                    <p:nvPicPr>
                      <p:cNvPr id="0" name=""/>
                      <p:cNvPicPr/>
                      <p:nvPr/>
                    </p:nvPicPr>
                    <p:blipFill>
                      <a:blip r:embed="rId8"/>
                      <a:stretch>
                        <a:fillRect/>
                      </a:stretch>
                    </p:blipFill>
                    <p:spPr>
                      <a:xfrm>
                        <a:off x="1589" y="1593"/>
                        <a:ext cx="1587" cy="1587"/>
                      </a:xfrm>
                      <a:prstGeom prst="rect">
                        <a:avLst/>
                      </a:prstGeom>
                    </p:spPr>
                  </p:pic>
                </p:oleObj>
              </mc:Fallback>
            </mc:AlternateContent>
          </a:graphicData>
        </a:graphic>
      </p:graphicFrame>
      <p:sp>
        <p:nvSpPr>
          <p:cNvPr id="4" name="Text Placeholder 6"/>
          <p:cNvSpPr>
            <a:spLocks noGrp="1"/>
          </p:cNvSpPr>
          <p:nvPr>
            <p:ph type="body" sz="quarter" idx="11" hasCustomPrompt="1"/>
            <p:custDataLst>
              <p:tags r:id="rId3"/>
            </p:custDataLst>
          </p:nvPr>
        </p:nvSpPr>
        <p:spPr>
          <a:xfrm>
            <a:off x="11" y="6238891"/>
            <a:ext cx="12188826" cy="619125"/>
          </a:xfrm>
          <a:prstGeom prst="rect">
            <a:avLst/>
          </a:prstGeom>
          <a:solidFill>
            <a:srgbClr val="FFFF99"/>
          </a:solidFill>
        </p:spPr>
        <p:txBody>
          <a:bodyPr wrap="square" lIns="152377" tIns="76189" rIns="152377" bIns="76189" anchor="b" anchorCtr="0">
            <a:noAutofit/>
          </a:bodyPr>
          <a:lstStyle>
            <a:lvl1pPr algn="r">
              <a:buFont typeface="Arial" pitchFamily="34" charset="0"/>
              <a:buNone/>
              <a:defRPr sz="2235" spc="-36"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dirty="0" smtClean="0"/>
              <a:t>Next slide topic</a:t>
            </a:r>
          </a:p>
        </p:txBody>
      </p:sp>
      <p:sp>
        <p:nvSpPr>
          <p:cNvPr id="5" name="Title 1"/>
          <p:cNvSpPr>
            <a:spLocks noGrp="1"/>
          </p:cNvSpPr>
          <p:nvPr>
            <p:ph type="title"/>
            <p:custDataLst>
              <p:tags r:id="rId4"/>
            </p:custDataLst>
          </p:nvPr>
        </p:nvSpPr>
        <p:spPr>
          <a:xfrm>
            <a:off x="4" y="3"/>
            <a:ext cx="12188825" cy="646042"/>
          </a:xfrm>
        </p:spPr>
        <p:txBody>
          <a:bodyPr>
            <a:noAutofit/>
          </a:bodyPr>
          <a:lstStyle>
            <a:lvl1pPr>
              <a:defRPr>
                <a:solidFill>
                  <a:schemeClr val="bg1"/>
                </a:solidFill>
              </a:defRPr>
            </a:lvl1pPr>
          </a:lstStyle>
          <a:p>
            <a:endParaRPr lang="en-US" dirty="0"/>
          </a:p>
        </p:txBody>
      </p:sp>
      <p:sp>
        <p:nvSpPr>
          <p:cNvPr id="6" name="Text Placeholder 14"/>
          <p:cNvSpPr>
            <a:spLocks noGrp="1"/>
          </p:cNvSpPr>
          <p:nvPr>
            <p:ph idx="1" hasCustomPrompt="1"/>
            <p:custDataLst>
              <p:tags r:id="rId5"/>
            </p:custDataLst>
          </p:nvPr>
        </p:nvSpPr>
        <p:spPr>
          <a:xfrm>
            <a:off x="761806" y="1524006"/>
            <a:ext cx="10665222" cy="4571999"/>
          </a:xfrm>
          <a:prstGeom prst="rect">
            <a:avLst/>
          </a:prstGeom>
        </p:spPr>
        <p:txBody>
          <a:bodyPr vert="horz" lIns="91430" tIns="45715" rIns="91430" bIns="45715" rtlCol="0">
            <a:normAutofit/>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Use this layout for speaker notes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9403536"/>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Section header 1">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9" y="1593"/>
          <a:ext cx="1587" cy="1587"/>
        </p:xfrm>
        <a:graphic>
          <a:graphicData uri="http://schemas.openxmlformats.org/presentationml/2006/ole">
            <mc:AlternateContent xmlns:mc="http://schemas.openxmlformats.org/markup-compatibility/2006">
              <mc:Choice xmlns:v="urn:schemas-microsoft-com:vml" Requires="v">
                <p:oleObj spid="_x0000_s64638"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9" y="1593"/>
                        <a:ext cx="1587" cy="1587"/>
                      </a:xfrm>
                      <a:prstGeom prst="rect">
                        <a:avLst/>
                      </a:prstGeom>
                    </p:spPr>
                  </p:pic>
                </p:oleObj>
              </mc:Fallback>
            </mc:AlternateContent>
          </a:graphicData>
        </a:graphic>
      </p:graphicFrame>
      <p:sp>
        <p:nvSpPr>
          <p:cNvPr id="8" name="Rectangle 7"/>
          <p:cNvSpPr/>
          <p:nvPr userDrawn="1">
            <p:custDataLst>
              <p:tags r:id="rId3"/>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45996" tIns="22999" rIns="45996" bIns="22999" rtlCol="0" anchor="ctr">
            <a:noAutofit/>
          </a:bodyPr>
          <a:lstStyle/>
          <a:p>
            <a:pPr algn="ctr" defTabSz="657039"/>
            <a:endParaRPr lang="en-US" sz="1328">
              <a:solidFill>
                <a:prstClr val="white"/>
              </a:solidFill>
            </a:endParaRPr>
          </a:p>
        </p:txBody>
      </p:sp>
      <p:sp>
        <p:nvSpPr>
          <p:cNvPr id="10" name="Rectangle 9"/>
          <p:cNvSpPr/>
          <p:nvPr>
            <p:custDataLst>
              <p:tags r:id="rId4"/>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45996" tIns="22999" rIns="45996" bIns="22999" rtlCol="0" anchor="ctr">
            <a:noAutofit/>
          </a:bodyPr>
          <a:lstStyle/>
          <a:p>
            <a:pPr algn="ctr" defTabSz="657039"/>
            <a:endParaRPr lang="en-US" sz="1328">
              <a:solidFill>
                <a:prstClr val="white"/>
              </a:solidFill>
            </a:endParaRPr>
          </a:p>
        </p:txBody>
      </p:sp>
      <p:sp>
        <p:nvSpPr>
          <p:cNvPr id="7" name="Rectangle 6"/>
          <p:cNvSpPr/>
          <p:nvPr>
            <p:custDataLst>
              <p:tags r:id="rId5"/>
            </p:custDataLst>
          </p:nvPr>
        </p:nvSpPr>
        <p:spPr>
          <a:xfrm>
            <a:off x="761805" y="1"/>
            <a:ext cx="11427024"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45996" tIns="22999" rIns="45996" bIns="22999" rtlCol="0" anchor="ctr">
            <a:noAutofit/>
          </a:bodyPr>
          <a:lstStyle/>
          <a:p>
            <a:pPr algn="ctr" defTabSz="657039"/>
            <a:endParaRPr lang="en-US" sz="1328">
              <a:solidFill>
                <a:prstClr val="white"/>
              </a:solidFill>
            </a:endParaRPr>
          </a:p>
        </p:txBody>
      </p:sp>
      <p:sp>
        <p:nvSpPr>
          <p:cNvPr id="9" name="Text Placeholder 8"/>
          <p:cNvSpPr>
            <a:spLocks noGrp="1"/>
          </p:cNvSpPr>
          <p:nvPr>
            <p:ph type="body" sz="quarter" idx="13" hasCustomPrompt="1"/>
            <p:custDataLst>
              <p:tags r:id="rId6"/>
            </p:custDataLst>
          </p:nvPr>
        </p:nvSpPr>
        <p:spPr>
          <a:xfrm>
            <a:off x="761802" y="2286001"/>
            <a:ext cx="7618016" cy="2286000"/>
          </a:xfrm>
          <a:prstGeom prst="rect">
            <a:avLst/>
          </a:prstGeom>
        </p:spPr>
        <p:txBody>
          <a:bodyPr lIns="380851" tIns="38085" rIns="76170" bIns="38085" anchor="b">
            <a:noAutofit/>
          </a:bodyPr>
          <a:lstStyle>
            <a:lvl1pPr marL="0" indent="0">
              <a:lnSpc>
                <a:spcPct val="80000"/>
              </a:lnSpc>
              <a:buNone/>
              <a:defRPr sz="2898">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custDataLst>
              <p:tags r:id="rId7"/>
            </p:custDataLst>
          </p:nvPr>
        </p:nvSpPr>
        <p:spPr>
          <a:xfrm>
            <a:off x="761802" y="4572000"/>
            <a:ext cx="7618016" cy="762000"/>
          </a:xfrm>
          <a:prstGeom prst="rect">
            <a:avLst/>
          </a:prstGeom>
        </p:spPr>
        <p:txBody>
          <a:bodyPr lIns="380851" tIns="38085" rIns="76170" bIns="38085">
            <a:noAutofit/>
          </a:bodyPr>
          <a:lstStyle>
            <a:lvl1pPr marL="114987" indent="-114987">
              <a:lnSpc>
                <a:spcPct val="80000"/>
              </a:lnSpc>
              <a:buNone/>
              <a:defRPr lang="en-US" sz="1208" kern="1200" dirty="0">
                <a:solidFill>
                  <a:srgbClr val="FFFFFF"/>
                </a:solidFill>
                <a:latin typeface="Segoe UI" pitchFamily="34" charset="0"/>
                <a:ea typeface="Segoe UI" pitchFamily="34" charset="0"/>
                <a:cs typeface="Segoe UI" pitchFamily="34" charset="0"/>
              </a:defRPr>
            </a:lvl1pPr>
          </a:lstStyle>
          <a:p>
            <a:pPr marL="0" lvl="0" indent="0" algn="l" defTabSz="657039"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1023567879"/>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9" y="1593"/>
          <a:ext cx="1587" cy="1587"/>
        </p:xfrm>
        <a:graphic>
          <a:graphicData uri="http://schemas.openxmlformats.org/presentationml/2006/ole">
            <mc:AlternateContent xmlns:mc="http://schemas.openxmlformats.org/markup-compatibility/2006">
              <mc:Choice xmlns:v="urn:schemas-microsoft-com:vml" Requires="v">
                <p:oleObj spid="_x0000_s65662"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9" y="1593"/>
                        <a:ext cx="1587" cy="1587"/>
                      </a:xfrm>
                      <a:prstGeom prst="rect">
                        <a:avLst/>
                      </a:prstGeom>
                    </p:spPr>
                  </p:pic>
                </p:oleObj>
              </mc:Fallback>
            </mc:AlternateContent>
          </a:graphicData>
        </a:graphic>
      </p:graphicFrame>
      <p:sp>
        <p:nvSpPr>
          <p:cNvPr id="10" name="Rectangle 9"/>
          <p:cNvSpPr/>
          <p:nvPr>
            <p:custDataLst>
              <p:tags r:id="rId3"/>
            </p:custDataLst>
          </p:nvPr>
        </p:nvSpPr>
        <p:spPr>
          <a:xfrm>
            <a:off x="761805" y="1"/>
            <a:ext cx="11427024"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45996" tIns="22999" rIns="45996" bIns="22999" rtlCol="0" anchor="ctr">
            <a:noAutofit/>
          </a:bodyPr>
          <a:lstStyle/>
          <a:p>
            <a:pPr algn="ctr" defTabSz="657039"/>
            <a:endParaRPr lang="en-US" sz="1328">
              <a:solidFill>
                <a:prstClr val="white"/>
              </a:solidFill>
            </a:endParaRPr>
          </a:p>
        </p:txBody>
      </p:sp>
      <p:sp>
        <p:nvSpPr>
          <p:cNvPr id="7" name="Rectangle 6"/>
          <p:cNvSpPr/>
          <p:nvPr>
            <p:custDataLst>
              <p:tags r:id="rId4"/>
            </p:custDataLst>
          </p:nvPr>
        </p:nvSpPr>
        <p:spPr>
          <a:xfrm>
            <a:off x="761805" y="1"/>
            <a:ext cx="11427024"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45996" tIns="22999" rIns="45996" bIns="22999" rtlCol="0" anchor="ctr">
            <a:noAutofit/>
          </a:bodyPr>
          <a:lstStyle/>
          <a:p>
            <a:pPr algn="ctr" defTabSz="657039"/>
            <a:endParaRPr lang="en-US" sz="1328">
              <a:solidFill>
                <a:prstClr val="white"/>
              </a:solidFill>
            </a:endParaRPr>
          </a:p>
        </p:txBody>
      </p:sp>
      <p:sp>
        <p:nvSpPr>
          <p:cNvPr id="8" name="Rectangle 7"/>
          <p:cNvSpPr/>
          <p:nvPr userDrawn="1">
            <p:custDataLst>
              <p:tags r:id="rId5"/>
            </p:custDataLst>
          </p:nvPr>
        </p:nvSpPr>
        <p:spPr>
          <a:xfrm>
            <a:off x="761805" y="1"/>
            <a:ext cx="11427024"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45996" tIns="22999" rIns="45996" bIns="22999" rtlCol="0" anchor="ctr">
            <a:noAutofit/>
          </a:bodyPr>
          <a:lstStyle/>
          <a:p>
            <a:pPr algn="ctr" defTabSz="657039"/>
            <a:endParaRPr lang="en-US" sz="1328">
              <a:solidFill>
                <a:prstClr val="white"/>
              </a:solidFill>
            </a:endParaRPr>
          </a:p>
        </p:txBody>
      </p:sp>
      <p:sp>
        <p:nvSpPr>
          <p:cNvPr id="9" name="Text Placeholder 8"/>
          <p:cNvSpPr>
            <a:spLocks noGrp="1"/>
          </p:cNvSpPr>
          <p:nvPr>
            <p:ph type="body" sz="quarter" idx="13" hasCustomPrompt="1"/>
            <p:custDataLst>
              <p:tags r:id="rId6"/>
            </p:custDataLst>
          </p:nvPr>
        </p:nvSpPr>
        <p:spPr>
          <a:xfrm>
            <a:off x="761802" y="2286001"/>
            <a:ext cx="7618016" cy="2286000"/>
          </a:xfrm>
          <a:prstGeom prst="rect">
            <a:avLst/>
          </a:prstGeom>
        </p:spPr>
        <p:txBody>
          <a:bodyPr lIns="380851" tIns="38085" rIns="76170" bIns="38085" anchor="b">
            <a:noAutofit/>
          </a:bodyPr>
          <a:lstStyle>
            <a:lvl1pPr marL="0" indent="0">
              <a:lnSpc>
                <a:spcPct val="80000"/>
              </a:lnSpc>
              <a:buNone/>
              <a:defRPr sz="2898">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custDataLst>
              <p:tags r:id="rId7"/>
            </p:custDataLst>
          </p:nvPr>
        </p:nvSpPr>
        <p:spPr>
          <a:xfrm>
            <a:off x="761802" y="4572000"/>
            <a:ext cx="7618016" cy="762000"/>
          </a:xfrm>
          <a:prstGeom prst="rect">
            <a:avLst/>
          </a:prstGeom>
        </p:spPr>
        <p:txBody>
          <a:bodyPr lIns="380851" tIns="38085" rIns="76170" bIns="38085">
            <a:noAutofit/>
          </a:bodyPr>
          <a:lstStyle>
            <a:lvl1pPr marL="114987" indent="-114987">
              <a:lnSpc>
                <a:spcPct val="80000"/>
              </a:lnSpc>
              <a:buNone/>
              <a:defRPr lang="en-US" sz="1208" kern="1200" dirty="0">
                <a:solidFill>
                  <a:srgbClr val="FFFFFF"/>
                </a:solidFill>
                <a:latin typeface="Segoe UI" pitchFamily="34" charset="0"/>
                <a:ea typeface="Segoe UI" pitchFamily="34" charset="0"/>
                <a:cs typeface="Segoe UI" pitchFamily="34" charset="0"/>
              </a:defRPr>
            </a:lvl1pPr>
          </a:lstStyle>
          <a:p>
            <a:pPr marL="0" lvl="0" indent="0" algn="l" defTabSz="657039"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4174451295"/>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9" y="1593"/>
          <a:ext cx="1587" cy="1587"/>
        </p:xfrm>
        <a:graphic>
          <a:graphicData uri="http://schemas.openxmlformats.org/presentationml/2006/ole">
            <mc:AlternateContent xmlns:mc="http://schemas.openxmlformats.org/markup-compatibility/2006">
              <mc:Choice xmlns:v="urn:schemas-microsoft-com:vml" Requires="v">
                <p:oleObj spid="_x0000_s66686"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9" y="1593"/>
                        <a:ext cx="1587" cy="1587"/>
                      </a:xfrm>
                      <a:prstGeom prst="rect">
                        <a:avLst/>
                      </a:prstGeom>
                    </p:spPr>
                  </p:pic>
                </p:oleObj>
              </mc:Fallback>
            </mc:AlternateContent>
          </a:graphicData>
        </a:graphic>
      </p:graphicFrame>
      <p:sp>
        <p:nvSpPr>
          <p:cNvPr id="8" name="Rectangle 7"/>
          <p:cNvSpPr/>
          <p:nvPr userDrawn="1">
            <p:custDataLst>
              <p:tags r:id="rId3"/>
            </p:custDataLst>
          </p:nvPr>
        </p:nvSpPr>
        <p:spPr>
          <a:xfrm>
            <a:off x="761805" y="1"/>
            <a:ext cx="11427024"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45996" tIns="22999" rIns="45996" bIns="22999" rtlCol="0" anchor="ctr">
            <a:noAutofit/>
          </a:bodyPr>
          <a:lstStyle/>
          <a:p>
            <a:pPr algn="ctr" defTabSz="657039"/>
            <a:endParaRPr lang="en-US" sz="1328">
              <a:solidFill>
                <a:prstClr val="white"/>
              </a:solidFill>
            </a:endParaRPr>
          </a:p>
        </p:txBody>
      </p:sp>
      <p:sp>
        <p:nvSpPr>
          <p:cNvPr id="10" name="Rectangle 9"/>
          <p:cNvSpPr/>
          <p:nvPr>
            <p:custDataLst>
              <p:tags r:id="rId4"/>
            </p:custDataLst>
          </p:nvPr>
        </p:nvSpPr>
        <p:spPr>
          <a:xfrm>
            <a:off x="761805" y="1"/>
            <a:ext cx="11427024"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45996" tIns="22999" rIns="45996" bIns="22999" rtlCol="0" anchor="ctr">
            <a:noAutofit/>
          </a:bodyPr>
          <a:lstStyle/>
          <a:p>
            <a:pPr algn="ctr" defTabSz="657039"/>
            <a:endParaRPr lang="en-US" sz="1328">
              <a:solidFill>
                <a:prstClr val="white"/>
              </a:solidFill>
            </a:endParaRPr>
          </a:p>
        </p:txBody>
      </p:sp>
      <p:sp>
        <p:nvSpPr>
          <p:cNvPr id="7" name="Rectangle 6"/>
          <p:cNvSpPr/>
          <p:nvPr>
            <p:custDataLst>
              <p:tags r:id="rId5"/>
            </p:custDataLst>
          </p:nvPr>
        </p:nvSpPr>
        <p:spPr>
          <a:xfrm>
            <a:off x="761805" y="1"/>
            <a:ext cx="11427024"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45996" tIns="22999" rIns="45996" bIns="22999" rtlCol="0" anchor="ctr">
            <a:noAutofit/>
          </a:bodyPr>
          <a:lstStyle/>
          <a:p>
            <a:pPr algn="ctr" defTabSz="657039"/>
            <a:endParaRPr lang="en-US" sz="1328">
              <a:solidFill>
                <a:prstClr val="white"/>
              </a:solidFill>
            </a:endParaRPr>
          </a:p>
        </p:txBody>
      </p:sp>
      <p:sp>
        <p:nvSpPr>
          <p:cNvPr id="9" name="Text Placeholder 8"/>
          <p:cNvSpPr>
            <a:spLocks noGrp="1"/>
          </p:cNvSpPr>
          <p:nvPr>
            <p:ph type="body" sz="quarter" idx="13" hasCustomPrompt="1"/>
            <p:custDataLst>
              <p:tags r:id="rId6"/>
            </p:custDataLst>
          </p:nvPr>
        </p:nvSpPr>
        <p:spPr>
          <a:xfrm>
            <a:off x="761802" y="2286001"/>
            <a:ext cx="7618016" cy="2286000"/>
          </a:xfrm>
          <a:prstGeom prst="rect">
            <a:avLst/>
          </a:prstGeom>
        </p:spPr>
        <p:txBody>
          <a:bodyPr lIns="380851" tIns="38085" rIns="76170" bIns="38085" anchor="b">
            <a:noAutofit/>
          </a:bodyPr>
          <a:lstStyle>
            <a:lvl1pPr marL="0" indent="0">
              <a:lnSpc>
                <a:spcPct val="80000"/>
              </a:lnSpc>
              <a:buNone/>
              <a:defRPr sz="2898">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custDataLst>
              <p:tags r:id="rId7"/>
            </p:custDataLst>
          </p:nvPr>
        </p:nvSpPr>
        <p:spPr>
          <a:xfrm>
            <a:off x="761802" y="4572000"/>
            <a:ext cx="7618016" cy="762000"/>
          </a:xfrm>
          <a:prstGeom prst="rect">
            <a:avLst/>
          </a:prstGeom>
        </p:spPr>
        <p:txBody>
          <a:bodyPr lIns="380851" tIns="38085" rIns="76170" bIns="38085">
            <a:noAutofit/>
          </a:bodyPr>
          <a:lstStyle>
            <a:lvl1pPr marL="114987" indent="-114987">
              <a:lnSpc>
                <a:spcPct val="80000"/>
              </a:lnSpc>
              <a:buNone/>
              <a:defRPr lang="en-US" sz="1208" kern="1200" dirty="0">
                <a:solidFill>
                  <a:srgbClr val="FFFFFF"/>
                </a:solidFill>
                <a:latin typeface="Segoe UI" pitchFamily="34" charset="0"/>
                <a:ea typeface="Segoe UI" pitchFamily="34" charset="0"/>
                <a:cs typeface="Segoe UI" pitchFamily="34" charset="0"/>
              </a:defRPr>
            </a:lvl1pPr>
          </a:lstStyle>
          <a:p>
            <a:pPr marL="0" lvl="0" indent="0" algn="l" defTabSz="657039"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535724601"/>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Microsoft logo 1">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9" y="1593"/>
          <a:ext cx="1587" cy="1587"/>
        </p:xfrm>
        <a:graphic>
          <a:graphicData uri="http://schemas.openxmlformats.org/presentationml/2006/ole">
            <mc:AlternateContent xmlns:mc="http://schemas.openxmlformats.org/markup-compatibility/2006">
              <mc:Choice xmlns:v="urn:schemas-microsoft-com:vml" Requires="v">
                <p:oleObj spid="_x0000_s67710" name="think-cell Slide" r:id="rId8" imgW="270" imgH="270" progId="TCLayout.ActiveDocument.1">
                  <p:embed/>
                </p:oleObj>
              </mc:Choice>
              <mc:Fallback>
                <p:oleObj name="think-cell Slide" r:id="rId8" imgW="270" imgH="270" progId="TCLayout.ActiveDocument.1">
                  <p:embed/>
                  <p:pic>
                    <p:nvPicPr>
                      <p:cNvPr id="0" name=""/>
                      <p:cNvPicPr/>
                      <p:nvPr/>
                    </p:nvPicPr>
                    <p:blipFill>
                      <a:blip r:embed="rId9"/>
                      <a:stretch>
                        <a:fillRect/>
                      </a:stretch>
                    </p:blipFill>
                    <p:spPr>
                      <a:xfrm>
                        <a:off x="1589" y="1593"/>
                        <a:ext cx="1587" cy="1587"/>
                      </a:xfrm>
                      <a:prstGeom prst="rect">
                        <a:avLst/>
                      </a:prstGeom>
                    </p:spPr>
                  </p:pic>
                </p:oleObj>
              </mc:Fallback>
            </mc:AlternateContent>
          </a:graphicData>
        </a:graphic>
      </p:graphicFrame>
      <p:sp>
        <p:nvSpPr>
          <p:cNvPr id="5" name="Rectangle 4"/>
          <p:cNvSpPr/>
          <p:nvPr>
            <p:custDataLst>
              <p:tags r:id="rId3"/>
            </p:custDataLst>
          </p:nvPr>
        </p:nvSpPr>
        <p:spPr>
          <a:xfrm>
            <a:off x="4" y="0"/>
            <a:ext cx="12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6001" tIns="23000" rIns="46001" bIns="23000" rtlCol="0" anchor="ctr"/>
          <a:lstStyle/>
          <a:p>
            <a:pPr algn="ctr" defTabSz="657039"/>
            <a:endParaRPr lang="en-US" sz="1328">
              <a:solidFill>
                <a:prstClr val="white"/>
              </a:solidFill>
            </a:endParaRPr>
          </a:p>
        </p:txBody>
      </p:sp>
      <p:pic>
        <p:nvPicPr>
          <p:cNvPr id="7" name="Picture 6"/>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658645" y="3048000"/>
            <a:ext cx="2570736" cy="419108"/>
          </a:xfrm>
          <a:prstGeom prst="rect">
            <a:avLst/>
          </a:prstGeom>
        </p:spPr>
      </p:pic>
      <p:sp>
        <p:nvSpPr>
          <p:cNvPr id="4" name="Rectangle 3"/>
          <p:cNvSpPr/>
          <p:nvPr>
            <p:custDataLst>
              <p:tags r:id="rId5"/>
            </p:custDataLst>
          </p:nvPr>
        </p:nvSpPr>
        <p:spPr>
          <a:xfrm>
            <a:off x="4" y="0"/>
            <a:ext cx="12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6001" tIns="23000" rIns="46001" bIns="23000" rtlCol="0" anchor="ctr"/>
          <a:lstStyle/>
          <a:p>
            <a:pPr algn="ctr" defTabSz="657039"/>
            <a:endParaRPr lang="en-US" sz="1328">
              <a:solidFill>
                <a:prstClr val="white"/>
              </a:solidFill>
            </a:endParaRPr>
          </a:p>
        </p:txBody>
      </p:sp>
      <p:pic>
        <p:nvPicPr>
          <p:cNvPr id="8" name="Picture 7"/>
          <p:cNvPicPr>
            <a:picLocks noChangeAspect="1"/>
          </p:cNvPicPr>
          <p:nvPr userDrawn="1">
            <p:custDataLst>
              <p:tags r:id="rId6"/>
            </p:custDataLst>
          </p:nvPr>
        </p:nvPicPr>
        <p:blipFill>
          <a:blip r:embed="rId11" cstate="print">
            <a:extLst>
              <a:ext uri="{28A0092B-C50C-407E-A947-70E740481C1C}">
                <a14:useLocalDpi xmlns:a14="http://schemas.microsoft.com/office/drawing/2010/main" val="0"/>
              </a:ext>
            </a:extLst>
          </a:blip>
          <a:stretch>
            <a:fillRect/>
          </a:stretch>
        </p:blipFill>
        <p:spPr>
          <a:xfrm>
            <a:off x="446122" y="2899242"/>
            <a:ext cx="2880366" cy="1059525"/>
          </a:xfrm>
          <a:prstGeom prst="rect">
            <a:avLst/>
          </a:prstGeom>
        </p:spPr>
      </p:pic>
    </p:spTree>
    <p:extLst>
      <p:ext uri="{BB962C8B-B14F-4D97-AF65-F5344CB8AC3E}">
        <p14:creationId xmlns:p14="http://schemas.microsoft.com/office/powerpoint/2010/main" val="410527138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0.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17" Type="http://schemas.openxmlformats.org/officeDocument/2006/relationships/image" Target="../media/image45.png"/><Relationship Id="rId2" Type="http://schemas.openxmlformats.org/officeDocument/2006/relationships/slideLayout" Target="../slideLayouts/slideLayout174.xml"/><Relationship Id="rId16" Type="http://schemas.openxmlformats.org/officeDocument/2006/relationships/theme" Target="../theme/theme11.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slideLayout" Target="../slideLayouts/slideLayout18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slideLayout" Target="../slideLayouts/slideLayout18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18" Type="http://schemas.openxmlformats.org/officeDocument/2006/relationships/slideLayout" Target="../slideLayouts/slideLayout205.xml"/><Relationship Id="rId3" Type="http://schemas.openxmlformats.org/officeDocument/2006/relationships/slideLayout" Target="../slideLayouts/slideLayout190.xml"/><Relationship Id="rId21" Type="http://schemas.openxmlformats.org/officeDocument/2006/relationships/slideLayout" Target="../slideLayouts/slideLayout208.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17" Type="http://schemas.openxmlformats.org/officeDocument/2006/relationships/slideLayout" Target="../slideLayouts/slideLayout204.xml"/><Relationship Id="rId25" Type="http://schemas.openxmlformats.org/officeDocument/2006/relationships/theme" Target="../theme/theme12.xml"/><Relationship Id="rId2" Type="http://schemas.openxmlformats.org/officeDocument/2006/relationships/slideLayout" Target="../slideLayouts/slideLayout189.xml"/><Relationship Id="rId16" Type="http://schemas.openxmlformats.org/officeDocument/2006/relationships/slideLayout" Target="../slideLayouts/slideLayout203.xml"/><Relationship Id="rId20" Type="http://schemas.openxmlformats.org/officeDocument/2006/relationships/slideLayout" Target="../slideLayouts/slideLayout207.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24" Type="http://schemas.openxmlformats.org/officeDocument/2006/relationships/slideLayout" Target="../slideLayouts/slideLayout211.xml"/><Relationship Id="rId5" Type="http://schemas.openxmlformats.org/officeDocument/2006/relationships/slideLayout" Target="../slideLayouts/slideLayout192.xml"/><Relationship Id="rId15" Type="http://schemas.openxmlformats.org/officeDocument/2006/relationships/slideLayout" Target="../slideLayouts/slideLayout202.xml"/><Relationship Id="rId23" Type="http://schemas.openxmlformats.org/officeDocument/2006/relationships/slideLayout" Target="../slideLayouts/slideLayout210.xml"/><Relationship Id="rId10" Type="http://schemas.openxmlformats.org/officeDocument/2006/relationships/slideLayout" Target="../slideLayouts/slideLayout197.xml"/><Relationship Id="rId19" Type="http://schemas.openxmlformats.org/officeDocument/2006/relationships/slideLayout" Target="../slideLayouts/slideLayout206.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 Id="rId22" Type="http://schemas.openxmlformats.org/officeDocument/2006/relationships/slideLayout" Target="../slideLayouts/slideLayout20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18" Type="http://schemas.openxmlformats.org/officeDocument/2006/relationships/slideLayout" Target="../slideLayouts/slideLayout229.xml"/><Relationship Id="rId26" Type="http://schemas.openxmlformats.org/officeDocument/2006/relationships/slideLayout" Target="../slideLayouts/slideLayout237.xml"/><Relationship Id="rId39" Type="http://schemas.openxmlformats.org/officeDocument/2006/relationships/image" Target="../media/image10.emf"/><Relationship Id="rId3" Type="http://schemas.openxmlformats.org/officeDocument/2006/relationships/slideLayout" Target="../slideLayouts/slideLayout214.xml"/><Relationship Id="rId21" Type="http://schemas.openxmlformats.org/officeDocument/2006/relationships/slideLayout" Target="../slideLayouts/slideLayout232.xml"/><Relationship Id="rId34" Type="http://schemas.openxmlformats.org/officeDocument/2006/relationships/tags" Target="../tags/tag296.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17" Type="http://schemas.openxmlformats.org/officeDocument/2006/relationships/slideLayout" Target="../slideLayouts/slideLayout228.xml"/><Relationship Id="rId25" Type="http://schemas.openxmlformats.org/officeDocument/2006/relationships/slideLayout" Target="../slideLayouts/slideLayout236.xml"/><Relationship Id="rId33" Type="http://schemas.openxmlformats.org/officeDocument/2006/relationships/tags" Target="../tags/tag295.xml"/><Relationship Id="rId38" Type="http://schemas.openxmlformats.org/officeDocument/2006/relationships/oleObject" Target="../embeddings/oleObject45.bin"/><Relationship Id="rId2" Type="http://schemas.openxmlformats.org/officeDocument/2006/relationships/slideLayout" Target="../slideLayouts/slideLayout213.xml"/><Relationship Id="rId16" Type="http://schemas.openxmlformats.org/officeDocument/2006/relationships/slideLayout" Target="../slideLayouts/slideLayout227.xml"/><Relationship Id="rId20" Type="http://schemas.openxmlformats.org/officeDocument/2006/relationships/slideLayout" Target="../slideLayouts/slideLayout231.xml"/><Relationship Id="rId29" Type="http://schemas.openxmlformats.org/officeDocument/2006/relationships/slideLayout" Target="../slideLayouts/slideLayout240.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24" Type="http://schemas.openxmlformats.org/officeDocument/2006/relationships/slideLayout" Target="../slideLayouts/slideLayout235.xml"/><Relationship Id="rId32" Type="http://schemas.openxmlformats.org/officeDocument/2006/relationships/vmlDrawing" Target="../drawings/vmlDrawing45.vml"/><Relationship Id="rId37" Type="http://schemas.openxmlformats.org/officeDocument/2006/relationships/tags" Target="../tags/tag299.xml"/><Relationship Id="rId5" Type="http://schemas.openxmlformats.org/officeDocument/2006/relationships/slideLayout" Target="../slideLayouts/slideLayout216.xml"/><Relationship Id="rId15" Type="http://schemas.openxmlformats.org/officeDocument/2006/relationships/slideLayout" Target="../slideLayouts/slideLayout226.xml"/><Relationship Id="rId23" Type="http://schemas.openxmlformats.org/officeDocument/2006/relationships/slideLayout" Target="../slideLayouts/slideLayout234.xml"/><Relationship Id="rId28" Type="http://schemas.openxmlformats.org/officeDocument/2006/relationships/slideLayout" Target="../slideLayouts/slideLayout239.xml"/><Relationship Id="rId36" Type="http://schemas.openxmlformats.org/officeDocument/2006/relationships/tags" Target="../tags/tag298.xml"/><Relationship Id="rId10" Type="http://schemas.openxmlformats.org/officeDocument/2006/relationships/slideLayout" Target="../slideLayouts/slideLayout221.xml"/><Relationship Id="rId19" Type="http://schemas.openxmlformats.org/officeDocument/2006/relationships/slideLayout" Target="../slideLayouts/slideLayout230.xml"/><Relationship Id="rId31" Type="http://schemas.openxmlformats.org/officeDocument/2006/relationships/theme" Target="../theme/theme13.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 Id="rId22" Type="http://schemas.openxmlformats.org/officeDocument/2006/relationships/slideLayout" Target="../slideLayouts/slideLayout233.xml"/><Relationship Id="rId27" Type="http://schemas.openxmlformats.org/officeDocument/2006/relationships/slideLayout" Target="../slideLayouts/slideLayout238.xml"/><Relationship Id="rId30" Type="http://schemas.openxmlformats.org/officeDocument/2006/relationships/slideLayout" Target="../slideLayouts/slideLayout241.xml"/><Relationship Id="rId35" Type="http://schemas.openxmlformats.org/officeDocument/2006/relationships/tags" Target="../tags/tag29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18" Type="http://schemas.openxmlformats.org/officeDocument/2006/relationships/slideLayout" Target="../slideLayouts/slideLayout259.xml"/><Relationship Id="rId26" Type="http://schemas.openxmlformats.org/officeDocument/2006/relationships/slideLayout" Target="../slideLayouts/slideLayout267.xml"/><Relationship Id="rId3" Type="http://schemas.openxmlformats.org/officeDocument/2006/relationships/slideLayout" Target="../slideLayouts/slideLayout244.xml"/><Relationship Id="rId21" Type="http://schemas.openxmlformats.org/officeDocument/2006/relationships/slideLayout" Target="../slideLayouts/slideLayout262.xml"/><Relationship Id="rId34" Type="http://schemas.openxmlformats.org/officeDocument/2006/relationships/oleObject" Target="../embeddings/oleObject67.bin"/><Relationship Id="rId7" Type="http://schemas.openxmlformats.org/officeDocument/2006/relationships/slideLayout" Target="../slideLayouts/slideLayout248.xml"/><Relationship Id="rId12" Type="http://schemas.openxmlformats.org/officeDocument/2006/relationships/slideLayout" Target="../slideLayouts/slideLayout253.xml"/><Relationship Id="rId17" Type="http://schemas.openxmlformats.org/officeDocument/2006/relationships/slideLayout" Target="../slideLayouts/slideLayout258.xml"/><Relationship Id="rId25" Type="http://schemas.openxmlformats.org/officeDocument/2006/relationships/slideLayout" Target="../slideLayouts/slideLayout266.xml"/><Relationship Id="rId33" Type="http://schemas.openxmlformats.org/officeDocument/2006/relationships/tags" Target="../tags/tag447.xml"/><Relationship Id="rId2" Type="http://schemas.openxmlformats.org/officeDocument/2006/relationships/slideLayout" Target="../slideLayouts/slideLayout243.xml"/><Relationship Id="rId16" Type="http://schemas.openxmlformats.org/officeDocument/2006/relationships/slideLayout" Target="../slideLayouts/slideLayout257.xml"/><Relationship Id="rId20" Type="http://schemas.openxmlformats.org/officeDocument/2006/relationships/slideLayout" Target="../slideLayouts/slideLayout261.xml"/><Relationship Id="rId29" Type="http://schemas.openxmlformats.org/officeDocument/2006/relationships/tags" Target="../tags/tag4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24" Type="http://schemas.openxmlformats.org/officeDocument/2006/relationships/slideLayout" Target="../slideLayouts/slideLayout265.xml"/><Relationship Id="rId32" Type="http://schemas.openxmlformats.org/officeDocument/2006/relationships/tags" Target="../tags/tag446.xml"/><Relationship Id="rId5" Type="http://schemas.openxmlformats.org/officeDocument/2006/relationships/slideLayout" Target="../slideLayouts/slideLayout246.xml"/><Relationship Id="rId15" Type="http://schemas.openxmlformats.org/officeDocument/2006/relationships/slideLayout" Target="../slideLayouts/slideLayout256.xml"/><Relationship Id="rId23" Type="http://schemas.openxmlformats.org/officeDocument/2006/relationships/slideLayout" Target="../slideLayouts/slideLayout264.xml"/><Relationship Id="rId28" Type="http://schemas.openxmlformats.org/officeDocument/2006/relationships/vmlDrawing" Target="../drawings/vmlDrawing67.vml"/><Relationship Id="rId10" Type="http://schemas.openxmlformats.org/officeDocument/2006/relationships/slideLayout" Target="../slideLayouts/slideLayout251.xml"/><Relationship Id="rId19" Type="http://schemas.openxmlformats.org/officeDocument/2006/relationships/slideLayout" Target="../slideLayouts/slideLayout260.xml"/><Relationship Id="rId31" Type="http://schemas.openxmlformats.org/officeDocument/2006/relationships/tags" Target="../tags/tag445.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 Id="rId22" Type="http://schemas.openxmlformats.org/officeDocument/2006/relationships/slideLayout" Target="../slideLayouts/slideLayout263.xml"/><Relationship Id="rId27" Type="http://schemas.openxmlformats.org/officeDocument/2006/relationships/theme" Target="../theme/theme14.xml"/><Relationship Id="rId30" Type="http://schemas.openxmlformats.org/officeDocument/2006/relationships/tags" Target="../tags/tag444.xml"/><Relationship Id="rId35" Type="http://schemas.openxmlformats.org/officeDocument/2006/relationships/image" Target="../media/image10.emf"/></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slideLayout" Target="../slideLayouts/slideLayout280.xml"/><Relationship Id="rId18" Type="http://schemas.openxmlformats.org/officeDocument/2006/relationships/slideLayout" Target="../slideLayouts/slideLayout285.xml"/><Relationship Id="rId26" Type="http://schemas.openxmlformats.org/officeDocument/2006/relationships/slideLayout" Target="../slideLayouts/slideLayout293.xml"/><Relationship Id="rId39" Type="http://schemas.openxmlformats.org/officeDocument/2006/relationships/image" Target="../media/image10.emf"/><Relationship Id="rId3" Type="http://schemas.openxmlformats.org/officeDocument/2006/relationships/slideLayout" Target="../slideLayouts/slideLayout270.xml"/><Relationship Id="rId21" Type="http://schemas.openxmlformats.org/officeDocument/2006/relationships/slideLayout" Target="../slideLayouts/slideLayout288.xml"/><Relationship Id="rId34" Type="http://schemas.openxmlformats.org/officeDocument/2006/relationships/tags" Target="../tags/tag592.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17" Type="http://schemas.openxmlformats.org/officeDocument/2006/relationships/slideLayout" Target="../slideLayouts/slideLayout284.xml"/><Relationship Id="rId25" Type="http://schemas.openxmlformats.org/officeDocument/2006/relationships/slideLayout" Target="../slideLayouts/slideLayout292.xml"/><Relationship Id="rId33" Type="http://schemas.openxmlformats.org/officeDocument/2006/relationships/tags" Target="../tags/tag591.xml"/><Relationship Id="rId38" Type="http://schemas.openxmlformats.org/officeDocument/2006/relationships/oleObject" Target="../embeddings/oleObject89.bin"/><Relationship Id="rId2" Type="http://schemas.openxmlformats.org/officeDocument/2006/relationships/slideLayout" Target="../slideLayouts/slideLayout269.xml"/><Relationship Id="rId16" Type="http://schemas.openxmlformats.org/officeDocument/2006/relationships/slideLayout" Target="../slideLayouts/slideLayout283.xml"/><Relationship Id="rId20" Type="http://schemas.openxmlformats.org/officeDocument/2006/relationships/slideLayout" Target="../slideLayouts/slideLayout287.xml"/><Relationship Id="rId29" Type="http://schemas.openxmlformats.org/officeDocument/2006/relationships/slideLayout" Target="../slideLayouts/slideLayout296.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24" Type="http://schemas.openxmlformats.org/officeDocument/2006/relationships/slideLayout" Target="../slideLayouts/slideLayout291.xml"/><Relationship Id="rId32" Type="http://schemas.openxmlformats.org/officeDocument/2006/relationships/vmlDrawing" Target="../drawings/vmlDrawing89.vml"/><Relationship Id="rId37" Type="http://schemas.openxmlformats.org/officeDocument/2006/relationships/tags" Target="../tags/tag595.xml"/><Relationship Id="rId5" Type="http://schemas.openxmlformats.org/officeDocument/2006/relationships/slideLayout" Target="../slideLayouts/slideLayout272.xml"/><Relationship Id="rId15" Type="http://schemas.openxmlformats.org/officeDocument/2006/relationships/slideLayout" Target="../slideLayouts/slideLayout282.xml"/><Relationship Id="rId23" Type="http://schemas.openxmlformats.org/officeDocument/2006/relationships/slideLayout" Target="../slideLayouts/slideLayout290.xml"/><Relationship Id="rId28" Type="http://schemas.openxmlformats.org/officeDocument/2006/relationships/slideLayout" Target="../slideLayouts/slideLayout295.xml"/><Relationship Id="rId36" Type="http://schemas.openxmlformats.org/officeDocument/2006/relationships/tags" Target="../tags/tag594.xml"/><Relationship Id="rId10" Type="http://schemas.openxmlformats.org/officeDocument/2006/relationships/slideLayout" Target="../slideLayouts/slideLayout277.xml"/><Relationship Id="rId19" Type="http://schemas.openxmlformats.org/officeDocument/2006/relationships/slideLayout" Target="../slideLayouts/slideLayout286.xml"/><Relationship Id="rId31" Type="http://schemas.openxmlformats.org/officeDocument/2006/relationships/theme" Target="../theme/theme15.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slideLayout" Target="../slideLayouts/slideLayout281.xml"/><Relationship Id="rId22" Type="http://schemas.openxmlformats.org/officeDocument/2006/relationships/slideLayout" Target="../slideLayouts/slideLayout289.xml"/><Relationship Id="rId27" Type="http://schemas.openxmlformats.org/officeDocument/2006/relationships/slideLayout" Target="../slideLayouts/slideLayout294.xml"/><Relationship Id="rId30" Type="http://schemas.openxmlformats.org/officeDocument/2006/relationships/slideLayout" Target="../slideLayouts/slideLayout297.xml"/><Relationship Id="rId35" Type="http://schemas.openxmlformats.org/officeDocument/2006/relationships/tags" Target="../tags/tag59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slideLayout" Target="../slideLayouts/slideLayout310.xml"/><Relationship Id="rId18" Type="http://schemas.openxmlformats.org/officeDocument/2006/relationships/theme" Target="../theme/theme16.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slideLayout" Target="../slideLayouts/slideLayout309.xml"/><Relationship Id="rId17" Type="http://schemas.openxmlformats.org/officeDocument/2006/relationships/slideLayout" Target="../slideLayouts/slideLayout314.xml"/><Relationship Id="rId2" Type="http://schemas.openxmlformats.org/officeDocument/2006/relationships/slideLayout" Target="../slideLayouts/slideLayout299.xml"/><Relationship Id="rId16" Type="http://schemas.openxmlformats.org/officeDocument/2006/relationships/slideLayout" Target="../slideLayouts/slideLayout313.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5" Type="http://schemas.openxmlformats.org/officeDocument/2006/relationships/slideLayout" Target="../slideLayouts/slideLayout31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slideLayout" Target="../slideLayouts/slideLayout31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slideLayout" Target="../slideLayouts/slideLayout327.xml"/><Relationship Id="rId18" Type="http://schemas.openxmlformats.org/officeDocument/2006/relationships/image" Target="../media/image45.png"/><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slideLayout" Target="../slideLayouts/slideLayout326.xml"/><Relationship Id="rId17" Type="http://schemas.openxmlformats.org/officeDocument/2006/relationships/theme" Target="../theme/theme17.xml"/><Relationship Id="rId2" Type="http://schemas.openxmlformats.org/officeDocument/2006/relationships/slideLayout" Target="../slideLayouts/slideLayout316.xml"/><Relationship Id="rId16" Type="http://schemas.openxmlformats.org/officeDocument/2006/relationships/slideLayout" Target="../slideLayouts/slideLayout330.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5" Type="http://schemas.openxmlformats.org/officeDocument/2006/relationships/slideLayout" Target="../slideLayouts/slideLayout32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 Id="rId14" Type="http://schemas.openxmlformats.org/officeDocument/2006/relationships/slideLayout" Target="../slideLayouts/slideLayout32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slideLayout" Target="../slideLayouts/slideLayout343.xml"/><Relationship Id="rId18" Type="http://schemas.openxmlformats.org/officeDocument/2006/relationships/theme" Target="../theme/theme1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17" Type="http://schemas.openxmlformats.org/officeDocument/2006/relationships/slideLayout" Target="../slideLayouts/slideLayout347.xml"/><Relationship Id="rId2" Type="http://schemas.openxmlformats.org/officeDocument/2006/relationships/slideLayout" Target="../slideLayouts/slideLayout332.xml"/><Relationship Id="rId16" Type="http://schemas.openxmlformats.org/officeDocument/2006/relationships/slideLayout" Target="../slideLayouts/slideLayout346.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5" Type="http://schemas.openxmlformats.org/officeDocument/2006/relationships/slideLayout" Target="../slideLayouts/slideLayout34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slideLayout" Target="../slideLayouts/slideLayout34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slideLayout" Target="../slideLayouts/slideLayout360.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slideLayout" Target="../slideLayouts/slideLayout359.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68.xml"/><Relationship Id="rId13" Type="http://schemas.openxmlformats.org/officeDocument/2006/relationships/slideLayout" Target="../slideLayouts/slideLayout373.xml"/><Relationship Id="rId18" Type="http://schemas.openxmlformats.org/officeDocument/2006/relationships/slideLayout" Target="../slideLayouts/slideLayout378.xml"/><Relationship Id="rId26" Type="http://schemas.openxmlformats.org/officeDocument/2006/relationships/slideLayout" Target="../slideLayouts/slideLayout386.xml"/><Relationship Id="rId39" Type="http://schemas.openxmlformats.org/officeDocument/2006/relationships/image" Target="../media/image10.emf"/><Relationship Id="rId3" Type="http://schemas.openxmlformats.org/officeDocument/2006/relationships/slideLayout" Target="../slideLayouts/slideLayout363.xml"/><Relationship Id="rId21" Type="http://schemas.openxmlformats.org/officeDocument/2006/relationships/slideLayout" Target="../slideLayouts/slideLayout381.xml"/><Relationship Id="rId34" Type="http://schemas.openxmlformats.org/officeDocument/2006/relationships/tags" Target="../tags/tag740.xml"/><Relationship Id="rId7" Type="http://schemas.openxmlformats.org/officeDocument/2006/relationships/slideLayout" Target="../slideLayouts/slideLayout367.xml"/><Relationship Id="rId12" Type="http://schemas.openxmlformats.org/officeDocument/2006/relationships/slideLayout" Target="../slideLayouts/slideLayout372.xml"/><Relationship Id="rId17" Type="http://schemas.openxmlformats.org/officeDocument/2006/relationships/slideLayout" Target="../slideLayouts/slideLayout377.xml"/><Relationship Id="rId25" Type="http://schemas.openxmlformats.org/officeDocument/2006/relationships/slideLayout" Target="../slideLayouts/slideLayout385.xml"/><Relationship Id="rId33" Type="http://schemas.openxmlformats.org/officeDocument/2006/relationships/tags" Target="../tags/tag739.xml"/><Relationship Id="rId38" Type="http://schemas.openxmlformats.org/officeDocument/2006/relationships/oleObject" Target="../embeddings/oleObject111.bin"/><Relationship Id="rId2" Type="http://schemas.openxmlformats.org/officeDocument/2006/relationships/slideLayout" Target="../slideLayouts/slideLayout362.xml"/><Relationship Id="rId16" Type="http://schemas.openxmlformats.org/officeDocument/2006/relationships/slideLayout" Target="../slideLayouts/slideLayout376.xml"/><Relationship Id="rId20" Type="http://schemas.openxmlformats.org/officeDocument/2006/relationships/slideLayout" Target="../slideLayouts/slideLayout380.xml"/><Relationship Id="rId29" Type="http://schemas.openxmlformats.org/officeDocument/2006/relationships/slideLayout" Target="../slideLayouts/slideLayout389.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24" Type="http://schemas.openxmlformats.org/officeDocument/2006/relationships/slideLayout" Target="../slideLayouts/slideLayout384.xml"/><Relationship Id="rId32" Type="http://schemas.openxmlformats.org/officeDocument/2006/relationships/vmlDrawing" Target="../drawings/vmlDrawing111.vml"/><Relationship Id="rId37" Type="http://schemas.openxmlformats.org/officeDocument/2006/relationships/tags" Target="../tags/tag743.xml"/><Relationship Id="rId5" Type="http://schemas.openxmlformats.org/officeDocument/2006/relationships/slideLayout" Target="../slideLayouts/slideLayout365.xml"/><Relationship Id="rId15" Type="http://schemas.openxmlformats.org/officeDocument/2006/relationships/slideLayout" Target="../slideLayouts/slideLayout375.xml"/><Relationship Id="rId23" Type="http://schemas.openxmlformats.org/officeDocument/2006/relationships/slideLayout" Target="../slideLayouts/slideLayout383.xml"/><Relationship Id="rId28" Type="http://schemas.openxmlformats.org/officeDocument/2006/relationships/slideLayout" Target="../slideLayouts/slideLayout388.xml"/><Relationship Id="rId36" Type="http://schemas.openxmlformats.org/officeDocument/2006/relationships/tags" Target="../tags/tag742.xml"/><Relationship Id="rId10" Type="http://schemas.openxmlformats.org/officeDocument/2006/relationships/slideLayout" Target="../slideLayouts/slideLayout370.xml"/><Relationship Id="rId19" Type="http://schemas.openxmlformats.org/officeDocument/2006/relationships/slideLayout" Target="../slideLayouts/slideLayout379.xml"/><Relationship Id="rId31" Type="http://schemas.openxmlformats.org/officeDocument/2006/relationships/theme" Target="../theme/theme20.xml"/><Relationship Id="rId4" Type="http://schemas.openxmlformats.org/officeDocument/2006/relationships/slideLayout" Target="../slideLayouts/slideLayout364.xml"/><Relationship Id="rId9" Type="http://schemas.openxmlformats.org/officeDocument/2006/relationships/slideLayout" Target="../slideLayouts/slideLayout369.xml"/><Relationship Id="rId14" Type="http://schemas.openxmlformats.org/officeDocument/2006/relationships/slideLayout" Target="../slideLayouts/slideLayout374.xml"/><Relationship Id="rId22" Type="http://schemas.openxmlformats.org/officeDocument/2006/relationships/slideLayout" Target="../slideLayouts/slideLayout382.xml"/><Relationship Id="rId27" Type="http://schemas.openxmlformats.org/officeDocument/2006/relationships/slideLayout" Target="../slideLayouts/slideLayout387.xml"/><Relationship Id="rId30" Type="http://schemas.openxmlformats.org/officeDocument/2006/relationships/slideLayout" Target="../slideLayouts/slideLayout390.xml"/><Relationship Id="rId35" Type="http://schemas.openxmlformats.org/officeDocument/2006/relationships/tags" Target="../tags/tag74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98.xml"/><Relationship Id="rId13" Type="http://schemas.openxmlformats.org/officeDocument/2006/relationships/slideLayout" Target="../slideLayouts/slideLayout403.xml"/><Relationship Id="rId18" Type="http://schemas.openxmlformats.org/officeDocument/2006/relationships/slideLayout" Target="../slideLayouts/slideLayout408.xml"/><Relationship Id="rId26" Type="http://schemas.openxmlformats.org/officeDocument/2006/relationships/slideLayout" Target="../slideLayouts/slideLayout416.xml"/><Relationship Id="rId3" Type="http://schemas.openxmlformats.org/officeDocument/2006/relationships/slideLayout" Target="../slideLayouts/slideLayout393.xml"/><Relationship Id="rId21" Type="http://schemas.openxmlformats.org/officeDocument/2006/relationships/slideLayout" Target="../slideLayouts/slideLayout411.xml"/><Relationship Id="rId34" Type="http://schemas.openxmlformats.org/officeDocument/2006/relationships/tags" Target="../tags/tag891.xml"/><Relationship Id="rId7" Type="http://schemas.openxmlformats.org/officeDocument/2006/relationships/slideLayout" Target="../slideLayouts/slideLayout397.xml"/><Relationship Id="rId12" Type="http://schemas.openxmlformats.org/officeDocument/2006/relationships/slideLayout" Target="../slideLayouts/slideLayout402.xml"/><Relationship Id="rId17" Type="http://schemas.openxmlformats.org/officeDocument/2006/relationships/slideLayout" Target="../slideLayouts/slideLayout407.xml"/><Relationship Id="rId25" Type="http://schemas.openxmlformats.org/officeDocument/2006/relationships/slideLayout" Target="../slideLayouts/slideLayout415.xml"/><Relationship Id="rId33" Type="http://schemas.openxmlformats.org/officeDocument/2006/relationships/tags" Target="../tags/tag890.xml"/><Relationship Id="rId2" Type="http://schemas.openxmlformats.org/officeDocument/2006/relationships/slideLayout" Target="../slideLayouts/slideLayout392.xml"/><Relationship Id="rId16" Type="http://schemas.openxmlformats.org/officeDocument/2006/relationships/slideLayout" Target="../slideLayouts/slideLayout406.xml"/><Relationship Id="rId20" Type="http://schemas.openxmlformats.org/officeDocument/2006/relationships/slideLayout" Target="../slideLayouts/slideLayout410.xml"/><Relationship Id="rId29" Type="http://schemas.openxmlformats.org/officeDocument/2006/relationships/vmlDrawing" Target="../drawings/vmlDrawing133.v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24" Type="http://schemas.openxmlformats.org/officeDocument/2006/relationships/slideLayout" Target="../slideLayouts/slideLayout414.xml"/><Relationship Id="rId32" Type="http://schemas.openxmlformats.org/officeDocument/2006/relationships/tags" Target="../tags/tag889.xml"/><Relationship Id="rId5" Type="http://schemas.openxmlformats.org/officeDocument/2006/relationships/slideLayout" Target="../slideLayouts/slideLayout395.xml"/><Relationship Id="rId15" Type="http://schemas.openxmlformats.org/officeDocument/2006/relationships/slideLayout" Target="../slideLayouts/slideLayout405.xml"/><Relationship Id="rId23" Type="http://schemas.openxmlformats.org/officeDocument/2006/relationships/slideLayout" Target="../slideLayouts/slideLayout413.xml"/><Relationship Id="rId28" Type="http://schemas.openxmlformats.org/officeDocument/2006/relationships/theme" Target="../theme/theme21.xml"/><Relationship Id="rId36" Type="http://schemas.openxmlformats.org/officeDocument/2006/relationships/image" Target="../media/image10.emf"/><Relationship Id="rId10" Type="http://schemas.openxmlformats.org/officeDocument/2006/relationships/slideLayout" Target="../slideLayouts/slideLayout400.xml"/><Relationship Id="rId19" Type="http://schemas.openxmlformats.org/officeDocument/2006/relationships/slideLayout" Target="../slideLayouts/slideLayout409.xml"/><Relationship Id="rId31" Type="http://schemas.openxmlformats.org/officeDocument/2006/relationships/tags" Target="../tags/tag888.xml"/><Relationship Id="rId4" Type="http://schemas.openxmlformats.org/officeDocument/2006/relationships/slideLayout" Target="../slideLayouts/slideLayout394.xml"/><Relationship Id="rId9" Type="http://schemas.openxmlformats.org/officeDocument/2006/relationships/slideLayout" Target="../slideLayouts/slideLayout399.xml"/><Relationship Id="rId14" Type="http://schemas.openxmlformats.org/officeDocument/2006/relationships/slideLayout" Target="../slideLayouts/slideLayout404.xml"/><Relationship Id="rId22" Type="http://schemas.openxmlformats.org/officeDocument/2006/relationships/slideLayout" Target="../slideLayouts/slideLayout412.xml"/><Relationship Id="rId27" Type="http://schemas.openxmlformats.org/officeDocument/2006/relationships/slideLayout" Target="../slideLayouts/slideLayout417.xml"/><Relationship Id="rId30" Type="http://schemas.openxmlformats.org/officeDocument/2006/relationships/tags" Target="../tags/tag887.xml"/><Relationship Id="rId35" Type="http://schemas.openxmlformats.org/officeDocument/2006/relationships/oleObject" Target="../embeddings/oleObject133.bin"/></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image" Target="../media/image6.jp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image" Target="../media/image6.jp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Layout" Target="../slideLayouts/slideLayout47.xml"/><Relationship Id="rId7"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9" Type="http://schemas.openxmlformats.org/officeDocument/2006/relationships/image" Target="../media/image10.emf"/><Relationship Id="rId3" Type="http://schemas.openxmlformats.org/officeDocument/2006/relationships/slideLayout" Target="../slideLayouts/slideLayout53.xml"/><Relationship Id="rId21" Type="http://schemas.openxmlformats.org/officeDocument/2006/relationships/slideLayout" Target="../slideLayouts/slideLayout71.xml"/><Relationship Id="rId34" Type="http://schemas.openxmlformats.org/officeDocument/2006/relationships/tags" Target="../tags/tag2.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tags" Target="../tags/tag1.xml"/><Relationship Id="rId38" Type="http://schemas.openxmlformats.org/officeDocument/2006/relationships/oleObject" Target="../embeddings/oleObject1.bin"/><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vmlDrawing" Target="../drawings/vmlDrawing1.vml"/><Relationship Id="rId37" Type="http://schemas.openxmlformats.org/officeDocument/2006/relationships/tags" Target="../tags/tag5.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tags" Target="../tags/tag4.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theme" Target="../theme/theme6.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tags" Target="../tags/tag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theme" Target="../theme/theme7.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34" Type="http://schemas.openxmlformats.org/officeDocument/2006/relationships/image" Target="../media/image10.emf"/><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oleObject" Target="../embeddings/oleObject23.bin"/><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29" Type="http://schemas.openxmlformats.org/officeDocument/2006/relationships/tags" Target="../tags/tag150.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tags" Target="../tags/tag153.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tags" Target="../tags/tag149.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tags" Target="../tags/tag152.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vmlDrawing" Target="../drawings/vmlDrawing23.vml"/><Relationship Id="rId30" Type="http://schemas.openxmlformats.org/officeDocument/2006/relationships/tags" Target="../tags/tag1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29" Type="http://schemas.openxmlformats.org/officeDocument/2006/relationships/theme" Target="../theme/theme8.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26" Type="http://schemas.openxmlformats.org/officeDocument/2006/relationships/slideLayout" Target="../slideLayouts/slideLayout159.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5" Type="http://schemas.openxmlformats.org/officeDocument/2006/relationships/slideLayout" Target="../slideLayouts/slideLayout158.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29" Type="http://schemas.openxmlformats.org/officeDocument/2006/relationships/theme" Target="../theme/theme9.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24" Type="http://schemas.openxmlformats.org/officeDocument/2006/relationships/slideLayout" Target="../slideLayouts/slideLayout157.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28" Type="http://schemas.openxmlformats.org/officeDocument/2006/relationships/slideLayout" Target="../slideLayouts/slideLayout161.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 Id="rId27" Type="http://schemas.openxmlformats.org/officeDocument/2006/relationships/slideLayout" Target="../slideLayouts/slideLayout1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7478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520700" y="1447800"/>
            <a:ext cx="11152188" cy="2055947"/>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083" r:id="rId1"/>
    <p:sldLayoutId id="2147484097"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100" r:id="rId11"/>
    <p:sldLayoutId id="2147484093" r:id="rId12"/>
    <p:sldLayoutId id="2147484094" r:id="rId13"/>
    <p:sldLayoutId id="2147484095" r:id="rId14"/>
    <p:sldLayoutId id="2147484096" r:id="rId15"/>
    <p:sldLayoutId id="2147484136" r:id="rId16"/>
    <p:sldLayoutId id="2147484138" r:id="rId17"/>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5400" b="0" kern="1200" cap="none" spc="-100" baseline="0" dirty="0" smtClean="0">
          <a:ln w="3175">
            <a:noFill/>
          </a:ln>
          <a:gradFill>
            <a:gsLst>
              <a:gs pos="0">
                <a:schemeClr val="accent5"/>
              </a:gs>
              <a:gs pos="100000">
                <a:schemeClr val="accent5"/>
              </a:gs>
            </a:gsLst>
            <a:lin ang="5400000" scaled="0"/>
          </a:gradFill>
          <a:effectLst/>
          <a:latin typeface="+mj-lt"/>
          <a:ea typeface="+mn-ea"/>
          <a:cs typeface="Arial" charset="0"/>
        </a:defRPr>
      </a:lvl1pPr>
    </p:titleStyle>
    <p:bodyStyle>
      <a:lvl1pPr marL="339725" marR="0" indent="-339725" algn="l" defTabSz="914363" rtl="0" eaLnBrk="1" fontAlgn="auto" latinLnBrk="0" hangingPunct="1">
        <a:lnSpc>
          <a:spcPct val="90000"/>
        </a:lnSpc>
        <a:spcBef>
          <a:spcPct val="20000"/>
        </a:spcBef>
        <a:spcAft>
          <a:spcPts val="0"/>
        </a:spcAft>
        <a:buClrTx/>
        <a:buSzPct val="90000"/>
        <a:buFont typeface="Arial" pitchFamily="34" charset="0"/>
        <a:buChar char="•"/>
        <a:tabLst/>
        <a:defRPr sz="3600" kern="1200" spc="-70" baseline="0">
          <a:gradFill>
            <a:gsLst>
              <a:gs pos="1250">
                <a:schemeClr val="tx1"/>
              </a:gs>
              <a:gs pos="100000">
                <a:schemeClr val="tx1"/>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tx1"/>
              </a:gs>
              <a:gs pos="100000">
                <a:schemeClr val="tx1"/>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tx1"/>
              </a:gs>
              <a:gs pos="100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363398"/>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xStyles>
    <p:titleStyle>
      <a:lvl1pPr algn="l" defTabSz="457200" rtl="0" eaLnBrk="1" latinLnBrk="0" hangingPunct="1">
        <a:spcBef>
          <a:spcPct val="0"/>
        </a:spcBef>
        <a:buNone/>
        <a:defRPr sz="5400" kern="1200">
          <a:solidFill>
            <a:srgbClr val="0072C6"/>
          </a:solidFill>
          <a:latin typeface="Segoe Pro Display Light"/>
          <a:ea typeface="+mj-ea"/>
          <a:cs typeface="Segoe Pro Display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3" y="356616"/>
            <a:ext cx="11149013" cy="553998"/>
          </a:xfrm>
          <a:prstGeom prst="rect">
            <a:avLst/>
          </a:prstGeom>
        </p:spPr>
        <p:txBody>
          <a:bodyPr vert="horz" wrap="square"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68682" y="1673356"/>
            <a:ext cx="11149012" cy="1617046"/>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43687918"/>
      </p:ext>
    </p:extLst>
  </p:cSld>
  <p:clrMap bg1="lt1" tx1="dk1" bg2="lt2" tx2="dk2" accent1="accent1" accent2="accent2" accent3="accent3" accent4="accent4" accent5="accent5" accent6="accent6" hlink="hlink" folHlink="folHlink"/>
  <p:sldLayoutIdLst>
    <p:sldLayoutId id="2147484295" r:id="rId1"/>
    <p:sldLayoutId id="2147484296" r:id="rId2"/>
    <p:sldLayoutId id="2147484297" r:id="rId3"/>
    <p:sldLayoutId id="2147484298" r:id="rId4"/>
    <p:sldLayoutId id="2147484299" r:id="rId5"/>
    <p:sldLayoutId id="2147484300" r:id="rId6"/>
    <p:sldLayoutId id="2147484301" r:id="rId7"/>
    <p:sldLayoutId id="2147484302" r:id="rId8"/>
    <p:sldLayoutId id="2147484303" r:id="rId9"/>
    <p:sldLayoutId id="2147484304" r:id="rId10"/>
    <p:sldLayoutId id="2147484305" r:id="rId11"/>
    <p:sldLayoutId id="2147484306" r:id="rId12"/>
    <p:sldLayoutId id="2147484307" r:id="rId13"/>
    <p:sldLayoutId id="2147484308" r:id="rId14"/>
    <p:sldLayoutId id="2147484309"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864347" rtl="0" eaLnBrk="1" latinLnBrk="0" hangingPunct="1">
        <a:lnSpc>
          <a:spcPct val="90000"/>
        </a:lnSpc>
        <a:spcBef>
          <a:spcPct val="0"/>
        </a:spcBef>
        <a:buNone/>
        <a:defRPr lang="en-US" sz="3781" b="0" kern="1200" cap="none" spc="-95" baseline="0" dirty="0" smtClean="0">
          <a:ln w="3175">
            <a:noFill/>
          </a:ln>
          <a:solidFill>
            <a:schemeClr val="tx1"/>
          </a:solidFill>
          <a:effectLst/>
          <a:latin typeface="Segoe UI Light" pitchFamily="34" charset="0"/>
          <a:ea typeface="Verdana" pitchFamily="34" charset="0"/>
          <a:cs typeface="Verdana" pitchFamily="34" charset="0"/>
        </a:defRPr>
      </a:lvl1pPr>
    </p:titleStyle>
    <p:bodyStyle>
      <a:lvl1pPr marL="259315" indent="-259315" algn="l" defTabSz="864347" rtl="0" eaLnBrk="1" latinLnBrk="0" hangingPunct="1">
        <a:lnSpc>
          <a:spcPct val="100000"/>
        </a:lnSpc>
        <a:spcBef>
          <a:spcPts val="567"/>
        </a:spcBef>
        <a:buClr>
          <a:schemeClr val="accent1"/>
        </a:buClr>
        <a:buSzPct val="100000"/>
        <a:buFontTx/>
        <a:buBlip>
          <a:blip r:embed="rId17"/>
        </a:buBlip>
        <a:defRPr sz="1891" kern="1200">
          <a:solidFill>
            <a:schemeClr val="tx1"/>
          </a:solidFill>
          <a:latin typeface="Segoe UI" pitchFamily="34" charset="0"/>
          <a:ea typeface="Segoe UI" pitchFamily="34" charset="0"/>
          <a:cs typeface="Segoe UI" pitchFamily="34" charset="0"/>
        </a:defRPr>
      </a:lvl1pPr>
      <a:lvl2pPr marL="518629" indent="-259315" algn="l" defTabSz="864347" rtl="0" eaLnBrk="1" latinLnBrk="0" hangingPunct="1">
        <a:lnSpc>
          <a:spcPct val="100000"/>
        </a:lnSpc>
        <a:spcBef>
          <a:spcPts val="567"/>
        </a:spcBef>
        <a:buClr>
          <a:schemeClr val="accent1"/>
        </a:buClr>
        <a:buSzPct val="100000"/>
        <a:buFontTx/>
        <a:buBlip>
          <a:blip r:embed="rId17"/>
        </a:buBlip>
        <a:defRPr sz="1891" kern="1200">
          <a:solidFill>
            <a:schemeClr val="tx1"/>
          </a:solidFill>
          <a:latin typeface="Segoe UI" pitchFamily="34" charset="0"/>
          <a:ea typeface="Segoe UI" pitchFamily="34" charset="0"/>
          <a:cs typeface="Segoe UI" pitchFamily="34" charset="0"/>
        </a:defRPr>
      </a:lvl2pPr>
      <a:lvl3pPr marL="777944" indent="-259315" algn="l" defTabSz="864347" rtl="0" eaLnBrk="1" latinLnBrk="0" hangingPunct="1">
        <a:lnSpc>
          <a:spcPct val="100000"/>
        </a:lnSpc>
        <a:spcBef>
          <a:spcPts val="567"/>
        </a:spcBef>
        <a:buClr>
          <a:schemeClr val="accent1"/>
        </a:buClr>
        <a:buSzPct val="100000"/>
        <a:buFontTx/>
        <a:buBlip>
          <a:blip r:embed="rId17"/>
        </a:buBlip>
        <a:defRPr sz="1702" kern="1200">
          <a:solidFill>
            <a:schemeClr val="tx1"/>
          </a:solidFill>
          <a:latin typeface="Segoe UI" pitchFamily="34" charset="0"/>
          <a:ea typeface="Segoe UI" pitchFamily="34" charset="0"/>
          <a:cs typeface="Segoe UI" pitchFamily="34" charset="0"/>
        </a:defRPr>
      </a:lvl3pPr>
      <a:lvl4pPr marL="1037259" indent="-259315" algn="l" defTabSz="864347" rtl="0" eaLnBrk="1" latinLnBrk="0" hangingPunct="1">
        <a:lnSpc>
          <a:spcPct val="100000"/>
        </a:lnSpc>
        <a:spcBef>
          <a:spcPts val="567"/>
        </a:spcBef>
        <a:buClr>
          <a:schemeClr val="accent1"/>
        </a:buClr>
        <a:buSzPct val="100000"/>
        <a:buFontTx/>
        <a:buBlip>
          <a:blip r:embed="rId17"/>
        </a:buBlip>
        <a:defRPr sz="1512" kern="1200">
          <a:solidFill>
            <a:schemeClr val="tx1"/>
          </a:solidFill>
          <a:latin typeface="Segoe UI" pitchFamily="34" charset="0"/>
          <a:ea typeface="Segoe UI" pitchFamily="34" charset="0"/>
          <a:cs typeface="Segoe UI" pitchFamily="34" charset="0"/>
        </a:defRPr>
      </a:lvl4pPr>
      <a:lvl5pPr marL="1296573" indent="-259315" algn="l" defTabSz="864347" rtl="0" eaLnBrk="1" latinLnBrk="0" hangingPunct="1">
        <a:lnSpc>
          <a:spcPct val="100000"/>
        </a:lnSpc>
        <a:spcBef>
          <a:spcPts val="567"/>
        </a:spcBef>
        <a:buClr>
          <a:schemeClr val="accent1"/>
        </a:buClr>
        <a:buSzPct val="100000"/>
        <a:buFontTx/>
        <a:buBlip>
          <a:blip r:embed="rId17"/>
        </a:buBlip>
        <a:defRPr sz="1512" kern="1200">
          <a:solidFill>
            <a:schemeClr val="tx1"/>
          </a:solidFill>
          <a:latin typeface="Segoe UI" pitchFamily="34" charset="0"/>
          <a:ea typeface="Segoe UI" pitchFamily="34" charset="0"/>
          <a:cs typeface="Segoe UI" pitchFamily="34" charset="0"/>
        </a:defRPr>
      </a:lvl5pPr>
      <a:lvl6pPr marL="2376956" indent="-216087" algn="l" defTabSz="864347" rtl="0" eaLnBrk="1" latinLnBrk="0" hangingPunct="1">
        <a:spcBef>
          <a:spcPct val="20000"/>
        </a:spcBef>
        <a:buFont typeface="Arial" pitchFamily="34" charset="0"/>
        <a:buChar char="•"/>
        <a:defRPr sz="1891" kern="1200">
          <a:solidFill>
            <a:schemeClr val="tx1"/>
          </a:solidFill>
          <a:latin typeface="+mn-lt"/>
          <a:ea typeface="+mn-ea"/>
          <a:cs typeface="+mn-cs"/>
        </a:defRPr>
      </a:lvl6pPr>
      <a:lvl7pPr marL="2809130" indent="-216087" algn="l" defTabSz="864347" rtl="0" eaLnBrk="1" latinLnBrk="0" hangingPunct="1">
        <a:spcBef>
          <a:spcPct val="20000"/>
        </a:spcBef>
        <a:buFont typeface="Arial" pitchFamily="34" charset="0"/>
        <a:buChar char="•"/>
        <a:defRPr sz="1891" kern="1200">
          <a:solidFill>
            <a:schemeClr val="tx1"/>
          </a:solidFill>
          <a:latin typeface="+mn-lt"/>
          <a:ea typeface="+mn-ea"/>
          <a:cs typeface="+mn-cs"/>
        </a:defRPr>
      </a:lvl7pPr>
      <a:lvl8pPr marL="3241304" indent="-216087" algn="l" defTabSz="864347" rtl="0" eaLnBrk="1" latinLnBrk="0" hangingPunct="1">
        <a:spcBef>
          <a:spcPct val="20000"/>
        </a:spcBef>
        <a:buFont typeface="Arial" pitchFamily="34" charset="0"/>
        <a:buChar char="•"/>
        <a:defRPr sz="1891" kern="1200">
          <a:solidFill>
            <a:schemeClr val="tx1"/>
          </a:solidFill>
          <a:latin typeface="+mn-lt"/>
          <a:ea typeface="+mn-ea"/>
          <a:cs typeface="+mn-cs"/>
        </a:defRPr>
      </a:lvl8pPr>
      <a:lvl9pPr marL="3673478" indent="-216087" algn="l" defTabSz="864347" rtl="0" eaLnBrk="1" latinLnBrk="0" hangingPunct="1">
        <a:spcBef>
          <a:spcPct val="20000"/>
        </a:spcBef>
        <a:buFont typeface="Arial" pitchFamily="34" charset="0"/>
        <a:buChar char="•"/>
        <a:defRPr sz="1891" kern="1200">
          <a:solidFill>
            <a:schemeClr val="tx1"/>
          </a:solidFill>
          <a:latin typeface="+mn-lt"/>
          <a:ea typeface="+mn-ea"/>
          <a:cs typeface="+mn-cs"/>
        </a:defRPr>
      </a:lvl9pPr>
    </p:bodyStyle>
    <p:otherStyle>
      <a:defPPr>
        <a:defRPr lang="en-US"/>
      </a:defPPr>
      <a:lvl1pPr marL="0" algn="l" defTabSz="864347" rtl="0" eaLnBrk="1" latinLnBrk="0" hangingPunct="1">
        <a:defRPr sz="1702" kern="1200">
          <a:solidFill>
            <a:schemeClr val="tx1"/>
          </a:solidFill>
          <a:latin typeface="+mn-lt"/>
          <a:ea typeface="+mn-ea"/>
          <a:cs typeface="+mn-cs"/>
        </a:defRPr>
      </a:lvl1pPr>
      <a:lvl2pPr marL="432174" algn="l" defTabSz="864347" rtl="0" eaLnBrk="1" latinLnBrk="0" hangingPunct="1">
        <a:defRPr sz="1702" kern="1200">
          <a:solidFill>
            <a:schemeClr val="tx1"/>
          </a:solidFill>
          <a:latin typeface="+mn-lt"/>
          <a:ea typeface="+mn-ea"/>
          <a:cs typeface="+mn-cs"/>
        </a:defRPr>
      </a:lvl2pPr>
      <a:lvl3pPr marL="864347" algn="l" defTabSz="864347" rtl="0" eaLnBrk="1" latinLnBrk="0" hangingPunct="1">
        <a:defRPr sz="1702" kern="1200">
          <a:solidFill>
            <a:schemeClr val="tx1"/>
          </a:solidFill>
          <a:latin typeface="+mn-lt"/>
          <a:ea typeface="+mn-ea"/>
          <a:cs typeface="+mn-cs"/>
        </a:defRPr>
      </a:lvl3pPr>
      <a:lvl4pPr marL="1296521" algn="l" defTabSz="864347" rtl="0" eaLnBrk="1" latinLnBrk="0" hangingPunct="1">
        <a:defRPr sz="1702" kern="1200">
          <a:solidFill>
            <a:schemeClr val="tx1"/>
          </a:solidFill>
          <a:latin typeface="+mn-lt"/>
          <a:ea typeface="+mn-ea"/>
          <a:cs typeface="+mn-cs"/>
        </a:defRPr>
      </a:lvl4pPr>
      <a:lvl5pPr marL="1728696" algn="l" defTabSz="864347" rtl="0" eaLnBrk="1" latinLnBrk="0" hangingPunct="1">
        <a:defRPr sz="1702" kern="1200">
          <a:solidFill>
            <a:schemeClr val="tx1"/>
          </a:solidFill>
          <a:latin typeface="+mn-lt"/>
          <a:ea typeface="+mn-ea"/>
          <a:cs typeface="+mn-cs"/>
        </a:defRPr>
      </a:lvl5pPr>
      <a:lvl6pPr marL="2160870" algn="l" defTabSz="864347" rtl="0" eaLnBrk="1" latinLnBrk="0" hangingPunct="1">
        <a:defRPr sz="1702" kern="1200">
          <a:solidFill>
            <a:schemeClr val="tx1"/>
          </a:solidFill>
          <a:latin typeface="+mn-lt"/>
          <a:ea typeface="+mn-ea"/>
          <a:cs typeface="+mn-cs"/>
        </a:defRPr>
      </a:lvl6pPr>
      <a:lvl7pPr marL="2593043" algn="l" defTabSz="864347" rtl="0" eaLnBrk="1" latinLnBrk="0" hangingPunct="1">
        <a:defRPr sz="1702" kern="1200">
          <a:solidFill>
            <a:schemeClr val="tx1"/>
          </a:solidFill>
          <a:latin typeface="+mn-lt"/>
          <a:ea typeface="+mn-ea"/>
          <a:cs typeface="+mn-cs"/>
        </a:defRPr>
      </a:lvl7pPr>
      <a:lvl8pPr marL="3025217" algn="l" defTabSz="864347" rtl="0" eaLnBrk="1" latinLnBrk="0" hangingPunct="1">
        <a:defRPr sz="1702" kern="1200">
          <a:solidFill>
            <a:schemeClr val="tx1"/>
          </a:solidFill>
          <a:latin typeface="+mn-lt"/>
          <a:ea typeface="+mn-ea"/>
          <a:cs typeface="+mn-cs"/>
        </a:defRPr>
      </a:lvl8pPr>
      <a:lvl9pPr marL="3457391" algn="l" defTabSz="864347" rtl="0" eaLnBrk="1" latinLnBrk="0" hangingPunct="1">
        <a:defRPr sz="1702"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
            <a:ext cx="12188825" cy="646042"/>
          </a:xfrm>
          <a:prstGeom prst="rect">
            <a:avLst/>
          </a:prstGeom>
        </p:spPr>
        <p:txBody>
          <a:bodyPr vert="horz" lIns="380893" tIns="152357" rIns="53325" bIns="53325" rtlCol="0" anchor="ctr">
            <a:normAutofit/>
          </a:bodyPr>
          <a:lstStyle/>
          <a:p>
            <a:endParaRPr lang="en-US" dirty="0"/>
          </a:p>
        </p:txBody>
      </p:sp>
      <p:sp>
        <p:nvSpPr>
          <p:cNvPr id="7" name="Footer Placeholder 6"/>
          <p:cNvSpPr>
            <a:spLocks noGrp="1"/>
          </p:cNvSpPr>
          <p:nvPr>
            <p:ph type="ftr" sz="quarter" idx="3"/>
          </p:nvPr>
        </p:nvSpPr>
        <p:spPr>
          <a:xfrm>
            <a:off x="3047206" y="6477873"/>
            <a:ext cx="8379817" cy="380127"/>
          </a:xfrm>
          <a:prstGeom prst="rect">
            <a:avLst/>
          </a:prstGeom>
        </p:spPr>
        <p:txBody>
          <a:bodyPr vert="horz" lIns="76179"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pPr defTabSz="1088105"/>
            <a:endParaRPr lang="en-US" dirty="0">
              <a:solidFill>
                <a:srgbClr val="505050"/>
              </a:solidFill>
            </a:endParaRPr>
          </a:p>
        </p:txBody>
      </p:sp>
      <p:sp>
        <p:nvSpPr>
          <p:cNvPr id="15" name="Text Placeholder 14"/>
          <p:cNvSpPr>
            <a:spLocks noGrp="1"/>
          </p:cNvSpPr>
          <p:nvPr>
            <p:ph type="body" idx="1"/>
          </p:nvPr>
        </p:nvSpPr>
        <p:spPr>
          <a:xfrm>
            <a:off x="761803" y="1524000"/>
            <a:ext cx="10665222" cy="457199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Slide Number Placeholder 18"/>
          <p:cNvSpPr>
            <a:spLocks noGrp="1"/>
          </p:cNvSpPr>
          <p:nvPr>
            <p:ph type="sldNum" sz="quarter" idx="4"/>
          </p:nvPr>
        </p:nvSpPr>
        <p:spPr>
          <a:xfrm>
            <a:off x="11427025" y="6477874"/>
            <a:ext cx="761800" cy="380126"/>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8105"/>
            <a:fld id="{FAADACFB-7C71-4E89-89D2-7BBA40B7BFA9}" type="slidenum">
              <a:rPr lang="en-US" smtClean="0">
                <a:solidFill>
                  <a:srgbClr val="505050"/>
                </a:solidFill>
              </a:rPr>
              <a:pPr defTabSz="1088105"/>
              <a:t>‹#›</a:t>
            </a:fld>
            <a:endParaRPr lang="en-US" dirty="0">
              <a:solidFill>
                <a:srgbClr val="505050"/>
              </a:solidFill>
            </a:endParaRPr>
          </a:p>
        </p:txBody>
      </p:sp>
    </p:spTree>
    <p:extLst>
      <p:ext uri="{BB962C8B-B14F-4D97-AF65-F5344CB8AC3E}">
        <p14:creationId xmlns:p14="http://schemas.microsoft.com/office/powerpoint/2010/main" val="1309841884"/>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4" r:id="rId13"/>
    <p:sldLayoutId id="2147484325" r:id="rId14"/>
    <p:sldLayoutId id="2147484326" r:id="rId15"/>
    <p:sldLayoutId id="2147484327" r:id="rId16"/>
    <p:sldLayoutId id="2147484328" r:id="rId17"/>
    <p:sldLayoutId id="2147484329" r:id="rId18"/>
    <p:sldLayoutId id="2147484330" r:id="rId19"/>
    <p:sldLayoutId id="2147484331" r:id="rId20"/>
    <p:sldLayoutId id="2147484332" r:id="rId21"/>
    <p:sldLayoutId id="2147484333" r:id="rId22"/>
    <p:sldLayoutId id="2147484334" r:id="rId23"/>
    <p:sldLayoutId id="2147484335" r:id="rId24"/>
  </p:sldLayoutIdLst>
  <p:transition>
    <p:fade/>
  </p:transition>
  <p:timing>
    <p:tnLst>
      <p:par>
        <p:cTn id="1" dur="indefinite" restart="never" nodeType="tmRoot"/>
      </p:par>
    </p:tnLst>
  </p:timing>
  <p:hf hdr="0" ftr="0" dt="0"/>
  <p:txStyles>
    <p:titleStyle>
      <a:lvl1pPr marL="0" algn="l" defTabSz="1088105" rtl="0" eaLnBrk="1" latinLnBrk="0" hangingPunct="1">
        <a:lnSpc>
          <a:spcPct val="90000"/>
        </a:lnSpc>
        <a:spcBef>
          <a:spcPct val="0"/>
        </a:spcBef>
        <a:buNone/>
        <a:defRPr lang="en-US" sz="4000" kern="1200" spc="-58" baseline="0" dirty="0">
          <a:solidFill>
            <a:srgbClr val="505050"/>
          </a:solidFill>
          <a:latin typeface="Segoe UI Light" pitchFamily="34" charset="0"/>
          <a:ea typeface="Segoe UI" pitchFamily="34" charset="0"/>
          <a:cs typeface="Segoe UI" pitchFamily="34" charset="0"/>
        </a:defRPr>
      </a:lvl1pPr>
    </p:titleStyle>
    <p:bodyStyle>
      <a:lvl1pPr marL="190428" indent="-190428" algn="l" defTabSz="1088105" rtl="0" eaLnBrk="1" latinLnBrk="0" hangingPunct="1">
        <a:spcBef>
          <a:spcPct val="20000"/>
        </a:spcBef>
        <a:buClr>
          <a:srgbClr val="0072C6"/>
        </a:buClr>
        <a:buSzPct val="100000"/>
        <a:buFont typeface="Wingdings" pitchFamily="2" charset="2"/>
        <a:buChar char="§"/>
        <a:defRPr sz="2400" kern="1200">
          <a:solidFill>
            <a:srgbClr val="0072C6"/>
          </a:solidFill>
          <a:latin typeface="Segoe UI" pitchFamily="34" charset="0"/>
          <a:ea typeface="Segoe UI" pitchFamily="34" charset="0"/>
          <a:cs typeface="Segoe UI" pitchFamily="34" charset="0"/>
        </a:defRPr>
      </a:lvl1pPr>
      <a:lvl2pPr marL="476070" indent="-194396" algn="l" defTabSz="1088105" rtl="0" eaLnBrk="1" latinLnBrk="0" hangingPunct="1">
        <a:spcBef>
          <a:spcPct val="20000"/>
        </a:spcBef>
        <a:buFont typeface="Arial" pitchFamily="34" charset="0"/>
        <a:buChar char="–"/>
        <a:defRPr sz="1800" kern="1200">
          <a:solidFill>
            <a:srgbClr val="505050"/>
          </a:solidFill>
          <a:latin typeface="Segoe UI" pitchFamily="34" charset="0"/>
          <a:ea typeface="Segoe UI" pitchFamily="34" charset="0"/>
          <a:cs typeface="Segoe UI" pitchFamily="34" charset="0"/>
        </a:defRPr>
      </a:lvl2pPr>
      <a:lvl3pPr marL="761712" indent="-173236" algn="l" defTabSz="1088105" rtl="0" eaLnBrk="1" latinLnBrk="0" hangingPunct="1">
        <a:spcBef>
          <a:spcPct val="20000"/>
        </a:spcBef>
        <a:buFont typeface="Arial" pitchFamily="34" charset="0"/>
        <a:buChar char="•"/>
        <a:defRPr sz="1600" kern="1200">
          <a:solidFill>
            <a:srgbClr val="505050"/>
          </a:solidFill>
          <a:latin typeface="Segoe UI" pitchFamily="34" charset="0"/>
          <a:ea typeface="Segoe UI" pitchFamily="34" charset="0"/>
          <a:cs typeface="Segoe UI" pitchFamily="34" charset="0"/>
        </a:defRPr>
      </a:lvl3pPr>
      <a:lvl4pPr marL="1047354" indent="-177204" algn="l" defTabSz="1088105" rtl="0" eaLnBrk="1" latinLnBrk="0" hangingPunct="1">
        <a:spcBef>
          <a:spcPct val="20000"/>
        </a:spcBef>
        <a:buFont typeface="Arial" pitchFamily="34" charset="0"/>
        <a:buChar char="–"/>
        <a:defRPr sz="1400" kern="1200">
          <a:solidFill>
            <a:srgbClr val="505050"/>
          </a:solidFill>
          <a:latin typeface="Segoe UI" pitchFamily="34" charset="0"/>
          <a:ea typeface="Segoe UI" pitchFamily="34" charset="0"/>
          <a:cs typeface="Segoe UI" pitchFamily="34" charset="0"/>
        </a:defRPr>
      </a:lvl4pPr>
      <a:lvl5pPr marL="1285389" indent="-179849" algn="l" defTabSz="1088105" rtl="0" eaLnBrk="1" latinLnBrk="0" hangingPunct="1">
        <a:spcBef>
          <a:spcPct val="20000"/>
        </a:spcBef>
        <a:buFont typeface="Arial" pitchFamily="34" charset="0"/>
        <a:buChar char="»"/>
        <a:defRPr sz="1400" kern="1200">
          <a:solidFill>
            <a:srgbClr val="505050"/>
          </a:solidFill>
          <a:latin typeface="Segoe UI" pitchFamily="34" charset="0"/>
          <a:ea typeface="Segoe UI" pitchFamily="34" charset="0"/>
          <a:cs typeface="Segoe UI" pitchFamily="34" charset="0"/>
        </a:defRPr>
      </a:lvl5pPr>
      <a:lvl6pPr marL="2992290"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342"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396"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448"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8105" rtl="0" eaLnBrk="1" latinLnBrk="0" hangingPunct="1">
        <a:defRPr sz="2200" kern="1200">
          <a:solidFill>
            <a:schemeClr val="tx1"/>
          </a:solidFill>
          <a:latin typeface="+mn-lt"/>
          <a:ea typeface="+mn-ea"/>
          <a:cs typeface="+mn-cs"/>
        </a:defRPr>
      </a:lvl1pPr>
      <a:lvl2pPr marL="544053" algn="l" defTabSz="1088105" rtl="0" eaLnBrk="1" latinLnBrk="0" hangingPunct="1">
        <a:defRPr sz="2200" kern="1200">
          <a:solidFill>
            <a:schemeClr val="tx1"/>
          </a:solidFill>
          <a:latin typeface="+mn-lt"/>
          <a:ea typeface="+mn-ea"/>
          <a:cs typeface="+mn-cs"/>
        </a:defRPr>
      </a:lvl2pPr>
      <a:lvl3pPr marL="1088105" algn="l" defTabSz="1088105" rtl="0" eaLnBrk="1" latinLnBrk="0" hangingPunct="1">
        <a:defRPr sz="2200" kern="1200">
          <a:solidFill>
            <a:schemeClr val="tx1"/>
          </a:solidFill>
          <a:latin typeface="+mn-lt"/>
          <a:ea typeface="+mn-ea"/>
          <a:cs typeface="+mn-cs"/>
        </a:defRPr>
      </a:lvl3pPr>
      <a:lvl4pPr marL="1632159" algn="l" defTabSz="1088105" rtl="0" eaLnBrk="1" latinLnBrk="0" hangingPunct="1">
        <a:defRPr sz="2200" kern="1200">
          <a:solidFill>
            <a:schemeClr val="tx1"/>
          </a:solidFill>
          <a:latin typeface="+mn-lt"/>
          <a:ea typeface="+mn-ea"/>
          <a:cs typeface="+mn-cs"/>
        </a:defRPr>
      </a:lvl4pPr>
      <a:lvl5pPr marL="2176211" algn="l" defTabSz="1088105" rtl="0" eaLnBrk="1" latinLnBrk="0" hangingPunct="1">
        <a:defRPr sz="2200" kern="1200">
          <a:solidFill>
            <a:schemeClr val="tx1"/>
          </a:solidFill>
          <a:latin typeface="+mn-lt"/>
          <a:ea typeface="+mn-ea"/>
          <a:cs typeface="+mn-cs"/>
        </a:defRPr>
      </a:lvl5pPr>
      <a:lvl6pPr marL="2720264" algn="l" defTabSz="1088105" rtl="0" eaLnBrk="1" latinLnBrk="0" hangingPunct="1">
        <a:defRPr sz="2200" kern="1200">
          <a:solidFill>
            <a:schemeClr val="tx1"/>
          </a:solidFill>
          <a:latin typeface="+mn-lt"/>
          <a:ea typeface="+mn-ea"/>
          <a:cs typeface="+mn-cs"/>
        </a:defRPr>
      </a:lvl6pPr>
      <a:lvl7pPr marL="3264316" algn="l" defTabSz="1088105" rtl="0" eaLnBrk="1" latinLnBrk="0" hangingPunct="1">
        <a:defRPr sz="2200" kern="1200">
          <a:solidFill>
            <a:schemeClr val="tx1"/>
          </a:solidFill>
          <a:latin typeface="+mn-lt"/>
          <a:ea typeface="+mn-ea"/>
          <a:cs typeface="+mn-cs"/>
        </a:defRPr>
      </a:lvl7pPr>
      <a:lvl8pPr marL="3808369" algn="l" defTabSz="1088105" rtl="0" eaLnBrk="1" latinLnBrk="0" hangingPunct="1">
        <a:defRPr sz="2200" kern="1200">
          <a:solidFill>
            <a:schemeClr val="tx1"/>
          </a:solidFill>
          <a:latin typeface="+mn-lt"/>
          <a:ea typeface="+mn-ea"/>
          <a:cs typeface="+mn-cs"/>
        </a:defRPr>
      </a:lvl8pPr>
      <a:lvl9pPr marL="4352422" algn="l" defTabSz="1088105" rtl="0" eaLnBrk="1" latinLnBrk="0" hangingPunct="1">
        <a:defRPr sz="22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3"/>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70751" name="think-cell Slide" r:id="rId38" imgW="270" imgH="270" progId="TCLayout.ActiveDocument.1">
                  <p:embed/>
                </p:oleObj>
              </mc:Choice>
              <mc:Fallback>
                <p:oleObj name="think-cell Slide" r:id="rId38" imgW="270" imgH="270" progId="TCLayout.ActiveDocument.1">
                  <p:embed/>
                  <p:pic>
                    <p:nvPicPr>
                      <p:cNvPr id="0" name=""/>
                      <p:cNvPicPr/>
                      <p:nvPr/>
                    </p:nvPicPr>
                    <p:blipFill>
                      <a:blip r:embed="rId39"/>
                      <a:stretch>
                        <a:fillRect/>
                      </a:stretch>
                    </p:blipFill>
                    <p:spPr>
                      <a:xfrm>
                        <a:off x="1588" y="1589"/>
                        <a:ext cx="1587" cy="1587"/>
                      </a:xfrm>
                      <a:prstGeom prst="rect">
                        <a:avLst/>
                      </a:prstGeom>
                    </p:spPr>
                  </p:pic>
                </p:oleObj>
              </mc:Fallback>
            </mc:AlternateContent>
          </a:graphicData>
        </a:graphic>
      </p:graphicFrame>
      <p:sp>
        <p:nvSpPr>
          <p:cNvPr id="2" name="Title Placeholder 1"/>
          <p:cNvSpPr>
            <a:spLocks noGrp="1"/>
          </p:cNvSpPr>
          <p:nvPr>
            <p:ph type="title"/>
            <p:custDataLst>
              <p:tags r:id="rId34"/>
            </p:custDataLst>
          </p:nvPr>
        </p:nvSpPr>
        <p:spPr>
          <a:xfrm>
            <a:off x="4" y="3"/>
            <a:ext cx="12188825" cy="646042"/>
          </a:xfrm>
          <a:prstGeom prst="rect">
            <a:avLst/>
          </a:prstGeom>
        </p:spPr>
        <p:txBody>
          <a:bodyPr vert="horz" lIns="380851" tIns="152340" rIns="53319" bIns="53319" rtlCol="0" anchor="ctr">
            <a:normAutofit/>
          </a:bodyPr>
          <a:lstStyle/>
          <a:p>
            <a:endParaRPr lang="en-US" dirty="0"/>
          </a:p>
        </p:txBody>
      </p:sp>
      <p:sp>
        <p:nvSpPr>
          <p:cNvPr id="7" name="Footer Placeholder 6"/>
          <p:cNvSpPr>
            <a:spLocks noGrp="1"/>
          </p:cNvSpPr>
          <p:nvPr>
            <p:ph type="ftr" sz="quarter" idx="3"/>
            <p:custDataLst>
              <p:tags r:id="rId35"/>
            </p:custDataLst>
          </p:nvPr>
        </p:nvSpPr>
        <p:spPr>
          <a:xfrm>
            <a:off x="3047206" y="6477886"/>
            <a:ext cx="8379818" cy="380127"/>
          </a:xfrm>
          <a:prstGeom prst="rect">
            <a:avLst/>
          </a:prstGeom>
        </p:spPr>
        <p:txBody>
          <a:bodyPr vert="horz" lIns="76170" tIns="38085" rIns="76170" bIns="38085" rtlCol="0" anchor="ctr"/>
          <a:lstStyle>
            <a:lvl1pPr algn="l">
              <a:defRPr sz="644">
                <a:solidFill>
                  <a:schemeClr val="tx1"/>
                </a:solidFill>
                <a:latin typeface="Segoe UI" pitchFamily="34" charset="0"/>
                <a:ea typeface="Segoe UI" pitchFamily="34" charset="0"/>
                <a:cs typeface="Segoe UI" pitchFamily="34" charset="0"/>
              </a:defRPr>
            </a:lvl1pPr>
          </a:lstStyle>
          <a:p>
            <a:pPr defTabSz="876052"/>
            <a:endParaRPr lang="en-US" dirty="0">
              <a:solidFill>
                <a:srgbClr val="505050"/>
              </a:solidFill>
            </a:endParaRPr>
          </a:p>
        </p:txBody>
      </p:sp>
      <p:sp>
        <p:nvSpPr>
          <p:cNvPr id="15" name="Text Placeholder 14"/>
          <p:cNvSpPr>
            <a:spLocks noGrp="1"/>
          </p:cNvSpPr>
          <p:nvPr>
            <p:ph type="body" idx="1"/>
            <p:custDataLst>
              <p:tags r:id="rId36"/>
            </p:custDataLst>
          </p:nvPr>
        </p:nvSpPr>
        <p:spPr>
          <a:xfrm>
            <a:off x="761806" y="1524004"/>
            <a:ext cx="10665222" cy="4571999"/>
          </a:xfrm>
          <a:prstGeom prst="rect">
            <a:avLst/>
          </a:prstGeom>
        </p:spPr>
        <p:txBody>
          <a:bodyPr vert="horz" lIns="91430" tIns="45715" rIns="91430" bIns="4571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Slide Number Placeholder 18"/>
          <p:cNvSpPr>
            <a:spLocks noGrp="1"/>
          </p:cNvSpPr>
          <p:nvPr>
            <p:ph type="sldNum" sz="quarter" idx="4"/>
            <p:custDataLst>
              <p:tags r:id="rId37"/>
            </p:custDataLst>
          </p:nvPr>
        </p:nvSpPr>
        <p:spPr>
          <a:xfrm>
            <a:off x="11427031" y="6477874"/>
            <a:ext cx="761800" cy="380126"/>
          </a:xfrm>
          <a:prstGeom prst="rect">
            <a:avLst/>
          </a:prstGeom>
        </p:spPr>
        <p:txBody>
          <a:bodyPr vert="horz" lIns="91430" tIns="45715" rIns="91430" bIns="45715" rtlCol="0" anchor="ctr"/>
          <a:lstStyle>
            <a:lvl1pPr algn="r">
              <a:defRPr sz="644">
                <a:solidFill>
                  <a:schemeClr val="tx1"/>
                </a:solidFill>
                <a:latin typeface="Segoe UI" pitchFamily="34" charset="0"/>
                <a:ea typeface="Segoe UI" pitchFamily="34" charset="0"/>
                <a:cs typeface="Segoe UI" pitchFamily="34" charset="0"/>
              </a:defRPr>
            </a:lvl1pPr>
          </a:lstStyle>
          <a:p>
            <a:pPr defTabSz="876052"/>
            <a:fld id="{FAADACFB-7C71-4E89-89D2-7BBA40B7BFA9}" type="slidenum">
              <a:rPr lang="en-US" smtClean="0">
                <a:solidFill>
                  <a:srgbClr val="505050"/>
                </a:solidFill>
              </a:rPr>
              <a:pPr defTabSz="876052"/>
              <a:t>‹#›</a:t>
            </a:fld>
            <a:endParaRPr lang="en-US" dirty="0">
              <a:solidFill>
                <a:srgbClr val="505050"/>
              </a:solidFill>
            </a:endParaRPr>
          </a:p>
        </p:txBody>
      </p:sp>
    </p:spTree>
    <p:extLst>
      <p:ext uri="{BB962C8B-B14F-4D97-AF65-F5344CB8AC3E}">
        <p14:creationId xmlns:p14="http://schemas.microsoft.com/office/powerpoint/2010/main" val="2051523534"/>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 id="2147484348" r:id="rId12"/>
    <p:sldLayoutId id="2147484349" r:id="rId13"/>
    <p:sldLayoutId id="2147484350" r:id="rId14"/>
    <p:sldLayoutId id="2147484351" r:id="rId15"/>
    <p:sldLayoutId id="2147484352" r:id="rId16"/>
    <p:sldLayoutId id="2147484353" r:id="rId17"/>
    <p:sldLayoutId id="2147484354" r:id="rId18"/>
    <p:sldLayoutId id="2147484355" r:id="rId19"/>
    <p:sldLayoutId id="2147484356" r:id="rId20"/>
    <p:sldLayoutId id="2147484357" r:id="rId21"/>
    <p:sldLayoutId id="2147484358" r:id="rId22"/>
    <p:sldLayoutId id="2147484359" r:id="rId23"/>
    <p:sldLayoutId id="2147484362" r:id="rId24"/>
    <p:sldLayoutId id="2147484363" r:id="rId25"/>
    <p:sldLayoutId id="2147484365" r:id="rId26"/>
    <p:sldLayoutId id="2147484367" r:id="rId27"/>
    <p:sldLayoutId id="2147484368" r:id="rId28"/>
    <p:sldLayoutId id="2147484369" r:id="rId29"/>
    <p:sldLayoutId id="2147484370" r:id="rId30"/>
  </p:sldLayoutIdLst>
  <p:transition>
    <p:fade/>
  </p:transition>
  <p:timing>
    <p:tnLst>
      <p:par>
        <p:cTn id="1" dur="indefinite" restart="never" nodeType="tmRoot"/>
      </p:par>
    </p:tnLst>
  </p:timing>
  <p:hf hdr="0" ftr="0" dt="0"/>
  <p:txStyles>
    <p:titleStyle>
      <a:lvl1pPr marL="0" indent="0" algn="l" defTabSz="876052" rtl="0" eaLnBrk="1" latinLnBrk="0" hangingPunct="1">
        <a:lnSpc>
          <a:spcPct val="90000"/>
        </a:lnSpc>
        <a:spcBef>
          <a:spcPct val="0"/>
        </a:spcBef>
        <a:buNone/>
        <a:defRPr lang="en-US" sz="3221" kern="1200" spc="-46" baseline="0" dirty="0">
          <a:solidFill>
            <a:srgbClr val="505050"/>
          </a:solidFill>
          <a:latin typeface="Segoe UI Light" pitchFamily="34" charset="0"/>
          <a:ea typeface="Segoe UI" pitchFamily="34" charset="0"/>
          <a:cs typeface="Segoe UI" pitchFamily="34" charset="0"/>
        </a:defRPr>
      </a:lvl1pPr>
    </p:titleStyle>
    <p:bodyStyle>
      <a:lvl1pPr marL="153317" indent="-153317" algn="l" defTabSz="876052" rtl="0" eaLnBrk="1" latinLnBrk="0" hangingPunct="1">
        <a:spcBef>
          <a:spcPct val="20000"/>
        </a:spcBef>
        <a:buClr>
          <a:schemeClr val="tx1"/>
        </a:buClr>
        <a:buSzPct val="100000"/>
        <a:buFont typeface="Wingdings" pitchFamily="2" charset="2"/>
        <a:buChar char="§"/>
        <a:defRPr sz="1932" kern="1200">
          <a:solidFill>
            <a:schemeClr val="tx1"/>
          </a:solidFill>
          <a:latin typeface="Segoe UI" pitchFamily="34" charset="0"/>
          <a:ea typeface="Segoe UI" pitchFamily="34" charset="0"/>
          <a:cs typeface="Segoe UI" pitchFamily="34" charset="0"/>
        </a:defRPr>
      </a:lvl1pPr>
      <a:lvl2pPr marL="383292" indent="-156511" algn="l" defTabSz="876052" rtl="0" eaLnBrk="1" latinLnBrk="0" hangingPunct="1">
        <a:spcBef>
          <a:spcPct val="20000"/>
        </a:spcBef>
        <a:buFont typeface="Arial" pitchFamily="34" charset="0"/>
        <a:buChar char="–"/>
        <a:defRPr sz="1449" kern="1200">
          <a:solidFill>
            <a:srgbClr val="505050"/>
          </a:solidFill>
          <a:latin typeface="Segoe UI" pitchFamily="34" charset="0"/>
          <a:ea typeface="Segoe UI" pitchFamily="34" charset="0"/>
          <a:cs typeface="Segoe UI" pitchFamily="34" charset="0"/>
        </a:defRPr>
      </a:lvl2pPr>
      <a:lvl3pPr marL="613267" indent="-139475" algn="l" defTabSz="876052" rtl="0" eaLnBrk="1" latinLnBrk="0" hangingPunct="1">
        <a:spcBef>
          <a:spcPct val="20000"/>
        </a:spcBef>
        <a:buFont typeface="Arial" pitchFamily="34" charset="0"/>
        <a:buChar char="•"/>
        <a:defRPr sz="1288" kern="1200">
          <a:solidFill>
            <a:srgbClr val="505050"/>
          </a:solidFill>
          <a:latin typeface="Segoe UI" pitchFamily="34" charset="0"/>
          <a:ea typeface="Segoe UI" pitchFamily="34" charset="0"/>
          <a:cs typeface="Segoe UI" pitchFamily="34" charset="0"/>
        </a:defRPr>
      </a:lvl3pPr>
      <a:lvl4pPr marL="843242" indent="-142669" algn="l" defTabSz="876052" rtl="0" eaLnBrk="1" latinLnBrk="0" hangingPunct="1">
        <a:spcBef>
          <a:spcPct val="20000"/>
        </a:spcBef>
        <a:buFont typeface="Arial" pitchFamily="34" charset="0"/>
        <a:buChar char="–"/>
        <a:defRPr sz="1128" kern="1200">
          <a:solidFill>
            <a:srgbClr val="505050"/>
          </a:solidFill>
          <a:latin typeface="Segoe UI" pitchFamily="34" charset="0"/>
          <a:ea typeface="Segoe UI" pitchFamily="34" charset="0"/>
          <a:cs typeface="Segoe UI" pitchFamily="34" charset="0"/>
        </a:defRPr>
      </a:lvl4pPr>
      <a:lvl5pPr marL="1034889" indent="-144799" algn="l" defTabSz="876052" rtl="0" eaLnBrk="1" latinLnBrk="0" hangingPunct="1">
        <a:spcBef>
          <a:spcPct val="20000"/>
        </a:spcBef>
        <a:buFont typeface="Arial" pitchFamily="34" charset="0"/>
        <a:buChar char="»"/>
        <a:defRPr sz="1128" kern="1200">
          <a:solidFill>
            <a:srgbClr val="505050"/>
          </a:solidFill>
          <a:latin typeface="Segoe UI" pitchFamily="34" charset="0"/>
          <a:ea typeface="Segoe UI" pitchFamily="34" charset="0"/>
          <a:cs typeface="Segoe UI" pitchFamily="34" charset="0"/>
        </a:defRPr>
      </a:lvl5pPr>
      <a:lvl6pPr marL="2409143" indent="-219013" algn="l" defTabSz="876052" rtl="0" eaLnBrk="1" latinLnBrk="0" hangingPunct="1">
        <a:spcBef>
          <a:spcPct val="20000"/>
        </a:spcBef>
        <a:buFont typeface="Arial" pitchFamily="34" charset="0"/>
        <a:buChar char="•"/>
        <a:defRPr sz="2013" kern="1200">
          <a:solidFill>
            <a:schemeClr val="tx1"/>
          </a:solidFill>
          <a:latin typeface="+mn-lt"/>
          <a:ea typeface="+mn-ea"/>
          <a:cs typeface="+mn-cs"/>
        </a:defRPr>
      </a:lvl6pPr>
      <a:lvl7pPr marL="2847169" indent="-219013" algn="l" defTabSz="876052" rtl="0" eaLnBrk="1" latinLnBrk="0" hangingPunct="1">
        <a:spcBef>
          <a:spcPct val="20000"/>
        </a:spcBef>
        <a:buFont typeface="Arial" pitchFamily="34" charset="0"/>
        <a:buChar char="•"/>
        <a:defRPr sz="2013" kern="1200">
          <a:solidFill>
            <a:schemeClr val="tx1"/>
          </a:solidFill>
          <a:latin typeface="+mn-lt"/>
          <a:ea typeface="+mn-ea"/>
          <a:cs typeface="+mn-cs"/>
        </a:defRPr>
      </a:lvl7pPr>
      <a:lvl8pPr marL="3285196" indent="-219013" algn="l" defTabSz="876052" rtl="0" eaLnBrk="1" latinLnBrk="0" hangingPunct="1">
        <a:spcBef>
          <a:spcPct val="20000"/>
        </a:spcBef>
        <a:buFont typeface="Arial" pitchFamily="34" charset="0"/>
        <a:buChar char="•"/>
        <a:defRPr sz="2013" kern="1200">
          <a:solidFill>
            <a:schemeClr val="tx1"/>
          </a:solidFill>
          <a:latin typeface="+mn-lt"/>
          <a:ea typeface="+mn-ea"/>
          <a:cs typeface="+mn-cs"/>
        </a:defRPr>
      </a:lvl8pPr>
      <a:lvl9pPr marL="3723221" indent="-219013" algn="l" defTabSz="876052" rtl="0" eaLnBrk="1" latinLnBrk="0" hangingPunct="1">
        <a:spcBef>
          <a:spcPct val="20000"/>
        </a:spcBef>
        <a:buFont typeface="Arial" pitchFamily="34" charset="0"/>
        <a:buChar char="•"/>
        <a:defRPr sz="2013" kern="1200">
          <a:solidFill>
            <a:schemeClr val="tx1"/>
          </a:solidFill>
          <a:latin typeface="+mn-lt"/>
          <a:ea typeface="+mn-ea"/>
          <a:cs typeface="+mn-cs"/>
        </a:defRPr>
      </a:lvl9pPr>
    </p:bodyStyle>
    <p:otherStyle>
      <a:defPPr>
        <a:defRPr lang="en-US"/>
      </a:defPPr>
      <a:lvl1pPr marL="0" algn="l" defTabSz="876052" rtl="0" eaLnBrk="1" latinLnBrk="0" hangingPunct="1">
        <a:defRPr sz="1771" kern="1200">
          <a:solidFill>
            <a:schemeClr val="tx1"/>
          </a:solidFill>
          <a:latin typeface="+mn-lt"/>
          <a:ea typeface="+mn-ea"/>
          <a:cs typeface="+mn-cs"/>
        </a:defRPr>
      </a:lvl1pPr>
      <a:lvl2pPr marL="438026" algn="l" defTabSz="876052" rtl="0" eaLnBrk="1" latinLnBrk="0" hangingPunct="1">
        <a:defRPr sz="1771" kern="1200">
          <a:solidFill>
            <a:schemeClr val="tx1"/>
          </a:solidFill>
          <a:latin typeface="+mn-lt"/>
          <a:ea typeface="+mn-ea"/>
          <a:cs typeface="+mn-cs"/>
        </a:defRPr>
      </a:lvl2pPr>
      <a:lvl3pPr marL="876052" algn="l" defTabSz="876052" rtl="0" eaLnBrk="1" latinLnBrk="0" hangingPunct="1">
        <a:defRPr sz="1771" kern="1200">
          <a:solidFill>
            <a:schemeClr val="tx1"/>
          </a:solidFill>
          <a:latin typeface="+mn-lt"/>
          <a:ea typeface="+mn-ea"/>
          <a:cs typeface="+mn-cs"/>
        </a:defRPr>
      </a:lvl3pPr>
      <a:lvl4pPr marL="1314079" algn="l" defTabSz="876052" rtl="0" eaLnBrk="1" latinLnBrk="0" hangingPunct="1">
        <a:defRPr sz="1771" kern="1200">
          <a:solidFill>
            <a:schemeClr val="tx1"/>
          </a:solidFill>
          <a:latin typeface="+mn-lt"/>
          <a:ea typeface="+mn-ea"/>
          <a:cs typeface="+mn-cs"/>
        </a:defRPr>
      </a:lvl4pPr>
      <a:lvl5pPr marL="1752104" algn="l" defTabSz="876052" rtl="0" eaLnBrk="1" latinLnBrk="0" hangingPunct="1">
        <a:defRPr sz="1771" kern="1200">
          <a:solidFill>
            <a:schemeClr val="tx1"/>
          </a:solidFill>
          <a:latin typeface="+mn-lt"/>
          <a:ea typeface="+mn-ea"/>
          <a:cs typeface="+mn-cs"/>
        </a:defRPr>
      </a:lvl5pPr>
      <a:lvl6pPr marL="2190131" algn="l" defTabSz="876052" rtl="0" eaLnBrk="1" latinLnBrk="0" hangingPunct="1">
        <a:defRPr sz="1771" kern="1200">
          <a:solidFill>
            <a:schemeClr val="tx1"/>
          </a:solidFill>
          <a:latin typeface="+mn-lt"/>
          <a:ea typeface="+mn-ea"/>
          <a:cs typeface="+mn-cs"/>
        </a:defRPr>
      </a:lvl6pPr>
      <a:lvl7pPr marL="2628155" algn="l" defTabSz="876052" rtl="0" eaLnBrk="1" latinLnBrk="0" hangingPunct="1">
        <a:defRPr sz="1771" kern="1200">
          <a:solidFill>
            <a:schemeClr val="tx1"/>
          </a:solidFill>
          <a:latin typeface="+mn-lt"/>
          <a:ea typeface="+mn-ea"/>
          <a:cs typeface="+mn-cs"/>
        </a:defRPr>
      </a:lvl7pPr>
      <a:lvl8pPr marL="3066183" algn="l" defTabSz="876052" rtl="0" eaLnBrk="1" latinLnBrk="0" hangingPunct="1">
        <a:defRPr sz="1771" kern="1200">
          <a:solidFill>
            <a:schemeClr val="tx1"/>
          </a:solidFill>
          <a:latin typeface="+mn-lt"/>
          <a:ea typeface="+mn-ea"/>
          <a:cs typeface="+mn-cs"/>
        </a:defRPr>
      </a:lvl8pPr>
      <a:lvl9pPr marL="3504208" algn="l" defTabSz="876052" rtl="0" eaLnBrk="1" latinLnBrk="0" hangingPunct="1">
        <a:defRPr sz="1771"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9"/>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93279" name="think-cell Slide" r:id="rId34" imgW="270" imgH="270" progId="TCLayout.ActiveDocument.1">
                  <p:embed/>
                </p:oleObj>
              </mc:Choice>
              <mc:Fallback>
                <p:oleObj name="think-cell Slide" r:id="rId34" imgW="270" imgH="270" progId="TCLayout.ActiveDocument.1">
                  <p:embed/>
                  <p:pic>
                    <p:nvPicPr>
                      <p:cNvPr id="0" name=""/>
                      <p:cNvPicPr/>
                      <p:nvPr/>
                    </p:nvPicPr>
                    <p:blipFill>
                      <a:blip r:embed="rId35"/>
                      <a:stretch>
                        <a:fillRect/>
                      </a:stretch>
                    </p:blipFill>
                    <p:spPr>
                      <a:xfrm>
                        <a:off x="1588" y="1589"/>
                        <a:ext cx="1587" cy="1587"/>
                      </a:xfrm>
                      <a:prstGeom prst="rect">
                        <a:avLst/>
                      </a:prstGeom>
                    </p:spPr>
                  </p:pic>
                </p:oleObj>
              </mc:Fallback>
            </mc:AlternateContent>
          </a:graphicData>
        </a:graphic>
      </p:graphicFrame>
      <p:sp>
        <p:nvSpPr>
          <p:cNvPr id="2" name="Title Placeholder 1"/>
          <p:cNvSpPr>
            <a:spLocks noGrp="1"/>
          </p:cNvSpPr>
          <p:nvPr>
            <p:ph type="title"/>
            <p:custDataLst>
              <p:tags r:id="rId30"/>
            </p:custDataLst>
          </p:nvPr>
        </p:nvSpPr>
        <p:spPr>
          <a:xfrm>
            <a:off x="4" y="3"/>
            <a:ext cx="12188825" cy="646042"/>
          </a:xfrm>
          <a:prstGeom prst="rect">
            <a:avLst/>
          </a:prstGeom>
        </p:spPr>
        <p:txBody>
          <a:bodyPr vert="horz" lIns="380851" tIns="152340" rIns="53319" bIns="53319" rtlCol="0" anchor="ctr">
            <a:normAutofit/>
          </a:bodyPr>
          <a:lstStyle/>
          <a:p>
            <a:endParaRPr lang="en-US" dirty="0"/>
          </a:p>
        </p:txBody>
      </p:sp>
      <p:sp>
        <p:nvSpPr>
          <p:cNvPr id="7" name="Footer Placeholder 6"/>
          <p:cNvSpPr>
            <a:spLocks noGrp="1"/>
          </p:cNvSpPr>
          <p:nvPr>
            <p:ph type="ftr" sz="quarter" idx="3"/>
            <p:custDataLst>
              <p:tags r:id="rId31"/>
            </p:custDataLst>
          </p:nvPr>
        </p:nvSpPr>
        <p:spPr>
          <a:xfrm>
            <a:off x="3047206" y="6477886"/>
            <a:ext cx="8379818" cy="380127"/>
          </a:xfrm>
          <a:prstGeom prst="rect">
            <a:avLst/>
          </a:prstGeom>
        </p:spPr>
        <p:txBody>
          <a:bodyPr vert="horz" lIns="76170" tIns="38085" rIns="76170" bIns="38085" rtlCol="0" anchor="ctr"/>
          <a:lstStyle>
            <a:lvl1pPr algn="l">
              <a:defRPr sz="644">
                <a:solidFill>
                  <a:schemeClr val="tx1"/>
                </a:solidFill>
                <a:latin typeface="Segoe UI" pitchFamily="34" charset="0"/>
                <a:ea typeface="Segoe UI" pitchFamily="34" charset="0"/>
                <a:cs typeface="Segoe UI" pitchFamily="34" charset="0"/>
              </a:defRPr>
            </a:lvl1pPr>
          </a:lstStyle>
          <a:p>
            <a:pPr defTabSz="876052"/>
            <a:endParaRPr lang="en-US" dirty="0">
              <a:solidFill>
                <a:srgbClr val="505050"/>
              </a:solidFill>
            </a:endParaRPr>
          </a:p>
        </p:txBody>
      </p:sp>
      <p:sp>
        <p:nvSpPr>
          <p:cNvPr id="15" name="Text Placeholder 14"/>
          <p:cNvSpPr>
            <a:spLocks noGrp="1"/>
          </p:cNvSpPr>
          <p:nvPr>
            <p:ph type="body" idx="1"/>
            <p:custDataLst>
              <p:tags r:id="rId32"/>
            </p:custDataLst>
          </p:nvPr>
        </p:nvSpPr>
        <p:spPr>
          <a:xfrm>
            <a:off x="761806" y="1524004"/>
            <a:ext cx="10665222" cy="4571999"/>
          </a:xfrm>
          <a:prstGeom prst="rect">
            <a:avLst/>
          </a:prstGeom>
        </p:spPr>
        <p:txBody>
          <a:bodyPr vert="horz" lIns="91430" tIns="45715" rIns="91430" bIns="4571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Slide Number Placeholder 18"/>
          <p:cNvSpPr>
            <a:spLocks noGrp="1"/>
          </p:cNvSpPr>
          <p:nvPr>
            <p:ph type="sldNum" sz="quarter" idx="4"/>
            <p:custDataLst>
              <p:tags r:id="rId33"/>
            </p:custDataLst>
          </p:nvPr>
        </p:nvSpPr>
        <p:spPr>
          <a:xfrm>
            <a:off x="11427031" y="6477874"/>
            <a:ext cx="761800" cy="380126"/>
          </a:xfrm>
          <a:prstGeom prst="rect">
            <a:avLst/>
          </a:prstGeom>
        </p:spPr>
        <p:txBody>
          <a:bodyPr vert="horz" lIns="91430" tIns="45715" rIns="91430" bIns="45715" rtlCol="0" anchor="ctr"/>
          <a:lstStyle>
            <a:lvl1pPr algn="r">
              <a:defRPr sz="644">
                <a:solidFill>
                  <a:schemeClr val="tx1"/>
                </a:solidFill>
                <a:latin typeface="Segoe UI" pitchFamily="34" charset="0"/>
                <a:ea typeface="Segoe UI" pitchFamily="34" charset="0"/>
                <a:cs typeface="Segoe UI" pitchFamily="34" charset="0"/>
              </a:defRPr>
            </a:lvl1pPr>
          </a:lstStyle>
          <a:p>
            <a:pPr defTabSz="876052"/>
            <a:fld id="{FAADACFB-7C71-4E89-89D2-7BBA40B7BFA9}" type="slidenum">
              <a:rPr lang="en-US" smtClean="0">
                <a:solidFill>
                  <a:srgbClr val="505050"/>
                </a:solidFill>
              </a:rPr>
              <a:pPr defTabSz="876052"/>
              <a:t>‹#›</a:t>
            </a:fld>
            <a:endParaRPr lang="en-US" dirty="0">
              <a:solidFill>
                <a:srgbClr val="505050"/>
              </a:solidFill>
            </a:endParaRPr>
          </a:p>
        </p:txBody>
      </p:sp>
    </p:spTree>
    <p:extLst>
      <p:ext uri="{BB962C8B-B14F-4D97-AF65-F5344CB8AC3E}">
        <p14:creationId xmlns:p14="http://schemas.microsoft.com/office/powerpoint/2010/main" val="2376394535"/>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 id="2147484383" r:id="rId12"/>
    <p:sldLayoutId id="2147484384" r:id="rId13"/>
    <p:sldLayoutId id="2147484385" r:id="rId14"/>
    <p:sldLayoutId id="2147484386" r:id="rId15"/>
    <p:sldLayoutId id="2147484387" r:id="rId16"/>
    <p:sldLayoutId id="2147484388" r:id="rId17"/>
    <p:sldLayoutId id="2147484389" r:id="rId18"/>
    <p:sldLayoutId id="2147484390" r:id="rId19"/>
    <p:sldLayoutId id="2147484391" r:id="rId20"/>
    <p:sldLayoutId id="2147484392" r:id="rId21"/>
    <p:sldLayoutId id="2147484393" r:id="rId22"/>
    <p:sldLayoutId id="2147484394" r:id="rId23"/>
    <p:sldLayoutId id="2147484395" r:id="rId24"/>
    <p:sldLayoutId id="2147484396" r:id="rId25"/>
    <p:sldLayoutId id="2147484398" r:id="rId26"/>
  </p:sldLayoutIdLst>
  <p:transition>
    <p:fade/>
  </p:transition>
  <p:timing>
    <p:tnLst>
      <p:par>
        <p:cTn id="1" dur="indefinite" restart="never" nodeType="tmRoot"/>
      </p:par>
    </p:tnLst>
  </p:timing>
  <p:hf hdr="0" ftr="0" dt="0"/>
  <p:txStyles>
    <p:titleStyle>
      <a:lvl1pPr marL="0" indent="0" algn="l" defTabSz="876052" rtl="0" eaLnBrk="1" latinLnBrk="0" hangingPunct="1">
        <a:lnSpc>
          <a:spcPct val="90000"/>
        </a:lnSpc>
        <a:spcBef>
          <a:spcPct val="0"/>
        </a:spcBef>
        <a:buNone/>
        <a:defRPr lang="en-US" sz="3221" kern="1200" spc="-46" baseline="0" dirty="0">
          <a:solidFill>
            <a:srgbClr val="505050"/>
          </a:solidFill>
          <a:latin typeface="Segoe UI Light" pitchFamily="34" charset="0"/>
          <a:ea typeface="Segoe UI" pitchFamily="34" charset="0"/>
          <a:cs typeface="Segoe UI" pitchFamily="34" charset="0"/>
        </a:defRPr>
      </a:lvl1pPr>
    </p:titleStyle>
    <p:bodyStyle>
      <a:lvl1pPr marL="153317" indent="-153317" algn="l" defTabSz="876052" rtl="0" eaLnBrk="1" latinLnBrk="0" hangingPunct="1">
        <a:spcBef>
          <a:spcPct val="20000"/>
        </a:spcBef>
        <a:buClr>
          <a:schemeClr val="tx1"/>
        </a:buClr>
        <a:buSzPct val="100000"/>
        <a:buFont typeface="Wingdings" pitchFamily="2" charset="2"/>
        <a:buChar char="§"/>
        <a:defRPr sz="1932" kern="1200">
          <a:solidFill>
            <a:schemeClr val="tx1"/>
          </a:solidFill>
          <a:latin typeface="Segoe UI" pitchFamily="34" charset="0"/>
          <a:ea typeface="Segoe UI" pitchFamily="34" charset="0"/>
          <a:cs typeface="Segoe UI" pitchFamily="34" charset="0"/>
        </a:defRPr>
      </a:lvl1pPr>
      <a:lvl2pPr marL="383292" indent="-156511" algn="l" defTabSz="876052" rtl="0" eaLnBrk="1" latinLnBrk="0" hangingPunct="1">
        <a:spcBef>
          <a:spcPct val="20000"/>
        </a:spcBef>
        <a:buFont typeface="Arial" pitchFamily="34" charset="0"/>
        <a:buChar char="–"/>
        <a:defRPr sz="1449" kern="1200">
          <a:solidFill>
            <a:srgbClr val="505050"/>
          </a:solidFill>
          <a:latin typeface="Segoe UI" pitchFamily="34" charset="0"/>
          <a:ea typeface="Segoe UI" pitchFamily="34" charset="0"/>
          <a:cs typeface="Segoe UI" pitchFamily="34" charset="0"/>
        </a:defRPr>
      </a:lvl2pPr>
      <a:lvl3pPr marL="613267" indent="-139475" algn="l" defTabSz="876052" rtl="0" eaLnBrk="1" latinLnBrk="0" hangingPunct="1">
        <a:spcBef>
          <a:spcPct val="20000"/>
        </a:spcBef>
        <a:buFont typeface="Arial" pitchFamily="34" charset="0"/>
        <a:buChar char="•"/>
        <a:defRPr sz="1288" kern="1200">
          <a:solidFill>
            <a:srgbClr val="505050"/>
          </a:solidFill>
          <a:latin typeface="Segoe UI" pitchFamily="34" charset="0"/>
          <a:ea typeface="Segoe UI" pitchFamily="34" charset="0"/>
          <a:cs typeface="Segoe UI" pitchFamily="34" charset="0"/>
        </a:defRPr>
      </a:lvl3pPr>
      <a:lvl4pPr marL="843242" indent="-142669" algn="l" defTabSz="876052" rtl="0" eaLnBrk="1" latinLnBrk="0" hangingPunct="1">
        <a:spcBef>
          <a:spcPct val="20000"/>
        </a:spcBef>
        <a:buFont typeface="Arial" pitchFamily="34" charset="0"/>
        <a:buChar char="–"/>
        <a:defRPr sz="1128" kern="1200">
          <a:solidFill>
            <a:srgbClr val="505050"/>
          </a:solidFill>
          <a:latin typeface="Segoe UI" pitchFamily="34" charset="0"/>
          <a:ea typeface="Segoe UI" pitchFamily="34" charset="0"/>
          <a:cs typeface="Segoe UI" pitchFamily="34" charset="0"/>
        </a:defRPr>
      </a:lvl4pPr>
      <a:lvl5pPr marL="1034889" indent="-144799" algn="l" defTabSz="876052" rtl="0" eaLnBrk="1" latinLnBrk="0" hangingPunct="1">
        <a:spcBef>
          <a:spcPct val="20000"/>
        </a:spcBef>
        <a:buFont typeface="Arial" pitchFamily="34" charset="0"/>
        <a:buChar char="»"/>
        <a:defRPr sz="1128" kern="1200">
          <a:solidFill>
            <a:srgbClr val="505050"/>
          </a:solidFill>
          <a:latin typeface="Segoe UI" pitchFamily="34" charset="0"/>
          <a:ea typeface="Segoe UI" pitchFamily="34" charset="0"/>
          <a:cs typeface="Segoe UI" pitchFamily="34" charset="0"/>
        </a:defRPr>
      </a:lvl5pPr>
      <a:lvl6pPr marL="2409143" indent="-219013" algn="l" defTabSz="876052" rtl="0" eaLnBrk="1" latinLnBrk="0" hangingPunct="1">
        <a:spcBef>
          <a:spcPct val="20000"/>
        </a:spcBef>
        <a:buFont typeface="Arial" pitchFamily="34" charset="0"/>
        <a:buChar char="•"/>
        <a:defRPr sz="2013" kern="1200">
          <a:solidFill>
            <a:schemeClr val="tx1"/>
          </a:solidFill>
          <a:latin typeface="+mn-lt"/>
          <a:ea typeface="+mn-ea"/>
          <a:cs typeface="+mn-cs"/>
        </a:defRPr>
      </a:lvl6pPr>
      <a:lvl7pPr marL="2847169" indent="-219013" algn="l" defTabSz="876052" rtl="0" eaLnBrk="1" latinLnBrk="0" hangingPunct="1">
        <a:spcBef>
          <a:spcPct val="20000"/>
        </a:spcBef>
        <a:buFont typeface="Arial" pitchFamily="34" charset="0"/>
        <a:buChar char="•"/>
        <a:defRPr sz="2013" kern="1200">
          <a:solidFill>
            <a:schemeClr val="tx1"/>
          </a:solidFill>
          <a:latin typeface="+mn-lt"/>
          <a:ea typeface="+mn-ea"/>
          <a:cs typeface="+mn-cs"/>
        </a:defRPr>
      </a:lvl7pPr>
      <a:lvl8pPr marL="3285196" indent="-219013" algn="l" defTabSz="876052" rtl="0" eaLnBrk="1" latinLnBrk="0" hangingPunct="1">
        <a:spcBef>
          <a:spcPct val="20000"/>
        </a:spcBef>
        <a:buFont typeface="Arial" pitchFamily="34" charset="0"/>
        <a:buChar char="•"/>
        <a:defRPr sz="2013" kern="1200">
          <a:solidFill>
            <a:schemeClr val="tx1"/>
          </a:solidFill>
          <a:latin typeface="+mn-lt"/>
          <a:ea typeface="+mn-ea"/>
          <a:cs typeface="+mn-cs"/>
        </a:defRPr>
      </a:lvl8pPr>
      <a:lvl9pPr marL="3723221" indent="-219013" algn="l" defTabSz="876052" rtl="0" eaLnBrk="1" latinLnBrk="0" hangingPunct="1">
        <a:spcBef>
          <a:spcPct val="20000"/>
        </a:spcBef>
        <a:buFont typeface="Arial" pitchFamily="34" charset="0"/>
        <a:buChar char="•"/>
        <a:defRPr sz="2013" kern="1200">
          <a:solidFill>
            <a:schemeClr val="tx1"/>
          </a:solidFill>
          <a:latin typeface="+mn-lt"/>
          <a:ea typeface="+mn-ea"/>
          <a:cs typeface="+mn-cs"/>
        </a:defRPr>
      </a:lvl9pPr>
    </p:bodyStyle>
    <p:otherStyle>
      <a:defPPr>
        <a:defRPr lang="en-US"/>
      </a:defPPr>
      <a:lvl1pPr marL="0" algn="l" defTabSz="876052" rtl="0" eaLnBrk="1" latinLnBrk="0" hangingPunct="1">
        <a:defRPr sz="1771" kern="1200">
          <a:solidFill>
            <a:schemeClr val="tx1"/>
          </a:solidFill>
          <a:latin typeface="+mn-lt"/>
          <a:ea typeface="+mn-ea"/>
          <a:cs typeface="+mn-cs"/>
        </a:defRPr>
      </a:lvl1pPr>
      <a:lvl2pPr marL="438026" algn="l" defTabSz="876052" rtl="0" eaLnBrk="1" latinLnBrk="0" hangingPunct="1">
        <a:defRPr sz="1771" kern="1200">
          <a:solidFill>
            <a:schemeClr val="tx1"/>
          </a:solidFill>
          <a:latin typeface="+mn-lt"/>
          <a:ea typeface="+mn-ea"/>
          <a:cs typeface="+mn-cs"/>
        </a:defRPr>
      </a:lvl2pPr>
      <a:lvl3pPr marL="876052" algn="l" defTabSz="876052" rtl="0" eaLnBrk="1" latinLnBrk="0" hangingPunct="1">
        <a:defRPr sz="1771" kern="1200">
          <a:solidFill>
            <a:schemeClr val="tx1"/>
          </a:solidFill>
          <a:latin typeface="+mn-lt"/>
          <a:ea typeface="+mn-ea"/>
          <a:cs typeface="+mn-cs"/>
        </a:defRPr>
      </a:lvl3pPr>
      <a:lvl4pPr marL="1314079" algn="l" defTabSz="876052" rtl="0" eaLnBrk="1" latinLnBrk="0" hangingPunct="1">
        <a:defRPr sz="1771" kern="1200">
          <a:solidFill>
            <a:schemeClr val="tx1"/>
          </a:solidFill>
          <a:latin typeface="+mn-lt"/>
          <a:ea typeface="+mn-ea"/>
          <a:cs typeface="+mn-cs"/>
        </a:defRPr>
      </a:lvl4pPr>
      <a:lvl5pPr marL="1752104" algn="l" defTabSz="876052" rtl="0" eaLnBrk="1" latinLnBrk="0" hangingPunct="1">
        <a:defRPr sz="1771" kern="1200">
          <a:solidFill>
            <a:schemeClr val="tx1"/>
          </a:solidFill>
          <a:latin typeface="+mn-lt"/>
          <a:ea typeface="+mn-ea"/>
          <a:cs typeface="+mn-cs"/>
        </a:defRPr>
      </a:lvl5pPr>
      <a:lvl6pPr marL="2190131" algn="l" defTabSz="876052" rtl="0" eaLnBrk="1" latinLnBrk="0" hangingPunct="1">
        <a:defRPr sz="1771" kern="1200">
          <a:solidFill>
            <a:schemeClr val="tx1"/>
          </a:solidFill>
          <a:latin typeface="+mn-lt"/>
          <a:ea typeface="+mn-ea"/>
          <a:cs typeface="+mn-cs"/>
        </a:defRPr>
      </a:lvl6pPr>
      <a:lvl7pPr marL="2628155" algn="l" defTabSz="876052" rtl="0" eaLnBrk="1" latinLnBrk="0" hangingPunct="1">
        <a:defRPr sz="1771" kern="1200">
          <a:solidFill>
            <a:schemeClr val="tx1"/>
          </a:solidFill>
          <a:latin typeface="+mn-lt"/>
          <a:ea typeface="+mn-ea"/>
          <a:cs typeface="+mn-cs"/>
        </a:defRPr>
      </a:lvl7pPr>
      <a:lvl8pPr marL="3066183" algn="l" defTabSz="876052" rtl="0" eaLnBrk="1" latinLnBrk="0" hangingPunct="1">
        <a:defRPr sz="1771" kern="1200">
          <a:solidFill>
            <a:schemeClr val="tx1"/>
          </a:solidFill>
          <a:latin typeface="+mn-lt"/>
          <a:ea typeface="+mn-ea"/>
          <a:cs typeface="+mn-cs"/>
        </a:defRPr>
      </a:lvl8pPr>
      <a:lvl9pPr marL="3504208" algn="l" defTabSz="876052" rtl="0" eaLnBrk="1" latinLnBrk="0" hangingPunct="1">
        <a:defRPr sz="1771"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3"/>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15807" name="think-cell Slide" r:id="rId38" imgW="270" imgH="270" progId="TCLayout.ActiveDocument.1">
                  <p:embed/>
                </p:oleObj>
              </mc:Choice>
              <mc:Fallback>
                <p:oleObj name="think-cell Slide" r:id="rId38" imgW="270" imgH="270" progId="TCLayout.ActiveDocument.1">
                  <p:embed/>
                  <p:pic>
                    <p:nvPicPr>
                      <p:cNvPr id="0" name=""/>
                      <p:cNvPicPr/>
                      <p:nvPr/>
                    </p:nvPicPr>
                    <p:blipFill>
                      <a:blip r:embed="rId39"/>
                      <a:stretch>
                        <a:fillRect/>
                      </a:stretch>
                    </p:blipFill>
                    <p:spPr>
                      <a:xfrm>
                        <a:off x="1588" y="1589"/>
                        <a:ext cx="1587" cy="1587"/>
                      </a:xfrm>
                      <a:prstGeom prst="rect">
                        <a:avLst/>
                      </a:prstGeom>
                    </p:spPr>
                  </p:pic>
                </p:oleObj>
              </mc:Fallback>
            </mc:AlternateContent>
          </a:graphicData>
        </a:graphic>
      </p:graphicFrame>
      <p:sp>
        <p:nvSpPr>
          <p:cNvPr id="2" name="Title Placeholder 1"/>
          <p:cNvSpPr>
            <a:spLocks noGrp="1"/>
          </p:cNvSpPr>
          <p:nvPr>
            <p:ph type="title"/>
            <p:custDataLst>
              <p:tags r:id="rId34"/>
            </p:custDataLst>
          </p:nvPr>
        </p:nvSpPr>
        <p:spPr>
          <a:xfrm>
            <a:off x="4" y="3"/>
            <a:ext cx="12188825" cy="646042"/>
          </a:xfrm>
          <a:prstGeom prst="rect">
            <a:avLst/>
          </a:prstGeom>
        </p:spPr>
        <p:txBody>
          <a:bodyPr vert="horz" lIns="380851" tIns="152340" rIns="53319" bIns="53319" rtlCol="0" anchor="ctr">
            <a:normAutofit/>
          </a:bodyPr>
          <a:lstStyle/>
          <a:p>
            <a:endParaRPr lang="en-US" dirty="0"/>
          </a:p>
        </p:txBody>
      </p:sp>
      <p:sp>
        <p:nvSpPr>
          <p:cNvPr id="7" name="Footer Placeholder 6"/>
          <p:cNvSpPr>
            <a:spLocks noGrp="1"/>
          </p:cNvSpPr>
          <p:nvPr>
            <p:ph type="ftr" sz="quarter" idx="3"/>
            <p:custDataLst>
              <p:tags r:id="rId35"/>
            </p:custDataLst>
          </p:nvPr>
        </p:nvSpPr>
        <p:spPr>
          <a:xfrm>
            <a:off x="3047206" y="6477886"/>
            <a:ext cx="8379818" cy="380127"/>
          </a:xfrm>
          <a:prstGeom prst="rect">
            <a:avLst/>
          </a:prstGeom>
        </p:spPr>
        <p:txBody>
          <a:bodyPr vert="horz" lIns="76170" tIns="38085" rIns="76170" bIns="38085" rtlCol="0" anchor="ctr"/>
          <a:lstStyle>
            <a:lvl1pPr algn="l">
              <a:defRPr sz="644">
                <a:solidFill>
                  <a:schemeClr val="tx1"/>
                </a:solidFill>
                <a:latin typeface="Segoe UI" pitchFamily="34" charset="0"/>
                <a:ea typeface="Segoe UI" pitchFamily="34" charset="0"/>
                <a:cs typeface="Segoe UI" pitchFamily="34" charset="0"/>
              </a:defRPr>
            </a:lvl1pPr>
          </a:lstStyle>
          <a:p>
            <a:pPr defTabSz="876052"/>
            <a:endParaRPr lang="en-US" dirty="0">
              <a:solidFill>
                <a:srgbClr val="505050"/>
              </a:solidFill>
            </a:endParaRPr>
          </a:p>
        </p:txBody>
      </p:sp>
      <p:sp>
        <p:nvSpPr>
          <p:cNvPr id="15" name="Text Placeholder 14"/>
          <p:cNvSpPr>
            <a:spLocks noGrp="1"/>
          </p:cNvSpPr>
          <p:nvPr>
            <p:ph type="body" idx="1"/>
            <p:custDataLst>
              <p:tags r:id="rId36"/>
            </p:custDataLst>
          </p:nvPr>
        </p:nvSpPr>
        <p:spPr>
          <a:xfrm>
            <a:off x="761806" y="1524004"/>
            <a:ext cx="10665222" cy="4571999"/>
          </a:xfrm>
          <a:prstGeom prst="rect">
            <a:avLst/>
          </a:prstGeom>
        </p:spPr>
        <p:txBody>
          <a:bodyPr vert="horz" lIns="91430" tIns="45715" rIns="91430" bIns="4571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Slide Number Placeholder 18"/>
          <p:cNvSpPr>
            <a:spLocks noGrp="1"/>
          </p:cNvSpPr>
          <p:nvPr>
            <p:ph type="sldNum" sz="quarter" idx="4"/>
            <p:custDataLst>
              <p:tags r:id="rId37"/>
            </p:custDataLst>
          </p:nvPr>
        </p:nvSpPr>
        <p:spPr>
          <a:xfrm>
            <a:off x="11427031" y="6477874"/>
            <a:ext cx="761800" cy="380126"/>
          </a:xfrm>
          <a:prstGeom prst="rect">
            <a:avLst/>
          </a:prstGeom>
        </p:spPr>
        <p:txBody>
          <a:bodyPr vert="horz" lIns="91430" tIns="45715" rIns="91430" bIns="45715" rtlCol="0" anchor="ctr"/>
          <a:lstStyle>
            <a:lvl1pPr algn="r">
              <a:defRPr sz="644">
                <a:solidFill>
                  <a:schemeClr val="tx1"/>
                </a:solidFill>
                <a:latin typeface="Segoe UI" pitchFamily="34" charset="0"/>
                <a:ea typeface="Segoe UI" pitchFamily="34" charset="0"/>
                <a:cs typeface="Segoe UI" pitchFamily="34" charset="0"/>
              </a:defRPr>
            </a:lvl1pPr>
          </a:lstStyle>
          <a:p>
            <a:pPr defTabSz="876052"/>
            <a:fld id="{FAADACFB-7C71-4E89-89D2-7BBA40B7BFA9}" type="slidenum">
              <a:rPr lang="en-US" smtClean="0">
                <a:solidFill>
                  <a:srgbClr val="505050"/>
                </a:solidFill>
              </a:rPr>
              <a:pPr defTabSz="876052"/>
              <a:t>‹#›</a:t>
            </a:fld>
            <a:endParaRPr lang="en-US" dirty="0">
              <a:solidFill>
                <a:srgbClr val="505050"/>
              </a:solidFill>
            </a:endParaRPr>
          </a:p>
        </p:txBody>
      </p:sp>
    </p:spTree>
    <p:extLst>
      <p:ext uri="{BB962C8B-B14F-4D97-AF65-F5344CB8AC3E}">
        <p14:creationId xmlns:p14="http://schemas.microsoft.com/office/powerpoint/2010/main" val="1014796221"/>
      </p:ext>
    </p:extLst>
  </p:cSld>
  <p:clrMap bg1="lt1" tx1="dk1" bg2="lt2" tx2="dk2" accent1="accent1" accent2="accent2" accent3="accent3" accent4="accent4" accent5="accent5" accent6="accent6" hlink="hlink" folHlink="folHlink"/>
  <p:sldLayoutIdLst>
    <p:sldLayoutId id="2147484400" r:id="rId1"/>
    <p:sldLayoutId id="2147484401" r:id="rId2"/>
    <p:sldLayoutId id="2147484402" r:id="rId3"/>
    <p:sldLayoutId id="2147484403" r:id="rId4"/>
    <p:sldLayoutId id="2147484404" r:id="rId5"/>
    <p:sldLayoutId id="2147484405" r:id="rId6"/>
    <p:sldLayoutId id="2147484406" r:id="rId7"/>
    <p:sldLayoutId id="2147484407" r:id="rId8"/>
    <p:sldLayoutId id="2147484408" r:id="rId9"/>
    <p:sldLayoutId id="2147484409" r:id="rId10"/>
    <p:sldLayoutId id="2147484410" r:id="rId11"/>
    <p:sldLayoutId id="2147484411" r:id="rId12"/>
    <p:sldLayoutId id="2147484412" r:id="rId13"/>
    <p:sldLayoutId id="2147484413" r:id="rId14"/>
    <p:sldLayoutId id="2147484414" r:id="rId15"/>
    <p:sldLayoutId id="2147484415" r:id="rId16"/>
    <p:sldLayoutId id="2147484416" r:id="rId17"/>
    <p:sldLayoutId id="2147484417" r:id="rId18"/>
    <p:sldLayoutId id="2147484418" r:id="rId19"/>
    <p:sldLayoutId id="2147484419" r:id="rId20"/>
    <p:sldLayoutId id="2147484420" r:id="rId21"/>
    <p:sldLayoutId id="2147484421" r:id="rId22"/>
    <p:sldLayoutId id="2147484422" r:id="rId23"/>
    <p:sldLayoutId id="2147484425" r:id="rId24"/>
    <p:sldLayoutId id="2147484426" r:id="rId25"/>
    <p:sldLayoutId id="2147484428" r:id="rId26"/>
    <p:sldLayoutId id="2147484430" r:id="rId27"/>
    <p:sldLayoutId id="2147484431" r:id="rId28"/>
    <p:sldLayoutId id="2147484432" r:id="rId29"/>
    <p:sldLayoutId id="2147484433" r:id="rId30"/>
  </p:sldLayoutIdLst>
  <p:transition>
    <p:fade/>
  </p:transition>
  <p:timing>
    <p:tnLst>
      <p:par>
        <p:cTn id="1" dur="indefinite" restart="never" nodeType="tmRoot"/>
      </p:par>
    </p:tnLst>
  </p:timing>
  <p:hf hdr="0" ftr="0" dt="0"/>
  <p:txStyles>
    <p:titleStyle>
      <a:lvl1pPr marL="0" indent="0" algn="l" defTabSz="876052" rtl="0" eaLnBrk="1" latinLnBrk="0" hangingPunct="1">
        <a:lnSpc>
          <a:spcPct val="90000"/>
        </a:lnSpc>
        <a:spcBef>
          <a:spcPct val="0"/>
        </a:spcBef>
        <a:buNone/>
        <a:defRPr lang="en-US" sz="3221" kern="1200" spc="-46" baseline="0" dirty="0">
          <a:solidFill>
            <a:srgbClr val="505050"/>
          </a:solidFill>
          <a:latin typeface="Segoe UI Light" pitchFamily="34" charset="0"/>
          <a:ea typeface="Segoe UI" pitchFamily="34" charset="0"/>
          <a:cs typeface="Segoe UI" pitchFamily="34" charset="0"/>
        </a:defRPr>
      </a:lvl1pPr>
    </p:titleStyle>
    <p:bodyStyle>
      <a:lvl1pPr marL="153317" indent="-153317" algn="l" defTabSz="876052" rtl="0" eaLnBrk="1" latinLnBrk="0" hangingPunct="1">
        <a:spcBef>
          <a:spcPct val="20000"/>
        </a:spcBef>
        <a:buClr>
          <a:schemeClr val="tx1"/>
        </a:buClr>
        <a:buSzPct val="100000"/>
        <a:buFont typeface="Wingdings" pitchFamily="2" charset="2"/>
        <a:buChar char="§"/>
        <a:defRPr sz="1932" kern="1200">
          <a:solidFill>
            <a:schemeClr val="tx1"/>
          </a:solidFill>
          <a:latin typeface="Segoe UI" pitchFamily="34" charset="0"/>
          <a:ea typeface="Segoe UI" pitchFamily="34" charset="0"/>
          <a:cs typeface="Segoe UI" pitchFamily="34" charset="0"/>
        </a:defRPr>
      </a:lvl1pPr>
      <a:lvl2pPr marL="383292" indent="-156511" algn="l" defTabSz="876052" rtl="0" eaLnBrk="1" latinLnBrk="0" hangingPunct="1">
        <a:spcBef>
          <a:spcPct val="20000"/>
        </a:spcBef>
        <a:buFont typeface="Arial" pitchFamily="34" charset="0"/>
        <a:buChar char="–"/>
        <a:defRPr sz="1449" kern="1200">
          <a:solidFill>
            <a:srgbClr val="505050"/>
          </a:solidFill>
          <a:latin typeface="Segoe UI" pitchFamily="34" charset="0"/>
          <a:ea typeface="Segoe UI" pitchFamily="34" charset="0"/>
          <a:cs typeface="Segoe UI" pitchFamily="34" charset="0"/>
        </a:defRPr>
      </a:lvl2pPr>
      <a:lvl3pPr marL="613267" indent="-139475" algn="l" defTabSz="876052" rtl="0" eaLnBrk="1" latinLnBrk="0" hangingPunct="1">
        <a:spcBef>
          <a:spcPct val="20000"/>
        </a:spcBef>
        <a:buFont typeface="Arial" pitchFamily="34" charset="0"/>
        <a:buChar char="•"/>
        <a:defRPr sz="1288" kern="1200">
          <a:solidFill>
            <a:srgbClr val="505050"/>
          </a:solidFill>
          <a:latin typeface="Segoe UI" pitchFamily="34" charset="0"/>
          <a:ea typeface="Segoe UI" pitchFamily="34" charset="0"/>
          <a:cs typeface="Segoe UI" pitchFamily="34" charset="0"/>
        </a:defRPr>
      </a:lvl3pPr>
      <a:lvl4pPr marL="843242" indent="-142669" algn="l" defTabSz="876052" rtl="0" eaLnBrk="1" latinLnBrk="0" hangingPunct="1">
        <a:spcBef>
          <a:spcPct val="20000"/>
        </a:spcBef>
        <a:buFont typeface="Arial" pitchFamily="34" charset="0"/>
        <a:buChar char="–"/>
        <a:defRPr sz="1128" kern="1200">
          <a:solidFill>
            <a:srgbClr val="505050"/>
          </a:solidFill>
          <a:latin typeface="Segoe UI" pitchFamily="34" charset="0"/>
          <a:ea typeface="Segoe UI" pitchFamily="34" charset="0"/>
          <a:cs typeface="Segoe UI" pitchFamily="34" charset="0"/>
        </a:defRPr>
      </a:lvl4pPr>
      <a:lvl5pPr marL="1034889" indent="-144799" algn="l" defTabSz="876052" rtl="0" eaLnBrk="1" latinLnBrk="0" hangingPunct="1">
        <a:spcBef>
          <a:spcPct val="20000"/>
        </a:spcBef>
        <a:buFont typeface="Arial" pitchFamily="34" charset="0"/>
        <a:buChar char="»"/>
        <a:defRPr sz="1128" kern="1200">
          <a:solidFill>
            <a:srgbClr val="505050"/>
          </a:solidFill>
          <a:latin typeface="Segoe UI" pitchFamily="34" charset="0"/>
          <a:ea typeface="Segoe UI" pitchFamily="34" charset="0"/>
          <a:cs typeface="Segoe UI" pitchFamily="34" charset="0"/>
        </a:defRPr>
      </a:lvl5pPr>
      <a:lvl6pPr marL="2409143" indent="-219013" algn="l" defTabSz="876052" rtl="0" eaLnBrk="1" latinLnBrk="0" hangingPunct="1">
        <a:spcBef>
          <a:spcPct val="20000"/>
        </a:spcBef>
        <a:buFont typeface="Arial" pitchFamily="34" charset="0"/>
        <a:buChar char="•"/>
        <a:defRPr sz="2013" kern="1200">
          <a:solidFill>
            <a:schemeClr val="tx1"/>
          </a:solidFill>
          <a:latin typeface="+mn-lt"/>
          <a:ea typeface="+mn-ea"/>
          <a:cs typeface="+mn-cs"/>
        </a:defRPr>
      </a:lvl6pPr>
      <a:lvl7pPr marL="2847169" indent="-219013" algn="l" defTabSz="876052" rtl="0" eaLnBrk="1" latinLnBrk="0" hangingPunct="1">
        <a:spcBef>
          <a:spcPct val="20000"/>
        </a:spcBef>
        <a:buFont typeface="Arial" pitchFamily="34" charset="0"/>
        <a:buChar char="•"/>
        <a:defRPr sz="2013" kern="1200">
          <a:solidFill>
            <a:schemeClr val="tx1"/>
          </a:solidFill>
          <a:latin typeface="+mn-lt"/>
          <a:ea typeface="+mn-ea"/>
          <a:cs typeface="+mn-cs"/>
        </a:defRPr>
      </a:lvl7pPr>
      <a:lvl8pPr marL="3285196" indent="-219013" algn="l" defTabSz="876052" rtl="0" eaLnBrk="1" latinLnBrk="0" hangingPunct="1">
        <a:spcBef>
          <a:spcPct val="20000"/>
        </a:spcBef>
        <a:buFont typeface="Arial" pitchFamily="34" charset="0"/>
        <a:buChar char="•"/>
        <a:defRPr sz="2013" kern="1200">
          <a:solidFill>
            <a:schemeClr val="tx1"/>
          </a:solidFill>
          <a:latin typeface="+mn-lt"/>
          <a:ea typeface="+mn-ea"/>
          <a:cs typeface="+mn-cs"/>
        </a:defRPr>
      </a:lvl8pPr>
      <a:lvl9pPr marL="3723221" indent="-219013" algn="l" defTabSz="876052" rtl="0" eaLnBrk="1" latinLnBrk="0" hangingPunct="1">
        <a:spcBef>
          <a:spcPct val="20000"/>
        </a:spcBef>
        <a:buFont typeface="Arial" pitchFamily="34" charset="0"/>
        <a:buChar char="•"/>
        <a:defRPr sz="2013" kern="1200">
          <a:solidFill>
            <a:schemeClr val="tx1"/>
          </a:solidFill>
          <a:latin typeface="+mn-lt"/>
          <a:ea typeface="+mn-ea"/>
          <a:cs typeface="+mn-cs"/>
        </a:defRPr>
      </a:lvl9pPr>
    </p:bodyStyle>
    <p:otherStyle>
      <a:defPPr>
        <a:defRPr lang="en-US"/>
      </a:defPPr>
      <a:lvl1pPr marL="0" algn="l" defTabSz="876052" rtl="0" eaLnBrk="1" latinLnBrk="0" hangingPunct="1">
        <a:defRPr sz="1771" kern="1200">
          <a:solidFill>
            <a:schemeClr val="tx1"/>
          </a:solidFill>
          <a:latin typeface="+mn-lt"/>
          <a:ea typeface="+mn-ea"/>
          <a:cs typeface="+mn-cs"/>
        </a:defRPr>
      </a:lvl1pPr>
      <a:lvl2pPr marL="438026" algn="l" defTabSz="876052" rtl="0" eaLnBrk="1" latinLnBrk="0" hangingPunct="1">
        <a:defRPr sz="1771" kern="1200">
          <a:solidFill>
            <a:schemeClr val="tx1"/>
          </a:solidFill>
          <a:latin typeface="+mn-lt"/>
          <a:ea typeface="+mn-ea"/>
          <a:cs typeface="+mn-cs"/>
        </a:defRPr>
      </a:lvl2pPr>
      <a:lvl3pPr marL="876052" algn="l" defTabSz="876052" rtl="0" eaLnBrk="1" latinLnBrk="0" hangingPunct="1">
        <a:defRPr sz="1771" kern="1200">
          <a:solidFill>
            <a:schemeClr val="tx1"/>
          </a:solidFill>
          <a:latin typeface="+mn-lt"/>
          <a:ea typeface="+mn-ea"/>
          <a:cs typeface="+mn-cs"/>
        </a:defRPr>
      </a:lvl3pPr>
      <a:lvl4pPr marL="1314079" algn="l" defTabSz="876052" rtl="0" eaLnBrk="1" latinLnBrk="0" hangingPunct="1">
        <a:defRPr sz="1771" kern="1200">
          <a:solidFill>
            <a:schemeClr val="tx1"/>
          </a:solidFill>
          <a:latin typeface="+mn-lt"/>
          <a:ea typeface="+mn-ea"/>
          <a:cs typeface="+mn-cs"/>
        </a:defRPr>
      </a:lvl4pPr>
      <a:lvl5pPr marL="1752104" algn="l" defTabSz="876052" rtl="0" eaLnBrk="1" latinLnBrk="0" hangingPunct="1">
        <a:defRPr sz="1771" kern="1200">
          <a:solidFill>
            <a:schemeClr val="tx1"/>
          </a:solidFill>
          <a:latin typeface="+mn-lt"/>
          <a:ea typeface="+mn-ea"/>
          <a:cs typeface="+mn-cs"/>
        </a:defRPr>
      </a:lvl5pPr>
      <a:lvl6pPr marL="2190131" algn="l" defTabSz="876052" rtl="0" eaLnBrk="1" latinLnBrk="0" hangingPunct="1">
        <a:defRPr sz="1771" kern="1200">
          <a:solidFill>
            <a:schemeClr val="tx1"/>
          </a:solidFill>
          <a:latin typeface="+mn-lt"/>
          <a:ea typeface="+mn-ea"/>
          <a:cs typeface="+mn-cs"/>
        </a:defRPr>
      </a:lvl6pPr>
      <a:lvl7pPr marL="2628155" algn="l" defTabSz="876052" rtl="0" eaLnBrk="1" latinLnBrk="0" hangingPunct="1">
        <a:defRPr sz="1771" kern="1200">
          <a:solidFill>
            <a:schemeClr val="tx1"/>
          </a:solidFill>
          <a:latin typeface="+mn-lt"/>
          <a:ea typeface="+mn-ea"/>
          <a:cs typeface="+mn-cs"/>
        </a:defRPr>
      </a:lvl7pPr>
      <a:lvl8pPr marL="3066183" algn="l" defTabSz="876052" rtl="0" eaLnBrk="1" latinLnBrk="0" hangingPunct="1">
        <a:defRPr sz="1771" kern="1200">
          <a:solidFill>
            <a:schemeClr val="tx1"/>
          </a:solidFill>
          <a:latin typeface="+mn-lt"/>
          <a:ea typeface="+mn-ea"/>
          <a:cs typeface="+mn-cs"/>
        </a:defRPr>
      </a:lvl8pPr>
      <a:lvl9pPr marL="3504208" algn="l" defTabSz="876052" rtl="0" eaLnBrk="1" latinLnBrk="0" hangingPunct="1">
        <a:defRPr sz="1771"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84593" y="1702900"/>
            <a:ext cx="2585188" cy="4146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smtClean="0"/>
              <a:t>Click to edit Master title style</a:t>
            </a:r>
            <a:endParaRPr lang="en-US" dirty="0"/>
          </a:p>
        </p:txBody>
      </p:sp>
      <p:sp>
        <p:nvSpPr>
          <p:cNvPr id="17" name="Text Placeholder 16"/>
          <p:cNvSpPr>
            <a:spLocks noGrp="1"/>
          </p:cNvSpPr>
          <p:nvPr>
            <p:ph type="body" idx="1"/>
          </p:nvPr>
        </p:nvSpPr>
        <p:spPr>
          <a:xfrm>
            <a:off x="3656653" y="1702911"/>
            <a:ext cx="8043357" cy="1428083"/>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48150276"/>
      </p:ext>
    </p:extLst>
  </p:cSld>
  <p:clrMap bg1="lt1" tx1="dk1" bg2="lt2" tx2="dk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 id="2147484446" r:id="rId12"/>
    <p:sldLayoutId id="2147484447" r:id="rId13"/>
    <p:sldLayoutId id="2147484448" r:id="rId14"/>
    <p:sldLayoutId id="2147484449" r:id="rId15"/>
    <p:sldLayoutId id="2147484450" r:id="rId16"/>
    <p:sldLayoutId id="2147484451" r:id="rId17"/>
  </p:sldLayoutIdLst>
  <p:timing>
    <p:tnLst>
      <p:par>
        <p:cTn id="1" dur="indefinite" restart="never" nodeType="tmRoot"/>
      </p:par>
    </p:tnLst>
  </p:timing>
  <p:hf hdr="0" dt="0"/>
  <p:txStyles>
    <p:titleStyle>
      <a:lvl1pPr algn="l" defTabSz="1218363" rtl="0" eaLnBrk="1" latinLnBrk="0" hangingPunct="1">
        <a:spcBef>
          <a:spcPct val="0"/>
        </a:spcBef>
        <a:spcAft>
          <a:spcPts val="1600"/>
        </a:spcAft>
        <a:buNone/>
        <a:defRPr lang="en-US" sz="1862" kern="1200" dirty="0">
          <a:solidFill>
            <a:srgbClr val="505050"/>
          </a:solidFill>
          <a:latin typeface="+mj-lt"/>
          <a:ea typeface="ＭＳ Ｐゴシック" charset="0"/>
          <a:cs typeface="Segoe UI" pitchFamily="34" charset="0"/>
        </a:defRPr>
      </a:lvl1pPr>
    </p:titleStyle>
    <p:bodyStyle>
      <a:lvl1pPr marL="0" indent="0" algn="l" defTabSz="1218363" rtl="0" eaLnBrk="1" fontAlgn="base" latinLnBrk="0" hangingPunct="1">
        <a:lnSpc>
          <a:spcPct val="95000"/>
        </a:lnSpc>
        <a:spcBef>
          <a:spcPts val="0"/>
        </a:spcBef>
        <a:spcAft>
          <a:spcPts val="1600"/>
        </a:spcAft>
        <a:buClr>
          <a:schemeClr val="accent1"/>
        </a:buClr>
        <a:buSzPct val="110000"/>
        <a:buFont typeface="Avenir LT Pro 45 Book" charset="0"/>
        <a:buNone/>
        <a:defRPr lang="en-US" sz="3235" b="0" kern="1200" cap="none" baseline="0" dirty="0" smtClean="0">
          <a:solidFill>
            <a:srgbClr val="505050"/>
          </a:solidFill>
          <a:latin typeface="Segoe UI Light"/>
          <a:ea typeface="ＭＳ Ｐゴシック" charset="0"/>
          <a:cs typeface="Segoe UI Light"/>
        </a:defRPr>
      </a:lvl1pPr>
      <a:lvl2pPr marL="0" marR="0" indent="0" algn="l" defTabSz="1218363" rtl="0" eaLnBrk="1" fontAlgn="auto" latinLnBrk="0" hangingPunct="1">
        <a:lnSpc>
          <a:spcPct val="95000"/>
        </a:lnSpc>
        <a:spcBef>
          <a:spcPts val="0"/>
        </a:spcBef>
        <a:spcAft>
          <a:spcPts val="1600"/>
        </a:spcAft>
        <a:buClrTx/>
        <a:buSzTx/>
        <a:buFont typeface="Arial" pitchFamily="34" charset="0"/>
        <a:buNone/>
        <a:tabLst/>
        <a:defRPr lang="en-US" sz="1862" b="0" kern="1200" dirty="0" smtClean="0">
          <a:solidFill>
            <a:srgbClr val="505050"/>
          </a:solidFill>
          <a:latin typeface="+mn-lt"/>
          <a:ea typeface="+mn-ea"/>
          <a:cs typeface="+mn-cs"/>
        </a:defRPr>
      </a:lvl2pPr>
      <a:lvl3pPr marL="609182" indent="-304592" algn="l" defTabSz="1218363" rtl="0" eaLnBrk="1" latinLnBrk="0" hangingPunct="1">
        <a:lnSpc>
          <a:spcPct val="95000"/>
        </a:lnSpc>
        <a:spcBef>
          <a:spcPts val="0"/>
        </a:spcBef>
        <a:spcAft>
          <a:spcPts val="1600"/>
        </a:spcAft>
        <a:buFont typeface="Lucida Grande"/>
        <a:buChar char="-"/>
        <a:defRPr lang="en-US" sz="1862" b="0" kern="1200" dirty="0" smtClean="0">
          <a:solidFill>
            <a:srgbClr val="505050"/>
          </a:solidFill>
          <a:latin typeface="+mn-lt"/>
          <a:ea typeface="+mn-ea"/>
          <a:cs typeface="+mn-cs"/>
        </a:defRPr>
      </a:lvl3pPr>
      <a:lvl4pPr marL="835510" indent="-226329" algn="l" defTabSz="1218363" rtl="0" eaLnBrk="1" latinLnBrk="0" hangingPunct="1">
        <a:lnSpc>
          <a:spcPct val="95000"/>
        </a:lnSpc>
        <a:spcBef>
          <a:spcPts val="0"/>
        </a:spcBef>
        <a:spcAft>
          <a:spcPts val="0"/>
        </a:spcAft>
        <a:buFont typeface="Arial" pitchFamily="34" charset="0"/>
        <a:buChar char="•"/>
        <a:defRPr lang="en-US" sz="1862" b="0" kern="1200" dirty="0" smtClean="0">
          <a:solidFill>
            <a:srgbClr val="505050"/>
          </a:solidFill>
          <a:latin typeface="+mn-lt"/>
          <a:ea typeface="+mn-ea"/>
          <a:cs typeface="+mn-cs"/>
        </a:defRPr>
      </a:lvl4pPr>
      <a:lvl5pPr marL="1218363" indent="-304592" algn="l" defTabSz="1218363" rtl="0" eaLnBrk="1" latinLnBrk="0" hangingPunct="1">
        <a:lnSpc>
          <a:spcPct val="95000"/>
        </a:lnSpc>
        <a:spcBef>
          <a:spcPts val="0"/>
        </a:spcBef>
        <a:spcAft>
          <a:spcPts val="0"/>
        </a:spcAft>
        <a:buFont typeface="Lucida Grande"/>
        <a:buChar char="-"/>
        <a:defRPr lang="en-US" sz="1862" b="0" kern="1200" dirty="0">
          <a:solidFill>
            <a:srgbClr val="505050"/>
          </a:solidFill>
          <a:latin typeface="+mn-lt"/>
          <a:ea typeface="+mn-ea"/>
          <a:cs typeface="+mn-cs"/>
        </a:defRPr>
      </a:lvl5pPr>
      <a:lvl6pPr marL="3350498" indent="-304592" algn="l" defTabSz="1218363" rtl="0" eaLnBrk="1" latinLnBrk="0" hangingPunct="1">
        <a:spcBef>
          <a:spcPct val="20000"/>
        </a:spcBef>
        <a:buFont typeface="Arial" pitchFamily="34" charset="0"/>
        <a:buChar char="•"/>
        <a:defRPr sz="2842" kern="1200">
          <a:solidFill>
            <a:schemeClr val="tx1"/>
          </a:solidFill>
          <a:latin typeface="+mn-lt"/>
          <a:ea typeface="+mn-ea"/>
          <a:cs typeface="+mn-cs"/>
        </a:defRPr>
      </a:lvl6pPr>
      <a:lvl7pPr marL="3959679" indent="-304592" algn="l" defTabSz="1218363" rtl="0" eaLnBrk="1" latinLnBrk="0" hangingPunct="1">
        <a:spcBef>
          <a:spcPct val="20000"/>
        </a:spcBef>
        <a:buFont typeface="Arial" pitchFamily="34" charset="0"/>
        <a:buChar char="•"/>
        <a:defRPr sz="2842" kern="1200">
          <a:solidFill>
            <a:schemeClr val="tx1"/>
          </a:solidFill>
          <a:latin typeface="+mn-lt"/>
          <a:ea typeface="+mn-ea"/>
          <a:cs typeface="+mn-cs"/>
        </a:defRPr>
      </a:lvl7pPr>
      <a:lvl8pPr marL="4568862" indent="-304592" algn="l" defTabSz="1218363" rtl="0" eaLnBrk="1" latinLnBrk="0" hangingPunct="1">
        <a:spcBef>
          <a:spcPct val="20000"/>
        </a:spcBef>
        <a:buFont typeface="Arial" pitchFamily="34" charset="0"/>
        <a:buChar char="•"/>
        <a:defRPr sz="2842" kern="1200">
          <a:solidFill>
            <a:schemeClr val="tx1"/>
          </a:solidFill>
          <a:latin typeface="+mn-lt"/>
          <a:ea typeface="+mn-ea"/>
          <a:cs typeface="+mn-cs"/>
        </a:defRPr>
      </a:lvl8pPr>
      <a:lvl9pPr marL="5178042" indent="-304592" algn="l" defTabSz="1218363" rtl="0" eaLnBrk="1" latinLnBrk="0" hangingPunct="1">
        <a:spcBef>
          <a:spcPct val="20000"/>
        </a:spcBef>
        <a:buFont typeface="Arial" pitchFamily="34" charset="0"/>
        <a:buChar char="•"/>
        <a:defRPr sz="2842" kern="1200">
          <a:solidFill>
            <a:schemeClr val="tx1"/>
          </a:solidFill>
          <a:latin typeface="+mn-lt"/>
          <a:ea typeface="+mn-ea"/>
          <a:cs typeface="+mn-cs"/>
        </a:defRPr>
      </a:lvl9pPr>
    </p:bodyStyle>
    <p:otherStyle>
      <a:defPPr>
        <a:defRPr lang="en-US"/>
      </a:defPPr>
      <a:lvl1pPr marL="0" algn="l" defTabSz="1218363" rtl="0" eaLnBrk="1" latinLnBrk="0" hangingPunct="1">
        <a:defRPr sz="2352" kern="1200">
          <a:solidFill>
            <a:schemeClr val="tx1"/>
          </a:solidFill>
          <a:latin typeface="+mn-lt"/>
          <a:ea typeface="+mn-ea"/>
          <a:cs typeface="+mn-cs"/>
        </a:defRPr>
      </a:lvl1pPr>
      <a:lvl2pPr marL="609182" algn="l" defTabSz="1218363" rtl="0" eaLnBrk="1" latinLnBrk="0" hangingPunct="1">
        <a:defRPr sz="2352" kern="1200">
          <a:solidFill>
            <a:schemeClr val="tx1"/>
          </a:solidFill>
          <a:latin typeface="+mn-lt"/>
          <a:ea typeface="+mn-ea"/>
          <a:cs typeface="+mn-cs"/>
        </a:defRPr>
      </a:lvl2pPr>
      <a:lvl3pPr marL="1218363" algn="l" defTabSz="1218363" rtl="0" eaLnBrk="1" latinLnBrk="0" hangingPunct="1">
        <a:defRPr sz="2352" kern="1200">
          <a:solidFill>
            <a:schemeClr val="tx1"/>
          </a:solidFill>
          <a:latin typeface="+mn-lt"/>
          <a:ea typeface="+mn-ea"/>
          <a:cs typeface="+mn-cs"/>
        </a:defRPr>
      </a:lvl3pPr>
      <a:lvl4pPr marL="1827544" algn="l" defTabSz="1218363" rtl="0" eaLnBrk="1" latinLnBrk="0" hangingPunct="1">
        <a:defRPr sz="2352" kern="1200">
          <a:solidFill>
            <a:schemeClr val="tx1"/>
          </a:solidFill>
          <a:latin typeface="+mn-lt"/>
          <a:ea typeface="+mn-ea"/>
          <a:cs typeface="+mn-cs"/>
        </a:defRPr>
      </a:lvl4pPr>
      <a:lvl5pPr marL="2436726" algn="l" defTabSz="1218363" rtl="0" eaLnBrk="1" latinLnBrk="0" hangingPunct="1">
        <a:defRPr sz="2352" kern="1200">
          <a:solidFill>
            <a:schemeClr val="tx1"/>
          </a:solidFill>
          <a:latin typeface="+mn-lt"/>
          <a:ea typeface="+mn-ea"/>
          <a:cs typeface="+mn-cs"/>
        </a:defRPr>
      </a:lvl5pPr>
      <a:lvl6pPr marL="3045905" algn="l" defTabSz="1218363" rtl="0" eaLnBrk="1" latinLnBrk="0" hangingPunct="1">
        <a:defRPr sz="2352" kern="1200">
          <a:solidFill>
            <a:schemeClr val="tx1"/>
          </a:solidFill>
          <a:latin typeface="+mn-lt"/>
          <a:ea typeface="+mn-ea"/>
          <a:cs typeface="+mn-cs"/>
        </a:defRPr>
      </a:lvl6pPr>
      <a:lvl7pPr marL="3655087" algn="l" defTabSz="1218363" rtl="0" eaLnBrk="1" latinLnBrk="0" hangingPunct="1">
        <a:defRPr sz="2352" kern="1200">
          <a:solidFill>
            <a:schemeClr val="tx1"/>
          </a:solidFill>
          <a:latin typeface="+mn-lt"/>
          <a:ea typeface="+mn-ea"/>
          <a:cs typeface="+mn-cs"/>
        </a:defRPr>
      </a:lvl7pPr>
      <a:lvl8pPr marL="4264268" algn="l" defTabSz="1218363" rtl="0" eaLnBrk="1" latinLnBrk="0" hangingPunct="1">
        <a:defRPr sz="2352" kern="1200">
          <a:solidFill>
            <a:schemeClr val="tx1"/>
          </a:solidFill>
          <a:latin typeface="+mn-lt"/>
          <a:ea typeface="+mn-ea"/>
          <a:cs typeface="+mn-cs"/>
        </a:defRPr>
      </a:lvl8pPr>
      <a:lvl9pPr marL="4873451" algn="l" defTabSz="1218363" rtl="0" eaLnBrk="1" latinLnBrk="0" hangingPunct="1">
        <a:defRPr sz="2352"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3" y="356616"/>
            <a:ext cx="11149013" cy="553998"/>
          </a:xfrm>
          <a:prstGeom prst="rect">
            <a:avLst/>
          </a:prstGeom>
        </p:spPr>
        <p:txBody>
          <a:bodyPr vert="horz" wrap="square"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68682" y="1673356"/>
            <a:ext cx="11149012" cy="1617046"/>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28640005"/>
      </p:ext>
    </p:extLst>
  </p:cSld>
  <p:clrMap bg1="lt1" tx1="dk1" bg2="lt2" tx2="dk2" accent1="accent1" accent2="accent2" accent3="accent3" accent4="accent4" accent5="accent5" accent6="accent6" hlink="hlink" folHlink="folHlink"/>
  <p:sldLayoutIdLst>
    <p:sldLayoutId id="2147484467" r:id="rId1"/>
    <p:sldLayoutId id="2147484468" r:id="rId2"/>
    <p:sldLayoutId id="2147484469" r:id="rId3"/>
    <p:sldLayoutId id="2147484470" r:id="rId4"/>
    <p:sldLayoutId id="2147484471" r:id="rId5"/>
    <p:sldLayoutId id="2147484472" r:id="rId6"/>
    <p:sldLayoutId id="2147484473" r:id="rId7"/>
    <p:sldLayoutId id="2147484474" r:id="rId8"/>
    <p:sldLayoutId id="2147484475" r:id="rId9"/>
    <p:sldLayoutId id="2147484476" r:id="rId10"/>
    <p:sldLayoutId id="2147484477" r:id="rId11"/>
    <p:sldLayoutId id="2147484478" r:id="rId12"/>
    <p:sldLayoutId id="2147484479" r:id="rId13"/>
    <p:sldLayoutId id="2147484480" r:id="rId14"/>
    <p:sldLayoutId id="2147484481" r:id="rId15"/>
    <p:sldLayoutId id="2147484483"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864347" rtl="0" eaLnBrk="1" latinLnBrk="0" hangingPunct="1">
        <a:lnSpc>
          <a:spcPct val="90000"/>
        </a:lnSpc>
        <a:spcBef>
          <a:spcPct val="0"/>
        </a:spcBef>
        <a:buNone/>
        <a:defRPr lang="en-US" sz="3781" b="0" kern="1200" cap="none" spc="-95" baseline="0" dirty="0" smtClean="0">
          <a:ln w="3175">
            <a:noFill/>
          </a:ln>
          <a:solidFill>
            <a:schemeClr val="tx1"/>
          </a:solidFill>
          <a:effectLst/>
          <a:latin typeface="Segoe UI Light" pitchFamily="34" charset="0"/>
          <a:ea typeface="Verdana" pitchFamily="34" charset="0"/>
          <a:cs typeface="Verdana" pitchFamily="34" charset="0"/>
        </a:defRPr>
      </a:lvl1pPr>
    </p:titleStyle>
    <p:bodyStyle>
      <a:lvl1pPr marL="259315" indent="-259315" algn="l" defTabSz="864347" rtl="0" eaLnBrk="1" latinLnBrk="0" hangingPunct="1">
        <a:lnSpc>
          <a:spcPct val="100000"/>
        </a:lnSpc>
        <a:spcBef>
          <a:spcPts val="567"/>
        </a:spcBef>
        <a:buClr>
          <a:schemeClr val="accent1"/>
        </a:buClr>
        <a:buSzPct val="100000"/>
        <a:buFontTx/>
        <a:buBlip>
          <a:blip r:embed="rId18"/>
        </a:buBlip>
        <a:defRPr sz="1891" kern="1200">
          <a:solidFill>
            <a:schemeClr val="tx1"/>
          </a:solidFill>
          <a:latin typeface="Segoe UI" pitchFamily="34" charset="0"/>
          <a:ea typeface="Segoe UI" pitchFamily="34" charset="0"/>
          <a:cs typeface="Segoe UI" pitchFamily="34" charset="0"/>
        </a:defRPr>
      </a:lvl1pPr>
      <a:lvl2pPr marL="518629" indent="-259315" algn="l" defTabSz="864347" rtl="0" eaLnBrk="1" latinLnBrk="0" hangingPunct="1">
        <a:lnSpc>
          <a:spcPct val="100000"/>
        </a:lnSpc>
        <a:spcBef>
          <a:spcPts val="567"/>
        </a:spcBef>
        <a:buClr>
          <a:schemeClr val="accent1"/>
        </a:buClr>
        <a:buSzPct val="100000"/>
        <a:buFontTx/>
        <a:buBlip>
          <a:blip r:embed="rId18"/>
        </a:buBlip>
        <a:defRPr sz="1891" kern="1200">
          <a:solidFill>
            <a:schemeClr val="tx1"/>
          </a:solidFill>
          <a:latin typeface="Segoe UI" pitchFamily="34" charset="0"/>
          <a:ea typeface="Segoe UI" pitchFamily="34" charset="0"/>
          <a:cs typeface="Segoe UI" pitchFamily="34" charset="0"/>
        </a:defRPr>
      </a:lvl2pPr>
      <a:lvl3pPr marL="777944" indent="-259315" algn="l" defTabSz="864347" rtl="0" eaLnBrk="1" latinLnBrk="0" hangingPunct="1">
        <a:lnSpc>
          <a:spcPct val="100000"/>
        </a:lnSpc>
        <a:spcBef>
          <a:spcPts val="567"/>
        </a:spcBef>
        <a:buClr>
          <a:schemeClr val="accent1"/>
        </a:buClr>
        <a:buSzPct val="100000"/>
        <a:buFontTx/>
        <a:buBlip>
          <a:blip r:embed="rId18"/>
        </a:buBlip>
        <a:defRPr sz="1702" kern="1200">
          <a:solidFill>
            <a:schemeClr val="tx1"/>
          </a:solidFill>
          <a:latin typeface="Segoe UI" pitchFamily="34" charset="0"/>
          <a:ea typeface="Segoe UI" pitchFamily="34" charset="0"/>
          <a:cs typeface="Segoe UI" pitchFamily="34" charset="0"/>
        </a:defRPr>
      </a:lvl3pPr>
      <a:lvl4pPr marL="1037259" indent="-259315" algn="l" defTabSz="864347" rtl="0" eaLnBrk="1" latinLnBrk="0" hangingPunct="1">
        <a:lnSpc>
          <a:spcPct val="100000"/>
        </a:lnSpc>
        <a:spcBef>
          <a:spcPts val="567"/>
        </a:spcBef>
        <a:buClr>
          <a:schemeClr val="accent1"/>
        </a:buClr>
        <a:buSzPct val="100000"/>
        <a:buFontTx/>
        <a:buBlip>
          <a:blip r:embed="rId18"/>
        </a:buBlip>
        <a:defRPr sz="1512" kern="1200">
          <a:solidFill>
            <a:schemeClr val="tx1"/>
          </a:solidFill>
          <a:latin typeface="Segoe UI" pitchFamily="34" charset="0"/>
          <a:ea typeface="Segoe UI" pitchFamily="34" charset="0"/>
          <a:cs typeface="Segoe UI" pitchFamily="34" charset="0"/>
        </a:defRPr>
      </a:lvl4pPr>
      <a:lvl5pPr marL="1296573" indent="-259315" algn="l" defTabSz="864347" rtl="0" eaLnBrk="1" latinLnBrk="0" hangingPunct="1">
        <a:lnSpc>
          <a:spcPct val="100000"/>
        </a:lnSpc>
        <a:spcBef>
          <a:spcPts val="567"/>
        </a:spcBef>
        <a:buClr>
          <a:schemeClr val="accent1"/>
        </a:buClr>
        <a:buSzPct val="100000"/>
        <a:buFontTx/>
        <a:buBlip>
          <a:blip r:embed="rId18"/>
        </a:buBlip>
        <a:defRPr sz="1512" kern="1200">
          <a:solidFill>
            <a:schemeClr val="tx1"/>
          </a:solidFill>
          <a:latin typeface="Segoe UI" pitchFamily="34" charset="0"/>
          <a:ea typeface="Segoe UI" pitchFamily="34" charset="0"/>
          <a:cs typeface="Segoe UI" pitchFamily="34" charset="0"/>
        </a:defRPr>
      </a:lvl5pPr>
      <a:lvl6pPr marL="2376956" indent="-216087" algn="l" defTabSz="864347" rtl="0" eaLnBrk="1" latinLnBrk="0" hangingPunct="1">
        <a:spcBef>
          <a:spcPct val="20000"/>
        </a:spcBef>
        <a:buFont typeface="Arial" pitchFamily="34" charset="0"/>
        <a:buChar char="•"/>
        <a:defRPr sz="1891" kern="1200">
          <a:solidFill>
            <a:schemeClr val="tx1"/>
          </a:solidFill>
          <a:latin typeface="+mn-lt"/>
          <a:ea typeface="+mn-ea"/>
          <a:cs typeface="+mn-cs"/>
        </a:defRPr>
      </a:lvl6pPr>
      <a:lvl7pPr marL="2809130" indent="-216087" algn="l" defTabSz="864347" rtl="0" eaLnBrk="1" latinLnBrk="0" hangingPunct="1">
        <a:spcBef>
          <a:spcPct val="20000"/>
        </a:spcBef>
        <a:buFont typeface="Arial" pitchFamily="34" charset="0"/>
        <a:buChar char="•"/>
        <a:defRPr sz="1891" kern="1200">
          <a:solidFill>
            <a:schemeClr val="tx1"/>
          </a:solidFill>
          <a:latin typeface="+mn-lt"/>
          <a:ea typeface="+mn-ea"/>
          <a:cs typeface="+mn-cs"/>
        </a:defRPr>
      </a:lvl7pPr>
      <a:lvl8pPr marL="3241304" indent="-216087" algn="l" defTabSz="864347" rtl="0" eaLnBrk="1" latinLnBrk="0" hangingPunct="1">
        <a:spcBef>
          <a:spcPct val="20000"/>
        </a:spcBef>
        <a:buFont typeface="Arial" pitchFamily="34" charset="0"/>
        <a:buChar char="•"/>
        <a:defRPr sz="1891" kern="1200">
          <a:solidFill>
            <a:schemeClr val="tx1"/>
          </a:solidFill>
          <a:latin typeface="+mn-lt"/>
          <a:ea typeface="+mn-ea"/>
          <a:cs typeface="+mn-cs"/>
        </a:defRPr>
      </a:lvl8pPr>
      <a:lvl9pPr marL="3673478" indent="-216087" algn="l" defTabSz="864347" rtl="0" eaLnBrk="1" latinLnBrk="0" hangingPunct="1">
        <a:spcBef>
          <a:spcPct val="20000"/>
        </a:spcBef>
        <a:buFont typeface="Arial" pitchFamily="34" charset="0"/>
        <a:buChar char="•"/>
        <a:defRPr sz="1891" kern="1200">
          <a:solidFill>
            <a:schemeClr val="tx1"/>
          </a:solidFill>
          <a:latin typeface="+mn-lt"/>
          <a:ea typeface="+mn-ea"/>
          <a:cs typeface="+mn-cs"/>
        </a:defRPr>
      </a:lvl9pPr>
    </p:bodyStyle>
    <p:otherStyle>
      <a:defPPr>
        <a:defRPr lang="en-US"/>
      </a:defPPr>
      <a:lvl1pPr marL="0" algn="l" defTabSz="864347" rtl="0" eaLnBrk="1" latinLnBrk="0" hangingPunct="1">
        <a:defRPr sz="1702" kern="1200">
          <a:solidFill>
            <a:schemeClr val="tx1"/>
          </a:solidFill>
          <a:latin typeface="+mn-lt"/>
          <a:ea typeface="+mn-ea"/>
          <a:cs typeface="+mn-cs"/>
        </a:defRPr>
      </a:lvl1pPr>
      <a:lvl2pPr marL="432174" algn="l" defTabSz="864347" rtl="0" eaLnBrk="1" latinLnBrk="0" hangingPunct="1">
        <a:defRPr sz="1702" kern="1200">
          <a:solidFill>
            <a:schemeClr val="tx1"/>
          </a:solidFill>
          <a:latin typeface="+mn-lt"/>
          <a:ea typeface="+mn-ea"/>
          <a:cs typeface="+mn-cs"/>
        </a:defRPr>
      </a:lvl2pPr>
      <a:lvl3pPr marL="864347" algn="l" defTabSz="864347" rtl="0" eaLnBrk="1" latinLnBrk="0" hangingPunct="1">
        <a:defRPr sz="1702" kern="1200">
          <a:solidFill>
            <a:schemeClr val="tx1"/>
          </a:solidFill>
          <a:latin typeface="+mn-lt"/>
          <a:ea typeface="+mn-ea"/>
          <a:cs typeface="+mn-cs"/>
        </a:defRPr>
      </a:lvl3pPr>
      <a:lvl4pPr marL="1296521" algn="l" defTabSz="864347" rtl="0" eaLnBrk="1" latinLnBrk="0" hangingPunct="1">
        <a:defRPr sz="1702" kern="1200">
          <a:solidFill>
            <a:schemeClr val="tx1"/>
          </a:solidFill>
          <a:latin typeface="+mn-lt"/>
          <a:ea typeface="+mn-ea"/>
          <a:cs typeface="+mn-cs"/>
        </a:defRPr>
      </a:lvl4pPr>
      <a:lvl5pPr marL="1728696" algn="l" defTabSz="864347" rtl="0" eaLnBrk="1" latinLnBrk="0" hangingPunct="1">
        <a:defRPr sz="1702" kern="1200">
          <a:solidFill>
            <a:schemeClr val="tx1"/>
          </a:solidFill>
          <a:latin typeface="+mn-lt"/>
          <a:ea typeface="+mn-ea"/>
          <a:cs typeface="+mn-cs"/>
        </a:defRPr>
      </a:lvl5pPr>
      <a:lvl6pPr marL="2160870" algn="l" defTabSz="864347" rtl="0" eaLnBrk="1" latinLnBrk="0" hangingPunct="1">
        <a:defRPr sz="1702" kern="1200">
          <a:solidFill>
            <a:schemeClr val="tx1"/>
          </a:solidFill>
          <a:latin typeface="+mn-lt"/>
          <a:ea typeface="+mn-ea"/>
          <a:cs typeface="+mn-cs"/>
        </a:defRPr>
      </a:lvl6pPr>
      <a:lvl7pPr marL="2593043" algn="l" defTabSz="864347" rtl="0" eaLnBrk="1" latinLnBrk="0" hangingPunct="1">
        <a:defRPr sz="1702" kern="1200">
          <a:solidFill>
            <a:schemeClr val="tx1"/>
          </a:solidFill>
          <a:latin typeface="+mn-lt"/>
          <a:ea typeface="+mn-ea"/>
          <a:cs typeface="+mn-cs"/>
        </a:defRPr>
      </a:lvl7pPr>
      <a:lvl8pPr marL="3025217" algn="l" defTabSz="864347" rtl="0" eaLnBrk="1" latinLnBrk="0" hangingPunct="1">
        <a:defRPr sz="1702" kern="1200">
          <a:solidFill>
            <a:schemeClr val="tx1"/>
          </a:solidFill>
          <a:latin typeface="+mn-lt"/>
          <a:ea typeface="+mn-ea"/>
          <a:cs typeface="+mn-cs"/>
        </a:defRPr>
      </a:lvl8pPr>
      <a:lvl9pPr marL="3457391" algn="l" defTabSz="864347" rtl="0" eaLnBrk="1" latinLnBrk="0" hangingPunct="1">
        <a:defRPr sz="1702"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84593" y="1702900"/>
            <a:ext cx="2585188" cy="4146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smtClean="0"/>
              <a:t>Click to edit Master title style</a:t>
            </a:r>
            <a:endParaRPr lang="en-US" dirty="0"/>
          </a:p>
        </p:txBody>
      </p:sp>
      <p:sp>
        <p:nvSpPr>
          <p:cNvPr id="17" name="Text Placeholder 16"/>
          <p:cNvSpPr>
            <a:spLocks noGrp="1"/>
          </p:cNvSpPr>
          <p:nvPr>
            <p:ph type="body" idx="1"/>
          </p:nvPr>
        </p:nvSpPr>
        <p:spPr>
          <a:xfrm>
            <a:off x="3656653" y="1702910"/>
            <a:ext cx="8043357" cy="1428083"/>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904439802"/>
      </p:ext>
    </p:extLst>
  </p:cSld>
  <p:clrMap bg1="lt1" tx1="dk1" bg2="lt2" tx2="dk2" accent1="accent1" accent2="accent2" accent3="accent3" accent4="accent4" accent5="accent5" accent6="accent6" hlink="hlink" folHlink="folHlink"/>
  <p:sldLayoutIdLst>
    <p:sldLayoutId id="2147484499" r:id="rId1"/>
    <p:sldLayoutId id="2147484500" r:id="rId2"/>
    <p:sldLayoutId id="2147484501" r:id="rId3"/>
    <p:sldLayoutId id="2147484502" r:id="rId4"/>
    <p:sldLayoutId id="2147484503" r:id="rId5"/>
    <p:sldLayoutId id="2147484504" r:id="rId6"/>
    <p:sldLayoutId id="2147484505" r:id="rId7"/>
    <p:sldLayoutId id="2147484506" r:id="rId8"/>
    <p:sldLayoutId id="2147484507" r:id="rId9"/>
    <p:sldLayoutId id="2147484508" r:id="rId10"/>
    <p:sldLayoutId id="2147484509" r:id="rId11"/>
    <p:sldLayoutId id="2147484510" r:id="rId12"/>
    <p:sldLayoutId id="2147484511" r:id="rId13"/>
    <p:sldLayoutId id="2147484512" r:id="rId14"/>
    <p:sldLayoutId id="2147484513" r:id="rId15"/>
    <p:sldLayoutId id="2147484514" r:id="rId16"/>
    <p:sldLayoutId id="2147484515" r:id="rId17"/>
  </p:sldLayoutIdLst>
  <p:timing>
    <p:tnLst>
      <p:par>
        <p:cTn id="1" dur="indefinite" restart="never" nodeType="tmRoot"/>
      </p:par>
    </p:tnLst>
  </p:timing>
  <p:hf hdr="0" dt="0"/>
  <p:txStyles>
    <p:titleStyle>
      <a:lvl1pPr algn="l" defTabSz="1218347" rtl="0" eaLnBrk="1" latinLnBrk="0" hangingPunct="1">
        <a:spcBef>
          <a:spcPct val="0"/>
        </a:spcBef>
        <a:spcAft>
          <a:spcPts val="1600"/>
        </a:spcAft>
        <a:buNone/>
        <a:defRPr lang="en-US" sz="1862" kern="1200" dirty="0">
          <a:solidFill>
            <a:srgbClr val="505050"/>
          </a:solidFill>
          <a:latin typeface="+mj-lt"/>
          <a:ea typeface="ＭＳ Ｐゴシック" charset="0"/>
          <a:cs typeface="Segoe UI" pitchFamily="34" charset="0"/>
        </a:defRPr>
      </a:lvl1pPr>
    </p:titleStyle>
    <p:bodyStyle>
      <a:lvl1pPr marL="0" indent="0" algn="l" defTabSz="1218347" rtl="0" eaLnBrk="1" fontAlgn="base" latinLnBrk="0" hangingPunct="1">
        <a:lnSpc>
          <a:spcPct val="95000"/>
        </a:lnSpc>
        <a:spcBef>
          <a:spcPts val="0"/>
        </a:spcBef>
        <a:spcAft>
          <a:spcPts val="1600"/>
        </a:spcAft>
        <a:buClr>
          <a:schemeClr val="accent1"/>
        </a:buClr>
        <a:buSzPct val="110000"/>
        <a:buFont typeface="Avenir LT Pro 45 Book" charset="0"/>
        <a:buNone/>
        <a:defRPr lang="en-US" sz="3235" b="0" kern="1200" cap="none" baseline="0" dirty="0" smtClean="0">
          <a:solidFill>
            <a:srgbClr val="505050"/>
          </a:solidFill>
          <a:latin typeface="Segoe UI Light"/>
          <a:ea typeface="ＭＳ Ｐゴシック" charset="0"/>
          <a:cs typeface="Segoe UI Light"/>
        </a:defRPr>
      </a:lvl1pPr>
      <a:lvl2pPr marL="0" marR="0" indent="0" algn="l" defTabSz="1218347" rtl="0" eaLnBrk="1" fontAlgn="auto" latinLnBrk="0" hangingPunct="1">
        <a:lnSpc>
          <a:spcPct val="95000"/>
        </a:lnSpc>
        <a:spcBef>
          <a:spcPts val="0"/>
        </a:spcBef>
        <a:spcAft>
          <a:spcPts val="1600"/>
        </a:spcAft>
        <a:buClrTx/>
        <a:buSzTx/>
        <a:buFont typeface="Arial" pitchFamily="34" charset="0"/>
        <a:buNone/>
        <a:tabLst/>
        <a:defRPr lang="en-US" sz="1862" b="0" kern="1200" dirty="0" smtClean="0">
          <a:solidFill>
            <a:srgbClr val="505050"/>
          </a:solidFill>
          <a:latin typeface="+mn-lt"/>
          <a:ea typeface="+mn-ea"/>
          <a:cs typeface="+mn-cs"/>
        </a:defRPr>
      </a:lvl2pPr>
      <a:lvl3pPr marL="609174" indent="-304588" algn="l" defTabSz="1218347" rtl="0" eaLnBrk="1" latinLnBrk="0" hangingPunct="1">
        <a:lnSpc>
          <a:spcPct val="95000"/>
        </a:lnSpc>
        <a:spcBef>
          <a:spcPts val="0"/>
        </a:spcBef>
        <a:spcAft>
          <a:spcPts val="1600"/>
        </a:spcAft>
        <a:buFont typeface="Lucida Grande"/>
        <a:buChar char="-"/>
        <a:defRPr lang="en-US" sz="1862" b="0" kern="1200" dirty="0" smtClean="0">
          <a:solidFill>
            <a:srgbClr val="505050"/>
          </a:solidFill>
          <a:latin typeface="+mn-lt"/>
          <a:ea typeface="+mn-ea"/>
          <a:cs typeface="+mn-cs"/>
        </a:defRPr>
      </a:lvl3pPr>
      <a:lvl4pPr marL="835498" indent="-226326" algn="l" defTabSz="1218347" rtl="0" eaLnBrk="1" latinLnBrk="0" hangingPunct="1">
        <a:lnSpc>
          <a:spcPct val="95000"/>
        </a:lnSpc>
        <a:spcBef>
          <a:spcPts val="0"/>
        </a:spcBef>
        <a:spcAft>
          <a:spcPts val="0"/>
        </a:spcAft>
        <a:buFont typeface="Arial" pitchFamily="34" charset="0"/>
        <a:buChar char="•"/>
        <a:defRPr lang="en-US" sz="1862" b="0" kern="1200" dirty="0" smtClean="0">
          <a:solidFill>
            <a:srgbClr val="505050"/>
          </a:solidFill>
          <a:latin typeface="+mn-lt"/>
          <a:ea typeface="+mn-ea"/>
          <a:cs typeface="+mn-cs"/>
        </a:defRPr>
      </a:lvl4pPr>
      <a:lvl5pPr marL="1218347" indent="-304588" algn="l" defTabSz="1218347" rtl="0" eaLnBrk="1" latinLnBrk="0" hangingPunct="1">
        <a:lnSpc>
          <a:spcPct val="95000"/>
        </a:lnSpc>
        <a:spcBef>
          <a:spcPts val="0"/>
        </a:spcBef>
        <a:spcAft>
          <a:spcPts val="0"/>
        </a:spcAft>
        <a:buFont typeface="Lucida Grande"/>
        <a:buChar char="-"/>
        <a:defRPr lang="en-US" sz="1862" b="0" kern="1200" dirty="0">
          <a:solidFill>
            <a:srgbClr val="505050"/>
          </a:solidFill>
          <a:latin typeface="+mn-lt"/>
          <a:ea typeface="+mn-ea"/>
          <a:cs typeface="+mn-cs"/>
        </a:defRPr>
      </a:lvl5pPr>
      <a:lvl6pPr marL="3350454" indent="-304588" algn="l" defTabSz="1218347" rtl="0" eaLnBrk="1" latinLnBrk="0" hangingPunct="1">
        <a:spcBef>
          <a:spcPct val="20000"/>
        </a:spcBef>
        <a:buFont typeface="Arial" pitchFamily="34" charset="0"/>
        <a:buChar char="•"/>
        <a:defRPr sz="2842" kern="1200">
          <a:solidFill>
            <a:schemeClr val="tx1"/>
          </a:solidFill>
          <a:latin typeface="+mn-lt"/>
          <a:ea typeface="+mn-ea"/>
          <a:cs typeface="+mn-cs"/>
        </a:defRPr>
      </a:lvl6pPr>
      <a:lvl7pPr marL="3959628" indent="-304588" algn="l" defTabSz="1218347" rtl="0" eaLnBrk="1" latinLnBrk="0" hangingPunct="1">
        <a:spcBef>
          <a:spcPct val="20000"/>
        </a:spcBef>
        <a:buFont typeface="Arial" pitchFamily="34" charset="0"/>
        <a:buChar char="•"/>
        <a:defRPr sz="2842" kern="1200">
          <a:solidFill>
            <a:schemeClr val="tx1"/>
          </a:solidFill>
          <a:latin typeface="+mn-lt"/>
          <a:ea typeface="+mn-ea"/>
          <a:cs typeface="+mn-cs"/>
        </a:defRPr>
      </a:lvl7pPr>
      <a:lvl8pPr marL="4568801" indent="-304588" algn="l" defTabSz="1218347" rtl="0" eaLnBrk="1" latinLnBrk="0" hangingPunct="1">
        <a:spcBef>
          <a:spcPct val="20000"/>
        </a:spcBef>
        <a:buFont typeface="Arial" pitchFamily="34" charset="0"/>
        <a:buChar char="•"/>
        <a:defRPr sz="2842" kern="1200">
          <a:solidFill>
            <a:schemeClr val="tx1"/>
          </a:solidFill>
          <a:latin typeface="+mn-lt"/>
          <a:ea typeface="+mn-ea"/>
          <a:cs typeface="+mn-cs"/>
        </a:defRPr>
      </a:lvl8pPr>
      <a:lvl9pPr marL="5177973" indent="-304588" algn="l" defTabSz="1218347" rtl="0" eaLnBrk="1" latinLnBrk="0" hangingPunct="1">
        <a:spcBef>
          <a:spcPct val="20000"/>
        </a:spcBef>
        <a:buFont typeface="Arial" pitchFamily="34" charset="0"/>
        <a:buChar char="•"/>
        <a:defRPr sz="2842" kern="1200">
          <a:solidFill>
            <a:schemeClr val="tx1"/>
          </a:solidFill>
          <a:latin typeface="+mn-lt"/>
          <a:ea typeface="+mn-ea"/>
          <a:cs typeface="+mn-cs"/>
        </a:defRPr>
      </a:lvl9pPr>
    </p:bodyStyle>
    <p:otherStyle>
      <a:defPPr>
        <a:defRPr lang="en-US"/>
      </a:defPPr>
      <a:lvl1pPr marL="0" algn="l" defTabSz="1218347" rtl="0" eaLnBrk="1" latinLnBrk="0" hangingPunct="1">
        <a:defRPr sz="2352" kern="1200">
          <a:solidFill>
            <a:schemeClr val="tx1"/>
          </a:solidFill>
          <a:latin typeface="+mn-lt"/>
          <a:ea typeface="+mn-ea"/>
          <a:cs typeface="+mn-cs"/>
        </a:defRPr>
      </a:lvl1pPr>
      <a:lvl2pPr marL="609174" algn="l" defTabSz="1218347" rtl="0" eaLnBrk="1" latinLnBrk="0" hangingPunct="1">
        <a:defRPr sz="2352" kern="1200">
          <a:solidFill>
            <a:schemeClr val="tx1"/>
          </a:solidFill>
          <a:latin typeface="+mn-lt"/>
          <a:ea typeface="+mn-ea"/>
          <a:cs typeface="+mn-cs"/>
        </a:defRPr>
      </a:lvl2pPr>
      <a:lvl3pPr marL="1218347" algn="l" defTabSz="1218347" rtl="0" eaLnBrk="1" latinLnBrk="0" hangingPunct="1">
        <a:defRPr sz="2352" kern="1200">
          <a:solidFill>
            <a:schemeClr val="tx1"/>
          </a:solidFill>
          <a:latin typeface="+mn-lt"/>
          <a:ea typeface="+mn-ea"/>
          <a:cs typeface="+mn-cs"/>
        </a:defRPr>
      </a:lvl3pPr>
      <a:lvl4pPr marL="1827520" algn="l" defTabSz="1218347" rtl="0" eaLnBrk="1" latinLnBrk="0" hangingPunct="1">
        <a:defRPr sz="2352" kern="1200">
          <a:solidFill>
            <a:schemeClr val="tx1"/>
          </a:solidFill>
          <a:latin typeface="+mn-lt"/>
          <a:ea typeface="+mn-ea"/>
          <a:cs typeface="+mn-cs"/>
        </a:defRPr>
      </a:lvl4pPr>
      <a:lvl5pPr marL="2436693" algn="l" defTabSz="1218347" rtl="0" eaLnBrk="1" latinLnBrk="0" hangingPunct="1">
        <a:defRPr sz="2352" kern="1200">
          <a:solidFill>
            <a:schemeClr val="tx1"/>
          </a:solidFill>
          <a:latin typeface="+mn-lt"/>
          <a:ea typeface="+mn-ea"/>
          <a:cs typeface="+mn-cs"/>
        </a:defRPr>
      </a:lvl5pPr>
      <a:lvl6pPr marL="3045865" algn="l" defTabSz="1218347" rtl="0" eaLnBrk="1" latinLnBrk="0" hangingPunct="1">
        <a:defRPr sz="2352" kern="1200">
          <a:solidFill>
            <a:schemeClr val="tx1"/>
          </a:solidFill>
          <a:latin typeface="+mn-lt"/>
          <a:ea typeface="+mn-ea"/>
          <a:cs typeface="+mn-cs"/>
        </a:defRPr>
      </a:lvl6pPr>
      <a:lvl7pPr marL="3655039" algn="l" defTabSz="1218347" rtl="0" eaLnBrk="1" latinLnBrk="0" hangingPunct="1">
        <a:defRPr sz="2352" kern="1200">
          <a:solidFill>
            <a:schemeClr val="tx1"/>
          </a:solidFill>
          <a:latin typeface="+mn-lt"/>
          <a:ea typeface="+mn-ea"/>
          <a:cs typeface="+mn-cs"/>
        </a:defRPr>
      </a:lvl7pPr>
      <a:lvl8pPr marL="4264212" algn="l" defTabSz="1218347" rtl="0" eaLnBrk="1" latinLnBrk="0" hangingPunct="1">
        <a:defRPr sz="2352" kern="1200">
          <a:solidFill>
            <a:schemeClr val="tx1"/>
          </a:solidFill>
          <a:latin typeface="+mn-lt"/>
          <a:ea typeface="+mn-ea"/>
          <a:cs typeface="+mn-cs"/>
        </a:defRPr>
      </a:lvl8pPr>
      <a:lvl9pPr marL="4873387" algn="l" defTabSz="1218347" rtl="0" eaLnBrk="1" latinLnBrk="0" hangingPunct="1">
        <a:defRPr sz="2352"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3" y="365126"/>
            <a:ext cx="10512862" cy="1325563"/>
          </a:xfrm>
          <a:prstGeom prst="rect">
            <a:avLst/>
          </a:prstGeom>
        </p:spPr>
        <p:txBody>
          <a:bodyPr vert="horz" lIns="91440" tIns="45720" rIns="91440" bIns="45720" rtlCol="0" anchor="ctr">
            <a:normAutofit/>
          </a:bodyPr>
          <a:lstStyle/>
          <a:p>
            <a:r>
              <a:rPr lang="en-US" smtClean="0"/>
              <a:t>Click to edit Master title style</a:t>
            </a:r>
            <a:endParaRPr lang="ru-RU"/>
          </a:p>
        </p:txBody>
      </p:sp>
      <p:sp>
        <p:nvSpPr>
          <p:cNvPr id="3" name="Text Placeholder 2"/>
          <p:cNvSpPr>
            <a:spLocks noGrp="1"/>
          </p:cNvSpPr>
          <p:nvPr>
            <p:ph type="body" idx="1"/>
          </p:nvPr>
        </p:nvSpPr>
        <p:spPr>
          <a:xfrm>
            <a:off x="837983" y="1825625"/>
            <a:ext cx="10512862"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2"/>
          </p:nvPr>
        </p:nvSpPr>
        <p:spPr>
          <a:xfrm>
            <a:off x="837984" y="6356353"/>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68"/>
            <a:fld id="{E5DDF482-EC38-4B47-AB23-2777B61FFD41}" type="datetimeFigureOut">
              <a:rPr lang="ru-RU" smtClean="0">
                <a:solidFill>
                  <a:prstClr val="black">
                    <a:tint val="75000"/>
                  </a:prstClr>
                </a:solidFill>
              </a:rPr>
              <a:pPr defTabSz="914168"/>
              <a:t>21.05.2015</a:t>
            </a:fld>
            <a:endParaRPr lang="ru-RU">
              <a:solidFill>
                <a:prstClr val="black">
                  <a:tint val="75000"/>
                </a:prstClr>
              </a:solidFill>
            </a:endParaRPr>
          </a:p>
        </p:txBody>
      </p:sp>
      <p:sp>
        <p:nvSpPr>
          <p:cNvPr id="5" name="Footer Placeholder 4"/>
          <p:cNvSpPr>
            <a:spLocks noGrp="1"/>
          </p:cNvSpPr>
          <p:nvPr>
            <p:ph type="ftr" sz="quarter" idx="3"/>
          </p:nvPr>
        </p:nvSpPr>
        <p:spPr>
          <a:xfrm>
            <a:off x="4037550" y="6356353"/>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68"/>
            <a:endParaRPr lang="ru-RU">
              <a:solidFill>
                <a:prstClr val="black">
                  <a:tint val="75000"/>
                </a:prstClr>
              </a:solidFill>
            </a:endParaRPr>
          </a:p>
        </p:txBody>
      </p:sp>
      <p:sp>
        <p:nvSpPr>
          <p:cNvPr id="6" name="Slide Number Placeholder 5"/>
          <p:cNvSpPr>
            <a:spLocks noGrp="1"/>
          </p:cNvSpPr>
          <p:nvPr>
            <p:ph type="sldNum" sz="quarter" idx="4"/>
          </p:nvPr>
        </p:nvSpPr>
        <p:spPr>
          <a:xfrm>
            <a:off x="8608357" y="6356353"/>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68"/>
            <a:fld id="{196CBD6B-DB11-45CF-A7F2-C581DA4D9EFB}" type="slidenum">
              <a:rPr lang="ru-RU" smtClean="0">
                <a:solidFill>
                  <a:prstClr val="black">
                    <a:tint val="75000"/>
                  </a:prstClr>
                </a:solidFill>
              </a:rPr>
              <a:pPr defTabSz="914168"/>
              <a:t>‹#›</a:t>
            </a:fld>
            <a:endParaRPr lang="ru-RU">
              <a:solidFill>
                <a:prstClr val="black">
                  <a:tint val="75000"/>
                </a:prstClr>
              </a:solidFill>
            </a:endParaRPr>
          </a:p>
        </p:txBody>
      </p:sp>
    </p:spTree>
    <p:extLst>
      <p:ext uri="{BB962C8B-B14F-4D97-AF65-F5344CB8AC3E}">
        <p14:creationId xmlns:p14="http://schemas.microsoft.com/office/powerpoint/2010/main" val="3087658957"/>
      </p:ext>
    </p:extLst>
  </p:cSld>
  <p:clrMap bg1="lt1" tx1="dk1" bg2="lt2" tx2="dk2" accent1="accent1" accent2="accent2" accent3="accent3" accent4="accent4" accent5="accent5" accent6="accent6" hlink="hlink" folHlink="folHlink"/>
  <p:sldLayoutIdLst>
    <p:sldLayoutId id="2147484517" r:id="rId1"/>
    <p:sldLayoutId id="2147484518" r:id="rId2"/>
    <p:sldLayoutId id="2147484519" r:id="rId3"/>
    <p:sldLayoutId id="2147484520" r:id="rId4"/>
    <p:sldLayoutId id="2147484521" r:id="rId5"/>
    <p:sldLayoutId id="2147484522" r:id="rId6"/>
    <p:sldLayoutId id="2147484523" r:id="rId7"/>
    <p:sldLayoutId id="2147484524" r:id="rId8"/>
    <p:sldLayoutId id="2147484525" r:id="rId9"/>
    <p:sldLayoutId id="2147484526" r:id="rId10"/>
    <p:sldLayoutId id="2147484527" r:id="rId11"/>
    <p:sldLayoutId id="2147484528" r:id="rId12"/>
    <p:sldLayoutId id="2147484529" r:id="rId13"/>
  </p:sldLayoutIdLst>
  <p:txStyles>
    <p:titleStyle>
      <a:lvl1pPr algn="l" defTabSz="914168"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40" indent="-228540" algn="l" defTabSz="914168"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25" indent="-228540" algn="l" defTabSz="914168"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710" indent="-228540" algn="l" defTabSz="914168"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94" indent="-228540" algn="l" defTabSz="91416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878" indent="-228540" algn="l" defTabSz="91416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961" indent="-228540" algn="l" defTabSz="91416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044" indent="-228540" algn="l" defTabSz="91416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129" indent="-228540" algn="l" defTabSz="91416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213" indent="-228540" algn="l" defTabSz="91416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ru-RU"/>
      </a:defPPr>
      <a:lvl1pPr marL="0" algn="l" defTabSz="914168" rtl="0" eaLnBrk="1" latinLnBrk="0" hangingPunct="1">
        <a:defRPr sz="1799" kern="1200">
          <a:solidFill>
            <a:schemeClr val="tx1"/>
          </a:solidFill>
          <a:latin typeface="+mn-lt"/>
          <a:ea typeface="+mn-ea"/>
          <a:cs typeface="+mn-cs"/>
        </a:defRPr>
      </a:lvl1pPr>
      <a:lvl2pPr marL="457084" algn="l" defTabSz="914168" rtl="0" eaLnBrk="1" latinLnBrk="0" hangingPunct="1">
        <a:defRPr sz="1799" kern="1200">
          <a:solidFill>
            <a:schemeClr val="tx1"/>
          </a:solidFill>
          <a:latin typeface="+mn-lt"/>
          <a:ea typeface="+mn-ea"/>
          <a:cs typeface="+mn-cs"/>
        </a:defRPr>
      </a:lvl2pPr>
      <a:lvl3pPr marL="914168" algn="l" defTabSz="914168" rtl="0" eaLnBrk="1" latinLnBrk="0" hangingPunct="1">
        <a:defRPr sz="1799" kern="1200">
          <a:solidFill>
            <a:schemeClr val="tx1"/>
          </a:solidFill>
          <a:latin typeface="+mn-lt"/>
          <a:ea typeface="+mn-ea"/>
          <a:cs typeface="+mn-cs"/>
        </a:defRPr>
      </a:lvl3pPr>
      <a:lvl4pPr marL="1371252" algn="l" defTabSz="914168" rtl="0" eaLnBrk="1" latinLnBrk="0" hangingPunct="1">
        <a:defRPr sz="1799" kern="1200">
          <a:solidFill>
            <a:schemeClr val="tx1"/>
          </a:solidFill>
          <a:latin typeface="+mn-lt"/>
          <a:ea typeface="+mn-ea"/>
          <a:cs typeface="+mn-cs"/>
        </a:defRPr>
      </a:lvl4pPr>
      <a:lvl5pPr marL="1828335" algn="l" defTabSz="914168" rtl="0" eaLnBrk="1" latinLnBrk="0" hangingPunct="1">
        <a:defRPr sz="1799" kern="1200">
          <a:solidFill>
            <a:schemeClr val="tx1"/>
          </a:solidFill>
          <a:latin typeface="+mn-lt"/>
          <a:ea typeface="+mn-ea"/>
          <a:cs typeface="+mn-cs"/>
        </a:defRPr>
      </a:lvl5pPr>
      <a:lvl6pPr marL="2285419" algn="l" defTabSz="914168" rtl="0" eaLnBrk="1" latinLnBrk="0" hangingPunct="1">
        <a:defRPr sz="1799" kern="1200">
          <a:solidFill>
            <a:schemeClr val="tx1"/>
          </a:solidFill>
          <a:latin typeface="+mn-lt"/>
          <a:ea typeface="+mn-ea"/>
          <a:cs typeface="+mn-cs"/>
        </a:defRPr>
      </a:lvl6pPr>
      <a:lvl7pPr marL="2742503" algn="l" defTabSz="914168" rtl="0" eaLnBrk="1" latinLnBrk="0" hangingPunct="1">
        <a:defRPr sz="1799" kern="1200">
          <a:solidFill>
            <a:schemeClr val="tx1"/>
          </a:solidFill>
          <a:latin typeface="+mn-lt"/>
          <a:ea typeface="+mn-ea"/>
          <a:cs typeface="+mn-cs"/>
        </a:defRPr>
      </a:lvl7pPr>
      <a:lvl8pPr marL="3199589" algn="l" defTabSz="914168" rtl="0" eaLnBrk="1" latinLnBrk="0" hangingPunct="1">
        <a:defRPr sz="1799" kern="1200">
          <a:solidFill>
            <a:schemeClr val="tx1"/>
          </a:solidFill>
          <a:latin typeface="+mn-lt"/>
          <a:ea typeface="+mn-ea"/>
          <a:cs typeface="+mn-cs"/>
        </a:defRPr>
      </a:lvl8pPr>
      <a:lvl9pPr marL="3656672" algn="l" defTabSz="914168"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7478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520700" y="1447800"/>
            <a:ext cx="11152188" cy="2055947"/>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80702324"/>
      </p:ext>
    </p:extLst>
  </p:cSld>
  <p:clrMap bg1="dk1" tx1="lt1" bg2="dk2" tx2="lt2" accent1="accent1" accent2="accent2" accent3="accent3" accent4="accent4" accent5="accent5" accent6="accent6" hlink="hlink" folHlink="folHlink"/>
  <p:sldLayoutIdLst>
    <p:sldLayoutId id="2147484058" r:id="rId1"/>
    <p:sldLayoutId id="2147484059" r:id="rId2"/>
    <p:sldLayoutId id="2147484060" r:id="rId3"/>
    <p:sldLayoutId id="2147484048" r:id="rId4"/>
    <p:sldLayoutId id="2147484061" r:id="rId5"/>
    <p:sldLayoutId id="2147484062" r:id="rId6"/>
    <p:sldLayoutId id="2147484049" r:id="rId7"/>
    <p:sldLayoutId id="2147484063" r:id="rId8"/>
    <p:sldLayoutId id="2147484064" r:id="rId9"/>
    <p:sldLayoutId id="2147484057" r:id="rId10"/>
    <p:sldLayoutId id="2147484065" r:id="rId11"/>
    <p:sldLayoutId id="2147484066" r:id="rId12"/>
    <p:sldLayoutId id="2147484101" r:id="rId13"/>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1"/>
              </a:gs>
              <a:gs pos="100000">
                <a:schemeClr val="tx1"/>
              </a:gs>
            </a:gsLst>
            <a:lin ang="5400000" scaled="0"/>
          </a:gradFill>
          <a:effectLst/>
          <a:latin typeface="+mj-lt"/>
          <a:ea typeface="+mn-ea"/>
          <a:cs typeface="Arial" charset="0"/>
        </a:defRPr>
      </a:lvl1pPr>
    </p:titleStyle>
    <p:bodyStyle>
      <a:lvl1pPr marL="339725" marR="0" indent="-339725" algn="l" defTabSz="914363" rtl="0" eaLnBrk="1" fontAlgn="auto" latinLnBrk="0" hangingPunct="1">
        <a:lnSpc>
          <a:spcPct val="90000"/>
        </a:lnSpc>
        <a:spcBef>
          <a:spcPct val="20000"/>
        </a:spcBef>
        <a:spcAft>
          <a:spcPts val="0"/>
        </a:spcAft>
        <a:buClrTx/>
        <a:buSzPct val="90000"/>
        <a:buFont typeface="Arial" pitchFamily="34" charset="0"/>
        <a:buChar char="•"/>
        <a:tabLst/>
        <a:defRPr sz="3600" kern="1200" spc="-70" baseline="0">
          <a:gradFill>
            <a:gsLst>
              <a:gs pos="1250">
                <a:schemeClr val="tx1"/>
              </a:gs>
              <a:gs pos="100000">
                <a:schemeClr val="tx1"/>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tx1"/>
              </a:gs>
              <a:gs pos="100000">
                <a:schemeClr val="tx1"/>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tx1"/>
              </a:gs>
              <a:gs pos="100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3"/>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38300" name="think-cell Slide" r:id="rId38" imgW="270" imgH="270" progId="TCLayout.ActiveDocument.1">
                  <p:embed/>
                </p:oleObj>
              </mc:Choice>
              <mc:Fallback>
                <p:oleObj name="think-cell Slide" r:id="rId38" imgW="270" imgH="270" progId="TCLayout.ActiveDocument.1">
                  <p:embed/>
                  <p:pic>
                    <p:nvPicPr>
                      <p:cNvPr id="0" name=""/>
                      <p:cNvPicPr/>
                      <p:nvPr/>
                    </p:nvPicPr>
                    <p:blipFill>
                      <a:blip r:embed="rId39"/>
                      <a:stretch>
                        <a:fillRect/>
                      </a:stretch>
                    </p:blipFill>
                    <p:spPr>
                      <a:xfrm>
                        <a:off x="1588" y="1589"/>
                        <a:ext cx="1587" cy="1587"/>
                      </a:xfrm>
                      <a:prstGeom prst="rect">
                        <a:avLst/>
                      </a:prstGeom>
                    </p:spPr>
                  </p:pic>
                </p:oleObj>
              </mc:Fallback>
            </mc:AlternateContent>
          </a:graphicData>
        </a:graphic>
      </p:graphicFrame>
      <p:sp>
        <p:nvSpPr>
          <p:cNvPr id="2" name="Title Placeholder 1"/>
          <p:cNvSpPr>
            <a:spLocks noGrp="1"/>
          </p:cNvSpPr>
          <p:nvPr>
            <p:ph type="title"/>
            <p:custDataLst>
              <p:tags r:id="rId34"/>
            </p:custDataLst>
          </p:nvPr>
        </p:nvSpPr>
        <p:spPr>
          <a:xfrm>
            <a:off x="3" y="2"/>
            <a:ext cx="12188825" cy="646042"/>
          </a:xfrm>
          <a:prstGeom prst="rect">
            <a:avLst/>
          </a:prstGeom>
        </p:spPr>
        <p:txBody>
          <a:bodyPr vert="horz" lIns="380851" tIns="152340" rIns="53319" bIns="53319" rtlCol="0" anchor="ctr">
            <a:normAutofit/>
          </a:bodyPr>
          <a:lstStyle/>
          <a:p>
            <a:endParaRPr lang="en-US" dirty="0"/>
          </a:p>
        </p:txBody>
      </p:sp>
      <p:sp>
        <p:nvSpPr>
          <p:cNvPr id="7" name="Footer Placeholder 6"/>
          <p:cNvSpPr>
            <a:spLocks noGrp="1"/>
          </p:cNvSpPr>
          <p:nvPr>
            <p:ph type="ftr" sz="quarter" idx="3"/>
            <p:custDataLst>
              <p:tags r:id="rId35"/>
            </p:custDataLst>
          </p:nvPr>
        </p:nvSpPr>
        <p:spPr>
          <a:xfrm>
            <a:off x="3047206" y="6477886"/>
            <a:ext cx="8379817" cy="380127"/>
          </a:xfrm>
          <a:prstGeom prst="rect">
            <a:avLst/>
          </a:prstGeom>
        </p:spPr>
        <p:txBody>
          <a:bodyPr vert="horz" lIns="76170" tIns="38085" rIns="76170" bIns="38085" rtlCol="0" anchor="ctr"/>
          <a:lstStyle>
            <a:lvl1pPr algn="l">
              <a:defRPr sz="800">
                <a:solidFill>
                  <a:schemeClr val="tx1"/>
                </a:solidFill>
                <a:latin typeface="Segoe UI" pitchFamily="34" charset="0"/>
                <a:ea typeface="Segoe UI" pitchFamily="34" charset="0"/>
                <a:cs typeface="Segoe UI" pitchFamily="34" charset="0"/>
              </a:defRPr>
            </a:lvl1pPr>
          </a:lstStyle>
          <a:p>
            <a:pPr defTabSz="1087658"/>
            <a:endParaRPr lang="en-US" dirty="0">
              <a:solidFill>
                <a:srgbClr val="505050"/>
              </a:solidFill>
            </a:endParaRPr>
          </a:p>
        </p:txBody>
      </p:sp>
      <p:sp>
        <p:nvSpPr>
          <p:cNvPr id="15" name="Text Placeholder 14"/>
          <p:cNvSpPr>
            <a:spLocks noGrp="1"/>
          </p:cNvSpPr>
          <p:nvPr>
            <p:ph type="body" idx="1"/>
            <p:custDataLst>
              <p:tags r:id="rId36"/>
            </p:custDataLst>
          </p:nvPr>
        </p:nvSpPr>
        <p:spPr>
          <a:xfrm>
            <a:off x="761804" y="1524005"/>
            <a:ext cx="10665222" cy="4571999"/>
          </a:xfrm>
          <a:prstGeom prst="rect">
            <a:avLst/>
          </a:prstGeom>
        </p:spPr>
        <p:txBody>
          <a:bodyPr vert="horz" lIns="91430" tIns="45715" rIns="91430" bIns="4571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Slide Number Placeholder 18"/>
          <p:cNvSpPr>
            <a:spLocks noGrp="1"/>
          </p:cNvSpPr>
          <p:nvPr>
            <p:ph type="sldNum" sz="quarter" idx="4"/>
            <p:custDataLst>
              <p:tags r:id="rId37"/>
            </p:custDataLst>
          </p:nvPr>
        </p:nvSpPr>
        <p:spPr>
          <a:xfrm>
            <a:off x="11427031" y="6477874"/>
            <a:ext cx="761801" cy="380126"/>
          </a:xfrm>
          <a:prstGeom prst="rect">
            <a:avLst/>
          </a:prstGeom>
        </p:spPr>
        <p:txBody>
          <a:bodyPr vert="horz" lIns="91430" tIns="45715" rIns="91430" bIns="45715"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658"/>
            <a:fld id="{FAADACFB-7C71-4E89-89D2-7BBA40B7BFA9}" type="slidenum">
              <a:rPr lang="en-US" smtClean="0">
                <a:solidFill>
                  <a:srgbClr val="505050"/>
                </a:solidFill>
              </a:rPr>
              <a:pPr defTabSz="1087658"/>
              <a:t>‹#›</a:t>
            </a:fld>
            <a:endParaRPr lang="en-US" dirty="0">
              <a:solidFill>
                <a:srgbClr val="505050"/>
              </a:solidFill>
            </a:endParaRPr>
          </a:p>
        </p:txBody>
      </p:sp>
    </p:spTree>
    <p:extLst>
      <p:ext uri="{BB962C8B-B14F-4D97-AF65-F5344CB8AC3E}">
        <p14:creationId xmlns:p14="http://schemas.microsoft.com/office/powerpoint/2010/main" val="414051994"/>
      </p:ext>
    </p:extLst>
  </p:cSld>
  <p:clrMap bg1="lt1" tx1="dk1" bg2="lt2" tx2="dk2" accent1="accent1" accent2="accent2" accent3="accent3" accent4="accent4" accent5="accent5" accent6="accent6" hlink="hlink" folHlink="folHlink"/>
  <p:sldLayoutIdLst>
    <p:sldLayoutId id="2147484531" r:id="rId1"/>
    <p:sldLayoutId id="2147484532" r:id="rId2"/>
    <p:sldLayoutId id="2147484533" r:id="rId3"/>
    <p:sldLayoutId id="2147484534" r:id="rId4"/>
    <p:sldLayoutId id="2147484535" r:id="rId5"/>
    <p:sldLayoutId id="2147484536" r:id="rId6"/>
    <p:sldLayoutId id="2147484537" r:id="rId7"/>
    <p:sldLayoutId id="2147484538" r:id="rId8"/>
    <p:sldLayoutId id="2147484539" r:id="rId9"/>
    <p:sldLayoutId id="2147484540" r:id="rId10"/>
    <p:sldLayoutId id="2147484541" r:id="rId11"/>
    <p:sldLayoutId id="2147484542" r:id="rId12"/>
    <p:sldLayoutId id="2147484543" r:id="rId13"/>
    <p:sldLayoutId id="2147484544" r:id="rId14"/>
    <p:sldLayoutId id="2147484545" r:id="rId15"/>
    <p:sldLayoutId id="2147484546" r:id="rId16"/>
    <p:sldLayoutId id="2147484547" r:id="rId17"/>
    <p:sldLayoutId id="2147484548" r:id="rId18"/>
    <p:sldLayoutId id="2147484549" r:id="rId19"/>
    <p:sldLayoutId id="2147484550" r:id="rId20"/>
    <p:sldLayoutId id="2147484551" r:id="rId21"/>
    <p:sldLayoutId id="2147484552" r:id="rId22"/>
    <p:sldLayoutId id="2147484553" r:id="rId23"/>
    <p:sldLayoutId id="2147484556" r:id="rId24"/>
    <p:sldLayoutId id="2147484557" r:id="rId25"/>
    <p:sldLayoutId id="2147484559" r:id="rId26"/>
    <p:sldLayoutId id="2147484561" r:id="rId27"/>
    <p:sldLayoutId id="2147484562" r:id="rId28"/>
    <p:sldLayoutId id="2147484563" r:id="rId29"/>
    <p:sldLayoutId id="2147484564" r:id="rId30"/>
  </p:sldLayoutIdLst>
  <p:transition>
    <p:fade/>
  </p:transition>
  <p:timing>
    <p:tnLst>
      <p:par>
        <p:cTn id="1" dur="indefinite" restart="never" nodeType="tmRoot"/>
      </p:par>
    </p:tnLst>
  </p:timing>
  <p:hf hdr="0" ftr="0" dt="0"/>
  <p:txStyles>
    <p:titleStyle>
      <a:lvl1pPr marL="0" indent="0" algn="l" defTabSz="1087658" rtl="0" eaLnBrk="1" latinLnBrk="0" hangingPunct="1">
        <a:lnSpc>
          <a:spcPct val="90000"/>
        </a:lnSpc>
        <a:spcBef>
          <a:spcPct val="0"/>
        </a:spcBef>
        <a:buNone/>
        <a:defRPr lang="en-US" sz="3999" kern="1200" spc="-58" baseline="0" dirty="0">
          <a:solidFill>
            <a:srgbClr val="505050"/>
          </a:solidFill>
          <a:latin typeface="Segoe UI Light" pitchFamily="34" charset="0"/>
          <a:ea typeface="Segoe UI" pitchFamily="34" charset="0"/>
          <a:cs typeface="Segoe UI" pitchFamily="34" charset="0"/>
        </a:defRPr>
      </a:lvl1pPr>
    </p:titleStyle>
    <p:bodyStyle>
      <a:lvl1pPr marL="190350" indent="-190350" algn="l" defTabSz="1087658" rtl="0" eaLnBrk="1" latinLnBrk="0" hangingPunct="1">
        <a:spcBef>
          <a:spcPct val="20000"/>
        </a:spcBef>
        <a:buClr>
          <a:schemeClr val="tx1"/>
        </a:buClr>
        <a:buSzPct val="100000"/>
        <a:buFont typeface="Wingdings" pitchFamily="2" charset="2"/>
        <a:buChar char="§"/>
        <a:defRPr sz="2399" kern="1200">
          <a:solidFill>
            <a:schemeClr val="tx1"/>
          </a:solidFill>
          <a:latin typeface="Segoe UI" pitchFamily="34" charset="0"/>
          <a:ea typeface="Segoe UI" pitchFamily="34" charset="0"/>
          <a:cs typeface="Segoe UI" pitchFamily="34" charset="0"/>
        </a:defRPr>
      </a:lvl1pPr>
      <a:lvl2pPr marL="475874" indent="-194316" algn="l" defTabSz="1087658" rtl="0" eaLnBrk="1" latinLnBrk="0" hangingPunct="1">
        <a:spcBef>
          <a:spcPct val="20000"/>
        </a:spcBef>
        <a:buFont typeface="Arial" pitchFamily="34" charset="0"/>
        <a:buChar char="–"/>
        <a:defRPr sz="1799" kern="1200">
          <a:solidFill>
            <a:srgbClr val="505050"/>
          </a:solidFill>
          <a:latin typeface="Segoe UI" pitchFamily="34" charset="0"/>
          <a:ea typeface="Segoe UI" pitchFamily="34" charset="0"/>
          <a:cs typeface="Segoe UI" pitchFamily="34" charset="0"/>
        </a:defRPr>
      </a:lvl2pPr>
      <a:lvl3pPr marL="761399" indent="-173165" algn="l" defTabSz="1087658" rtl="0" eaLnBrk="1" latinLnBrk="0" hangingPunct="1">
        <a:spcBef>
          <a:spcPct val="20000"/>
        </a:spcBef>
        <a:buFont typeface="Arial" pitchFamily="34" charset="0"/>
        <a:buChar char="•"/>
        <a:defRPr sz="1600" kern="1200">
          <a:solidFill>
            <a:srgbClr val="505050"/>
          </a:solidFill>
          <a:latin typeface="Segoe UI" pitchFamily="34" charset="0"/>
          <a:ea typeface="Segoe UI" pitchFamily="34" charset="0"/>
          <a:cs typeface="Segoe UI" pitchFamily="34" charset="0"/>
        </a:defRPr>
      </a:lvl3pPr>
      <a:lvl4pPr marL="1046923" indent="-177131" algn="l" defTabSz="1087658" rtl="0" eaLnBrk="1" latinLnBrk="0" hangingPunct="1">
        <a:spcBef>
          <a:spcPct val="20000"/>
        </a:spcBef>
        <a:buFont typeface="Arial" pitchFamily="34" charset="0"/>
        <a:buChar char="–"/>
        <a:defRPr sz="1400" kern="1200">
          <a:solidFill>
            <a:srgbClr val="505050"/>
          </a:solidFill>
          <a:latin typeface="Segoe UI" pitchFamily="34" charset="0"/>
          <a:ea typeface="Segoe UI" pitchFamily="34" charset="0"/>
          <a:cs typeface="Segoe UI" pitchFamily="34" charset="0"/>
        </a:defRPr>
      </a:lvl4pPr>
      <a:lvl5pPr marL="1284860" indent="-179775" algn="l" defTabSz="1087658" rtl="0" eaLnBrk="1" latinLnBrk="0" hangingPunct="1">
        <a:spcBef>
          <a:spcPct val="20000"/>
        </a:spcBef>
        <a:buFont typeface="Arial" pitchFamily="34" charset="0"/>
        <a:buChar char="»"/>
        <a:defRPr sz="1400" kern="1200">
          <a:solidFill>
            <a:srgbClr val="505050"/>
          </a:solidFill>
          <a:latin typeface="Segoe UI" pitchFamily="34" charset="0"/>
          <a:ea typeface="Segoe UI" pitchFamily="34" charset="0"/>
          <a:cs typeface="Segoe UI" pitchFamily="34" charset="0"/>
        </a:defRPr>
      </a:lvl5pPr>
      <a:lvl6pPr marL="2991059" indent="-271914" algn="l" defTabSz="1087658" rtl="0" eaLnBrk="1" latinLnBrk="0" hangingPunct="1">
        <a:spcBef>
          <a:spcPct val="20000"/>
        </a:spcBef>
        <a:buFont typeface="Arial" pitchFamily="34" charset="0"/>
        <a:buChar char="•"/>
        <a:defRPr sz="2499" kern="1200">
          <a:solidFill>
            <a:schemeClr val="tx1"/>
          </a:solidFill>
          <a:latin typeface="+mn-lt"/>
          <a:ea typeface="+mn-ea"/>
          <a:cs typeface="+mn-cs"/>
        </a:defRPr>
      </a:lvl6pPr>
      <a:lvl7pPr marL="3534888" indent="-271914" algn="l" defTabSz="1087658" rtl="0" eaLnBrk="1" latinLnBrk="0" hangingPunct="1">
        <a:spcBef>
          <a:spcPct val="20000"/>
        </a:spcBef>
        <a:buFont typeface="Arial" pitchFamily="34" charset="0"/>
        <a:buChar char="•"/>
        <a:defRPr sz="2499" kern="1200">
          <a:solidFill>
            <a:schemeClr val="tx1"/>
          </a:solidFill>
          <a:latin typeface="+mn-lt"/>
          <a:ea typeface="+mn-ea"/>
          <a:cs typeface="+mn-cs"/>
        </a:defRPr>
      </a:lvl7pPr>
      <a:lvl8pPr marL="4078718" indent="-271914" algn="l" defTabSz="1087658" rtl="0" eaLnBrk="1" latinLnBrk="0" hangingPunct="1">
        <a:spcBef>
          <a:spcPct val="20000"/>
        </a:spcBef>
        <a:buFont typeface="Arial" pitchFamily="34" charset="0"/>
        <a:buChar char="•"/>
        <a:defRPr sz="2499" kern="1200">
          <a:solidFill>
            <a:schemeClr val="tx1"/>
          </a:solidFill>
          <a:latin typeface="+mn-lt"/>
          <a:ea typeface="+mn-ea"/>
          <a:cs typeface="+mn-cs"/>
        </a:defRPr>
      </a:lvl8pPr>
      <a:lvl9pPr marL="4622546" indent="-271914" algn="l" defTabSz="1087658" rtl="0" eaLnBrk="1" latinLnBrk="0" hangingPunct="1">
        <a:spcBef>
          <a:spcPct val="20000"/>
        </a:spcBef>
        <a:buFont typeface="Arial" pitchFamily="34" charset="0"/>
        <a:buChar char="•"/>
        <a:defRPr sz="2499" kern="1200">
          <a:solidFill>
            <a:schemeClr val="tx1"/>
          </a:solidFill>
          <a:latin typeface="+mn-lt"/>
          <a:ea typeface="+mn-ea"/>
          <a:cs typeface="+mn-cs"/>
        </a:defRPr>
      </a:lvl9pPr>
    </p:bodyStyle>
    <p:otherStyle>
      <a:defPPr>
        <a:defRPr lang="en-US"/>
      </a:defPPr>
      <a:lvl1pPr marL="0" algn="l" defTabSz="1087658" rtl="0" eaLnBrk="1" latinLnBrk="0" hangingPunct="1">
        <a:defRPr sz="2199" kern="1200">
          <a:solidFill>
            <a:schemeClr val="tx1"/>
          </a:solidFill>
          <a:latin typeface="+mn-lt"/>
          <a:ea typeface="+mn-ea"/>
          <a:cs typeface="+mn-cs"/>
        </a:defRPr>
      </a:lvl1pPr>
      <a:lvl2pPr marL="543829" algn="l" defTabSz="1087658" rtl="0" eaLnBrk="1" latinLnBrk="0" hangingPunct="1">
        <a:defRPr sz="2199" kern="1200">
          <a:solidFill>
            <a:schemeClr val="tx1"/>
          </a:solidFill>
          <a:latin typeface="+mn-lt"/>
          <a:ea typeface="+mn-ea"/>
          <a:cs typeface="+mn-cs"/>
        </a:defRPr>
      </a:lvl2pPr>
      <a:lvl3pPr marL="1087658" algn="l" defTabSz="1087658" rtl="0" eaLnBrk="1" latinLnBrk="0" hangingPunct="1">
        <a:defRPr sz="2199" kern="1200">
          <a:solidFill>
            <a:schemeClr val="tx1"/>
          </a:solidFill>
          <a:latin typeface="+mn-lt"/>
          <a:ea typeface="+mn-ea"/>
          <a:cs typeface="+mn-cs"/>
        </a:defRPr>
      </a:lvl3pPr>
      <a:lvl4pPr marL="1631487" algn="l" defTabSz="1087658" rtl="0" eaLnBrk="1" latinLnBrk="0" hangingPunct="1">
        <a:defRPr sz="2199" kern="1200">
          <a:solidFill>
            <a:schemeClr val="tx1"/>
          </a:solidFill>
          <a:latin typeface="+mn-lt"/>
          <a:ea typeface="+mn-ea"/>
          <a:cs typeface="+mn-cs"/>
        </a:defRPr>
      </a:lvl4pPr>
      <a:lvl5pPr marL="2175316" algn="l" defTabSz="1087658" rtl="0" eaLnBrk="1" latinLnBrk="0" hangingPunct="1">
        <a:defRPr sz="2199" kern="1200">
          <a:solidFill>
            <a:schemeClr val="tx1"/>
          </a:solidFill>
          <a:latin typeface="+mn-lt"/>
          <a:ea typeface="+mn-ea"/>
          <a:cs typeface="+mn-cs"/>
        </a:defRPr>
      </a:lvl5pPr>
      <a:lvl6pPr marL="2719145" algn="l" defTabSz="1087658" rtl="0" eaLnBrk="1" latinLnBrk="0" hangingPunct="1">
        <a:defRPr sz="2199" kern="1200">
          <a:solidFill>
            <a:schemeClr val="tx1"/>
          </a:solidFill>
          <a:latin typeface="+mn-lt"/>
          <a:ea typeface="+mn-ea"/>
          <a:cs typeface="+mn-cs"/>
        </a:defRPr>
      </a:lvl6pPr>
      <a:lvl7pPr marL="3262973" algn="l" defTabSz="1087658" rtl="0" eaLnBrk="1" latinLnBrk="0" hangingPunct="1">
        <a:defRPr sz="2199" kern="1200">
          <a:solidFill>
            <a:schemeClr val="tx1"/>
          </a:solidFill>
          <a:latin typeface="+mn-lt"/>
          <a:ea typeface="+mn-ea"/>
          <a:cs typeface="+mn-cs"/>
        </a:defRPr>
      </a:lvl7pPr>
      <a:lvl8pPr marL="3806803" algn="l" defTabSz="1087658" rtl="0" eaLnBrk="1" latinLnBrk="0" hangingPunct="1">
        <a:defRPr sz="2199" kern="1200">
          <a:solidFill>
            <a:schemeClr val="tx1"/>
          </a:solidFill>
          <a:latin typeface="+mn-lt"/>
          <a:ea typeface="+mn-ea"/>
          <a:cs typeface="+mn-cs"/>
        </a:defRPr>
      </a:lvl8pPr>
      <a:lvl9pPr marL="4350631" algn="l" defTabSz="1087658" rtl="0" eaLnBrk="1" latinLnBrk="0" hangingPunct="1">
        <a:defRPr sz="2199"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0"/>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61852" name="think-cell Slide" r:id="rId35" imgW="270" imgH="270" progId="TCLayout.ActiveDocument.1">
                  <p:embed/>
                </p:oleObj>
              </mc:Choice>
              <mc:Fallback>
                <p:oleObj name="think-cell Slide" r:id="rId35" imgW="270" imgH="270" progId="TCLayout.ActiveDocument.1">
                  <p:embed/>
                  <p:pic>
                    <p:nvPicPr>
                      <p:cNvPr id="0" name=""/>
                      <p:cNvPicPr/>
                      <p:nvPr/>
                    </p:nvPicPr>
                    <p:blipFill>
                      <a:blip r:embed="rId36"/>
                      <a:stretch>
                        <a:fillRect/>
                      </a:stretch>
                    </p:blipFill>
                    <p:spPr>
                      <a:xfrm>
                        <a:off x="1588" y="1589"/>
                        <a:ext cx="1587" cy="1587"/>
                      </a:xfrm>
                      <a:prstGeom prst="rect">
                        <a:avLst/>
                      </a:prstGeom>
                    </p:spPr>
                  </p:pic>
                </p:oleObj>
              </mc:Fallback>
            </mc:AlternateContent>
          </a:graphicData>
        </a:graphic>
      </p:graphicFrame>
      <p:sp>
        <p:nvSpPr>
          <p:cNvPr id="2" name="Title Placeholder 1"/>
          <p:cNvSpPr>
            <a:spLocks noGrp="1"/>
          </p:cNvSpPr>
          <p:nvPr>
            <p:ph type="title"/>
            <p:custDataLst>
              <p:tags r:id="rId31"/>
            </p:custDataLst>
          </p:nvPr>
        </p:nvSpPr>
        <p:spPr>
          <a:xfrm>
            <a:off x="3" y="2"/>
            <a:ext cx="12188825" cy="646042"/>
          </a:xfrm>
          <a:prstGeom prst="rect">
            <a:avLst/>
          </a:prstGeom>
        </p:spPr>
        <p:txBody>
          <a:bodyPr vert="horz" lIns="380851" tIns="152340" rIns="53319" bIns="53319" rtlCol="0" anchor="ctr">
            <a:normAutofit/>
          </a:bodyPr>
          <a:lstStyle/>
          <a:p>
            <a:endParaRPr lang="en-US" dirty="0"/>
          </a:p>
        </p:txBody>
      </p:sp>
      <p:sp>
        <p:nvSpPr>
          <p:cNvPr id="7" name="Footer Placeholder 6"/>
          <p:cNvSpPr>
            <a:spLocks noGrp="1"/>
          </p:cNvSpPr>
          <p:nvPr>
            <p:ph type="ftr" sz="quarter" idx="3"/>
            <p:custDataLst>
              <p:tags r:id="rId32"/>
            </p:custDataLst>
          </p:nvPr>
        </p:nvSpPr>
        <p:spPr>
          <a:xfrm>
            <a:off x="3047206" y="6477886"/>
            <a:ext cx="8379817" cy="380127"/>
          </a:xfrm>
          <a:prstGeom prst="rect">
            <a:avLst/>
          </a:prstGeom>
        </p:spPr>
        <p:txBody>
          <a:bodyPr vert="horz" lIns="76170" tIns="38085" rIns="76170" bIns="38085" rtlCol="0" anchor="ctr"/>
          <a:lstStyle>
            <a:lvl1pPr algn="l">
              <a:defRPr sz="800">
                <a:solidFill>
                  <a:schemeClr val="tx1"/>
                </a:solidFill>
                <a:latin typeface="Segoe UI" pitchFamily="34" charset="0"/>
                <a:ea typeface="Segoe UI" pitchFamily="34" charset="0"/>
                <a:cs typeface="Segoe UI" pitchFamily="34" charset="0"/>
              </a:defRPr>
            </a:lvl1pPr>
          </a:lstStyle>
          <a:p>
            <a:pPr defTabSz="1087658"/>
            <a:endParaRPr lang="en-US" dirty="0">
              <a:solidFill>
                <a:srgbClr val="505050"/>
              </a:solidFill>
            </a:endParaRPr>
          </a:p>
        </p:txBody>
      </p:sp>
      <p:sp>
        <p:nvSpPr>
          <p:cNvPr id="15" name="Text Placeholder 14"/>
          <p:cNvSpPr>
            <a:spLocks noGrp="1"/>
          </p:cNvSpPr>
          <p:nvPr>
            <p:ph type="body" idx="1"/>
            <p:custDataLst>
              <p:tags r:id="rId33"/>
            </p:custDataLst>
          </p:nvPr>
        </p:nvSpPr>
        <p:spPr>
          <a:xfrm>
            <a:off x="761804" y="1524005"/>
            <a:ext cx="10665222" cy="4571999"/>
          </a:xfrm>
          <a:prstGeom prst="rect">
            <a:avLst/>
          </a:prstGeom>
        </p:spPr>
        <p:txBody>
          <a:bodyPr vert="horz" lIns="91430" tIns="45715" rIns="91430" bIns="4571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Slide Number Placeholder 18"/>
          <p:cNvSpPr>
            <a:spLocks noGrp="1"/>
          </p:cNvSpPr>
          <p:nvPr>
            <p:ph type="sldNum" sz="quarter" idx="4"/>
            <p:custDataLst>
              <p:tags r:id="rId34"/>
            </p:custDataLst>
          </p:nvPr>
        </p:nvSpPr>
        <p:spPr>
          <a:xfrm>
            <a:off x="11427031" y="6477874"/>
            <a:ext cx="761801" cy="380126"/>
          </a:xfrm>
          <a:prstGeom prst="rect">
            <a:avLst/>
          </a:prstGeom>
        </p:spPr>
        <p:txBody>
          <a:bodyPr vert="horz" lIns="91430" tIns="45715" rIns="91430" bIns="45715"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658"/>
            <a:fld id="{FAADACFB-7C71-4E89-89D2-7BBA40B7BFA9}" type="slidenum">
              <a:rPr lang="en-US" smtClean="0">
                <a:solidFill>
                  <a:srgbClr val="505050"/>
                </a:solidFill>
              </a:rPr>
              <a:pPr defTabSz="1087658"/>
              <a:t>‹#›</a:t>
            </a:fld>
            <a:endParaRPr lang="en-US" dirty="0">
              <a:solidFill>
                <a:srgbClr val="505050"/>
              </a:solidFill>
            </a:endParaRPr>
          </a:p>
        </p:txBody>
      </p:sp>
    </p:spTree>
    <p:extLst>
      <p:ext uri="{BB962C8B-B14F-4D97-AF65-F5344CB8AC3E}">
        <p14:creationId xmlns:p14="http://schemas.microsoft.com/office/powerpoint/2010/main" val="2051007741"/>
      </p:ext>
    </p:extLst>
  </p:cSld>
  <p:clrMap bg1="lt1" tx1="dk1" bg2="lt2" tx2="dk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 id="2147484578" r:id="rId12"/>
    <p:sldLayoutId id="2147484579" r:id="rId13"/>
    <p:sldLayoutId id="2147484580" r:id="rId14"/>
    <p:sldLayoutId id="2147484581" r:id="rId15"/>
    <p:sldLayoutId id="2147484582" r:id="rId16"/>
    <p:sldLayoutId id="2147484583" r:id="rId17"/>
    <p:sldLayoutId id="2147484584" r:id="rId18"/>
    <p:sldLayoutId id="2147484585" r:id="rId19"/>
    <p:sldLayoutId id="2147484586" r:id="rId20"/>
    <p:sldLayoutId id="2147484587" r:id="rId21"/>
    <p:sldLayoutId id="2147484588" r:id="rId22"/>
    <p:sldLayoutId id="2147484589" r:id="rId23"/>
    <p:sldLayoutId id="2147484590" r:id="rId24"/>
    <p:sldLayoutId id="2147484591" r:id="rId25"/>
    <p:sldLayoutId id="2147484592" r:id="rId26"/>
    <p:sldLayoutId id="2147484593" r:id="rId27"/>
  </p:sldLayoutIdLst>
  <p:transition>
    <p:fade/>
  </p:transition>
  <p:timing>
    <p:tnLst>
      <p:par>
        <p:cTn id="1" dur="indefinite" restart="never" nodeType="tmRoot"/>
      </p:par>
    </p:tnLst>
  </p:timing>
  <p:hf hdr="0" ftr="0" dt="0"/>
  <p:txStyles>
    <p:titleStyle>
      <a:lvl1pPr marL="0" indent="0" algn="l" defTabSz="1087658" rtl="0" eaLnBrk="1" latinLnBrk="0" hangingPunct="1">
        <a:lnSpc>
          <a:spcPct val="90000"/>
        </a:lnSpc>
        <a:spcBef>
          <a:spcPct val="0"/>
        </a:spcBef>
        <a:buNone/>
        <a:defRPr lang="en-US" sz="3999" kern="1200" spc="-58" baseline="0" dirty="0">
          <a:solidFill>
            <a:srgbClr val="505050"/>
          </a:solidFill>
          <a:latin typeface="Segoe UI Light" pitchFamily="34" charset="0"/>
          <a:ea typeface="Segoe UI" pitchFamily="34" charset="0"/>
          <a:cs typeface="Segoe UI" pitchFamily="34" charset="0"/>
        </a:defRPr>
      </a:lvl1pPr>
    </p:titleStyle>
    <p:bodyStyle>
      <a:lvl1pPr marL="190350" indent="-190350" algn="l" defTabSz="1087658" rtl="0" eaLnBrk="1" latinLnBrk="0" hangingPunct="1">
        <a:spcBef>
          <a:spcPct val="20000"/>
        </a:spcBef>
        <a:buClr>
          <a:schemeClr val="tx1"/>
        </a:buClr>
        <a:buSzPct val="100000"/>
        <a:buFont typeface="Wingdings" pitchFamily="2" charset="2"/>
        <a:buChar char="§"/>
        <a:defRPr sz="2399" kern="1200">
          <a:solidFill>
            <a:schemeClr val="tx1"/>
          </a:solidFill>
          <a:latin typeface="Segoe UI" pitchFamily="34" charset="0"/>
          <a:ea typeface="Segoe UI" pitchFamily="34" charset="0"/>
          <a:cs typeface="Segoe UI" pitchFamily="34" charset="0"/>
        </a:defRPr>
      </a:lvl1pPr>
      <a:lvl2pPr marL="475874" indent="-194316" algn="l" defTabSz="1087658" rtl="0" eaLnBrk="1" latinLnBrk="0" hangingPunct="1">
        <a:spcBef>
          <a:spcPct val="20000"/>
        </a:spcBef>
        <a:buFont typeface="Arial" pitchFamily="34" charset="0"/>
        <a:buChar char="–"/>
        <a:defRPr sz="1799" kern="1200">
          <a:solidFill>
            <a:srgbClr val="505050"/>
          </a:solidFill>
          <a:latin typeface="Segoe UI" pitchFamily="34" charset="0"/>
          <a:ea typeface="Segoe UI" pitchFamily="34" charset="0"/>
          <a:cs typeface="Segoe UI" pitchFamily="34" charset="0"/>
        </a:defRPr>
      </a:lvl2pPr>
      <a:lvl3pPr marL="761399" indent="-173165" algn="l" defTabSz="1087658" rtl="0" eaLnBrk="1" latinLnBrk="0" hangingPunct="1">
        <a:spcBef>
          <a:spcPct val="20000"/>
        </a:spcBef>
        <a:buFont typeface="Arial" pitchFamily="34" charset="0"/>
        <a:buChar char="•"/>
        <a:defRPr sz="1600" kern="1200">
          <a:solidFill>
            <a:srgbClr val="505050"/>
          </a:solidFill>
          <a:latin typeface="Segoe UI" pitchFamily="34" charset="0"/>
          <a:ea typeface="Segoe UI" pitchFamily="34" charset="0"/>
          <a:cs typeface="Segoe UI" pitchFamily="34" charset="0"/>
        </a:defRPr>
      </a:lvl3pPr>
      <a:lvl4pPr marL="1046923" indent="-177131" algn="l" defTabSz="1087658" rtl="0" eaLnBrk="1" latinLnBrk="0" hangingPunct="1">
        <a:spcBef>
          <a:spcPct val="20000"/>
        </a:spcBef>
        <a:buFont typeface="Arial" pitchFamily="34" charset="0"/>
        <a:buChar char="–"/>
        <a:defRPr sz="1400" kern="1200">
          <a:solidFill>
            <a:srgbClr val="505050"/>
          </a:solidFill>
          <a:latin typeface="Segoe UI" pitchFamily="34" charset="0"/>
          <a:ea typeface="Segoe UI" pitchFamily="34" charset="0"/>
          <a:cs typeface="Segoe UI" pitchFamily="34" charset="0"/>
        </a:defRPr>
      </a:lvl4pPr>
      <a:lvl5pPr marL="1284860" indent="-179775" algn="l" defTabSz="1087658" rtl="0" eaLnBrk="1" latinLnBrk="0" hangingPunct="1">
        <a:spcBef>
          <a:spcPct val="20000"/>
        </a:spcBef>
        <a:buFont typeface="Arial" pitchFamily="34" charset="0"/>
        <a:buChar char="»"/>
        <a:defRPr sz="1400" kern="1200">
          <a:solidFill>
            <a:srgbClr val="505050"/>
          </a:solidFill>
          <a:latin typeface="Segoe UI" pitchFamily="34" charset="0"/>
          <a:ea typeface="Segoe UI" pitchFamily="34" charset="0"/>
          <a:cs typeface="Segoe UI" pitchFamily="34" charset="0"/>
        </a:defRPr>
      </a:lvl5pPr>
      <a:lvl6pPr marL="2991059" indent="-271914" algn="l" defTabSz="1087658" rtl="0" eaLnBrk="1" latinLnBrk="0" hangingPunct="1">
        <a:spcBef>
          <a:spcPct val="20000"/>
        </a:spcBef>
        <a:buFont typeface="Arial" pitchFamily="34" charset="0"/>
        <a:buChar char="•"/>
        <a:defRPr sz="2499" kern="1200">
          <a:solidFill>
            <a:schemeClr val="tx1"/>
          </a:solidFill>
          <a:latin typeface="+mn-lt"/>
          <a:ea typeface="+mn-ea"/>
          <a:cs typeface="+mn-cs"/>
        </a:defRPr>
      </a:lvl6pPr>
      <a:lvl7pPr marL="3534888" indent="-271914" algn="l" defTabSz="1087658" rtl="0" eaLnBrk="1" latinLnBrk="0" hangingPunct="1">
        <a:spcBef>
          <a:spcPct val="20000"/>
        </a:spcBef>
        <a:buFont typeface="Arial" pitchFamily="34" charset="0"/>
        <a:buChar char="•"/>
        <a:defRPr sz="2499" kern="1200">
          <a:solidFill>
            <a:schemeClr val="tx1"/>
          </a:solidFill>
          <a:latin typeface="+mn-lt"/>
          <a:ea typeface="+mn-ea"/>
          <a:cs typeface="+mn-cs"/>
        </a:defRPr>
      </a:lvl7pPr>
      <a:lvl8pPr marL="4078718" indent="-271914" algn="l" defTabSz="1087658" rtl="0" eaLnBrk="1" latinLnBrk="0" hangingPunct="1">
        <a:spcBef>
          <a:spcPct val="20000"/>
        </a:spcBef>
        <a:buFont typeface="Arial" pitchFamily="34" charset="0"/>
        <a:buChar char="•"/>
        <a:defRPr sz="2499" kern="1200">
          <a:solidFill>
            <a:schemeClr val="tx1"/>
          </a:solidFill>
          <a:latin typeface="+mn-lt"/>
          <a:ea typeface="+mn-ea"/>
          <a:cs typeface="+mn-cs"/>
        </a:defRPr>
      </a:lvl8pPr>
      <a:lvl9pPr marL="4622546" indent="-271914" algn="l" defTabSz="1087658" rtl="0" eaLnBrk="1" latinLnBrk="0" hangingPunct="1">
        <a:spcBef>
          <a:spcPct val="20000"/>
        </a:spcBef>
        <a:buFont typeface="Arial" pitchFamily="34" charset="0"/>
        <a:buChar char="•"/>
        <a:defRPr sz="2499" kern="1200">
          <a:solidFill>
            <a:schemeClr val="tx1"/>
          </a:solidFill>
          <a:latin typeface="+mn-lt"/>
          <a:ea typeface="+mn-ea"/>
          <a:cs typeface="+mn-cs"/>
        </a:defRPr>
      </a:lvl9pPr>
    </p:bodyStyle>
    <p:otherStyle>
      <a:defPPr>
        <a:defRPr lang="en-US"/>
      </a:defPPr>
      <a:lvl1pPr marL="0" algn="l" defTabSz="1087658" rtl="0" eaLnBrk="1" latinLnBrk="0" hangingPunct="1">
        <a:defRPr sz="2199" kern="1200">
          <a:solidFill>
            <a:schemeClr val="tx1"/>
          </a:solidFill>
          <a:latin typeface="+mn-lt"/>
          <a:ea typeface="+mn-ea"/>
          <a:cs typeface="+mn-cs"/>
        </a:defRPr>
      </a:lvl1pPr>
      <a:lvl2pPr marL="543829" algn="l" defTabSz="1087658" rtl="0" eaLnBrk="1" latinLnBrk="0" hangingPunct="1">
        <a:defRPr sz="2199" kern="1200">
          <a:solidFill>
            <a:schemeClr val="tx1"/>
          </a:solidFill>
          <a:latin typeface="+mn-lt"/>
          <a:ea typeface="+mn-ea"/>
          <a:cs typeface="+mn-cs"/>
        </a:defRPr>
      </a:lvl2pPr>
      <a:lvl3pPr marL="1087658" algn="l" defTabSz="1087658" rtl="0" eaLnBrk="1" latinLnBrk="0" hangingPunct="1">
        <a:defRPr sz="2199" kern="1200">
          <a:solidFill>
            <a:schemeClr val="tx1"/>
          </a:solidFill>
          <a:latin typeface="+mn-lt"/>
          <a:ea typeface="+mn-ea"/>
          <a:cs typeface="+mn-cs"/>
        </a:defRPr>
      </a:lvl3pPr>
      <a:lvl4pPr marL="1631487" algn="l" defTabSz="1087658" rtl="0" eaLnBrk="1" latinLnBrk="0" hangingPunct="1">
        <a:defRPr sz="2199" kern="1200">
          <a:solidFill>
            <a:schemeClr val="tx1"/>
          </a:solidFill>
          <a:latin typeface="+mn-lt"/>
          <a:ea typeface="+mn-ea"/>
          <a:cs typeface="+mn-cs"/>
        </a:defRPr>
      </a:lvl4pPr>
      <a:lvl5pPr marL="2175316" algn="l" defTabSz="1087658" rtl="0" eaLnBrk="1" latinLnBrk="0" hangingPunct="1">
        <a:defRPr sz="2199" kern="1200">
          <a:solidFill>
            <a:schemeClr val="tx1"/>
          </a:solidFill>
          <a:latin typeface="+mn-lt"/>
          <a:ea typeface="+mn-ea"/>
          <a:cs typeface="+mn-cs"/>
        </a:defRPr>
      </a:lvl5pPr>
      <a:lvl6pPr marL="2719145" algn="l" defTabSz="1087658" rtl="0" eaLnBrk="1" latinLnBrk="0" hangingPunct="1">
        <a:defRPr sz="2199" kern="1200">
          <a:solidFill>
            <a:schemeClr val="tx1"/>
          </a:solidFill>
          <a:latin typeface="+mn-lt"/>
          <a:ea typeface="+mn-ea"/>
          <a:cs typeface="+mn-cs"/>
        </a:defRPr>
      </a:lvl6pPr>
      <a:lvl7pPr marL="3262973" algn="l" defTabSz="1087658" rtl="0" eaLnBrk="1" latinLnBrk="0" hangingPunct="1">
        <a:defRPr sz="2199" kern="1200">
          <a:solidFill>
            <a:schemeClr val="tx1"/>
          </a:solidFill>
          <a:latin typeface="+mn-lt"/>
          <a:ea typeface="+mn-ea"/>
          <a:cs typeface="+mn-cs"/>
        </a:defRPr>
      </a:lvl7pPr>
      <a:lvl8pPr marL="3806803" algn="l" defTabSz="1087658" rtl="0" eaLnBrk="1" latinLnBrk="0" hangingPunct="1">
        <a:defRPr sz="2199" kern="1200">
          <a:solidFill>
            <a:schemeClr val="tx1"/>
          </a:solidFill>
          <a:latin typeface="+mn-lt"/>
          <a:ea typeface="+mn-ea"/>
          <a:cs typeface="+mn-cs"/>
        </a:defRPr>
      </a:lvl8pPr>
      <a:lvl9pPr marL="4350631" algn="l" defTabSz="1087658" rtl="0" eaLnBrk="1" latinLnBrk="0" hangingPunct="1">
        <a:defRPr sz="21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1118" name=".5&quot; x .5&quot; GRID" hidden="1"/>
          <p:cNvGrpSpPr/>
          <p:nvPr/>
        </p:nvGrpSpPr>
        <p:grpSpPr>
          <a:xfrm>
            <a:off x="-306388" y="-228600"/>
            <a:ext cx="12803592" cy="7315200"/>
            <a:chOff x="-306388" y="-228600"/>
            <a:chExt cx="12803592" cy="7315200"/>
          </a:xfrm>
        </p:grpSpPr>
        <p:grpSp>
          <p:nvGrpSpPr>
            <p:cNvPr id="641" name=".5&quot; x .5&quot; grid"/>
            <p:cNvGrpSpPr/>
            <p:nvPr userDrawn="1"/>
          </p:nvGrpSpPr>
          <p:grpSpPr>
            <a:xfrm>
              <a:off x="-306388" y="-228600"/>
              <a:ext cx="12801600" cy="7315200"/>
              <a:chOff x="-306388" y="-155448"/>
              <a:chExt cx="12801600" cy="7315200"/>
            </a:xfrm>
          </p:grpSpPr>
          <p:sp>
            <p:nvSpPr>
              <p:cNvPr id="642" name="Rectangle 641"/>
              <p:cNvSpPr/>
              <p:nvPr/>
            </p:nvSpPr>
            <p:spPr bwMode="auto">
              <a:xfrm>
                <a:off x="-306388"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43" name="Rectangle 642"/>
              <p:cNvSpPr/>
              <p:nvPr userDrawn="1"/>
            </p:nvSpPr>
            <p:spPr bwMode="auto">
              <a:xfrm>
                <a:off x="1508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44" name="Rectangle 643"/>
              <p:cNvSpPr/>
              <p:nvPr userDrawn="1"/>
            </p:nvSpPr>
            <p:spPr bwMode="auto">
              <a:xfrm>
                <a:off x="6080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45" name="Rectangle 644"/>
              <p:cNvSpPr/>
              <p:nvPr userDrawn="1"/>
            </p:nvSpPr>
            <p:spPr bwMode="auto">
              <a:xfrm>
                <a:off x="10652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46" name="Rectangle 645"/>
              <p:cNvSpPr/>
              <p:nvPr userDrawn="1"/>
            </p:nvSpPr>
            <p:spPr bwMode="auto">
              <a:xfrm>
                <a:off x="15224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47" name="Rectangle 646"/>
              <p:cNvSpPr/>
              <p:nvPr userDrawn="1"/>
            </p:nvSpPr>
            <p:spPr bwMode="auto">
              <a:xfrm>
                <a:off x="19796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48" name="Rectangle 647"/>
              <p:cNvSpPr/>
              <p:nvPr userDrawn="1"/>
            </p:nvSpPr>
            <p:spPr bwMode="auto">
              <a:xfrm>
                <a:off x="24368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49" name="Rectangle 648"/>
              <p:cNvSpPr/>
              <p:nvPr/>
            </p:nvSpPr>
            <p:spPr bwMode="auto">
              <a:xfrm>
                <a:off x="28940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50" name="Rectangle 649"/>
              <p:cNvSpPr/>
              <p:nvPr userDrawn="1"/>
            </p:nvSpPr>
            <p:spPr bwMode="auto">
              <a:xfrm>
                <a:off x="33512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51" name="Rectangle 650"/>
              <p:cNvSpPr/>
              <p:nvPr userDrawn="1"/>
            </p:nvSpPr>
            <p:spPr bwMode="auto">
              <a:xfrm>
                <a:off x="38084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52" name="Rectangle 651"/>
              <p:cNvSpPr/>
              <p:nvPr userDrawn="1"/>
            </p:nvSpPr>
            <p:spPr bwMode="auto">
              <a:xfrm>
                <a:off x="42656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53" name="Rectangle 652"/>
              <p:cNvSpPr/>
              <p:nvPr userDrawn="1"/>
            </p:nvSpPr>
            <p:spPr bwMode="auto">
              <a:xfrm>
                <a:off x="47228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54" name="Rectangle 653"/>
              <p:cNvSpPr/>
              <p:nvPr userDrawn="1"/>
            </p:nvSpPr>
            <p:spPr bwMode="auto">
              <a:xfrm>
                <a:off x="51800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55" name="Rectangle 654"/>
              <p:cNvSpPr/>
              <p:nvPr userDrawn="1"/>
            </p:nvSpPr>
            <p:spPr bwMode="auto">
              <a:xfrm>
                <a:off x="56372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56" name="Rectangle 655"/>
              <p:cNvSpPr/>
              <p:nvPr/>
            </p:nvSpPr>
            <p:spPr bwMode="auto">
              <a:xfrm>
                <a:off x="60944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57" name="Rectangle 656"/>
              <p:cNvSpPr/>
              <p:nvPr userDrawn="1"/>
            </p:nvSpPr>
            <p:spPr bwMode="auto">
              <a:xfrm>
                <a:off x="65516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58" name="Rectangle 657"/>
              <p:cNvSpPr/>
              <p:nvPr userDrawn="1"/>
            </p:nvSpPr>
            <p:spPr bwMode="auto">
              <a:xfrm>
                <a:off x="70088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59" name="Rectangle 658"/>
              <p:cNvSpPr/>
              <p:nvPr userDrawn="1"/>
            </p:nvSpPr>
            <p:spPr bwMode="auto">
              <a:xfrm>
                <a:off x="74660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60" name="Rectangle 659"/>
              <p:cNvSpPr/>
              <p:nvPr userDrawn="1"/>
            </p:nvSpPr>
            <p:spPr bwMode="auto">
              <a:xfrm>
                <a:off x="79232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61" name="Rectangle 660"/>
              <p:cNvSpPr/>
              <p:nvPr userDrawn="1"/>
            </p:nvSpPr>
            <p:spPr bwMode="auto">
              <a:xfrm>
                <a:off x="83804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62" name="Rectangle 661"/>
              <p:cNvSpPr/>
              <p:nvPr userDrawn="1"/>
            </p:nvSpPr>
            <p:spPr bwMode="auto">
              <a:xfrm>
                <a:off x="88376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63" name="Rectangle 662"/>
              <p:cNvSpPr/>
              <p:nvPr/>
            </p:nvSpPr>
            <p:spPr bwMode="auto">
              <a:xfrm>
                <a:off x="92948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64" name="Rectangle 663"/>
              <p:cNvSpPr/>
              <p:nvPr userDrawn="1"/>
            </p:nvSpPr>
            <p:spPr bwMode="auto">
              <a:xfrm>
                <a:off x="97520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65" name="Rectangle 664"/>
              <p:cNvSpPr/>
              <p:nvPr userDrawn="1"/>
            </p:nvSpPr>
            <p:spPr bwMode="auto">
              <a:xfrm>
                <a:off x="102092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66" name="Rectangle 665"/>
              <p:cNvSpPr/>
              <p:nvPr userDrawn="1"/>
            </p:nvSpPr>
            <p:spPr bwMode="auto">
              <a:xfrm>
                <a:off x="106664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67" name="Rectangle 666"/>
              <p:cNvSpPr/>
              <p:nvPr userDrawn="1"/>
            </p:nvSpPr>
            <p:spPr bwMode="auto">
              <a:xfrm>
                <a:off x="111236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68" name="Rectangle 667"/>
              <p:cNvSpPr/>
              <p:nvPr userDrawn="1"/>
            </p:nvSpPr>
            <p:spPr bwMode="auto">
              <a:xfrm>
                <a:off x="115808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69" name="Rectangle 668"/>
              <p:cNvSpPr/>
              <p:nvPr userDrawn="1"/>
            </p:nvSpPr>
            <p:spPr bwMode="auto">
              <a:xfrm>
                <a:off x="120380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70" name="Rectangle 669"/>
              <p:cNvSpPr/>
              <p:nvPr/>
            </p:nvSpPr>
            <p:spPr bwMode="auto">
              <a:xfrm>
                <a:off x="-306388"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71" name="Rectangle 670"/>
              <p:cNvSpPr/>
              <p:nvPr userDrawn="1"/>
            </p:nvSpPr>
            <p:spPr bwMode="auto">
              <a:xfrm>
                <a:off x="1508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72" name="Rectangle 671"/>
              <p:cNvSpPr/>
              <p:nvPr userDrawn="1"/>
            </p:nvSpPr>
            <p:spPr bwMode="auto">
              <a:xfrm>
                <a:off x="6080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73" name="Rectangle 672"/>
              <p:cNvSpPr/>
              <p:nvPr userDrawn="1"/>
            </p:nvSpPr>
            <p:spPr bwMode="auto">
              <a:xfrm>
                <a:off x="10652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74" name="Rectangle 673"/>
              <p:cNvSpPr/>
              <p:nvPr userDrawn="1"/>
            </p:nvSpPr>
            <p:spPr bwMode="auto">
              <a:xfrm>
                <a:off x="15224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75" name="Rectangle 674"/>
              <p:cNvSpPr/>
              <p:nvPr userDrawn="1"/>
            </p:nvSpPr>
            <p:spPr bwMode="auto">
              <a:xfrm>
                <a:off x="19796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76" name="Rectangle 675"/>
              <p:cNvSpPr/>
              <p:nvPr userDrawn="1"/>
            </p:nvSpPr>
            <p:spPr bwMode="auto">
              <a:xfrm>
                <a:off x="24368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77" name="Rectangle 676"/>
              <p:cNvSpPr/>
              <p:nvPr/>
            </p:nvSpPr>
            <p:spPr bwMode="auto">
              <a:xfrm>
                <a:off x="28940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78" name="Rectangle 677"/>
              <p:cNvSpPr/>
              <p:nvPr userDrawn="1"/>
            </p:nvSpPr>
            <p:spPr bwMode="auto">
              <a:xfrm>
                <a:off x="33512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79" name="Rectangle 678"/>
              <p:cNvSpPr/>
              <p:nvPr userDrawn="1"/>
            </p:nvSpPr>
            <p:spPr bwMode="auto">
              <a:xfrm>
                <a:off x="38084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80" name="Rectangle 679"/>
              <p:cNvSpPr/>
              <p:nvPr userDrawn="1"/>
            </p:nvSpPr>
            <p:spPr bwMode="auto">
              <a:xfrm>
                <a:off x="42656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81" name="Rectangle 680"/>
              <p:cNvSpPr/>
              <p:nvPr userDrawn="1"/>
            </p:nvSpPr>
            <p:spPr bwMode="auto">
              <a:xfrm>
                <a:off x="47228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82" name="Rectangle 681"/>
              <p:cNvSpPr/>
              <p:nvPr userDrawn="1"/>
            </p:nvSpPr>
            <p:spPr bwMode="auto">
              <a:xfrm>
                <a:off x="51800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83" name="Rectangle 682"/>
              <p:cNvSpPr/>
              <p:nvPr userDrawn="1"/>
            </p:nvSpPr>
            <p:spPr bwMode="auto">
              <a:xfrm>
                <a:off x="56372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84" name="Rectangle 683"/>
              <p:cNvSpPr/>
              <p:nvPr/>
            </p:nvSpPr>
            <p:spPr bwMode="auto">
              <a:xfrm>
                <a:off x="60944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85" name="Rectangle 684"/>
              <p:cNvSpPr/>
              <p:nvPr userDrawn="1"/>
            </p:nvSpPr>
            <p:spPr bwMode="auto">
              <a:xfrm>
                <a:off x="65516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86" name="Rectangle 685"/>
              <p:cNvSpPr/>
              <p:nvPr userDrawn="1"/>
            </p:nvSpPr>
            <p:spPr bwMode="auto">
              <a:xfrm>
                <a:off x="70088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87" name="Rectangle 686"/>
              <p:cNvSpPr/>
              <p:nvPr userDrawn="1"/>
            </p:nvSpPr>
            <p:spPr bwMode="auto">
              <a:xfrm>
                <a:off x="74660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88" name="Rectangle 687"/>
              <p:cNvSpPr/>
              <p:nvPr userDrawn="1"/>
            </p:nvSpPr>
            <p:spPr bwMode="auto">
              <a:xfrm>
                <a:off x="79232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89" name="Rectangle 688"/>
              <p:cNvSpPr/>
              <p:nvPr userDrawn="1"/>
            </p:nvSpPr>
            <p:spPr bwMode="auto">
              <a:xfrm>
                <a:off x="83804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90" name="Rectangle 689"/>
              <p:cNvSpPr/>
              <p:nvPr userDrawn="1"/>
            </p:nvSpPr>
            <p:spPr bwMode="auto">
              <a:xfrm>
                <a:off x="88376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91" name="Rectangle 690"/>
              <p:cNvSpPr/>
              <p:nvPr/>
            </p:nvSpPr>
            <p:spPr bwMode="auto">
              <a:xfrm>
                <a:off x="92948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92" name="Rectangle 691"/>
              <p:cNvSpPr/>
              <p:nvPr userDrawn="1"/>
            </p:nvSpPr>
            <p:spPr bwMode="auto">
              <a:xfrm>
                <a:off x="97520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93" name="Rectangle 692"/>
              <p:cNvSpPr/>
              <p:nvPr userDrawn="1"/>
            </p:nvSpPr>
            <p:spPr bwMode="auto">
              <a:xfrm>
                <a:off x="102092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94" name="Rectangle 693"/>
              <p:cNvSpPr/>
              <p:nvPr userDrawn="1"/>
            </p:nvSpPr>
            <p:spPr bwMode="auto">
              <a:xfrm>
                <a:off x="106664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95" name="Rectangle 694"/>
              <p:cNvSpPr/>
              <p:nvPr userDrawn="1"/>
            </p:nvSpPr>
            <p:spPr bwMode="auto">
              <a:xfrm>
                <a:off x="111236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96" name="Rectangle 695"/>
              <p:cNvSpPr/>
              <p:nvPr userDrawn="1"/>
            </p:nvSpPr>
            <p:spPr bwMode="auto">
              <a:xfrm>
                <a:off x="115808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97" name="Rectangle 696"/>
              <p:cNvSpPr/>
              <p:nvPr userDrawn="1"/>
            </p:nvSpPr>
            <p:spPr bwMode="auto">
              <a:xfrm>
                <a:off x="120380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98" name="Rectangle 697"/>
              <p:cNvSpPr/>
              <p:nvPr/>
            </p:nvSpPr>
            <p:spPr bwMode="auto">
              <a:xfrm>
                <a:off x="-306388"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99" name="Rectangle 698"/>
              <p:cNvSpPr/>
              <p:nvPr userDrawn="1"/>
            </p:nvSpPr>
            <p:spPr bwMode="auto">
              <a:xfrm>
                <a:off x="1508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00" name="Rectangle 699"/>
              <p:cNvSpPr/>
              <p:nvPr userDrawn="1"/>
            </p:nvSpPr>
            <p:spPr bwMode="auto">
              <a:xfrm>
                <a:off x="6080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01" name="Rectangle 700"/>
              <p:cNvSpPr/>
              <p:nvPr userDrawn="1"/>
            </p:nvSpPr>
            <p:spPr bwMode="auto">
              <a:xfrm>
                <a:off x="10652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02" name="Rectangle 701"/>
              <p:cNvSpPr/>
              <p:nvPr userDrawn="1"/>
            </p:nvSpPr>
            <p:spPr bwMode="auto">
              <a:xfrm>
                <a:off x="15224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03" name="Rectangle 702"/>
              <p:cNvSpPr/>
              <p:nvPr userDrawn="1"/>
            </p:nvSpPr>
            <p:spPr bwMode="auto">
              <a:xfrm>
                <a:off x="19796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04" name="Rectangle 703"/>
              <p:cNvSpPr/>
              <p:nvPr userDrawn="1"/>
            </p:nvSpPr>
            <p:spPr bwMode="auto">
              <a:xfrm>
                <a:off x="24368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05" name="Rectangle 704"/>
              <p:cNvSpPr/>
              <p:nvPr/>
            </p:nvSpPr>
            <p:spPr bwMode="auto">
              <a:xfrm>
                <a:off x="28940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06" name="Rectangle 705"/>
              <p:cNvSpPr/>
              <p:nvPr userDrawn="1"/>
            </p:nvSpPr>
            <p:spPr bwMode="auto">
              <a:xfrm>
                <a:off x="33512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07" name="Rectangle 706"/>
              <p:cNvSpPr/>
              <p:nvPr userDrawn="1"/>
            </p:nvSpPr>
            <p:spPr bwMode="auto">
              <a:xfrm>
                <a:off x="38084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08" name="Rectangle 707"/>
              <p:cNvSpPr/>
              <p:nvPr userDrawn="1"/>
            </p:nvSpPr>
            <p:spPr bwMode="auto">
              <a:xfrm>
                <a:off x="42656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09" name="Rectangle 708"/>
              <p:cNvSpPr/>
              <p:nvPr userDrawn="1"/>
            </p:nvSpPr>
            <p:spPr bwMode="auto">
              <a:xfrm>
                <a:off x="47228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10" name="Rectangle 709"/>
              <p:cNvSpPr/>
              <p:nvPr userDrawn="1"/>
            </p:nvSpPr>
            <p:spPr bwMode="auto">
              <a:xfrm>
                <a:off x="51800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11" name="Rectangle 710"/>
              <p:cNvSpPr/>
              <p:nvPr userDrawn="1"/>
            </p:nvSpPr>
            <p:spPr bwMode="auto">
              <a:xfrm>
                <a:off x="56372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12" name="Rectangle 711"/>
              <p:cNvSpPr/>
              <p:nvPr/>
            </p:nvSpPr>
            <p:spPr bwMode="auto">
              <a:xfrm>
                <a:off x="60944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13" name="Rectangle 712"/>
              <p:cNvSpPr/>
              <p:nvPr userDrawn="1"/>
            </p:nvSpPr>
            <p:spPr bwMode="auto">
              <a:xfrm>
                <a:off x="65516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14" name="Rectangle 713"/>
              <p:cNvSpPr/>
              <p:nvPr userDrawn="1"/>
            </p:nvSpPr>
            <p:spPr bwMode="auto">
              <a:xfrm>
                <a:off x="70088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15" name="Rectangle 714"/>
              <p:cNvSpPr/>
              <p:nvPr userDrawn="1"/>
            </p:nvSpPr>
            <p:spPr bwMode="auto">
              <a:xfrm>
                <a:off x="74660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16" name="Rectangle 715"/>
              <p:cNvSpPr/>
              <p:nvPr userDrawn="1"/>
            </p:nvSpPr>
            <p:spPr bwMode="auto">
              <a:xfrm>
                <a:off x="79232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17" name="Rectangle 716"/>
              <p:cNvSpPr/>
              <p:nvPr userDrawn="1"/>
            </p:nvSpPr>
            <p:spPr bwMode="auto">
              <a:xfrm>
                <a:off x="83804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18" name="Rectangle 717"/>
              <p:cNvSpPr/>
              <p:nvPr userDrawn="1"/>
            </p:nvSpPr>
            <p:spPr bwMode="auto">
              <a:xfrm>
                <a:off x="88376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19" name="Rectangle 718"/>
              <p:cNvSpPr/>
              <p:nvPr/>
            </p:nvSpPr>
            <p:spPr bwMode="auto">
              <a:xfrm>
                <a:off x="92948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20" name="Rectangle 719"/>
              <p:cNvSpPr/>
              <p:nvPr userDrawn="1"/>
            </p:nvSpPr>
            <p:spPr bwMode="auto">
              <a:xfrm>
                <a:off x="97520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21" name="Rectangle 720"/>
              <p:cNvSpPr/>
              <p:nvPr userDrawn="1"/>
            </p:nvSpPr>
            <p:spPr bwMode="auto">
              <a:xfrm>
                <a:off x="102092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22" name="Rectangle 721"/>
              <p:cNvSpPr/>
              <p:nvPr userDrawn="1"/>
            </p:nvSpPr>
            <p:spPr bwMode="auto">
              <a:xfrm>
                <a:off x="106664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23" name="Rectangle 722"/>
              <p:cNvSpPr/>
              <p:nvPr userDrawn="1"/>
            </p:nvSpPr>
            <p:spPr bwMode="auto">
              <a:xfrm>
                <a:off x="111236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24" name="Rectangle 723"/>
              <p:cNvSpPr/>
              <p:nvPr userDrawn="1"/>
            </p:nvSpPr>
            <p:spPr bwMode="auto">
              <a:xfrm>
                <a:off x="115808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25" name="Rectangle 724"/>
              <p:cNvSpPr/>
              <p:nvPr userDrawn="1"/>
            </p:nvSpPr>
            <p:spPr bwMode="auto">
              <a:xfrm>
                <a:off x="120380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26" name="Rectangle 725"/>
              <p:cNvSpPr/>
              <p:nvPr/>
            </p:nvSpPr>
            <p:spPr bwMode="auto">
              <a:xfrm>
                <a:off x="-306388"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27" name="Rectangle 726"/>
              <p:cNvSpPr/>
              <p:nvPr userDrawn="1"/>
            </p:nvSpPr>
            <p:spPr bwMode="auto">
              <a:xfrm>
                <a:off x="1508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28" name="Rectangle 727"/>
              <p:cNvSpPr/>
              <p:nvPr userDrawn="1"/>
            </p:nvSpPr>
            <p:spPr bwMode="auto">
              <a:xfrm>
                <a:off x="6080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29" name="Rectangle 728"/>
              <p:cNvSpPr/>
              <p:nvPr userDrawn="1"/>
            </p:nvSpPr>
            <p:spPr bwMode="auto">
              <a:xfrm>
                <a:off x="10652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30" name="Rectangle 729"/>
              <p:cNvSpPr/>
              <p:nvPr userDrawn="1"/>
            </p:nvSpPr>
            <p:spPr bwMode="auto">
              <a:xfrm>
                <a:off x="15224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31" name="Rectangle 730"/>
              <p:cNvSpPr/>
              <p:nvPr userDrawn="1"/>
            </p:nvSpPr>
            <p:spPr bwMode="auto">
              <a:xfrm>
                <a:off x="19796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32" name="Rectangle 731"/>
              <p:cNvSpPr/>
              <p:nvPr userDrawn="1"/>
            </p:nvSpPr>
            <p:spPr bwMode="auto">
              <a:xfrm>
                <a:off x="24368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33" name="Rectangle 732"/>
              <p:cNvSpPr/>
              <p:nvPr/>
            </p:nvSpPr>
            <p:spPr bwMode="auto">
              <a:xfrm>
                <a:off x="28940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34" name="Rectangle 733"/>
              <p:cNvSpPr/>
              <p:nvPr userDrawn="1"/>
            </p:nvSpPr>
            <p:spPr bwMode="auto">
              <a:xfrm>
                <a:off x="33512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35" name="Rectangle 734"/>
              <p:cNvSpPr/>
              <p:nvPr userDrawn="1"/>
            </p:nvSpPr>
            <p:spPr bwMode="auto">
              <a:xfrm>
                <a:off x="38084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36" name="Rectangle 735"/>
              <p:cNvSpPr/>
              <p:nvPr userDrawn="1"/>
            </p:nvSpPr>
            <p:spPr bwMode="auto">
              <a:xfrm>
                <a:off x="42656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37" name="Rectangle 736"/>
              <p:cNvSpPr/>
              <p:nvPr userDrawn="1"/>
            </p:nvSpPr>
            <p:spPr bwMode="auto">
              <a:xfrm>
                <a:off x="47228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38" name="Rectangle 737"/>
              <p:cNvSpPr/>
              <p:nvPr userDrawn="1"/>
            </p:nvSpPr>
            <p:spPr bwMode="auto">
              <a:xfrm>
                <a:off x="51800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39" name="Rectangle 738"/>
              <p:cNvSpPr/>
              <p:nvPr userDrawn="1"/>
            </p:nvSpPr>
            <p:spPr bwMode="auto">
              <a:xfrm>
                <a:off x="56372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40" name="Rectangle 739"/>
              <p:cNvSpPr/>
              <p:nvPr/>
            </p:nvSpPr>
            <p:spPr bwMode="auto">
              <a:xfrm>
                <a:off x="60944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41" name="Rectangle 740"/>
              <p:cNvSpPr/>
              <p:nvPr userDrawn="1"/>
            </p:nvSpPr>
            <p:spPr bwMode="auto">
              <a:xfrm>
                <a:off x="65516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42" name="Rectangle 741"/>
              <p:cNvSpPr/>
              <p:nvPr userDrawn="1"/>
            </p:nvSpPr>
            <p:spPr bwMode="auto">
              <a:xfrm>
                <a:off x="70088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43" name="Rectangle 742"/>
              <p:cNvSpPr/>
              <p:nvPr userDrawn="1"/>
            </p:nvSpPr>
            <p:spPr bwMode="auto">
              <a:xfrm>
                <a:off x="74660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44" name="Rectangle 743"/>
              <p:cNvSpPr/>
              <p:nvPr userDrawn="1"/>
            </p:nvSpPr>
            <p:spPr bwMode="auto">
              <a:xfrm>
                <a:off x="79232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45" name="Rectangle 744"/>
              <p:cNvSpPr/>
              <p:nvPr userDrawn="1"/>
            </p:nvSpPr>
            <p:spPr bwMode="auto">
              <a:xfrm>
                <a:off x="83804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46" name="Rectangle 745"/>
              <p:cNvSpPr/>
              <p:nvPr userDrawn="1"/>
            </p:nvSpPr>
            <p:spPr bwMode="auto">
              <a:xfrm>
                <a:off x="88376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47" name="Rectangle 746"/>
              <p:cNvSpPr/>
              <p:nvPr/>
            </p:nvSpPr>
            <p:spPr bwMode="auto">
              <a:xfrm>
                <a:off x="92948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48" name="Rectangle 747"/>
              <p:cNvSpPr/>
              <p:nvPr userDrawn="1"/>
            </p:nvSpPr>
            <p:spPr bwMode="auto">
              <a:xfrm>
                <a:off x="97520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49" name="Rectangle 748"/>
              <p:cNvSpPr/>
              <p:nvPr userDrawn="1"/>
            </p:nvSpPr>
            <p:spPr bwMode="auto">
              <a:xfrm>
                <a:off x="102092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50" name="Rectangle 749"/>
              <p:cNvSpPr/>
              <p:nvPr userDrawn="1"/>
            </p:nvSpPr>
            <p:spPr bwMode="auto">
              <a:xfrm>
                <a:off x="106664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51" name="Rectangle 750"/>
              <p:cNvSpPr/>
              <p:nvPr userDrawn="1"/>
            </p:nvSpPr>
            <p:spPr bwMode="auto">
              <a:xfrm>
                <a:off x="111236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52" name="Rectangle 751"/>
              <p:cNvSpPr/>
              <p:nvPr userDrawn="1"/>
            </p:nvSpPr>
            <p:spPr bwMode="auto">
              <a:xfrm>
                <a:off x="115808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53" name="Rectangle 752"/>
              <p:cNvSpPr/>
              <p:nvPr userDrawn="1"/>
            </p:nvSpPr>
            <p:spPr bwMode="auto">
              <a:xfrm>
                <a:off x="120380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54" name="Rectangle 753"/>
              <p:cNvSpPr/>
              <p:nvPr/>
            </p:nvSpPr>
            <p:spPr bwMode="auto">
              <a:xfrm>
                <a:off x="-306388"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55" name="Rectangle 754"/>
              <p:cNvSpPr/>
              <p:nvPr userDrawn="1"/>
            </p:nvSpPr>
            <p:spPr bwMode="auto">
              <a:xfrm>
                <a:off x="1508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56" name="Rectangle 755"/>
              <p:cNvSpPr/>
              <p:nvPr userDrawn="1"/>
            </p:nvSpPr>
            <p:spPr bwMode="auto">
              <a:xfrm>
                <a:off x="6080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57" name="Rectangle 756"/>
              <p:cNvSpPr/>
              <p:nvPr userDrawn="1"/>
            </p:nvSpPr>
            <p:spPr bwMode="auto">
              <a:xfrm>
                <a:off x="10652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58" name="Rectangle 757"/>
              <p:cNvSpPr/>
              <p:nvPr userDrawn="1"/>
            </p:nvSpPr>
            <p:spPr bwMode="auto">
              <a:xfrm>
                <a:off x="15224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59" name="Rectangle 758"/>
              <p:cNvSpPr/>
              <p:nvPr userDrawn="1"/>
            </p:nvSpPr>
            <p:spPr bwMode="auto">
              <a:xfrm>
                <a:off x="19796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60" name="Rectangle 759"/>
              <p:cNvSpPr/>
              <p:nvPr userDrawn="1"/>
            </p:nvSpPr>
            <p:spPr bwMode="auto">
              <a:xfrm>
                <a:off x="24368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61" name="Rectangle 760"/>
              <p:cNvSpPr/>
              <p:nvPr/>
            </p:nvSpPr>
            <p:spPr bwMode="auto">
              <a:xfrm>
                <a:off x="28940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62" name="Rectangle 761"/>
              <p:cNvSpPr/>
              <p:nvPr userDrawn="1"/>
            </p:nvSpPr>
            <p:spPr bwMode="auto">
              <a:xfrm>
                <a:off x="33512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63" name="Rectangle 762"/>
              <p:cNvSpPr/>
              <p:nvPr userDrawn="1"/>
            </p:nvSpPr>
            <p:spPr bwMode="auto">
              <a:xfrm>
                <a:off x="38084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64" name="Rectangle 763"/>
              <p:cNvSpPr/>
              <p:nvPr userDrawn="1"/>
            </p:nvSpPr>
            <p:spPr bwMode="auto">
              <a:xfrm>
                <a:off x="42656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65" name="Rectangle 764"/>
              <p:cNvSpPr/>
              <p:nvPr userDrawn="1"/>
            </p:nvSpPr>
            <p:spPr bwMode="auto">
              <a:xfrm>
                <a:off x="47228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66" name="Rectangle 765"/>
              <p:cNvSpPr/>
              <p:nvPr userDrawn="1"/>
            </p:nvSpPr>
            <p:spPr bwMode="auto">
              <a:xfrm>
                <a:off x="51800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67" name="Rectangle 766"/>
              <p:cNvSpPr/>
              <p:nvPr userDrawn="1"/>
            </p:nvSpPr>
            <p:spPr bwMode="auto">
              <a:xfrm>
                <a:off x="56372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68" name="Rectangle 767"/>
              <p:cNvSpPr/>
              <p:nvPr/>
            </p:nvSpPr>
            <p:spPr bwMode="auto">
              <a:xfrm>
                <a:off x="60944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69" name="Rectangle 768"/>
              <p:cNvSpPr/>
              <p:nvPr userDrawn="1"/>
            </p:nvSpPr>
            <p:spPr bwMode="auto">
              <a:xfrm>
                <a:off x="65516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70" name="Rectangle 769"/>
              <p:cNvSpPr/>
              <p:nvPr userDrawn="1"/>
            </p:nvSpPr>
            <p:spPr bwMode="auto">
              <a:xfrm>
                <a:off x="70088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71" name="Rectangle 770"/>
              <p:cNvSpPr/>
              <p:nvPr userDrawn="1"/>
            </p:nvSpPr>
            <p:spPr bwMode="auto">
              <a:xfrm>
                <a:off x="74660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72" name="Rectangle 771"/>
              <p:cNvSpPr/>
              <p:nvPr userDrawn="1"/>
            </p:nvSpPr>
            <p:spPr bwMode="auto">
              <a:xfrm>
                <a:off x="79232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73" name="Rectangle 772"/>
              <p:cNvSpPr/>
              <p:nvPr userDrawn="1"/>
            </p:nvSpPr>
            <p:spPr bwMode="auto">
              <a:xfrm>
                <a:off x="83804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74" name="Rectangle 773"/>
              <p:cNvSpPr/>
              <p:nvPr userDrawn="1"/>
            </p:nvSpPr>
            <p:spPr bwMode="auto">
              <a:xfrm>
                <a:off x="88376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75" name="Rectangle 774"/>
              <p:cNvSpPr/>
              <p:nvPr/>
            </p:nvSpPr>
            <p:spPr bwMode="auto">
              <a:xfrm>
                <a:off x="92948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76" name="Rectangle 775"/>
              <p:cNvSpPr/>
              <p:nvPr userDrawn="1"/>
            </p:nvSpPr>
            <p:spPr bwMode="auto">
              <a:xfrm>
                <a:off x="97520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77" name="Rectangle 776"/>
              <p:cNvSpPr/>
              <p:nvPr userDrawn="1"/>
            </p:nvSpPr>
            <p:spPr bwMode="auto">
              <a:xfrm>
                <a:off x="102092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78" name="Rectangle 777"/>
              <p:cNvSpPr/>
              <p:nvPr userDrawn="1"/>
            </p:nvSpPr>
            <p:spPr bwMode="auto">
              <a:xfrm>
                <a:off x="106664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79" name="Rectangle 778"/>
              <p:cNvSpPr/>
              <p:nvPr userDrawn="1"/>
            </p:nvSpPr>
            <p:spPr bwMode="auto">
              <a:xfrm>
                <a:off x="111236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80" name="Rectangle 779"/>
              <p:cNvSpPr/>
              <p:nvPr userDrawn="1"/>
            </p:nvSpPr>
            <p:spPr bwMode="auto">
              <a:xfrm>
                <a:off x="115808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81" name="Rectangle 780"/>
              <p:cNvSpPr/>
              <p:nvPr userDrawn="1"/>
            </p:nvSpPr>
            <p:spPr bwMode="auto">
              <a:xfrm>
                <a:off x="120380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82" name="Rectangle 781"/>
              <p:cNvSpPr/>
              <p:nvPr/>
            </p:nvSpPr>
            <p:spPr bwMode="auto">
              <a:xfrm>
                <a:off x="-306388"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83" name="Rectangle 782"/>
              <p:cNvSpPr/>
              <p:nvPr userDrawn="1"/>
            </p:nvSpPr>
            <p:spPr bwMode="auto">
              <a:xfrm>
                <a:off x="1508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84" name="Rectangle 783"/>
              <p:cNvSpPr/>
              <p:nvPr userDrawn="1"/>
            </p:nvSpPr>
            <p:spPr bwMode="auto">
              <a:xfrm>
                <a:off x="6080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85" name="Rectangle 784"/>
              <p:cNvSpPr/>
              <p:nvPr userDrawn="1"/>
            </p:nvSpPr>
            <p:spPr bwMode="auto">
              <a:xfrm>
                <a:off x="10652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86" name="Rectangle 785"/>
              <p:cNvSpPr/>
              <p:nvPr userDrawn="1"/>
            </p:nvSpPr>
            <p:spPr bwMode="auto">
              <a:xfrm>
                <a:off x="15224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87" name="Rectangle 786"/>
              <p:cNvSpPr/>
              <p:nvPr userDrawn="1"/>
            </p:nvSpPr>
            <p:spPr bwMode="auto">
              <a:xfrm>
                <a:off x="19796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88" name="Rectangle 787"/>
              <p:cNvSpPr/>
              <p:nvPr userDrawn="1"/>
            </p:nvSpPr>
            <p:spPr bwMode="auto">
              <a:xfrm>
                <a:off x="24368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89" name="Rectangle 788"/>
              <p:cNvSpPr/>
              <p:nvPr/>
            </p:nvSpPr>
            <p:spPr bwMode="auto">
              <a:xfrm>
                <a:off x="28940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90" name="Rectangle 789"/>
              <p:cNvSpPr/>
              <p:nvPr userDrawn="1"/>
            </p:nvSpPr>
            <p:spPr bwMode="auto">
              <a:xfrm>
                <a:off x="33512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91" name="Rectangle 790"/>
              <p:cNvSpPr/>
              <p:nvPr userDrawn="1"/>
            </p:nvSpPr>
            <p:spPr bwMode="auto">
              <a:xfrm>
                <a:off x="38084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92" name="Rectangle 791"/>
              <p:cNvSpPr/>
              <p:nvPr userDrawn="1"/>
            </p:nvSpPr>
            <p:spPr bwMode="auto">
              <a:xfrm>
                <a:off x="42656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93" name="Rectangle 792"/>
              <p:cNvSpPr/>
              <p:nvPr userDrawn="1"/>
            </p:nvSpPr>
            <p:spPr bwMode="auto">
              <a:xfrm>
                <a:off x="47228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94" name="Rectangle 793"/>
              <p:cNvSpPr/>
              <p:nvPr userDrawn="1"/>
            </p:nvSpPr>
            <p:spPr bwMode="auto">
              <a:xfrm>
                <a:off x="51800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95" name="Rectangle 794"/>
              <p:cNvSpPr/>
              <p:nvPr userDrawn="1"/>
            </p:nvSpPr>
            <p:spPr bwMode="auto">
              <a:xfrm>
                <a:off x="56372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96" name="Rectangle 795"/>
              <p:cNvSpPr/>
              <p:nvPr/>
            </p:nvSpPr>
            <p:spPr bwMode="auto">
              <a:xfrm>
                <a:off x="60944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97" name="Rectangle 796"/>
              <p:cNvSpPr/>
              <p:nvPr userDrawn="1"/>
            </p:nvSpPr>
            <p:spPr bwMode="auto">
              <a:xfrm>
                <a:off x="65516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98" name="Rectangle 797"/>
              <p:cNvSpPr/>
              <p:nvPr userDrawn="1"/>
            </p:nvSpPr>
            <p:spPr bwMode="auto">
              <a:xfrm>
                <a:off x="70088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99" name="Rectangle 798"/>
              <p:cNvSpPr/>
              <p:nvPr userDrawn="1"/>
            </p:nvSpPr>
            <p:spPr bwMode="auto">
              <a:xfrm>
                <a:off x="74660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00" name="Rectangle 799"/>
              <p:cNvSpPr/>
              <p:nvPr userDrawn="1"/>
            </p:nvSpPr>
            <p:spPr bwMode="auto">
              <a:xfrm>
                <a:off x="79232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01" name="Rectangle 800"/>
              <p:cNvSpPr/>
              <p:nvPr userDrawn="1"/>
            </p:nvSpPr>
            <p:spPr bwMode="auto">
              <a:xfrm>
                <a:off x="83804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02" name="Rectangle 801"/>
              <p:cNvSpPr/>
              <p:nvPr userDrawn="1"/>
            </p:nvSpPr>
            <p:spPr bwMode="auto">
              <a:xfrm>
                <a:off x="88376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03" name="Rectangle 802"/>
              <p:cNvSpPr/>
              <p:nvPr/>
            </p:nvSpPr>
            <p:spPr bwMode="auto">
              <a:xfrm>
                <a:off x="92948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04" name="Rectangle 803"/>
              <p:cNvSpPr/>
              <p:nvPr userDrawn="1"/>
            </p:nvSpPr>
            <p:spPr bwMode="auto">
              <a:xfrm>
                <a:off x="97520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05" name="Rectangle 804"/>
              <p:cNvSpPr/>
              <p:nvPr userDrawn="1"/>
            </p:nvSpPr>
            <p:spPr bwMode="auto">
              <a:xfrm>
                <a:off x="102092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06" name="Rectangle 805"/>
              <p:cNvSpPr/>
              <p:nvPr userDrawn="1"/>
            </p:nvSpPr>
            <p:spPr bwMode="auto">
              <a:xfrm>
                <a:off x="106664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07" name="Rectangle 806"/>
              <p:cNvSpPr/>
              <p:nvPr userDrawn="1"/>
            </p:nvSpPr>
            <p:spPr bwMode="auto">
              <a:xfrm>
                <a:off x="111236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08" name="Rectangle 807"/>
              <p:cNvSpPr/>
              <p:nvPr userDrawn="1"/>
            </p:nvSpPr>
            <p:spPr bwMode="auto">
              <a:xfrm>
                <a:off x="115808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09" name="Rectangle 808"/>
              <p:cNvSpPr/>
              <p:nvPr userDrawn="1"/>
            </p:nvSpPr>
            <p:spPr bwMode="auto">
              <a:xfrm>
                <a:off x="120380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10" name="Rectangle 809"/>
              <p:cNvSpPr/>
              <p:nvPr/>
            </p:nvSpPr>
            <p:spPr bwMode="auto">
              <a:xfrm>
                <a:off x="-306388"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11" name="Rectangle 810"/>
              <p:cNvSpPr/>
              <p:nvPr userDrawn="1"/>
            </p:nvSpPr>
            <p:spPr bwMode="auto">
              <a:xfrm>
                <a:off x="1508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12" name="Rectangle 811"/>
              <p:cNvSpPr/>
              <p:nvPr userDrawn="1"/>
            </p:nvSpPr>
            <p:spPr bwMode="auto">
              <a:xfrm>
                <a:off x="6080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13" name="Rectangle 812"/>
              <p:cNvSpPr/>
              <p:nvPr userDrawn="1"/>
            </p:nvSpPr>
            <p:spPr bwMode="auto">
              <a:xfrm>
                <a:off x="10652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14" name="Rectangle 813"/>
              <p:cNvSpPr/>
              <p:nvPr userDrawn="1"/>
            </p:nvSpPr>
            <p:spPr bwMode="auto">
              <a:xfrm>
                <a:off x="15224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15" name="Rectangle 814"/>
              <p:cNvSpPr/>
              <p:nvPr userDrawn="1"/>
            </p:nvSpPr>
            <p:spPr bwMode="auto">
              <a:xfrm>
                <a:off x="19796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16" name="Rectangle 815"/>
              <p:cNvSpPr/>
              <p:nvPr userDrawn="1"/>
            </p:nvSpPr>
            <p:spPr bwMode="auto">
              <a:xfrm>
                <a:off x="24368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17" name="Rectangle 816"/>
              <p:cNvSpPr/>
              <p:nvPr/>
            </p:nvSpPr>
            <p:spPr bwMode="auto">
              <a:xfrm>
                <a:off x="28940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18" name="Rectangle 817"/>
              <p:cNvSpPr/>
              <p:nvPr userDrawn="1"/>
            </p:nvSpPr>
            <p:spPr bwMode="auto">
              <a:xfrm>
                <a:off x="33512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19" name="Rectangle 818"/>
              <p:cNvSpPr/>
              <p:nvPr userDrawn="1"/>
            </p:nvSpPr>
            <p:spPr bwMode="auto">
              <a:xfrm>
                <a:off x="38084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20" name="Rectangle 819"/>
              <p:cNvSpPr/>
              <p:nvPr userDrawn="1"/>
            </p:nvSpPr>
            <p:spPr bwMode="auto">
              <a:xfrm>
                <a:off x="42656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21" name="Rectangle 820"/>
              <p:cNvSpPr/>
              <p:nvPr userDrawn="1"/>
            </p:nvSpPr>
            <p:spPr bwMode="auto">
              <a:xfrm>
                <a:off x="47228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22" name="Rectangle 821"/>
              <p:cNvSpPr/>
              <p:nvPr userDrawn="1"/>
            </p:nvSpPr>
            <p:spPr bwMode="auto">
              <a:xfrm>
                <a:off x="51800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23" name="Rectangle 822"/>
              <p:cNvSpPr/>
              <p:nvPr userDrawn="1"/>
            </p:nvSpPr>
            <p:spPr bwMode="auto">
              <a:xfrm>
                <a:off x="56372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24" name="Rectangle 823"/>
              <p:cNvSpPr/>
              <p:nvPr/>
            </p:nvSpPr>
            <p:spPr bwMode="auto">
              <a:xfrm>
                <a:off x="60944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25" name="Rectangle 824"/>
              <p:cNvSpPr/>
              <p:nvPr userDrawn="1"/>
            </p:nvSpPr>
            <p:spPr bwMode="auto">
              <a:xfrm>
                <a:off x="65516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26" name="Rectangle 825"/>
              <p:cNvSpPr/>
              <p:nvPr userDrawn="1"/>
            </p:nvSpPr>
            <p:spPr bwMode="auto">
              <a:xfrm>
                <a:off x="70088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27" name="Rectangle 826"/>
              <p:cNvSpPr/>
              <p:nvPr userDrawn="1"/>
            </p:nvSpPr>
            <p:spPr bwMode="auto">
              <a:xfrm>
                <a:off x="74660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28" name="Rectangle 827"/>
              <p:cNvSpPr/>
              <p:nvPr userDrawn="1"/>
            </p:nvSpPr>
            <p:spPr bwMode="auto">
              <a:xfrm>
                <a:off x="79232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29" name="Rectangle 828"/>
              <p:cNvSpPr/>
              <p:nvPr userDrawn="1"/>
            </p:nvSpPr>
            <p:spPr bwMode="auto">
              <a:xfrm>
                <a:off x="83804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30" name="Rectangle 829"/>
              <p:cNvSpPr/>
              <p:nvPr userDrawn="1"/>
            </p:nvSpPr>
            <p:spPr bwMode="auto">
              <a:xfrm>
                <a:off x="88376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31" name="Rectangle 830"/>
              <p:cNvSpPr/>
              <p:nvPr/>
            </p:nvSpPr>
            <p:spPr bwMode="auto">
              <a:xfrm>
                <a:off x="92948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32" name="Rectangle 831"/>
              <p:cNvSpPr/>
              <p:nvPr userDrawn="1"/>
            </p:nvSpPr>
            <p:spPr bwMode="auto">
              <a:xfrm>
                <a:off x="97520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33" name="Rectangle 832"/>
              <p:cNvSpPr/>
              <p:nvPr userDrawn="1"/>
            </p:nvSpPr>
            <p:spPr bwMode="auto">
              <a:xfrm>
                <a:off x="102092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34" name="Rectangle 833"/>
              <p:cNvSpPr/>
              <p:nvPr userDrawn="1"/>
            </p:nvSpPr>
            <p:spPr bwMode="auto">
              <a:xfrm>
                <a:off x="106664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35" name="Rectangle 834"/>
              <p:cNvSpPr/>
              <p:nvPr userDrawn="1"/>
            </p:nvSpPr>
            <p:spPr bwMode="auto">
              <a:xfrm>
                <a:off x="111236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36" name="Rectangle 835"/>
              <p:cNvSpPr/>
              <p:nvPr userDrawn="1"/>
            </p:nvSpPr>
            <p:spPr bwMode="auto">
              <a:xfrm>
                <a:off x="115808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37" name="Rectangle 836"/>
              <p:cNvSpPr/>
              <p:nvPr userDrawn="1"/>
            </p:nvSpPr>
            <p:spPr bwMode="auto">
              <a:xfrm>
                <a:off x="120380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38" name="Rectangle 837"/>
              <p:cNvSpPr/>
              <p:nvPr/>
            </p:nvSpPr>
            <p:spPr bwMode="auto">
              <a:xfrm>
                <a:off x="-306388"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39" name="Rectangle 838"/>
              <p:cNvSpPr/>
              <p:nvPr userDrawn="1"/>
            </p:nvSpPr>
            <p:spPr bwMode="auto">
              <a:xfrm>
                <a:off x="1508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40" name="Rectangle 839"/>
              <p:cNvSpPr/>
              <p:nvPr userDrawn="1"/>
            </p:nvSpPr>
            <p:spPr bwMode="auto">
              <a:xfrm>
                <a:off x="6080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41" name="Rectangle 840"/>
              <p:cNvSpPr/>
              <p:nvPr userDrawn="1"/>
            </p:nvSpPr>
            <p:spPr bwMode="auto">
              <a:xfrm>
                <a:off x="10652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42" name="Rectangle 841"/>
              <p:cNvSpPr/>
              <p:nvPr userDrawn="1"/>
            </p:nvSpPr>
            <p:spPr bwMode="auto">
              <a:xfrm>
                <a:off x="15224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43" name="Rectangle 842"/>
              <p:cNvSpPr/>
              <p:nvPr userDrawn="1"/>
            </p:nvSpPr>
            <p:spPr bwMode="auto">
              <a:xfrm>
                <a:off x="19796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44" name="Rectangle 843"/>
              <p:cNvSpPr/>
              <p:nvPr userDrawn="1"/>
            </p:nvSpPr>
            <p:spPr bwMode="auto">
              <a:xfrm>
                <a:off x="24368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45" name="Rectangle 844"/>
              <p:cNvSpPr/>
              <p:nvPr/>
            </p:nvSpPr>
            <p:spPr bwMode="auto">
              <a:xfrm>
                <a:off x="28940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46" name="Rectangle 845"/>
              <p:cNvSpPr/>
              <p:nvPr userDrawn="1"/>
            </p:nvSpPr>
            <p:spPr bwMode="auto">
              <a:xfrm>
                <a:off x="33512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47" name="Rectangle 846"/>
              <p:cNvSpPr/>
              <p:nvPr userDrawn="1"/>
            </p:nvSpPr>
            <p:spPr bwMode="auto">
              <a:xfrm>
                <a:off x="38084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48" name="Rectangle 847"/>
              <p:cNvSpPr/>
              <p:nvPr userDrawn="1"/>
            </p:nvSpPr>
            <p:spPr bwMode="auto">
              <a:xfrm>
                <a:off x="42656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49" name="Rectangle 848"/>
              <p:cNvSpPr/>
              <p:nvPr userDrawn="1"/>
            </p:nvSpPr>
            <p:spPr bwMode="auto">
              <a:xfrm>
                <a:off x="47228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50" name="Rectangle 849"/>
              <p:cNvSpPr/>
              <p:nvPr userDrawn="1"/>
            </p:nvSpPr>
            <p:spPr bwMode="auto">
              <a:xfrm>
                <a:off x="51800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51" name="Rectangle 850"/>
              <p:cNvSpPr/>
              <p:nvPr userDrawn="1"/>
            </p:nvSpPr>
            <p:spPr bwMode="auto">
              <a:xfrm>
                <a:off x="56372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52" name="Rectangle 851"/>
              <p:cNvSpPr/>
              <p:nvPr/>
            </p:nvSpPr>
            <p:spPr bwMode="auto">
              <a:xfrm>
                <a:off x="60944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53" name="Rectangle 852"/>
              <p:cNvSpPr/>
              <p:nvPr userDrawn="1"/>
            </p:nvSpPr>
            <p:spPr bwMode="auto">
              <a:xfrm>
                <a:off x="65516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54" name="Rectangle 853"/>
              <p:cNvSpPr/>
              <p:nvPr userDrawn="1"/>
            </p:nvSpPr>
            <p:spPr bwMode="auto">
              <a:xfrm>
                <a:off x="70088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55" name="Rectangle 854"/>
              <p:cNvSpPr/>
              <p:nvPr userDrawn="1"/>
            </p:nvSpPr>
            <p:spPr bwMode="auto">
              <a:xfrm>
                <a:off x="74660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56" name="Rectangle 855"/>
              <p:cNvSpPr/>
              <p:nvPr userDrawn="1"/>
            </p:nvSpPr>
            <p:spPr bwMode="auto">
              <a:xfrm>
                <a:off x="79232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57" name="Rectangle 856"/>
              <p:cNvSpPr/>
              <p:nvPr userDrawn="1"/>
            </p:nvSpPr>
            <p:spPr bwMode="auto">
              <a:xfrm>
                <a:off x="83804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58" name="Rectangle 857"/>
              <p:cNvSpPr/>
              <p:nvPr userDrawn="1"/>
            </p:nvSpPr>
            <p:spPr bwMode="auto">
              <a:xfrm>
                <a:off x="88376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59" name="Rectangle 858"/>
              <p:cNvSpPr/>
              <p:nvPr/>
            </p:nvSpPr>
            <p:spPr bwMode="auto">
              <a:xfrm>
                <a:off x="92948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60" name="Rectangle 859"/>
              <p:cNvSpPr/>
              <p:nvPr userDrawn="1"/>
            </p:nvSpPr>
            <p:spPr bwMode="auto">
              <a:xfrm>
                <a:off x="97520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61" name="Rectangle 860"/>
              <p:cNvSpPr/>
              <p:nvPr userDrawn="1"/>
            </p:nvSpPr>
            <p:spPr bwMode="auto">
              <a:xfrm>
                <a:off x="102092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62" name="Rectangle 861"/>
              <p:cNvSpPr/>
              <p:nvPr userDrawn="1"/>
            </p:nvSpPr>
            <p:spPr bwMode="auto">
              <a:xfrm>
                <a:off x="106664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63" name="Rectangle 862"/>
              <p:cNvSpPr/>
              <p:nvPr userDrawn="1"/>
            </p:nvSpPr>
            <p:spPr bwMode="auto">
              <a:xfrm>
                <a:off x="111236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64" name="Rectangle 863"/>
              <p:cNvSpPr/>
              <p:nvPr userDrawn="1"/>
            </p:nvSpPr>
            <p:spPr bwMode="auto">
              <a:xfrm>
                <a:off x="115808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65" name="Rectangle 864"/>
              <p:cNvSpPr/>
              <p:nvPr userDrawn="1"/>
            </p:nvSpPr>
            <p:spPr bwMode="auto">
              <a:xfrm>
                <a:off x="120380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66" name="Rectangle 865"/>
              <p:cNvSpPr/>
              <p:nvPr/>
            </p:nvSpPr>
            <p:spPr bwMode="auto">
              <a:xfrm>
                <a:off x="-306388"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67" name="Rectangle 866"/>
              <p:cNvSpPr/>
              <p:nvPr userDrawn="1"/>
            </p:nvSpPr>
            <p:spPr bwMode="auto">
              <a:xfrm>
                <a:off x="1508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68" name="Rectangle 867"/>
              <p:cNvSpPr/>
              <p:nvPr userDrawn="1"/>
            </p:nvSpPr>
            <p:spPr bwMode="auto">
              <a:xfrm>
                <a:off x="6080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69" name="Rectangle 868"/>
              <p:cNvSpPr/>
              <p:nvPr userDrawn="1"/>
            </p:nvSpPr>
            <p:spPr bwMode="auto">
              <a:xfrm>
                <a:off x="10652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70" name="Rectangle 869"/>
              <p:cNvSpPr/>
              <p:nvPr userDrawn="1"/>
            </p:nvSpPr>
            <p:spPr bwMode="auto">
              <a:xfrm>
                <a:off x="15224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71" name="Rectangle 870"/>
              <p:cNvSpPr/>
              <p:nvPr userDrawn="1"/>
            </p:nvSpPr>
            <p:spPr bwMode="auto">
              <a:xfrm>
                <a:off x="19796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72" name="Rectangle 871"/>
              <p:cNvSpPr/>
              <p:nvPr userDrawn="1"/>
            </p:nvSpPr>
            <p:spPr bwMode="auto">
              <a:xfrm>
                <a:off x="24368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73" name="Rectangle 872"/>
              <p:cNvSpPr/>
              <p:nvPr/>
            </p:nvSpPr>
            <p:spPr bwMode="auto">
              <a:xfrm>
                <a:off x="28940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74" name="Rectangle 873"/>
              <p:cNvSpPr/>
              <p:nvPr userDrawn="1"/>
            </p:nvSpPr>
            <p:spPr bwMode="auto">
              <a:xfrm>
                <a:off x="33512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75" name="Rectangle 874"/>
              <p:cNvSpPr/>
              <p:nvPr userDrawn="1"/>
            </p:nvSpPr>
            <p:spPr bwMode="auto">
              <a:xfrm>
                <a:off x="38084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76" name="Rectangle 875"/>
              <p:cNvSpPr/>
              <p:nvPr userDrawn="1"/>
            </p:nvSpPr>
            <p:spPr bwMode="auto">
              <a:xfrm>
                <a:off x="42656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77" name="Rectangle 876"/>
              <p:cNvSpPr/>
              <p:nvPr userDrawn="1"/>
            </p:nvSpPr>
            <p:spPr bwMode="auto">
              <a:xfrm>
                <a:off x="47228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78" name="Rectangle 877"/>
              <p:cNvSpPr/>
              <p:nvPr userDrawn="1"/>
            </p:nvSpPr>
            <p:spPr bwMode="auto">
              <a:xfrm>
                <a:off x="51800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79" name="Rectangle 878"/>
              <p:cNvSpPr/>
              <p:nvPr userDrawn="1"/>
            </p:nvSpPr>
            <p:spPr bwMode="auto">
              <a:xfrm>
                <a:off x="56372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80" name="Rectangle 879"/>
              <p:cNvSpPr/>
              <p:nvPr/>
            </p:nvSpPr>
            <p:spPr bwMode="auto">
              <a:xfrm>
                <a:off x="60944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81" name="Rectangle 880"/>
              <p:cNvSpPr/>
              <p:nvPr userDrawn="1"/>
            </p:nvSpPr>
            <p:spPr bwMode="auto">
              <a:xfrm>
                <a:off x="65516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82" name="Rectangle 881"/>
              <p:cNvSpPr/>
              <p:nvPr userDrawn="1"/>
            </p:nvSpPr>
            <p:spPr bwMode="auto">
              <a:xfrm>
                <a:off x="70088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83" name="Rectangle 882"/>
              <p:cNvSpPr/>
              <p:nvPr userDrawn="1"/>
            </p:nvSpPr>
            <p:spPr bwMode="auto">
              <a:xfrm>
                <a:off x="74660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84" name="Rectangle 883"/>
              <p:cNvSpPr/>
              <p:nvPr userDrawn="1"/>
            </p:nvSpPr>
            <p:spPr bwMode="auto">
              <a:xfrm>
                <a:off x="79232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85" name="Rectangle 884"/>
              <p:cNvSpPr/>
              <p:nvPr userDrawn="1"/>
            </p:nvSpPr>
            <p:spPr bwMode="auto">
              <a:xfrm>
                <a:off x="83804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86" name="Rectangle 885"/>
              <p:cNvSpPr/>
              <p:nvPr userDrawn="1"/>
            </p:nvSpPr>
            <p:spPr bwMode="auto">
              <a:xfrm>
                <a:off x="88376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87" name="Rectangle 886"/>
              <p:cNvSpPr/>
              <p:nvPr/>
            </p:nvSpPr>
            <p:spPr bwMode="auto">
              <a:xfrm>
                <a:off x="92948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88" name="Rectangle 887"/>
              <p:cNvSpPr/>
              <p:nvPr userDrawn="1"/>
            </p:nvSpPr>
            <p:spPr bwMode="auto">
              <a:xfrm>
                <a:off x="97520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89" name="Rectangle 888"/>
              <p:cNvSpPr/>
              <p:nvPr userDrawn="1"/>
            </p:nvSpPr>
            <p:spPr bwMode="auto">
              <a:xfrm>
                <a:off x="102092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90" name="Rectangle 889"/>
              <p:cNvSpPr/>
              <p:nvPr userDrawn="1"/>
            </p:nvSpPr>
            <p:spPr bwMode="auto">
              <a:xfrm>
                <a:off x="106664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91" name="Rectangle 890"/>
              <p:cNvSpPr/>
              <p:nvPr userDrawn="1"/>
            </p:nvSpPr>
            <p:spPr bwMode="auto">
              <a:xfrm>
                <a:off x="111236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92" name="Rectangle 891"/>
              <p:cNvSpPr/>
              <p:nvPr userDrawn="1"/>
            </p:nvSpPr>
            <p:spPr bwMode="auto">
              <a:xfrm>
                <a:off x="115808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93" name="Rectangle 892"/>
              <p:cNvSpPr/>
              <p:nvPr userDrawn="1"/>
            </p:nvSpPr>
            <p:spPr bwMode="auto">
              <a:xfrm>
                <a:off x="120380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94" name="Rectangle 893"/>
              <p:cNvSpPr/>
              <p:nvPr/>
            </p:nvSpPr>
            <p:spPr bwMode="auto">
              <a:xfrm>
                <a:off x="-306388"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95" name="Rectangle 894"/>
              <p:cNvSpPr/>
              <p:nvPr userDrawn="1"/>
            </p:nvSpPr>
            <p:spPr bwMode="auto">
              <a:xfrm>
                <a:off x="1508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96" name="Rectangle 895"/>
              <p:cNvSpPr/>
              <p:nvPr userDrawn="1"/>
            </p:nvSpPr>
            <p:spPr bwMode="auto">
              <a:xfrm>
                <a:off x="6080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97" name="Rectangle 896"/>
              <p:cNvSpPr/>
              <p:nvPr userDrawn="1"/>
            </p:nvSpPr>
            <p:spPr bwMode="auto">
              <a:xfrm>
                <a:off x="10652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98" name="Rectangle 897"/>
              <p:cNvSpPr/>
              <p:nvPr userDrawn="1"/>
            </p:nvSpPr>
            <p:spPr bwMode="auto">
              <a:xfrm>
                <a:off x="15224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99" name="Rectangle 898"/>
              <p:cNvSpPr/>
              <p:nvPr userDrawn="1"/>
            </p:nvSpPr>
            <p:spPr bwMode="auto">
              <a:xfrm>
                <a:off x="19796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00" name="Rectangle 899"/>
              <p:cNvSpPr/>
              <p:nvPr userDrawn="1"/>
            </p:nvSpPr>
            <p:spPr bwMode="auto">
              <a:xfrm>
                <a:off x="24368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01" name="Rectangle 900"/>
              <p:cNvSpPr/>
              <p:nvPr/>
            </p:nvSpPr>
            <p:spPr bwMode="auto">
              <a:xfrm>
                <a:off x="28940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02" name="Rectangle 901"/>
              <p:cNvSpPr/>
              <p:nvPr userDrawn="1"/>
            </p:nvSpPr>
            <p:spPr bwMode="auto">
              <a:xfrm>
                <a:off x="33512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03" name="Rectangle 902"/>
              <p:cNvSpPr/>
              <p:nvPr userDrawn="1"/>
            </p:nvSpPr>
            <p:spPr bwMode="auto">
              <a:xfrm>
                <a:off x="38084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04" name="Rectangle 903"/>
              <p:cNvSpPr/>
              <p:nvPr userDrawn="1"/>
            </p:nvSpPr>
            <p:spPr bwMode="auto">
              <a:xfrm>
                <a:off x="42656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05" name="Rectangle 904"/>
              <p:cNvSpPr/>
              <p:nvPr userDrawn="1"/>
            </p:nvSpPr>
            <p:spPr bwMode="auto">
              <a:xfrm>
                <a:off x="47228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06" name="Rectangle 905"/>
              <p:cNvSpPr/>
              <p:nvPr userDrawn="1"/>
            </p:nvSpPr>
            <p:spPr bwMode="auto">
              <a:xfrm>
                <a:off x="51800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07" name="Rectangle 906"/>
              <p:cNvSpPr/>
              <p:nvPr userDrawn="1"/>
            </p:nvSpPr>
            <p:spPr bwMode="auto">
              <a:xfrm>
                <a:off x="56372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08" name="Rectangle 907"/>
              <p:cNvSpPr/>
              <p:nvPr/>
            </p:nvSpPr>
            <p:spPr bwMode="auto">
              <a:xfrm>
                <a:off x="60944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09" name="Rectangle 908"/>
              <p:cNvSpPr/>
              <p:nvPr userDrawn="1"/>
            </p:nvSpPr>
            <p:spPr bwMode="auto">
              <a:xfrm>
                <a:off x="65516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10" name="Rectangle 909"/>
              <p:cNvSpPr/>
              <p:nvPr userDrawn="1"/>
            </p:nvSpPr>
            <p:spPr bwMode="auto">
              <a:xfrm>
                <a:off x="70088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11" name="Rectangle 910"/>
              <p:cNvSpPr/>
              <p:nvPr userDrawn="1"/>
            </p:nvSpPr>
            <p:spPr bwMode="auto">
              <a:xfrm>
                <a:off x="74660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12" name="Rectangle 911"/>
              <p:cNvSpPr/>
              <p:nvPr userDrawn="1"/>
            </p:nvSpPr>
            <p:spPr bwMode="auto">
              <a:xfrm>
                <a:off x="79232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13" name="Rectangle 912"/>
              <p:cNvSpPr/>
              <p:nvPr userDrawn="1"/>
            </p:nvSpPr>
            <p:spPr bwMode="auto">
              <a:xfrm>
                <a:off x="83804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14" name="Rectangle 913"/>
              <p:cNvSpPr/>
              <p:nvPr userDrawn="1"/>
            </p:nvSpPr>
            <p:spPr bwMode="auto">
              <a:xfrm>
                <a:off x="88376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15" name="Rectangle 914"/>
              <p:cNvSpPr/>
              <p:nvPr/>
            </p:nvSpPr>
            <p:spPr bwMode="auto">
              <a:xfrm>
                <a:off x="92948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16" name="Rectangle 915"/>
              <p:cNvSpPr/>
              <p:nvPr userDrawn="1"/>
            </p:nvSpPr>
            <p:spPr bwMode="auto">
              <a:xfrm>
                <a:off x="97520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17" name="Rectangle 916"/>
              <p:cNvSpPr/>
              <p:nvPr userDrawn="1"/>
            </p:nvSpPr>
            <p:spPr bwMode="auto">
              <a:xfrm>
                <a:off x="102092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18" name="Rectangle 917"/>
              <p:cNvSpPr/>
              <p:nvPr userDrawn="1"/>
            </p:nvSpPr>
            <p:spPr bwMode="auto">
              <a:xfrm>
                <a:off x="106664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19" name="Rectangle 918"/>
              <p:cNvSpPr/>
              <p:nvPr userDrawn="1"/>
            </p:nvSpPr>
            <p:spPr bwMode="auto">
              <a:xfrm>
                <a:off x="111236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20" name="Rectangle 919"/>
              <p:cNvSpPr/>
              <p:nvPr userDrawn="1"/>
            </p:nvSpPr>
            <p:spPr bwMode="auto">
              <a:xfrm>
                <a:off x="115808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21" name="Rectangle 920"/>
              <p:cNvSpPr/>
              <p:nvPr userDrawn="1"/>
            </p:nvSpPr>
            <p:spPr bwMode="auto">
              <a:xfrm>
                <a:off x="120380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22" name="Rectangle 921"/>
              <p:cNvSpPr/>
              <p:nvPr/>
            </p:nvSpPr>
            <p:spPr bwMode="auto">
              <a:xfrm>
                <a:off x="-306388"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23" name="Rectangle 922"/>
              <p:cNvSpPr/>
              <p:nvPr userDrawn="1"/>
            </p:nvSpPr>
            <p:spPr bwMode="auto">
              <a:xfrm>
                <a:off x="1508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24" name="Rectangle 923"/>
              <p:cNvSpPr/>
              <p:nvPr userDrawn="1"/>
            </p:nvSpPr>
            <p:spPr bwMode="auto">
              <a:xfrm>
                <a:off x="6080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25" name="Rectangle 924"/>
              <p:cNvSpPr/>
              <p:nvPr userDrawn="1"/>
            </p:nvSpPr>
            <p:spPr bwMode="auto">
              <a:xfrm>
                <a:off x="10652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26" name="Rectangle 925"/>
              <p:cNvSpPr/>
              <p:nvPr userDrawn="1"/>
            </p:nvSpPr>
            <p:spPr bwMode="auto">
              <a:xfrm>
                <a:off x="15224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27" name="Rectangle 926"/>
              <p:cNvSpPr/>
              <p:nvPr userDrawn="1"/>
            </p:nvSpPr>
            <p:spPr bwMode="auto">
              <a:xfrm>
                <a:off x="19796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28" name="Rectangle 927"/>
              <p:cNvSpPr/>
              <p:nvPr userDrawn="1"/>
            </p:nvSpPr>
            <p:spPr bwMode="auto">
              <a:xfrm>
                <a:off x="24368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29" name="Rectangle 928"/>
              <p:cNvSpPr/>
              <p:nvPr/>
            </p:nvSpPr>
            <p:spPr bwMode="auto">
              <a:xfrm>
                <a:off x="28940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30" name="Rectangle 929"/>
              <p:cNvSpPr/>
              <p:nvPr userDrawn="1"/>
            </p:nvSpPr>
            <p:spPr bwMode="auto">
              <a:xfrm>
                <a:off x="33512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31" name="Rectangle 930"/>
              <p:cNvSpPr/>
              <p:nvPr userDrawn="1"/>
            </p:nvSpPr>
            <p:spPr bwMode="auto">
              <a:xfrm>
                <a:off x="38084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32" name="Rectangle 931"/>
              <p:cNvSpPr/>
              <p:nvPr userDrawn="1"/>
            </p:nvSpPr>
            <p:spPr bwMode="auto">
              <a:xfrm>
                <a:off x="42656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33" name="Rectangle 932"/>
              <p:cNvSpPr/>
              <p:nvPr userDrawn="1"/>
            </p:nvSpPr>
            <p:spPr bwMode="auto">
              <a:xfrm>
                <a:off x="47228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34" name="Rectangle 933"/>
              <p:cNvSpPr/>
              <p:nvPr userDrawn="1"/>
            </p:nvSpPr>
            <p:spPr bwMode="auto">
              <a:xfrm>
                <a:off x="51800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35" name="Rectangle 934"/>
              <p:cNvSpPr/>
              <p:nvPr userDrawn="1"/>
            </p:nvSpPr>
            <p:spPr bwMode="auto">
              <a:xfrm>
                <a:off x="56372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36" name="Rectangle 935"/>
              <p:cNvSpPr/>
              <p:nvPr/>
            </p:nvSpPr>
            <p:spPr bwMode="auto">
              <a:xfrm>
                <a:off x="60944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37" name="Rectangle 936"/>
              <p:cNvSpPr/>
              <p:nvPr userDrawn="1"/>
            </p:nvSpPr>
            <p:spPr bwMode="auto">
              <a:xfrm>
                <a:off x="65516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38" name="Rectangle 937"/>
              <p:cNvSpPr/>
              <p:nvPr userDrawn="1"/>
            </p:nvSpPr>
            <p:spPr bwMode="auto">
              <a:xfrm>
                <a:off x="70088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39" name="Rectangle 938"/>
              <p:cNvSpPr/>
              <p:nvPr userDrawn="1"/>
            </p:nvSpPr>
            <p:spPr bwMode="auto">
              <a:xfrm>
                <a:off x="74660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40" name="Rectangle 939"/>
              <p:cNvSpPr/>
              <p:nvPr userDrawn="1"/>
            </p:nvSpPr>
            <p:spPr bwMode="auto">
              <a:xfrm>
                <a:off x="79232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41" name="Rectangle 940"/>
              <p:cNvSpPr/>
              <p:nvPr userDrawn="1"/>
            </p:nvSpPr>
            <p:spPr bwMode="auto">
              <a:xfrm>
                <a:off x="83804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42" name="Rectangle 941"/>
              <p:cNvSpPr/>
              <p:nvPr userDrawn="1"/>
            </p:nvSpPr>
            <p:spPr bwMode="auto">
              <a:xfrm>
                <a:off x="88376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43" name="Rectangle 942"/>
              <p:cNvSpPr/>
              <p:nvPr/>
            </p:nvSpPr>
            <p:spPr bwMode="auto">
              <a:xfrm>
                <a:off x="92948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44" name="Rectangle 943"/>
              <p:cNvSpPr/>
              <p:nvPr userDrawn="1"/>
            </p:nvSpPr>
            <p:spPr bwMode="auto">
              <a:xfrm>
                <a:off x="97520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45" name="Rectangle 944"/>
              <p:cNvSpPr/>
              <p:nvPr userDrawn="1"/>
            </p:nvSpPr>
            <p:spPr bwMode="auto">
              <a:xfrm>
                <a:off x="102092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46" name="Rectangle 945"/>
              <p:cNvSpPr/>
              <p:nvPr userDrawn="1"/>
            </p:nvSpPr>
            <p:spPr bwMode="auto">
              <a:xfrm>
                <a:off x="106664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47" name="Rectangle 946"/>
              <p:cNvSpPr/>
              <p:nvPr userDrawn="1"/>
            </p:nvSpPr>
            <p:spPr bwMode="auto">
              <a:xfrm>
                <a:off x="111236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48" name="Rectangle 947"/>
              <p:cNvSpPr/>
              <p:nvPr userDrawn="1"/>
            </p:nvSpPr>
            <p:spPr bwMode="auto">
              <a:xfrm>
                <a:off x="115808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49" name="Rectangle 948"/>
              <p:cNvSpPr/>
              <p:nvPr userDrawn="1"/>
            </p:nvSpPr>
            <p:spPr bwMode="auto">
              <a:xfrm>
                <a:off x="120380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50" name="Rectangle 949"/>
              <p:cNvSpPr/>
              <p:nvPr/>
            </p:nvSpPr>
            <p:spPr bwMode="auto">
              <a:xfrm>
                <a:off x="-306388"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51" name="Rectangle 950"/>
              <p:cNvSpPr/>
              <p:nvPr userDrawn="1"/>
            </p:nvSpPr>
            <p:spPr bwMode="auto">
              <a:xfrm>
                <a:off x="1508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52" name="Rectangle 951"/>
              <p:cNvSpPr/>
              <p:nvPr userDrawn="1"/>
            </p:nvSpPr>
            <p:spPr bwMode="auto">
              <a:xfrm>
                <a:off x="6080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53" name="Rectangle 952"/>
              <p:cNvSpPr/>
              <p:nvPr userDrawn="1"/>
            </p:nvSpPr>
            <p:spPr bwMode="auto">
              <a:xfrm>
                <a:off x="10652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54" name="Rectangle 953"/>
              <p:cNvSpPr/>
              <p:nvPr userDrawn="1"/>
            </p:nvSpPr>
            <p:spPr bwMode="auto">
              <a:xfrm>
                <a:off x="15224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55" name="Rectangle 954"/>
              <p:cNvSpPr/>
              <p:nvPr userDrawn="1"/>
            </p:nvSpPr>
            <p:spPr bwMode="auto">
              <a:xfrm>
                <a:off x="19796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56" name="Rectangle 955"/>
              <p:cNvSpPr/>
              <p:nvPr userDrawn="1"/>
            </p:nvSpPr>
            <p:spPr bwMode="auto">
              <a:xfrm>
                <a:off x="24368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57" name="Rectangle 956"/>
              <p:cNvSpPr/>
              <p:nvPr/>
            </p:nvSpPr>
            <p:spPr bwMode="auto">
              <a:xfrm>
                <a:off x="28940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58" name="Rectangle 957"/>
              <p:cNvSpPr/>
              <p:nvPr userDrawn="1"/>
            </p:nvSpPr>
            <p:spPr bwMode="auto">
              <a:xfrm>
                <a:off x="33512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59" name="Rectangle 958"/>
              <p:cNvSpPr/>
              <p:nvPr userDrawn="1"/>
            </p:nvSpPr>
            <p:spPr bwMode="auto">
              <a:xfrm>
                <a:off x="38084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60" name="Rectangle 959"/>
              <p:cNvSpPr/>
              <p:nvPr userDrawn="1"/>
            </p:nvSpPr>
            <p:spPr bwMode="auto">
              <a:xfrm>
                <a:off x="42656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61" name="Rectangle 960"/>
              <p:cNvSpPr/>
              <p:nvPr userDrawn="1"/>
            </p:nvSpPr>
            <p:spPr bwMode="auto">
              <a:xfrm>
                <a:off x="47228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62" name="Rectangle 961"/>
              <p:cNvSpPr/>
              <p:nvPr userDrawn="1"/>
            </p:nvSpPr>
            <p:spPr bwMode="auto">
              <a:xfrm>
                <a:off x="51800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63" name="Rectangle 962"/>
              <p:cNvSpPr/>
              <p:nvPr userDrawn="1"/>
            </p:nvSpPr>
            <p:spPr bwMode="auto">
              <a:xfrm>
                <a:off x="56372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64" name="Rectangle 963"/>
              <p:cNvSpPr/>
              <p:nvPr/>
            </p:nvSpPr>
            <p:spPr bwMode="auto">
              <a:xfrm>
                <a:off x="60944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65" name="Rectangle 964"/>
              <p:cNvSpPr/>
              <p:nvPr userDrawn="1"/>
            </p:nvSpPr>
            <p:spPr bwMode="auto">
              <a:xfrm>
                <a:off x="65516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66" name="Rectangle 965"/>
              <p:cNvSpPr/>
              <p:nvPr userDrawn="1"/>
            </p:nvSpPr>
            <p:spPr bwMode="auto">
              <a:xfrm>
                <a:off x="70088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67" name="Rectangle 966"/>
              <p:cNvSpPr/>
              <p:nvPr userDrawn="1"/>
            </p:nvSpPr>
            <p:spPr bwMode="auto">
              <a:xfrm>
                <a:off x="74660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68" name="Rectangle 967"/>
              <p:cNvSpPr/>
              <p:nvPr userDrawn="1"/>
            </p:nvSpPr>
            <p:spPr bwMode="auto">
              <a:xfrm>
                <a:off x="79232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69" name="Rectangle 968"/>
              <p:cNvSpPr/>
              <p:nvPr userDrawn="1"/>
            </p:nvSpPr>
            <p:spPr bwMode="auto">
              <a:xfrm>
                <a:off x="83804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70" name="Rectangle 969"/>
              <p:cNvSpPr/>
              <p:nvPr userDrawn="1"/>
            </p:nvSpPr>
            <p:spPr bwMode="auto">
              <a:xfrm>
                <a:off x="88376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71" name="Rectangle 970"/>
              <p:cNvSpPr/>
              <p:nvPr/>
            </p:nvSpPr>
            <p:spPr bwMode="auto">
              <a:xfrm>
                <a:off x="92948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72" name="Rectangle 971"/>
              <p:cNvSpPr/>
              <p:nvPr userDrawn="1"/>
            </p:nvSpPr>
            <p:spPr bwMode="auto">
              <a:xfrm>
                <a:off x="97520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73" name="Rectangle 972"/>
              <p:cNvSpPr/>
              <p:nvPr userDrawn="1"/>
            </p:nvSpPr>
            <p:spPr bwMode="auto">
              <a:xfrm>
                <a:off x="102092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74" name="Rectangle 973"/>
              <p:cNvSpPr/>
              <p:nvPr userDrawn="1"/>
            </p:nvSpPr>
            <p:spPr bwMode="auto">
              <a:xfrm>
                <a:off x="106664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75" name="Rectangle 974"/>
              <p:cNvSpPr/>
              <p:nvPr userDrawn="1"/>
            </p:nvSpPr>
            <p:spPr bwMode="auto">
              <a:xfrm>
                <a:off x="111236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76" name="Rectangle 975"/>
              <p:cNvSpPr/>
              <p:nvPr userDrawn="1"/>
            </p:nvSpPr>
            <p:spPr bwMode="auto">
              <a:xfrm>
                <a:off x="115808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77" name="Rectangle 976"/>
              <p:cNvSpPr/>
              <p:nvPr userDrawn="1"/>
            </p:nvSpPr>
            <p:spPr bwMode="auto">
              <a:xfrm>
                <a:off x="120380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78" name="Rectangle 977"/>
              <p:cNvSpPr/>
              <p:nvPr/>
            </p:nvSpPr>
            <p:spPr bwMode="auto">
              <a:xfrm>
                <a:off x="-306388"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79" name="Rectangle 978"/>
              <p:cNvSpPr/>
              <p:nvPr userDrawn="1"/>
            </p:nvSpPr>
            <p:spPr bwMode="auto">
              <a:xfrm>
                <a:off x="1508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80" name="Rectangle 979"/>
              <p:cNvSpPr/>
              <p:nvPr userDrawn="1"/>
            </p:nvSpPr>
            <p:spPr bwMode="auto">
              <a:xfrm>
                <a:off x="6080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81" name="Rectangle 980"/>
              <p:cNvSpPr/>
              <p:nvPr userDrawn="1"/>
            </p:nvSpPr>
            <p:spPr bwMode="auto">
              <a:xfrm>
                <a:off x="10652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82" name="Rectangle 981"/>
              <p:cNvSpPr/>
              <p:nvPr userDrawn="1"/>
            </p:nvSpPr>
            <p:spPr bwMode="auto">
              <a:xfrm>
                <a:off x="15224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83" name="Rectangle 982"/>
              <p:cNvSpPr/>
              <p:nvPr userDrawn="1"/>
            </p:nvSpPr>
            <p:spPr bwMode="auto">
              <a:xfrm>
                <a:off x="19796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84" name="Rectangle 983"/>
              <p:cNvSpPr/>
              <p:nvPr userDrawn="1"/>
            </p:nvSpPr>
            <p:spPr bwMode="auto">
              <a:xfrm>
                <a:off x="24368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85" name="Rectangle 984"/>
              <p:cNvSpPr/>
              <p:nvPr/>
            </p:nvSpPr>
            <p:spPr bwMode="auto">
              <a:xfrm>
                <a:off x="28940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86" name="Rectangle 985"/>
              <p:cNvSpPr/>
              <p:nvPr userDrawn="1"/>
            </p:nvSpPr>
            <p:spPr bwMode="auto">
              <a:xfrm>
                <a:off x="33512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87" name="Rectangle 986"/>
              <p:cNvSpPr/>
              <p:nvPr userDrawn="1"/>
            </p:nvSpPr>
            <p:spPr bwMode="auto">
              <a:xfrm>
                <a:off x="38084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88" name="Rectangle 987"/>
              <p:cNvSpPr/>
              <p:nvPr userDrawn="1"/>
            </p:nvSpPr>
            <p:spPr bwMode="auto">
              <a:xfrm>
                <a:off x="42656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89" name="Rectangle 988"/>
              <p:cNvSpPr/>
              <p:nvPr userDrawn="1"/>
            </p:nvSpPr>
            <p:spPr bwMode="auto">
              <a:xfrm>
                <a:off x="47228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90" name="Rectangle 989"/>
              <p:cNvSpPr/>
              <p:nvPr userDrawn="1"/>
            </p:nvSpPr>
            <p:spPr bwMode="auto">
              <a:xfrm>
                <a:off x="51800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91" name="Rectangle 990"/>
              <p:cNvSpPr/>
              <p:nvPr userDrawn="1"/>
            </p:nvSpPr>
            <p:spPr bwMode="auto">
              <a:xfrm>
                <a:off x="56372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92" name="Rectangle 991"/>
              <p:cNvSpPr/>
              <p:nvPr/>
            </p:nvSpPr>
            <p:spPr bwMode="auto">
              <a:xfrm>
                <a:off x="60944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93" name="Rectangle 992"/>
              <p:cNvSpPr/>
              <p:nvPr userDrawn="1"/>
            </p:nvSpPr>
            <p:spPr bwMode="auto">
              <a:xfrm>
                <a:off x="65516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94" name="Rectangle 993"/>
              <p:cNvSpPr/>
              <p:nvPr userDrawn="1"/>
            </p:nvSpPr>
            <p:spPr bwMode="auto">
              <a:xfrm>
                <a:off x="70088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95" name="Rectangle 994"/>
              <p:cNvSpPr/>
              <p:nvPr userDrawn="1"/>
            </p:nvSpPr>
            <p:spPr bwMode="auto">
              <a:xfrm>
                <a:off x="74660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96" name="Rectangle 995"/>
              <p:cNvSpPr/>
              <p:nvPr userDrawn="1"/>
            </p:nvSpPr>
            <p:spPr bwMode="auto">
              <a:xfrm>
                <a:off x="79232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97" name="Rectangle 996"/>
              <p:cNvSpPr/>
              <p:nvPr userDrawn="1"/>
            </p:nvSpPr>
            <p:spPr bwMode="auto">
              <a:xfrm>
                <a:off x="83804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98" name="Rectangle 997"/>
              <p:cNvSpPr/>
              <p:nvPr userDrawn="1"/>
            </p:nvSpPr>
            <p:spPr bwMode="auto">
              <a:xfrm>
                <a:off x="88376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99" name="Rectangle 998"/>
              <p:cNvSpPr/>
              <p:nvPr/>
            </p:nvSpPr>
            <p:spPr bwMode="auto">
              <a:xfrm>
                <a:off x="92948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00" name="Rectangle 999"/>
              <p:cNvSpPr/>
              <p:nvPr userDrawn="1"/>
            </p:nvSpPr>
            <p:spPr bwMode="auto">
              <a:xfrm>
                <a:off x="97520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01" name="Rectangle 1000"/>
              <p:cNvSpPr/>
              <p:nvPr userDrawn="1"/>
            </p:nvSpPr>
            <p:spPr bwMode="auto">
              <a:xfrm>
                <a:off x="102092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02" name="Rectangle 1001"/>
              <p:cNvSpPr/>
              <p:nvPr userDrawn="1"/>
            </p:nvSpPr>
            <p:spPr bwMode="auto">
              <a:xfrm>
                <a:off x="106664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03" name="Rectangle 1002"/>
              <p:cNvSpPr/>
              <p:nvPr userDrawn="1"/>
            </p:nvSpPr>
            <p:spPr bwMode="auto">
              <a:xfrm>
                <a:off x="111236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04" name="Rectangle 1003"/>
              <p:cNvSpPr/>
              <p:nvPr userDrawn="1"/>
            </p:nvSpPr>
            <p:spPr bwMode="auto">
              <a:xfrm>
                <a:off x="115808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05" name="Rectangle 1004"/>
              <p:cNvSpPr/>
              <p:nvPr userDrawn="1"/>
            </p:nvSpPr>
            <p:spPr bwMode="auto">
              <a:xfrm>
                <a:off x="120380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06" name="Rectangle 1005"/>
              <p:cNvSpPr/>
              <p:nvPr/>
            </p:nvSpPr>
            <p:spPr bwMode="auto">
              <a:xfrm>
                <a:off x="-306388"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07" name="Rectangle 1006"/>
              <p:cNvSpPr/>
              <p:nvPr userDrawn="1"/>
            </p:nvSpPr>
            <p:spPr bwMode="auto">
              <a:xfrm>
                <a:off x="1508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08" name="Rectangle 1007"/>
              <p:cNvSpPr/>
              <p:nvPr userDrawn="1"/>
            </p:nvSpPr>
            <p:spPr bwMode="auto">
              <a:xfrm>
                <a:off x="6080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09" name="Rectangle 1008"/>
              <p:cNvSpPr/>
              <p:nvPr userDrawn="1"/>
            </p:nvSpPr>
            <p:spPr bwMode="auto">
              <a:xfrm>
                <a:off x="10652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10" name="Rectangle 1009"/>
              <p:cNvSpPr/>
              <p:nvPr userDrawn="1"/>
            </p:nvSpPr>
            <p:spPr bwMode="auto">
              <a:xfrm>
                <a:off x="15224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11" name="Rectangle 1010"/>
              <p:cNvSpPr/>
              <p:nvPr userDrawn="1"/>
            </p:nvSpPr>
            <p:spPr bwMode="auto">
              <a:xfrm>
                <a:off x="19796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12" name="Rectangle 1011"/>
              <p:cNvSpPr/>
              <p:nvPr userDrawn="1"/>
            </p:nvSpPr>
            <p:spPr bwMode="auto">
              <a:xfrm>
                <a:off x="24368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13" name="Rectangle 1012"/>
              <p:cNvSpPr/>
              <p:nvPr/>
            </p:nvSpPr>
            <p:spPr bwMode="auto">
              <a:xfrm>
                <a:off x="28940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14" name="Rectangle 1013"/>
              <p:cNvSpPr/>
              <p:nvPr userDrawn="1"/>
            </p:nvSpPr>
            <p:spPr bwMode="auto">
              <a:xfrm>
                <a:off x="33512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15" name="Rectangle 1014"/>
              <p:cNvSpPr/>
              <p:nvPr userDrawn="1"/>
            </p:nvSpPr>
            <p:spPr bwMode="auto">
              <a:xfrm>
                <a:off x="38084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16" name="Rectangle 1015"/>
              <p:cNvSpPr/>
              <p:nvPr userDrawn="1"/>
            </p:nvSpPr>
            <p:spPr bwMode="auto">
              <a:xfrm>
                <a:off x="42656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17" name="Rectangle 1016"/>
              <p:cNvSpPr/>
              <p:nvPr userDrawn="1"/>
            </p:nvSpPr>
            <p:spPr bwMode="auto">
              <a:xfrm>
                <a:off x="47228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18" name="Rectangle 1017"/>
              <p:cNvSpPr/>
              <p:nvPr userDrawn="1"/>
            </p:nvSpPr>
            <p:spPr bwMode="auto">
              <a:xfrm>
                <a:off x="51800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19" name="Rectangle 1018"/>
              <p:cNvSpPr/>
              <p:nvPr userDrawn="1"/>
            </p:nvSpPr>
            <p:spPr bwMode="auto">
              <a:xfrm>
                <a:off x="56372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20" name="Rectangle 1019"/>
              <p:cNvSpPr/>
              <p:nvPr/>
            </p:nvSpPr>
            <p:spPr bwMode="auto">
              <a:xfrm>
                <a:off x="60944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21" name="Rectangle 1020"/>
              <p:cNvSpPr/>
              <p:nvPr userDrawn="1"/>
            </p:nvSpPr>
            <p:spPr bwMode="auto">
              <a:xfrm>
                <a:off x="65516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22" name="Rectangle 1021"/>
              <p:cNvSpPr/>
              <p:nvPr userDrawn="1"/>
            </p:nvSpPr>
            <p:spPr bwMode="auto">
              <a:xfrm>
                <a:off x="70088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23" name="Rectangle 1022"/>
              <p:cNvSpPr/>
              <p:nvPr userDrawn="1"/>
            </p:nvSpPr>
            <p:spPr bwMode="auto">
              <a:xfrm>
                <a:off x="74660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24" name="Rectangle 1023"/>
              <p:cNvSpPr/>
              <p:nvPr userDrawn="1"/>
            </p:nvSpPr>
            <p:spPr bwMode="auto">
              <a:xfrm>
                <a:off x="79232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25" name="Rectangle 1024"/>
              <p:cNvSpPr/>
              <p:nvPr userDrawn="1"/>
            </p:nvSpPr>
            <p:spPr bwMode="auto">
              <a:xfrm>
                <a:off x="83804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26" name="Rectangle 1025"/>
              <p:cNvSpPr/>
              <p:nvPr userDrawn="1"/>
            </p:nvSpPr>
            <p:spPr bwMode="auto">
              <a:xfrm>
                <a:off x="88376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27" name="Rectangle 1026"/>
              <p:cNvSpPr/>
              <p:nvPr/>
            </p:nvSpPr>
            <p:spPr bwMode="auto">
              <a:xfrm>
                <a:off x="92948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28" name="Rectangle 1027"/>
              <p:cNvSpPr/>
              <p:nvPr userDrawn="1"/>
            </p:nvSpPr>
            <p:spPr bwMode="auto">
              <a:xfrm>
                <a:off x="97520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29" name="Rectangle 1028"/>
              <p:cNvSpPr/>
              <p:nvPr userDrawn="1"/>
            </p:nvSpPr>
            <p:spPr bwMode="auto">
              <a:xfrm>
                <a:off x="102092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30" name="Rectangle 1029"/>
              <p:cNvSpPr/>
              <p:nvPr userDrawn="1"/>
            </p:nvSpPr>
            <p:spPr bwMode="auto">
              <a:xfrm>
                <a:off x="106664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31" name="Rectangle 1030"/>
              <p:cNvSpPr/>
              <p:nvPr userDrawn="1"/>
            </p:nvSpPr>
            <p:spPr bwMode="auto">
              <a:xfrm>
                <a:off x="111236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32" name="Rectangle 1031"/>
              <p:cNvSpPr/>
              <p:nvPr userDrawn="1"/>
            </p:nvSpPr>
            <p:spPr bwMode="auto">
              <a:xfrm>
                <a:off x="115808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33" name="Rectangle 1032"/>
              <p:cNvSpPr/>
              <p:nvPr userDrawn="1"/>
            </p:nvSpPr>
            <p:spPr bwMode="auto">
              <a:xfrm>
                <a:off x="120380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34" name="Rectangle 1033"/>
              <p:cNvSpPr/>
              <p:nvPr/>
            </p:nvSpPr>
            <p:spPr bwMode="auto">
              <a:xfrm>
                <a:off x="-306388"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35" name="Rectangle 1034"/>
              <p:cNvSpPr/>
              <p:nvPr userDrawn="1"/>
            </p:nvSpPr>
            <p:spPr bwMode="auto">
              <a:xfrm>
                <a:off x="1508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36" name="Rectangle 1035"/>
              <p:cNvSpPr/>
              <p:nvPr userDrawn="1"/>
            </p:nvSpPr>
            <p:spPr bwMode="auto">
              <a:xfrm>
                <a:off x="6080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37" name="Rectangle 1036"/>
              <p:cNvSpPr/>
              <p:nvPr userDrawn="1"/>
            </p:nvSpPr>
            <p:spPr bwMode="auto">
              <a:xfrm>
                <a:off x="10652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38" name="Rectangle 1037"/>
              <p:cNvSpPr/>
              <p:nvPr userDrawn="1"/>
            </p:nvSpPr>
            <p:spPr bwMode="auto">
              <a:xfrm>
                <a:off x="15224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39" name="Rectangle 1038"/>
              <p:cNvSpPr/>
              <p:nvPr userDrawn="1"/>
            </p:nvSpPr>
            <p:spPr bwMode="auto">
              <a:xfrm>
                <a:off x="19796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40" name="Rectangle 1039"/>
              <p:cNvSpPr/>
              <p:nvPr userDrawn="1"/>
            </p:nvSpPr>
            <p:spPr bwMode="auto">
              <a:xfrm>
                <a:off x="24368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41" name="Rectangle 1040"/>
              <p:cNvSpPr/>
              <p:nvPr/>
            </p:nvSpPr>
            <p:spPr bwMode="auto">
              <a:xfrm>
                <a:off x="28940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42" name="Rectangle 1041"/>
              <p:cNvSpPr/>
              <p:nvPr userDrawn="1"/>
            </p:nvSpPr>
            <p:spPr bwMode="auto">
              <a:xfrm>
                <a:off x="33512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43" name="Rectangle 1042"/>
              <p:cNvSpPr/>
              <p:nvPr userDrawn="1"/>
            </p:nvSpPr>
            <p:spPr bwMode="auto">
              <a:xfrm>
                <a:off x="38084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44" name="Rectangle 1043"/>
              <p:cNvSpPr/>
              <p:nvPr userDrawn="1"/>
            </p:nvSpPr>
            <p:spPr bwMode="auto">
              <a:xfrm>
                <a:off x="42656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45" name="Rectangle 1044"/>
              <p:cNvSpPr/>
              <p:nvPr userDrawn="1"/>
            </p:nvSpPr>
            <p:spPr bwMode="auto">
              <a:xfrm>
                <a:off x="47228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46" name="Rectangle 1045"/>
              <p:cNvSpPr/>
              <p:nvPr userDrawn="1"/>
            </p:nvSpPr>
            <p:spPr bwMode="auto">
              <a:xfrm>
                <a:off x="51800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47" name="Rectangle 1046"/>
              <p:cNvSpPr/>
              <p:nvPr userDrawn="1"/>
            </p:nvSpPr>
            <p:spPr bwMode="auto">
              <a:xfrm>
                <a:off x="56372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48" name="Rectangle 1047"/>
              <p:cNvSpPr/>
              <p:nvPr/>
            </p:nvSpPr>
            <p:spPr bwMode="auto">
              <a:xfrm>
                <a:off x="60944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49" name="Rectangle 1048"/>
              <p:cNvSpPr/>
              <p:nvPr userDrawn="1"/>
            </p:nvSpPr>
            <p:spPr bwMode="auto">
              <a:xfrm>
                <a:off x="65516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50" name="Rectangle 1049"/>
              <p:cNvSpPr/>
              <p:nvPr userDrawn="1"/>
            </p:nvSpPr>
            <p:spPr bwMode="auto">
              <a:xfrm>
                <a:off x="70088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51" name="Rectangle 1050"/>
              <p:cNvSpPr/>
              <p:nvPr userDrawn="1"/>
            </p:nvSpPr>
            <p:spPr bwMode="auto">
              <a:xfrm>
                <a:off x="74660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52" name="Rectangle 1051"/>
              <p:cNvSpPr/>
              <p:nvPr userDrawn="1"/>
            </p:nvSpPr>
            <p:spPr bwMode="auto">
              <a:xfrm>
                <a:off x="79232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53" name="Rectangle 1052"/>
              <p:cNvSpPr/>
              <p:nvPr userDrawn="1"/>
            </p:nvSpPr>
            <p:spPr bwMode="auto">
              <a:xfrm>
                <a:off x="83804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54" name="Rectangle 1053"/>
              <p:cNvSpPr/>
              <p:nvPr userDrawn="1"/>
            </p:nvSpPr>
            <p:spPr bwMode="auto">
              <a:xfrm>
                <a:off x="88376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55" name="Rectangle 1054"/>
              <p:cNvSpPr/>
              <p:nvPr/>
            </p:nvSpPr>
            <p:spPr bwMode="auto">
              <a:xfrm>
                <a:off x="92948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56" name="Rectangle 1055"/>
              <p:cNvSpPr/>
              <p:nvPr userDrawn="1"/>
            </p:nvSpPr>
            <p:spPr bwMode="auto">
              <a:xfrm>
                <a:off x="97520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57" name="Rectangle 1056"/>
              <p:cNvSpPr/>
              <p:nvPr userDrawn="1"/>
            </p:nvSpPr>
            <p:spPr bwMode="auto">
              <a:xfrm>
                <a:off x="102092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58" name="Rectangle 1057"/>
              <p:cNvSpPr/>
              <p:nvPr userDrawn="1"/>
            </p:nvSpPr>
            <p:spPr bwMode="auto">
              <a:xfrm>
                <a:off x="106664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59" name="Rectangle 1058"/>
              <p:cNvSpPr/>
              <p:nvPr userDrawn="1"/>
            </p:nvSpPr>
            <p:spPr bwMode="auto">
              <a:xfrm>
                <a:off x="111236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60" name="Rectangle 1059"/>
              <p:cNvSpPr/>
              <p:nvPr userDrawn="1"/>
            </p:nvSpPr>
            <p:spPr bwMode="auto">
              <a:xfrm>
                <a:off x="115808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61" name="Rectangle 1060"/>
              <p:cNvSpPr/>
              <p:nvPr userDrawn="1"/>
            </p:nvSpPr>
            <p:spPr bwMode="auto">
              <a:xfrm>
                <a:off x="120380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62" name="Rectangle 1061"/>
              <p:cNvSpPr/>
              <p:nvPr/>
            </p:nvSpPr>
            <p:spPr bwMode="auto">
              <a:xfrm>
                <a:off x="-306388"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63" name="Rectangle 1062"/>
              <p:cNvSpPr/>
              <p:nvPr userDrawn="1"/>
            </p:nvSpPr>
            <p:spPr bwMode="auto">
              <a:xfrm>
                <a:off x="1508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64" name="Rectangle 1063"/>
              <p:cNvSpPr/>
              <p:nvPr userDrawn="1"/>
            </p:nvSpPr>
            <p:spPr bwMode="auto">
              <a:xfrm>
                <a:off x="6080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65" name="Rectangle 1064"/>
              <p:cNvSpPr/>
              <p:nvPr userDrawn="1"/>
            </p:nvSpPr>
            <p:spPr bwMode="auto">
              <a:xfrm>
                <a:off x="10652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66" name="Rectangle 1065"/>
              <p:cNvSpPr/>
              <p:nvPr userDrawn="1"/>
            </p:nvSpPr>
            <p:spPr bwMode="auto">
              <a:xfrm>
                <a:off x="15224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67" name="Rectangle 1066"/>
              <p:cNvSpPr/>
              <p:nvPr userDrawn="1"/>
            </p:nvSpPr>
            <p:spPr bwMode="auto">
              <a:xfrm>
                <a:off x="19796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68" name="Rectangle 1067"/>
              <p:cNvSpPr/>
              <p:nvPr userDrawn="1"/>
            </p:nvSpPr>
            <p:spPr bwMode="auto">
              <a:xfrm>
                <a:off x="24368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69" name="Rectangle 1068"/>
              <p:cNvSpPr/>
              <p:nvPr/>
            </p:nvSpPr>
            <p:spPr bwMode="auto">
              <a:xfrm>
                <a:off x="28940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70" name="Rectangle 1069"/>
              <p:cNvSpPr/>
              <p:nvPr userDrawn="1"/>
            </p:nvSpPr>
            <p:spPr bwMode="auto">
              <a:xfrm>
                <a:off x="33512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71" name="Rectangle 1070"/>
              <p:cNvSpPr/>
              <p:nvPr userDrawn="1"/>
            </p:nvSpPr>
            <p:spPr bwMode="auto">
              <a:xfrm>
                <a:off x="38084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72" name="Rectangle 1071"/>
              <p:cNvSpPr/>
              <p:nvPr userDrawn="1"/>
            </p:nvSpPr>
            <p:spPr bwMode="auto">
              <a:xfrm>
                <a:off x="42656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73" name="Rectangle 1072"/>
              <p:cNvSpPr/>
              <p:nvPr userDrawn="1"/>
            </p:nvSpPr>
            <p:spPr bwMode="auto">
              <a:xfrm>
                <a:off x="47228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74" name="Rectangle 1073"/>
              <p:cNvSpPr/>
              <p:nvPr userDrawn="1"/>
            </p:nvSpPr>
            <p:spPr bwMode="auto">
              <a:xfrm>
                <a:off x="51800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75" name="Rectangle 1074"/>
              <p:cNvSpPr/>
              <p:nvPr userDrawn="1"/>
            </p:nvSpPr>
            <p:spPr bwMode="auto">
              <a:xfrm>
                <a:off x="56372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76" name="Rectangle 1075"/>
              <p:cNvSpPr/>
              <p:nvPr/>
            </p:nvSpPr>
            <p:spPr bwMode="auto">
              <a:xfrm>
                <a:off x="60944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77" name="Rectangle 1076"/>
              <p:cNvSpPr/>
              <p:nvPr userDrawn="1"/>
            </p:nvSpPr>
            <p:spPr bwMode="auto">
              <a:xfrm>
                <a:off x="65516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78" name="Rectangle 1077"/>
              <p:cNvSpPr/>
              <p:nvPr userDrawn="1"/>
            </p:nvSpPr>
            <p:spPr bwMode="auto">
              <a:xfrm>
                <a:off x="70088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79" name="Rectangle 1078"/>
              <p:cNvSpPr/>
              <p:nvPr userDrawn="1"/>
            </p:nvSpPr>
            <p:spPr bwMode="auto">
              <a:xfrm>
                <a:off x="74660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80" name="Rectangle 1079"/>
              <p:cNvSpPr/>
              <p:nvPr userDrawn="1"/>
            </p:nvSpPr>
            <p:spPr bwMode="auto">
              <a:xfrm>
                <a:off x="79232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81" name="Rectangle 1080"/>
              <p:cNvSpPr/>
              <p:nvPr userDrawn="1"/>
            </p:nvSpPr>
            <p:spPr bwMode="auto">
              <a:xfrm>
                <a:off x="83804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82" name="Rectangle 1081"/>
              <p:cNvSpPr/>
              <p:nvPr userDrawn="1"/>
            </p:nvSpPr>
            <p:spPr bwMode="auto">
              <a:xfrm>
                <a:off x="88376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83" name="Rectangle 1082"/>
              <p:cNvSpPr/>
              <p:nvPr/>
            </p:nvSpPr>
            <p:spPr bwMode="auto">
              <a:xfrm>
                <a:off x="92948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84" name="Rectangle 1083"/>
              <p:cNvSpPr/>
              <p:nvPr userDrawn="1"/>
            </p:nvSpPr>
            <p:spPr bwMode="auto">
              <a:xfrm>
                <a:off x="97520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85" name="Rectangle 1084"/>
              <p:cNvSpPr/>
              <p:nvPr userDrawn="1"/>
            </p:nvSpPr>
            <p:spPr bwMode="auto">
              <a:xfrm>
                <a:off x="102092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86" name="Rectangle 1085"/>
              <p:cNvSpPr/>
              <p:nvPr userDrawn="1"/>
            </p:nvSpPr>
            <p:spPr bwMode="auto">
              <a:xfrm>
                <a:off x="106664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87" name="Rectangle 1086"/>
              <p:cNvSpPr/>
              <p:nvPr userDrawn="1"/>
            </p:nvSpPr>
            <p:spPr bwMode="auto">
              <a:xfrm>
                <a:off x="111236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88" name="Rectangle 1087"/>
              <p:cNvSpPr/>
              <p:nvPr userDrawn="1"/>
            </p:nvSpPr>
            <p:spPr bwMode="auto">
              <a:xfrm>
                <a:off x="115808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89" name="Rectangle 1088"/>
              <p:cNvSpPr/>
              <p:nvPr userDrawn="1"/>
            </p:nvSpPr>
            <p:spPr bwMode="auto">
              <a:xfrm>
                <a:off x="120380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grpSp>
        <p:grpSp>
          <p:nvGrpSpPr>
            <p:cNvPr id="1114" name="grid lines - 1&quot; - horizontal"/>
            <p:cNvGrpSpPr/>
            <p:nvPr userDrawn="1"/>
          </p:nvGrpSpPr>
          <p:grpSpPr>
            <a:xfrm>
              <a:off x="-304396" y="-228600"/>
              <a:ext cx="12801600" cy="7315200"/>
              <a:chOff x="-304396" y="-228600"/>
              <a:chExt cx="12801600" cy="7315200"/>
            </a:xfrm>
          </p:grpSpPr>
          <p:cxnSp>
            <p:nvCxnSpPr>
              <p:cNvPr id="1105" name="Straight Connector 1104"/>
              <p:cNvCxnSpPr/>
              <p:nvPr userDrawn="1"/>
            </p:nvCxnSpPr>
            <p:spPr>
              <a:xfrm rot="16200000" flipV="1">
                <a:off x="6096404" y="-2971800"/>
                <a:ext cx="0" cy="12801600"/>
              </a:xfrm>
              <a:prstGeom prst="line">
                <a:avLst/>
              </a:prstGeom>
              <a:ln>
                <a:solidFill>
                  <a:srgbClr val="292929">
                    <a:alpha val="59000"/>
                  </a:srgbClr>
                </a:solidFill>
              </a:ln>
            </p:spPr>
            <p:style>
              <a:lnRef idx="1">
                <a:schemeClr val="accent1"/>
              </a:lnRef>
              <a:fillRef idx="0">
                <a:schemeClr val="accent1"/>
              </a:fillRef>
              <a:effectRef idx="0">
                <a:schemeClr val="accent1"/>
              </a:effectRef>
              <a:fontRef idx="minor">
                <a:schemeClr val="tx1"/>
              </a:fontRef>
            </p:style>
          </p:cxnSp>
          <p:cxnSp>
            <p:nvCxnSpPr>
              <p:cNvPr id="1106" name="Straight Connector 1105"/>
              <p:cNvCxnSpPr/>
              <p:nvPr userDrawn="1"/>
            </p:nvCxnSpPr>
            <p:spPr>
              <a:xfrm rot="16200000" flipV="1">
                <a:off x="6096404" y="-2057400"/>
                <a:ext cx="0" cy="128016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7" name="Straight Connector 1106"/>
              <p:cNvCxnSpPr/>
              <p:nvPr userDrawn="1"/>
            </p:nvCxnSpPr>
            <p:spPr>
              <a:xfrm rot="16200000" flipV="1">
                <a:off x="6096404" y="-1143000"/>
                <a:ext cx="0" cy="128016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8" name="Straight Connector 1107"/>
              <p:cNvCxnSpPr/>
              <p:nvPr userDrawn="1"/>
            </p:nvCxnSpPr>
            <p:spPr>
              <a:xfrm rot="16200000" flipV="1">
                <a:off x="6096404" y="-228600"/>
                <a:ext cx="0" cy="128016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9" name="Straight Connector 1108"/>
              <p:cNvCxnSpPr/>
              <p:nvPr userDrawn="1"/>
            </p:nvCxnSpPr>
            <p:spPr>
              <a:xfrm rot="16200000" flipV="1">
                <a:off x="6096404" y="685800"/>
                <a:ext cx="0" cy="128016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10" name="Straight Connector 1109"/>
              <p:cNvCxnSpPr/>
              <p:nvPr userDrawn="1"/>
            </p:nvCxnSpPr>
            <p:spPr>
              <a:xfrm rot="16200000" flipV="1">
                <a:off x="6096404" y="-3886200"/>
                <a:ext cx="0" cy="128016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11" name="Straight Connector 1110"/>
              <p:cNvCxnSpPr/>
              <p:nvPr userDrawn="1"/>
            </p:nvCxnSpPr>
            <p:spPr>
              <a:xfrm rot="16200000" flipV="1">
                <a:off x="6096404" y="-4800600"/>
                <a:ext cx="0" cy="128016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12" name="Straight Connector 1111"/>
              <p:cNvCxnSpPr/>
              <p:nvPr userDrawn="1"/>
            </p:nvCxnSpPr>
            <p:spPr>
              <a:xfrm rot="16200000" flipV="1">
                <a:off x="6096404" y="-5715000"/>
                <a:ext cx="0" cy="128016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13" name="Straight Connector 1112"/>
              <p:cNvCxnSpPr/>
              <p:nvPr userDrawn="1"/>
            </p:nvCxnSpPr>
            <p:spPr>
              <a:xfrm rot="16200000" flipV="1">
                <a:off x="6096404" y="-6629400"/>
                <a:ext cx="0" cy="128016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grpSp>
        <p:grpSp>
          <p:nvGrpSpPr>
            <p:cNvPr id="1117" name="grid lines - 1&quot; - vertical"/>
            <p:cNvGrpSpPr/>
            <p:nvPr userDrawn="1"/>
          </p:nvGrpSpPr>
          <p:grpSpPr>
            <a:xfrm>
              <a:off x="-304396" y="-228600"/>
              <a:ext cx="12799608" cy="7315200"/>
              <a:chOff x="-304396" y="-228600"/>
              <a:chExt cx="12799608" cy="7315200"/>
            </a:xfrm>
          </p:grpSpPr>
          <p:cxnSp>
            <p:nvCxnSpPr>
              <p:cNvPr id="1091" name="Straight Connector 1090"/>
              <p:cNvCxnSpPr/>
              <p:nvPr userDrawn="1"/>
            </p:nvCxnSpPr>
            <p:spPr>
              <a:xfrm>
                <a:off x="6096404" y="-228600"/>
                <a:ext cx="0" cy="7315200"/>
              </a:xfrm>
              <a:prstGeom prst="line">
                <a:avLst/>
              </a:prstGeom>
              <a:ln>
                <a:solidFill>
                  <a:srgbClr val="292929">
                    <a:alpha val="59000"/>
                  </a:srgbClr>
                </a:solidFill>
              </a:ln>
            </p:spPr>
            <p:style>
              <a:lnRef idx="1">
                <a:schemeClr val="accent1"/>
              </a:lnRef>
              <a:fillRef idx="0">
                <a:schemeClr val="accent1"/>
              </a:fillRef>
              <a:effectRef idx="0">
                <a:schemeClr val="accent1"/>
              </a:effectRef>
              <a:fontRef idx="minor">
                <a:schemeClr val="tx1"/>
              </a:fontRef>
            </p:style>
          </p:cxnSp>
          <p:cxnSp>
            <p:nvCxnSpPr>
              <p:cNvPr id="1093" name="Straight Connector 1092"/>
              <p:cNvCxnSpPr/>
              <p:nvPr userDrawn="1"/>
            </p:nvCxnSpPr>
            <p:spPr>
              <a:xfrm>
                <a:off x="8840600"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094" name="Straight Connector 1093"/>
              <p:cNvCxnSpPr/>
              <p:nvPr userDrawn="1"/>
            </p:nvCxnSpPr>
            <p:spPr>
              <a:xfrm>
                <a:off x="7011136"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095" name="Straight Connector 1094"/>
              <p:cNvCxnSpPr/>
              <p:nvPr userDrawn="1"/>
            </p:nvCxnSpPr>
            <p:spPr>
              <a:xfrm>
                <a:off x="7925868"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096" name="Straight Connector 1095"/>
              <p:cNvCxnSpPr/>
              <p:nvPr userDrawn="1"/>
            </p:nvCxnSpPr>
            <p:spPr>
              <a:xfrm>
                <a:off x="9755332"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097" name="Straight Connector 1096"/>
              <p:cNvCxnSpPr/>
              <p:nvPr userDrawn="1"/>
            </p:nvCxnSpPr>
            <p:spPr>
              <a:xfrm>
                <a:off x="10670064"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098" name="Straight Connector 1097"/>
              <p:cNvCxnSpPr/>
              <p:nvPr userDrawn="1"/>
            </p:nvCxnSpPr>
            <p:spPr>
              <a:xfrm>
                <a:off x="11584794"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099" name="Straight Connector 1098"/>
              <p:cNvCxnSpPr/>
              <p:nvPr userDrawn="1"/>
            </p:nvCxnSpPr>
            <p:spPr>
              <a:xfrm>
                <a:off x="5181672"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0" name="Straight Connector 1099"/>
              <p:cNvCxnSpPr/>
              <p:nvPr userDrawn="1"/>
            </p:nvCxnSpPr>
            <p:spPr>
              <a:xfrm>
                <a:off x="4266940"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1" name="Straight Connector 1100"/>
              <p:cNvCxnSpPr/>
              <p:nvPr userDrawn="1"/>
            </p:nvCxnSpPr>
            <p:spPr>
              <a:xfrm>
                <a:off x="3352208"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2" name="Straight Connector 1101"/>
              <p:cNvCxnSpPr/>
              <p:nvPr userDrawn="1"/>
            </p:nvCxnSpPr>
            <p:spPr>
              <a:xfrm>
                <a:off x="2437476"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3" name="Straight Connector 1102"/>
              <p:cNvCxnSpPr/>
              <p:nvPr userDrawn="1"/>
            </p:nvCxnSpPr>
            <p:spPr>
              <a:xfrm>
                <a:off x="1522744"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4" name="Straight Connector 1103"/>
              <p:cNvCxnSpPr/>
              <p:nvPr userDrawn="1"/>
            </p:nvCxnSpPr>
            <p:spPr>
              <a:xfrm>
                <a:off x="608012"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15" name="Straight Connector 1114"/>
              <p:cNvCxnSpPr/>
              <p:nvPr userDrawn="1"/>
            </p:nvCxnSpPr>
            <p:spPr>
              <a:xfrm>
                <a:off x="-304396"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16" name="Straight Connector 1115"/>
              <p:cNvCxnSpPr/>
              <p:nvPr userDrawn="1"/>
            </p:nvCxnSpPr>
            <p:spPr>
              <a:xfrm>
                <a:off x="12495212"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grpSp>
      </p:grpSp>
      <p:sp>
        <p:nvSpPr>
          <p:cNvPr id="543" name="Text Placeholder"/>
          <p:cNvSpPr>
            <a:spLocks noGrp="1"/>
          </p:cNvSpPr>
          <p:nvPr>
            <p:ph type="body" idx="1"/>
          </p:nvPr>
        </p:nvSpPr>
        <p:spPr>
          <a:xfrm>
            <a:off x="746126" y="1428451"/>
            <a:ext cx="10694987" cy="2000548"/>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Placeholder"/>
          <p:cNvSpPr>
            <a:spLocks noGrp="1"/>
          </p:cNvSpPr>
          <p:nvPr>
            <p:ph type="title"/>
          </p:nvPr>
        </p:nvSpPr>
        <p:spPr>
          <a:xfrm>
            <a:off x="747717" y="229634"/>
            <a:ext cx="10693399" cy="609399"/>
          </a:xfrm>
          <a:prstGeom prst="rect">
            <a:avLst/>
          </a:prstGeom>
        </p:spPr>
        <p:txBody>
          <a:bodyPr vert="horz" wrap="square" lIns="0" tIns="0" rIns="0" bIns="0" rtlCol="0" anchor="t">
            <a:spAutoFit/>
          </a:bodyPr>
          <a:lstStyle/>
          <a:p>
            <a:r>
              <a:rPr lang="en-US" dirty="0" smtClean="0"/>
              <a:t>Click to edit Master title style</a:t>
            </a:r>
            <a:endParaRPr lang="en-US" dirty="0"/>
          </a:p>
        </p:txBody>
      </p:sp>
    </p:spTree>
    <p:extLst>
      <p:ext uri="{BB962C8B-B14F-4D97-AF65-F5344CB8AC3E}">
        <p14:creationId xmlns:p14="http://schemas.microsoft.com/office/powerpoint/2010/main" val="1707443731"/>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Lst>
  <p:transition>
    <p:fade/>
  </p:transition>
  <p:timing>
    <p:tnLst>
      <p:par>
        <p:cTn id="1" dur="indefinite" restart="never" nodeType="tmRoot"/>
      </p:par>
    </p:tnLst>
  </p:timing>
  <p:txStyles>
    <p:titleStyle>
      <a:lvl1pPr algn="l" defTabSz="913725" rtl="0" eaLnBrk="1" latinLnBrk="0" hangingPunct="1">
        <a:lnSpc>
          <a:spcPct val="90000"/>
        </a:lnSpc>
        <a:spcBef>
          <a:spcPct val="0"/>
        </a:spcBef>
        <a:buNone/>
        <a:defRPr lang="en-US" sz="4399" b="0" kern="1200" cap="none" spc="-151" baseline="0" dirty="0" smtClean="0">
          <a:ln w="3175">
            <a:noFill/>
          </a:ln>
          <a:solidFill>
            <a:schemeClr val="tx2"/>
          </a:solidFill>
          <a:effectLst/>
          <a:latin typeface="Segoe UI Light" pitchFamily="34" charset="0"/>
          <a:ea typeface="+mn-ea"/>
          <a:cs typeface="Arial" charset="0"/>
        </a:defRPr>
      </a:lvl1pPr>
    </p:titleStyle>
    <p:bodyStyle>
      <a:lvl1pPr marL="290311" indent="-290311" algn="l" defTabSz="913725" rtl="0" eaLnBrk="1" latinLnBrk="0" hangingPunct="1">
        <a:lnSpc>
          <a:spcPct val="90000"/>
        </a:lnSpc>
        <a:spcBef>
          <a:spcPct val="20000"/>
        </a:spcBef>
        <a:buClrTx/>
        <a:buSzPct val="90000"/>
        <a:buFont typeface="Arial" pitchFamily="34" charset="0"/>
        <a:buChar char="•"/>
        <a:defRPr sz="3199" kern="1200">
          <a:gradFill>
            <a:gsLst>
              <a:gs pos="0">
                <a:schemeClr val="tx1"/>
              </a:gs>
              <a:gs pos="86000">
                <a:schemeClr val="tx1"/>
              </a:gs>
            </a:gsLst>
            <a:lin ang="5400000" scaled="0"/>
          </a:gradFill>
          <a:latin typeface="Segoe UI" pitchFamily="34" charset="0"/>
          <a:ea typeface="+mn-ea"/>
          <a:cs typeface="+mn-cs"/>
        </a:defRPr>
      </a:lvl1pPr>
      <a:lvl2pPr marL="588557" indent="-283962" algn="l" defTabSz="913725" rtl="0" eaLnBrk="1" latinLnBrk="0" hangingPunct="1">
        <a:lnSpc>
          <a:spcPct val="90000"/>
        </a:lnSpc>
        <a:spcBef>
          <a:spcPct val="20000"/>
        </a:spcBef>
        <a:buClrTx/>
        <a:buSzPct val="90000"/>
        <a:buFont typeface="Arial" pitchFamily="34" charset="0"/>
        <a:buChar char="•"/>
        <a:defRPr sz="2799" kern="1200">
          <a:gradFill>
            <a:gsLst>
              <a:gs pos="0">
                <a:schemeClr val="tx1"/>
              </a:gs>
              <a:gs pos="86000">
                <a:schemeClr val="tx1"/>
              </a:gs>
            </a:gsLst>
            <a:lin ang="5400000" scaled="0"/>
          </a:gradFill>
          <a:latin typeface="Segoe UI" pitchFamily="34" charset="0"/>
          <a:ea typeface="+mn-ea"/>
          <a:cs typeface="+mn-cs"/>
        </a:defRPr>
      </a:lvl2pPr>
      <a:lvl3pPr marL="883628" indent="-283962" algn="l" defTabSz="913725" rtl="0" eaLnBrk="1" latinLnBrk="0" hangingPunct="1">
        <a:lnSpc>
          <a:spcPct val="90000"/>
        </a:lnSpc>
        <a:spcBef>
          <a:spcPct val="20000"/>
        </a:spcBef>
        <a:buClrTx/>
        <a:buSzPct val="90000"/>
        <a:buFont typeface="Arial" pitchFamily="34" charset="0"/>
        <a:buChar char="•"/>
        <a:defRPr lang="en-US" sz="2399" kern="1200" dirty="0">
          <a:gradFill>
            <a:gsLst>
              <a:gs pos="0">
                <a:schemeClr val="tx1"/>
              </a:gs>
              <a:gs pos="86000">
                <a:schemeClr val="tx1"/>
              </a:gs>
            </a:gsLst>
            <a:lin ang="5400000" scaled="0"/>
          </a:gradFill>
          <a:latin typeface="Segoe UI" pitchFamily="34" charset="0"/>
          <a:ea typeface="+mn-ea"/>
          <a:cs typeface="+mn-cs"/>
        </a:defRPr>
      </a:lvl3pPr>
      <a:lvl4pPr marL="1146957" indent="-293485" algn="l" defTabSz="913725" rtl="0" eaLnBrk="1" latinLnBrk="0" hangingPunct="1">
        <a:lnSpc>
          <a:spcPct val="90000"/>
        </a:lnSpc>
        <a:spcBef>
          <a:spcPct val="20000"/>
        </a:spcBef>
        <a:buClrTx/>
        <a:buSzPct val="90000"/>
        <a:buFont typeface="Arial" pitchFamily="34" charset="0"/>
        <a:buChar char="•"/>
        <a:defRPr sz="2000" kern="1200">
          <a:gradFill>
            <a:gsLst>
              <a:gs pos="0">
                <a:schemeClr val="tx1"/>
              </a:gs>
              <a:gs pos="86000">
                <a:schemeClr val="tx1"/>
              </a:gs>
            </a:gsLst>
            <a:lin ang="5400000" scaled="0"/>
          </a:gradFill>
          <a:latin typeface="Segoe UI" pitchFamily="34" charset="0"/>
          <a:ea typeface="+mn-ea"/>
          <a:cs typeface="+mn-cs"/>
        </a:defRPr>
      </a:lvl4pPr>
      <a:lvl5pPr marL="1370637" indent="-223681" algn="l" defTabSz="913725" rtl="0" eaLnBrk="1" latinLnBrk="0" hangingPunct="1">
        <a:lnSpc>
          <a:spcPct val="90000"/>
        </a:lnSpc>
        <a:spcBef>
          <a:spcPct val="20000"/>
        </a:spcBef>
        <a:buClrTx/>
        <a:buSzPct val="90000"/>
        <a:buFont typeface="Arial" pitchFamily="34" charset="0"/>
        <a:buChar char="•"/>
        <a:defRPr sz="2000" kern="1200">
          <a:gradFill>
            <a:gsLst>
              <a:gs pos="0">
                <a:schemeClr val="tx1"/>
              </a:gs>
              <a:gs pos="86000">
                <a:schemeClr val="tx1"/>
              </a:gs>
            </a:gsLst>
            <a:lin ang="5400000" scaled="0"/>
          </a:gradFill>
          <a:latin typeface="Segoe UI" pitchFamily="34" charset="0"/>
          <a:ea typeface="+mn-ea"/>
          <a:cs typeface="+mn-cs"/>
        </a:defRPr>
      </a:lvl5pPr>
      <a:lvl6pPr marL="2512750" indent="-228434" algn="l" defTabSz="9137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599" indent="-228434" algn="l" defTabSz="9137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463" indent="-228434" algn="l" defTabSz="9137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325" indent="-228434" algn="l" defTabSz="9137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725" rtl="0" eaLnBrk="1" latinLnBrk="0" hangingPunct="1">
        <a:defRPr sz="1866" kern="1200">
          <a:solidFill>
            <a:schemeClr val="tx1"/>
          </a:solidFill>
          <a:latin typeface="+mn-lt"/>
          <a:ea typeface="+mn-ea"/>
          <a:cs typeface="+mn-cs"/>
        </a:defRPr>
      </a:lvl1pPr>
      <a:lvl2pPr marL="456851" algn="l" defTabSz="913725" rtl="0" eaLnBrk="1" latinLnBrk="0" hangingPunct="1">
        <a:defRPr sz="1866" kern="1200">
          <a:solidFill>
            <a:schemeClr val="tx1"/>
          </a:solidFill>
          <a:latin typeface="+mn-lt"/>
          <a:ea typeface="+mn-ea"/>
          <a:cs typeface="+mn-cs"/>
        </a:defRPr>
      </a:lvl2pPr>
      <a:lvl3pPr marL="913725" algn="l" defTabSz="913725" rtl="0" eaLnBrk="1" latinLnBrk="0" hangingPunct="1">
        <a:defRPr sz="1866" kern="1200">
          <a:solidFill>
            <a:schemeClr val="tx1"/>
          </a:solidFill>
          <a:latin typeface="+mn-lt"/>
          <a:ea typeface="+mn-ea"/>
          <a:cs typeface="+mn-cs"/>
        </a:defRPr>
      </a:lvl3pPr>
      <a:lvl4pPr marL="1370583" algn="l" defTabSz="913725" rtl="0" eaLnBrk="1" latinLnBrk="0" hangingPunct="1">
        <a:defRPr sz="1866" kern="1200">
          <a:solidFill>
            <a:schemeClr val="tx1"/>
          </a:solidFill>
          <a:latin typeface="+mn-lt"/>
          <a:ea typeface="+mn-ea"/>
          <a:cs typeface="+mn-cs"/>
        </a:defRPr>
      </a:lvl4pPr>
      <a:lvl5pPr marL="1827450" algn="l" defTabSz="913725" rtl="0" eaLnBrk="1" latinLnBrk="0" hangingPunct="1">
        <a:defRPr sz="1866" kern="1200">
          <a:solidFill>
            <a:schemeClr val="tx1"/>
          </a:solidFill>
          <a:latin typeface="+mn-lt"/>
          <a:ea typeface="+mn-ea"/>
          <a:cs typeface="+mn-cs"/>
        </a:defRPr>
      </a:lvl5pPr>
      <a:lvl6pPr marL="2284298" algn="l" defTabSz="913725" rtl="0" eaLnBrk="1" latinLnBrk="0" hangingPunct="1">
        <a:defRPr sz="1866" kern="1200">
          <a:solidFill>
            <a:schemeClr val="tx1"/>
          </a:solidFill>
          <a:latin typeface="+mn-lt"/>
          <a:ea typeface="+mn-ea"/>
          <a:cs typeface="+mn-cs"/>
        </a:defRPr>
      </a:lvl6pPr>
      <a:lvl7pPr marL="2741168" algn="l" defTabSz="913725" rtl="0" eaLnBrk="1" latinLnBrk="0" hangingPunct="1">
        <a:defRPr sz="1866" kern="1200">
          <a:solidFill>
            <a:schemeClr val="tx1"/>
          </a:solidFill>
          <a:latin typeface="+mn-lt"/>
          <a:ea typeface="+mn-ea"/>
          <a:cs typeface="+mn-cs"/>
        </a:defRPr>
      </a:lvl7pPr>
      <a:lvl8pPr marL="3198032" algn="l" defTabSz="913725" rtl="0" eaLnBrk="1" latinLnBrk="0" hangingPunct="1">
        <a:defRPr sz="1866" kern="1200">
          <a:solidFill>
            <a:schemeClr val="tx1"/>
          </a:solidFill>
          <a:latin typeface="+mn-lt"/>
          <a:ea typeface="+mn-ea"/>
          <a:cs typeface="+mn-cs"/>
        </a:defRPr>
      </a:lvl8pPr>
      <a:lvl9pPr marL="3654898" algn="l" defTabSz="913725" rtl="0" eaLnBrk="1" latinLnBrk="0" hangingPunct="1">
        <a:defRPr sz="186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1118" name=".5&quot; x .5&quot; GRID" hidden="1"/>
          <p:cNvGrpSpPr/>
          <p:nvPr/>
        </p:nvGrpSpPr>
        <p:grpSpPr>
          <a:xfrm>
            <a:off x="-306388" y="-228600"/>
            <a:ext cx="12803592" cy="7315200"/>
            <a:chOff x="-306388" y="-228600"/>
            <a:chExt cx="12803592" cy="7315200"/>
          </a:xfrm>
        </p:grpSpPr>
        <p:grpSp>
          <p:nvGrpSpPr>
            <p:cNvPr id="641" name=".5&quot; x .5&quot; grid"/>
            <p:cNvGrpSpPr/>
            <p:nvPr userDrawn="1"/>
          </p:nvGrpSpPr>
          <p:grpSpPr>
            <a:xfrm>
              <a:off x="-306388" y="-228600"/>
              <a:ext cx="12801600" cy="7315200"/>
              <a:chOff x="-306388" y="-155448"/>
              <a:chExt cx="12801600" cy="7315200"/>
            </a:xfrm>
          </p:grpSpPr>
          <p:sp>
            <p:nvSpPr>
              <p:cNvPr id="642" name="Rectangle 641"/>
              <p:cNvSpPr/>
              <p:nvPr/>
            </p:nvSpPr>
            <p:spPr bwMode="auto">
              <a:xfrm>
                <a:off x="-306388"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43" name="Rectangle 642"/>
              <p:cNvSpPr/>
              <p:nvPr userDrawn="1"/>
            </p:nvSpPr>
            <p:spPr bwMode="auto">
              <a:xfrm>
                <a:off x="1508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44" name="Rectangle 643"/>
              <p:cNvSpPr/>
              <p:nvPr userDrawn="1"/>
            </p:nvSpPr>
            <p:spPr bwMode="auto">
              <a:xfrm>
                <a:off x="6080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45" name="Rectangle 644"/>
              <p:cNvSpPr/>
              <p:nvPr userDrawn="1"/>
            </p:nvSpPr>
            <p:spPr bwMode="auto">
              <a:xfrm>
                <a:off x="10652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46" name="Rectangle 645"/>
              <p:cNvSpPr/>
              <p:nvPr userDrawn="1"/>
            </p:nvSpPr>
            <p:spPr bwMode="auto">
              <a:xfrm>
                <a:off x="15224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47" name="Rectangle 646"/>
              <p:cNvSpPr/>
              <p:nvPr userDrawn="1"/>
            </p:nvSpPr>
            <p:spPr bwMode="auto">
              <a:xfrm>
                <a:off x="19796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48" name="Rectangle 647"/>
              <p:cNvSpPr/>
              <p:nvPr userDrawn="1"/>
            </p:nvSpPr>
            <p:spPr bwMode="auto">
              <a:xfrm>
                <a:off x="24368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49" name="Rectangle 648"/>
              <p:cNvSpPr/>
              <p:nvPr/>
            </p:nvSpPr>
            <p:spPr bwMode="auto">
              <a:xfrm>
                <a:off x="28940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50" name="Rectangle 649"/>
              <p:cNvSpPr/>
              <p:nvPr userDrawn="1"/>
            </p:nvSpPr>
            <p:spPr bwMode="auto">
              <a:xfrm>
                <a:off x="33512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51" name="Rectangle 650"/>
              <p:cNvSpPr/>
              <p:nvPr userDrawn="1"/>
            </p:nvSpPr>
            <p:spPr bwMode="auto">
              <a:xfrm>
                <a:off x="38084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52" name="Rectangle 651"/>
              <p:cNvSpPr/>
              <p:nvPr userDrawn="1"/>
            </p:nvSpPr>
            <p:spPr bwMode="auto">
              <a:xfrm>
                <a:off x="42656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53" name="Rectangle 652"/>
              <p:cNvSpPr/>
              <p:nvPr userDrawn="1"/>
            </p:nvSpPr>
            <p:spPr bwMode="auto">
              <a:xfrm>
                <a:off x="47228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54" name="Rectangle 653"/>
              <p:cNvSpPr/>
              <p:nvPr userDrawn="1"/>
            </p:nvSpPr>
            <p:spPr bwMode="auto">
              <a:xfrm>
                <a:off x="51800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55" name="Rectangle 654"/>
              <p:cNvSpPr/>
              <p:nvPr userDrawn="1"/>
            </p:nvSpPr>
            <p:spPr bwMode="auto">
              <a:xfrm>
                <a:off x="56372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56" name="Rectangle 655"/>
              <p:cNvSpPr/>
              <p:nvPr/>
            </p:nvSpPr>
            <p:spPr bwMode="auto">
              <a:xfrm>
                <a:off x="60944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57" name="Rectangle 656"/>
              <p:cNvSpPr/>
              <p:nvPr userDrawn="1"/>
            </p:nvSpPr>
            <p:spPr bwMode="auto">
              <a:xfrm>
                <a:off x="65516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58" name="Rectangle 657"/>
              <p:cNvSpPr/>
              <p:nvPr userDrawn="1"/>
            </p:nvSpPr>
            <p:spPr bwMode="auto">
              <a:xfrm>
                <a:off x="70088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59" name="Rectangle 658"/>
              <p:cNvSpPr/>
              <p:nvPr userDrawn="1"/>
            </p:nvSpPr>
            <p:spPr bwMode="auto">
              <a:xfrm>
                <a:off x="74660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60" name="Rectangle 659"/>
              <p:cNvSpPr/>
              <p:nvPr userDrawn="1"/>
            </p:nvSpPr>
            <p:spPr bwMode="auto">
              <a:xfrm>
                <a:off x="79232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61" name="Rectangle 660"/>
              <p:cNvSpPr/>
              <p:nvPr userDrawn="1"/>
            </p:nvSpPr>
            <p:spPr bwMode="auto">
              <a:xfrm>
                <a:off x="83804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62" name="Rectangle 661"/>
              <p:cNvSpPr/>
              <p:nvPr userDrawn="1"/>
            </p:nvSpPr>
            <p:spPr bwMode="auto">
              <a:xfrm>
                <a:off x="88376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63" name="Rectangle 662"/>
              <p:cNvSpPr/>
              <p:nvPr/>
            </p:nvSpPr>
            <p:spPr bwMode="auto">
              <a:xfrm>
                <a:off x="92948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64" name="Rectangle 663"/>
              <p:cNvSpPr/>
              <p:nvPr userDrawn="1"/>
            </p:nvSpPr>
            <p:spPr bwMode="auto">
              <a:xfrm>
                <a:off x="97520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65" name="Rectangle 664"/>
              <p:cNvSpPr/>
              <p:nvPr userDrawn="1"/>
            </p:nvSpPr>
            <p:spPr bwMode="auto">
              <a:xfrm>
                <a:off x="102092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66" name="Rectangle 665"/>
              <p:cNvSpPr/>
              <p:nvPr userDrawn="1"/>
            </p:nvSpPr>
            <p:spPr bwMode="auto">
              <a:xfrm>
                <a:off x="106664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67" name="Rectangle 666"/>
              <p:cNvSpPr/>
              <p:nvPr userDrawn="1"/>
            </p:nvSpPr>
            <p:spPr bwMode="auto">
              <a:xfrm>
                <a:off x="111236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68" name="Rectangle 667"/>
              <p:cNvSpPr/>
              <p:nvPr userDrawn="1"/>
            </p:nvSpPr>
            <p:spPr bwMode="auto">
              <a:xfrm>
                <a:off x="115808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69" name="Rectangle 668"/>
              <p:cNvSpPr/>
              <p:nvPr userDrawn="1"/>
            </p:nvSpPr>
            <p:spPr bwMode="auto">
              <a:xfrm>
                <a:off x="120380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70" name="Rectangle 669"/>
              <p:cNvSpPr/>
              <p:nvPr/>
            </p:nvSpPr>
            <p:spPr bwMode="auto">
              <a:xfrm>
                <a:off x="-306388"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71" name="Rectangle 670"/>
              <p:cNvSpPr/>
              <p:nvPr userDrawn="1"/>
            </p:nvSpPr>
            <p:spPr bwMode="auto">
              <a:xfrm>
                <a:off x="1508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72" name="Rectangle 671"/>
              <p:cNvSpPr/>
              <p:nvPr userDrawn="1"/>
            </p:nvSpPr>
            <p:spPr bwMode="auto">
              <a:xfrm>
                <a:off x="6080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73" name="Rectangle 672"/>
              <p:cNvSpPr/>
              <p:nvPr userDrawn="1"/>
            </p:nvSpPr>
            <p:spPr bwMode="auto">
              <a:xfrm>
                <a:off x="10652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74" name="Rectangle 673"/>
              <p:cNvSpPr/>
              <p:nvPr userDrawn="1"/>
            </p:nvSpPr>
            <p:spPr bwMode="auto">
              <a:xfrm>
                <a:off x="15224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75" name="Rectangle 674"/>
              <p:cNvSpPr/>
              <p:nvPr userDrawn="1"/>
            </p:nvSpPr>
            <p:spPr bwMode="auto">
              <a:xfrm>
                <a:off x="19796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76" name="Rectangle 675"/>
              <p:cNvSpPr/>
              <p:nvPr userDrawn="1"/>
            </p:nvSpPr>
            <p:spPr bwMode="auto">
              <a:xfrm>
                <a:off x="24368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77" name="Rectangle 676"/>
              <p:cNvSpPr/>
              <p:nvPr/>
            </p:nvSpPr>
            <p:spPr bwMode="auto">
              <a:xfrm>
                <a:off x="28940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78" name="Rectangle 677"/>
              <p:cNvSpPr/>
              <p:nvPr userDrawn="1"/>
            </p:nvSpPr>
            <p:spPr bwMode="auto">
              <a:xfrm>
                <a:off x="33512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79" name="Rectangle 678"/>
              <p:cNvSpPr/>
              <p:nvPr userDrawn="1"/>
            </p:nvSpPr>
            <p:spPr bwMode="auto">
              <a:xfrm>
                <a:off x="38084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80" name="Rectangle 679"/>
              <p:cNvSpPr/>
              <p:nvPr userDrawn="1"/>
            </p:nvSpPr>
            <p:spPr bwMode="auto">
              <a:xfrm>
                <a:off x="42656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81" name="Rectangle 680"/>
              <p:cNvSpPr/>
              <p:nvPr userDrawn="1"/>
            </p:nvSpPr>
            <p:spPr bwMode="auto">
              <a:xfrm>
                <a:off x="47228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82" name="Rectangle 681"/>
              <p:cNvSpPr/>
              <p:nvPr userDrawn="1"/>
            </p:nvSpPr>
            <p:spPr bwMode="auto">
              <a:xfrm>
                <a:off x="51800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83" name="Rectangle 682"/>
              <p:cNvSpPr/>
              <p:nvPr userDrawn="1"/>
            </p:nvSpPr>
            <p:spPr bwMode="auto">
              <a:xfrm>
                <a:off x="56372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84" name="Rectangle 683"/>
              <p:cNvSpPr/>
              <p:nvPr/>
            </p:nvSpPr>
            <p:spPr bwMode="auto">
              <a:xfrm>
                <a:off x="60944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85" name="Rectangle 684"/>
              <p:cNvSpPr/>
              <p:nvPr userDrawn="1"/>
            </p:nvSpPr>
            <p:spPr bwMode="auto">
              <a:xfrm>
                <a:off x="65516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86" name="Rectangle 685"/>
              <p:cNvSpPr/>
              <p:nvPr userDrawn="1"/>
            </p:nvSpPr>
            <p:spPr bwMode="auto">
              <a:xfrm>
                <a:off x="70088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87" name="Rectangle 686"/>
              <p:cNvSpPr/>
              <p:nvPr userDrawn="1"/>
            </p:nvSpPr>
            <p:spPr bwMode="auto">
              <a:xfrm>
                <a:off x="74660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88" name="Rectangle 687"/>
              <p:cNvSpPr/>
              <p:nvPr userDrawn="1"/>
            </p:nvSpPr>
            <p:spPr bwMode="auto">
              <a:xfrm>
                <a:off x="79232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89" name="Rectangle 688"/>
              <p:cNvSpPr/>
              <p:nvPr userDrawn="1"/>
            </p:nvSpPr>
            <p:spPr bwMode="auto">
              <a:xfrm>
                <a:off x="83804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90" name="Rectangle 689"/>
              <p:cNvSpPr/>
              <p:nvPr userDrawn="1"/>
            </p:nvSpPr>
            <p:spPr bwMode="auto">
              <a:xfrm>
                <a:off x="88376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91" name="Rectangle 690"/>
              <p:cNvSpPr/>
              <p:nvPr/>
            </p:nvSpPr>
            <p:spPr bwMode="auto">
              <a:xfrm>
                <a:off x="92948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92" name="Rectangle 691"/>
              <p:cNvSpPr/>
              <p:nvPr userDrawn="1"/>
            </p:nvSpPr>
            <p:spPr bwMode="auto">
              <a:xfrm>
                <a:off x="97520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93" name="Rectangle 692"/>
              <p:cNvSpPr/>
              <p:nvPr userDrawn="1"/>
            </p:nvSpPr>
            <p:spPr bwMode="auto">
              <a:xfrm>
                <a:off x="102092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94" name="Rectangle 693"/>
              <p:cNvSpPr/>
              <p:nvPr userDrawn="1"/>
            </p:nvSpPr>
            <p:spPr bwMode="auto">
              <a:xfrm>
                <a:off x="106664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95" name="Rectangle 694"/>
              <p:cNvSpPr/>
              <p:nvPr userDrawn="1"/>
            </p:nvSpPr>
            <p:spPr bwMode="auto">
              <a:xfrm>
                <a:off x="111236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96" name="Rectangle 695"/>
              <p:cNvSpPr/>
              <p:nvPr userDrawn="1"/>
            </p:nvSpPr>
            <p:spPr bwMode="auto">
              <a:xfrm>
                <a:off x="115808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97" name="Rectangle 696"/>
              <p:cNvSpPr/>
              <p:nvPr userDrawn="1"/>
            </p:nvSpPr>
            <p:spPr bwMode="auto">
              <a:xfrm>
                <a:off x="120380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98" name="Rectangle 697"/>
              <p:cNvSpPr/>
              <p:nvPr/>
            </p:nvSpPr>
            <p:spPr bwMode="auto">
              <a:xfrm>
                <a:off x="-306388"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699" name="Rectangle 698"/>
              <p:cNvSpPr/>
              <p:nvPr userDrawn="1"/>
            </p:nvSpPr>
            <p:spPr bwMode="auto">
              <a:xfrm>
                <a:off x="1508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00" name="Rectangle 699"/>
              <p:cNvSpPr/>
              <p:nvPr userDrawn="1"/>
            </p:nvSpPr>
            <p:spPr bwMode="auto">
              <a:xfrm>
                <a:off x="6080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01" name="Rectangle 700"/>
              <p:cNvSpPr/>
              <p:nvPr userDrawn="1"/>
            </p:nvSpPr>
            <p:spPr bwMode="auto">
              <a:xfrm>
                <a:off x="10652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02" name="Rectangle 701"/>
              <p:cNvSpPr/>
              <p:nvPr userDrawn="1"/>
            </p:nvSpPr>
            <p:spPr bwMode="auto">
              <a:xfrm>
                <a:off x="15224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03" name="Rectangle 702"/>
              <p:cNvSpPr/>
              <p:nvPr userDrawn="1"/>
            </p:nvSpPr>
            <p:spPr bwMode="auto">
              <a:xfrm>
                <a:off x="19796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04" name="Rectangle 703"/>
              <p:cNvSpPr/>
              <p:nvPr userDrawn="1"/>
            </p:nvSpPr>
            <p:spPr bwMode="auto">
              <a:xfrm>
                <a:off x="24368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05" name="Rectangle 704"/>
              <p:cNvSpPr/>
              <p:nvPr/>
            </p:nvSpPr>
            <p:spPr bwMode="auto">
              <a:xfrm>
                <a:off x="28940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06" name="Rectangle 705"/>
              <p:cNvSpPr/>
              <p:nvPr userDrawn="1"/>
            </p:nvSpPr>
            <p:spPr bwMode="auto">
              <a:xfrm>
                <a:off x="33512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07" name="Rectangle 706"/>
              <p:cNvSpPr/>
              <p:nvPr userDrawn="1"/>
            </p:nvSpPr>
            <p:spPr bwMode="auto">
              <a:xfrm>
                <a:off x="38084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08" name="Rectangle 707"/>
              <p:cNvSpPr/>
              <p:nvPr userDrawn="1"/>
            </p:nvSpPr>
            <p:spPr bwMode="auto">
              <a:xfrm>
                <a:off x="42656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09" name="Rectangle 708"/>
              <p:cNvSpPr/>
              <p:nvPr userDrawn="1"/>
            </p:nvSpPr>
            <p:spPr bwMode="auto">
              <a:xfrm>
                <a:off x="47228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10" name="Rectangle 709"/>
              <p:cNvSpPr/>
              <p:nvPr userDrawn="1"/>
            </p:nvSpPr>
            <p:spPr bwMode="auto">
              <a:xfrm>
                <a:off x="51800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11" name="Rectangle 710"/>
              <p:cNvSpPr/>
              <p:nvPr userDrawn="1"/>
            </p:nvSpPr>
            <p:spPr bwMode="auto">
              <a:xfrm>
                <a:off x="56372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12" name="Rectangle 711"/>
              <p:cNvSpPr/>
              <p:nvPr/>
            </p:nvSpPr>
            <p:spPr bwMode="auto">
              <a:xfrm>
                <a:off x="60944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13" name="Rectangle 712"/>
              <p:cNvSpPr/>
              <p:nvPr userDrawn="1"/>
            </p:nvSpPr>
            <p:spPr bwMode="auto">
              <a:xfrm>
                <a:off x="65516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14" name="Rectangle 713"/>
              <p:cNvSpPr/>
              <p:nvPr userDrawn="1"/>
            </p:nvSpPr>
            <p:spPr bwMode="auto">
              <a:xfrm>
                <a:off x="70088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15" name="Rectangle 714"/>
              <p:cNvSpPr/>
              <p:nvPr userDrawn="1"/>
            </p:nvSpPr>
            <p:spPr bwMode="auto">
              <a:xfrm>
                <a:off x="74660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16" name="Rectangle 715"/>
              <p:cNvSpPr/>
              <p:nvPr userDrawn="1"/>
            </p:nvSpPr>
            <p:spPr bwMode="auto">
              <a:xfrm>
                <a:off x="79232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17" name="Rectangle 716"/>
              <p:cNvSpPr/>
              <p:nvPr userDrawn="1"/>
            </p:nvSpPr>
            <p:spPr bwMode="auto">
              <a:xfrm>
                <a:off x="83804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18" name="Rectangle 717"/>
              <p:cNvSpPr/>
              <p:nvPr userDrawn="1"/>
            </p:nvSpPr>
            <p:spPr bwMode="auto">
              <a:xfrm>
                <a:off x="88376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19" name="Rectangle 718"/>
              <p:cNvSpPr/>
              <p:nvPr/>
            </p:nvSpPr>
            <p:spPr bwMode="auto">
              <a:xfrm>
                <a:off x="92948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20" name="Rectangle 719"/>
              <p:cNvSpPr/>
              <p:nvPr userDrawn="1"/>
            </p:nvSpPr>
            <p:spPr bwMode="auto">
              <a:xfrm>
                <a:off x="97520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21" name="Rectangle 720"/>
              <p:cNvSpPr/>
              <p:nvPr userDrawn="1"/>
            </p:nvSpPr>
            <p:spPr bwMode="auto">
              <a:xfrm>
                <a:off x="102092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22" name="Rectangle 721"/>
              <p:cNvSpPr/>
              <p:nvPr userDrawn="1"/>
            </p:nvSpPr>
            <p:spPr bwMode="auto">
              <a:xfrm>
                <a:off x="106664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23" name="Rectangle 722"/>
              <p:cNvSpPr/>
              <p:nvPr userDrawn="1"/>
            </p:nvSpPr>
            <p:spPr bwMode="auto">
              <a:xfrm>
                <a:off x="111236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24" name="Rectangle 723"/>
              <p:cNvSpPr/>
              <p:nvPr userDrawn="1"/>
            </p:nvSpPr>
            <p:spPr bwMode="auto">
              <a:xfrm>
                <a:off x="115808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25" name="Rectangle 724"/>
              <p:cNvSpPr/>
              <p:nvPr userDrawn="1"/>
            </p:nvSpPr>
            <p:spPr bwMode="auto">
              <a:xfrm>
                <a:off x="120380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26" name="Rectangle 725"/>
              <p:cNvSpPr/>
              <p:nvPr/>
            </p:nvSpPr>
            <p:spPr bwMode="auto">
              <a:xfrm>
                <a:off x="-306388"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27" name="Rectangle 726"/>
              <p:cNvSpPr/>
              <p:nvPr userDrawn="1"/>
            </p:nvSpPr>
            <p:spPr bwMode="auto">
              <a:xfrm>
                <a:off x="1508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28" name="Rectangle 727"/>
              <p:cNvSpPr/>
              <p:nvPr userDrawn="1"/>
            </p:nvSpPr>
            <p:spPr bwMode="auto">
              <a:xfrm>
                <a:off x="6080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29" name="Rectangle 728"/>
              <p:cNvSpPr/>
              <p:nvPr userDrawn="1"/>
            </p:nvSpPr>
            <p:spPr bwMode="auto">
              <a:xfrm>
                <a:off x="10652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30" name="Rectangle 729"/>
              <p:cNvSpPr/>
              <p:nvPr userDrawn="1"/>
            </p:nvSpPr>
            <p:spPr bwMode="auto">
              <a:xfrm>
                <a:off x="15224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31" name="Rectangle 730"/>
              <p:cNvSpPr/>
              <p:nvPr userDrawn="1"/>
            </p:nvSpPr>
            <p:spPr bwMode="auto">
              <a:xfrm>
                <a:off x="19796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32" name="Rectangle 731"/>
              <p:cNvSpPr/>
              <p:nvPr userDrawn="1"/>
            </p:nvSpPr>
            <p:spPr bwMode="auto">
              <a:xfrm>
                <a:off x="24368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33" name="Rectangle 732"/>
              <p:cNvSpPr/>
              <p:nvPr/>
            </p:nvSpPr>
            <p:spPr bwMode="auto">
              <a:xfrm>
                <a:off x="28940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34" name="Rectangle 733"/>
              <p:cNvSpPr/>
              <p:nvPr userDrawn="1"/>
            </p:nvSpPr>
            <p:spPr bwMode="auto">
              <a:xfrm>
                <a:off x="33512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35" name="Rectangle 734"/>
              <p:cNvSpPr/>
              <p:nvPr userDrawn="1"/>
            </p:nvSpPr>
            <p:spPr bwMode="auto">
              <a:xfrm>
                <a:off x="38084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36" name="Rectangle 735"/>
              <p:cNvSpPr/>
              <p:nvPr userDrawn="1"/>
            </p:nvSpPr>
            <p:spPr bwMode="auto">
              <a:xfrm>
                <a:off x="42656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37" name="Rectangle 736"/>
              <p:cNvSpPr/>
              <p:nvPr userDrawn="1"/>
            </p:nvSpPr>
            <p:spPr bwMode="auto">
              <a:xfrm>
                <a:off x="47228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38" name="Rectangle 737"/>
              <p:cNvSpPr/>
              <p:nvPr userDrawn="1"/>
            </p:nvSpPr>
            <p:spPr bwMode="auto">
              <a:xfrm>
                <a:off x="51800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39" name="Rectangle 738"/>
              <p:cNvSpPr/>
              <p:nvPr userDrawn="1"/>
            </p:nvSpPr>
            <p:spPr bwMode="auto">
              <a:xfrm>
                <a:off x="56372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40" name="Rectangle 739"/>
              <p:cNvSpPr/>
              <p:nvPr/>
            </p:nvSpPr>
            <p:spPr bwMode="auto">
              <a:xfrm>
                <a:off x="60944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41" name="Rectangle 740"/>
              <p:cNvSpPr/>
              <p:nvPr userDrawn="1"/>
            </p:nvSpPr>
            <p:spPr bwMode="auto">
              <a:xfrm>
                <a:off x="65516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42" name="Rectangle 741"/>
              <p:cNvSpPr/>
              <p:nvPr userDrawn="1"/>
            </p:nvSpPr>
            <p:spPr bwMode="auto">
              <a:xfrm>
                <a:off x="70088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43" name="Rectangle 742"/>
              <p:cNvSpPr/>
              <p:nvPr userDrawn="1"/>
            </p:nvSpPr>
            <p:spPr bwMode="auto">
              <a:xfrm>
                <a:off x="74660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44" name="Rectangle 743"/>
              <p:cNvSpPr/>
              <p:nvPr userDrawn="1"/>
            </p:nvSpPr>
            <p:spPr bwMode="auto">
              <a:xfrm>
                <a:off x="79232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45" name="Rectangle 744"/>
              <p:cNvSpPr/>
              <p:nvPr userDrawn="1"/>
            </p:nvSpPr>
            <p:spPr bwMode="auto">
              <a:xfrm>
                <a:off x="83804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46" name="Rectangle 745"/>
              <p:cNvSpPr/>
              <p:nvPr userDrawn="1"/>
            </p:nvSpPr>
            <p:spPr bwMode="auto">
              <a:xfrm>
                <a:off x="88376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47" name="Rectangle 746"/>
              <p:cNvSpPr/>
              <p:nvPr/>
            </p:nvSpPr>
            <p:spPr bwMode="auto">
              <a:xfrm>
                <a:off x="92948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48" name="Rectangle 747"/>
              <p:cNvSpPr/>
              <p:nvPr userDrawn="1"/>
            </p:nvSpPr>
            <p:spPr bwMode="auto">
              <a:xfrm>
                <a:off x="97520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49" name="Rectangle 748"/>
              <p:cNvSpPr/>
              <p:nvPr userDrawn="1"/>
            </p:nvSpPr>
            <p:spPr bwMode="auto">
              <a:xfrm>
                <a:off x="102092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50" name="Rectangle 749"/>
              <p:cNvSpPr/>
              <p:nvPr userDrawn="1"/>
            </p:nvSpPr>
            <p:spPr bwMode="auto">
              <a:xfrm>
                <a:off x="106664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51" name="Rectangle 750"/>
              <p:cNvSpPr/>
              <p:nvPr userDrawn="1"/>
            </p:nvSpPr>
            <p:spPr bwMode="auto">
              <a:xfrm>
                <a:off x="111236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52" name="Rectangle 751"/>
              <p:cNvSpPr/>
              <p:nvPr userDrawn="1"/>
            </p:nvSpPr>
            <p:spPr bwMode="auto">
              <a:xfrm>
                <a:off x="115808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53" name="Rectangle 752"/>
              <p:cNvSpPr/>
              <p:nvPr userDrawn="1"/>
            </p:nvSpPr>
            <p:spPr bwMode="auto">
              <a:xfrm>
                <a:off x="120380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54" name="Rectangle 753"/>
              <p:cNvSpPr/>
              <p:nvPr/>
            </p:nvSpPr>
            <p:spPr bwMode="auto">
              <a:xfrm>
                <a:off x="-306388"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55" name="Rectangle 754"/>
              <p:cNvSpPr/>
              <p:nvPr userDrawn="1"/>
            </p:nvSpPr>
            <p:spPr bwMode="auto">
              <a:xfrm>
                <a:off x="1508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56" name="Rectangle 755"/>
              <p:cNvSpPr/>
              <p:nvPr userDrawn="1"/>
            </p:nvSpPr>
            <p:spPr bwMode="auto">
              <a:xfrm>
                <a:off x="6080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57" name="Rectangle 756"/>
              <p:cNvSpPr/>
              <p:nvPr userDrawn="1"/>
            </p:nvSpPr>
            <p:spPr bwMode="auto">
              <a:xfrm>
                <a:off x="10652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58" name="Rectangle 757"/>
              <p:cNvSpPr/>
              <p:nvPr userDrawn="1"/>
            </p:nvSpPr>
            <p:spPr bwMode="auto">
              <a:xfrm>
                <a:off x="15224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59" name="Rectangle 758"/>
              <p:cNvSpPr/>
              <p:nvPr userDrawn="1"/>
            </p:nvSpPr>
            <p:spPr bwMode="auto">
              <a:xfrm>
                <a:off x="19796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60" name="Rectangle 759"/>
              <p:cNvSpPr/>
              <p:nvPr userDrawn="1"/>
            </p:nvSpPr>
            <p:spPr bwMode="auto">
              <a:xfrm>
                <a:off x="24368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61" name="Rectangle 760"/>
              <p:cNvSpPr/>
              <p:nvPr/>
            </p:nvSpPr>
            <p:spPr bwMode="auto">
              <a:xfrm>
                <a:off x="28940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62" name="Rectangle 761"/>
              <p:cNvSpPr/>
              <p:nvPr userDrawn="1"/>
            </p:nvSpPr>
            <p:spPr bwMode="auto">
              <a:xfrm>
                <a:off x="33512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63" name="Rectangle 762"/>
              <p:cNvSpPr/>
              <p:nvPr userDrawn="1"/>
            </p:nvSpPr>
            <p:spPr bwMode="auto">
              <a:xfrm>
                <a:off x="38084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64" name="Rectangle 763"/>
              <p:cNvSpPr/>
              <p:nvPr userDrawn="1"/>
            </p:nvSpPr>
            <p:spPr bwMode="auto">
              <a:xfrm>
                <a:off x="42656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65" name="Rectangle 764"/>
              <p:cNvSpPr/>
              <p:nvPr userDrawn="1"/>
            </p:nvSpPr>
            <p:spPr bwMode="auto">
              <a:xfrm>
                <a:off x="47228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66" name="Rectangle 765"/>
              <p:cNvSpPr/>
              <p:nvPr userDrawn="1"/>
            </p:nvSpPr>
            <p:spPr bwMode="auto">
              <a:xfrm>
                <a:off x="51800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67" name="Rectangle 766"/>
              <p:cNvSpPr/>
              <p:nvPr userDrawn="1"/>
            </p:nvSpPr>
            <p:spPr bwMode="auto">
              <a:xfrm>
                <a:off x="56372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68" name="Rectangle 767"/>
              <p:cNvSpPr/>
              <p:nvPr/>
            </p:nvSpPr>
            <p:spPr bwMode="auto">
              <a:xfrm>
                <a:off x="60944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69" name="Rectangle 768"/>
              <p:cNvSpPr/>
              <p:nvPr userDrawn="1"/>
            </p:nvSpPr>
            <p:spPr bwMode="auto">
              <a:xfrm>
                <a:off x="65516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70" name="Rectangle 769"/>
              <p:cNvSpPr/>
              <p:nvPr userDrawn="1"/>
            </p:nvSpPr>
            <p:spPr bwMode="auto">
              <a:xfrm>
                <a:off x="70088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71" name="Rectangle 770"/>
              <p:cNvSpPr/>
              <p:nvPr userDrawn="1"/>
            </p:nvSpPr>
            <p:spPr bwMode="auto">
              <a:xfrm>
                <a:off x="74660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72" name="Rectangle 771"/>
              <p:cNvSpPr/>
              <p:nvPr userDrawn="1"/>
            </p:nvSpPr>
            <p:spPr bwMode="auto">
              <a:xfrm>
                <a:off x="79232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73" name="Rectangle 772"/>
              <p:cNvSpPr/>
              <p:nvPr userDrawn="1"/>
            </p:nvSpPr>
            <p:spPr bwMode="auto">
              <a:xfrm>
                <a:off x="83804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74" name="Rectangle 773"/>
              <p:cNvSpPr/>
              <p:nvPr userDrawn="1"/>
            </p:nvSpPr>
            <p:spPr bwMode="auto">
              <a:xfrm>
                <a:off x="88376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75" name="Rectangle 774"/>
              <p:cNvSpPr/>
              <p:nvPr/>
            </p:nvSpPr>
            <p:spPr bwMode="auto">
              <a:xfrm>
                <a:off x="92948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76" name="Rectangle 775"/>
              <p:cNvSpPr/>
              <p:nvPr userDrawn="1"/>
            </p:nvSpPr>
            <p:spPr bwMode="auto">
              <a:xfrm>
                <a:off x="97520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77" name="Rectangle 776"/>
              <p:cNvSpPr/>
              <p:nvPr userDrawn="1"/>
            </p:nvSpPr>
            <p:spPr bwMode="auto">
              <a:xfrm>
                <a:off x="102092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78" name="Rectangle 777"/>
              <p:cNvSpPr/>
              <p:nvPr userDrawn="1"/>
            </p:nvSpPr>
            <p:spPr bwMode="auto">
              <a:xfrm>
                <a:off x="106664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79" name="Rectangle 778"/>
              <p:cNvSpPr/>
              <p:nvPr userDrawn="1"/>
            </p:nvSpPr>
            <p:spPr bwMode="auto">
              <a:xfrm>
                <a:off x="111236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80" name="Rectangle 779"/>
              <p:cNvSpPr/>
              <p:nvPr userDrawn="1"/>
            </p:nvSpPr>
            <p:spPr bwMode="auto">
              <a:xfrm>
                <a:off x="115808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81" name="Rectangle 780"/>
              <p:cNvSpPr/>
              <p:nvPr userDrawn="1"/>
            </p:nvSpPr>
            <p:spPr bwMode="auto">
              <a:xfrm>
                <a:off x="120380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82" name="Rectangle 781"/>
              <p:cNvSpPr/>
              <p:nvPr/>
            </p:nvSpPr>
            <p:spPr bwMode="auto">
              <a:xfrm>
                <a:off x="-306388"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83" name="Rectangle 782"/>
              <p:cNvSpPr/>
              <p:nvPr userDrawn="1"/>
            </p:nvSpPr>
            <p:spPr bwMode="auto">
              <a:xfrm>
                <a:off x="1508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84" name="Rectangle 783"/>
              <p:cNvSpPr/>
              <p:nvPr userDrawn="1"/>
            </p:nvSpPr>
            <p:spPr bwMode="auto">
              <a:xfrm>
                <a:off x="6080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85" name="Rectangle 784"/>
              <p:cNvSpPr/>
              <p:nvPr userDrawn="1"/>
            </p:nvSpPr>
            <p:spPr bwMode="auto">
              <a:xfrm>
                <a:off x="10652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86" name="Rectangle 785"/>
              <p:cNvSpPr/>
              <p:nvPr userDrawn="1"/>
            </p:nvSpPr>
            <p:spPr bwMode="auto">
              <a:xfrm>
                <a:off x="15224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87" name="Rectangle 786"/>
              <p:cNvSpPr/>
              <p:nvPr userDrawn="1"/>
            </p:nvSpPr>
            <p:spPr bwMode="auto">
              <a:xfrm>
                <a:off x="19796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88" name="Rectangle 787"/>
              <p:cNvSpPr/>
              <p:nvPr userDrawn="1"/>
            </p:nvSpPr>
            <p:spPr bwMode="auto">
              <a:xfrm>
                <a:off x="24368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89" name="Rectangle 788"/>
              <p:cNvSpPr/>
              <p:nvPr/>
            </p:nvSpPr>
            <p:spPr bwMode="auto">
              <a:xfrm>
                <a:off x="28940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90" name="Rectangle 789"/>
              <p:cNvSpPr/>
              <p:nvPr userDrawn="1"/>
            </p:nvSpPr>
            <p:spPr bwMode="auto">
              <a:xfrm>
                <a:off x="33512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91" name="Rectangle 790"/>
              <p:cNvSpPr/>
              <p:nvPr userDrawn="1"/>
            </p:nvSpPr>
            <p:spPr bwMode="auto">
              <a:xfrm>
                <a:off x="38084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92" name="Rectangle 791"/>
              <p:cNvSpPr/>
              <p:nvPr userDrawn="1"/>
            </p:nvSpPr>
            <p:spPr bwMode="auto">
              <a:xfrm>
                <a:off x="42656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93" name="Rectangle 792"/>
              <p:cNvSpPr/>
              <p:nvPr userDrawn="1"/>
            </p:nvSpPr>
            <p:spPr bwMode="auto">
              <a:xfrm>
                <a:off x="47228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94" name="Rectangle 793"/>
              <p:cNvSpPr/>
              <p:nvPr userDrawn="1"/>
            </p:nvSpPr>
            <p:spPr bwMode="auto">
              <a:xfrm>
                <a:off x="51800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95" name="Rectangle 794"/>
              <p:cNvSpPr/>
              <p:nvPr userDrawn="1"/>
            </p:nvSpPr>
            <p:spPr bwMode="auto">
              <a:xfrm>
                <a:off x="56372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96" name="Rectangle 795"/>
              <p:cNvSpPr/>
              <p:nvPr/>
            </p:nvSpPr>
            <p:spPr bwMode="auto">
              <a:xfrm>
                <a:off x="60944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97" name="Rectangle 796"/>
              <p:cNvSpPr/>
              <p:nvPr userDrawn="1"/>
            </p:nvSpPr>
            <p:spPr bwMode="auto">
              <a:xfrm>
                <a:off x="65516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98" name="Rectangle 797"/>
              <p:cNvSpPr/>
              <p:nvPr userDrawn="1"/>
            </p:nvSpPr>
            <p:spPr bwMode="auto">
              <a:xfrm>
                <a:off x="70088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799" name="Rectangle 798"/>
              <p:cNvSpPr/>
              <p:nvPr userDrawn="1"/>
            </p:nvSpPr>
            <p:spPr bwMode="auto">
              <a:xfrm>
                <a:off x="74660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00" name="Rectangle 799"/>
              <p:cNvSpPr/>
              <p:nvPr userDrawn="1"/>
            </p:nvSpPr>
            <p:spPr bwMode="auto">
              <a:xfrm>
                <a:off x="79232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01" name="Rectangle 800"/>
              <p:cNvSpPr/>
              <p:nvPr userDrawn="1"/>
            </p:nvSpPr>
            <p:spPr bwMode="auto">
              <a:xfrm>
                <a:off x="83804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02" name="Rectangle 801"/>
              <p:cNvSpPr/>
              <p:nvPr userDrawn="1"/>
            </p:nvSpPr>
            <p:spPr bwMode="auto">
              <a:xfrm>
                <a:off x="88376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03" name="Rectangle 802"/>
              <p:cNvSpPr/>
              <p:nvPr/>
            </p:nvSpPr>
            <p:spPr bwMode="auto">
              <a:xfrm>
                <a:off x="92948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04" name="Rectangle 803"/>
              <p:cNvSpPr/>
              <p:nvPr userDrawn="1"/>
            </p:nvSpPr>
            <p:spPr bwMode="auto">
              <a:xfrm>
                <a:off x="97520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05" name="Rectangle 804"/>
              <p:cNvSpPr/>
              <p:nvPr userDrawn="1"/>
            </p:nvSpPr>
            <p:spPr bwMode="auto">
              <a:xfrm>
                <a:off x="102092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06" name="Rectangle 805"/>
              <p:cNvSpPr/>
              <p:nvPr userDrawn="1"/>
            </p:nvSpPr>
            <p:spPr bwMode="auto">
              <a:xfrm>
                <a:off x="106664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07" name="Rectangle 806"/>
              <p:cNvSpPr/>
              <p:nvPr userDrawn="1"/>
            </p:nvSpPr>
            <p:spPr bwMode="auto">
              <a:xfrm>
                <a:off x="111236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08" name="Rectangle 807"/>
              <p:cNvSpPr/>
              <p:nvPr userDrawn="1"/>
            </p:nvSpPr>
            <p:spPr bwMode="auto">
              <a:xfrm>
                <a:off x="115808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09" name="Rectangle 808"/>
              <p:cNvSpPr/>
              <p:nvPr userDrawn="1"/>
            </p:nvSpPr>
            <p:spPr bwMode="auto">
              <a:xfrm>
                <a:off x="120380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10" name="Rectangle 809"/>
              <p:cNvSpPr/>
              <p:nvPr/>
            </p:nvSpPr>
            <p:spPr bwMode="auto">
              <a:xfrm>
                <a:off x="-306388"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11" name="Rectangle 810"/>
              <p:cNvSpPr/>
              <p:nvPr userDrawn="1"/>
            </p:nvSpPr>
            <p:spPr bwMode="auto">
              <a:xfrm>
                <a:off x="1508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12" name="Rectangle 811"/>
              <p:cNvSpPr/>
              <p:nvPr userDrawn="1"/>
            </p:nvSpPr>
            <p:spPr bwMode="auto">
              <a:xfrm>
                <a:off x="6080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13" name="Rectangle 812"/>
              <p:cNvSpPr/>
              <p:nvPr userDrawn="1"/>
            </p:nvSpPr>
            <p:spPr bwMode="auto">
              <a:xfrm>
                <a:off x="10652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14" name="Rectangle 813"/>
              <p:cNvSpPr/>
              <p:nvPr userDrawn="1"/>
            </p:nvSpPr>
            <p:spPr bwMode="auto">
              <a:xfrm>
                <a:off x="15224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15" name="Rectangle 814"/>
              <p:cNvSpPr/>
              <p:nvPr userDrawn="1"/>
            </p:nvSpPr>
            <p:spPr bwMode="auto">
              <a:xfrm>
                <a:off x="19796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16" name="Rectangle 815"/>
              <p:cNvSpPr/>
              <p:nvPr userDrawn="1"/>
            </p:nvSpPr>
            <p:spPr bwMode="auto">
              <a:xfrm>
                <a:off x="24368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17" name="Rectangle 816"/>
              <p:cNvSpPr/>
              <p:nvPr/>
            </p:nvSpPr>
            <p:spPr bwMode="auto">
              <a:xfrm>
                <a:off x="28940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18" name="Rectangle 817"/>
              <p:cNvSpPr/>
              <p:nvPr userDrawn="1"/>
            </p:nvSpPr>
            <p:spPr bwMode="auto">
              <a:xfrm>
                <a:off x="33512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19" name="Rectangle 818"/>
              <p:cNvSpPr/>
              <p:nvPr userDrawn="1"/>
            </p:nvSpPr>
            <p:spPr bwMode="auto">
              <a:xfrm>
                <a:off x="38084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20" name="Rectangle 819"/>
              <p:cNvSpPr/>
              <p:nvPr userDrawn="1"/>
            </p:nvSpPr>
            <p:spPr bwMode="auto">
              <a:xfrm>
                <a:off x="42656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21" name="Rectangle 820"/>
              <p:cNvSpPr/>
              <p:nvPr userDrawn="1"/>
            </p:nvSpPr>
            <p:spPr bwMode="auto">
              <a:xfrm>
                <a:off x="47228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22" name="Rectangle 821"/>
              <p:cNvSpPr/>
              <p:nvPr userDrawn="1"/>
            </p:nvSpPr>
            <p:spPr bwMode="auto">
              <a:xfrm>
                <a:off x="51800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23" name="Rectangle 822"/>
              <p:cNvSpPr/>
              <p:nvPr userDrawn="1"/>
            </p:nvSpPr>
            <p:spPr bwMode="auto">
              <a:xfrm>
                <a:off x="56372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24" name="Rectangle 823"/>
              <p:cNvSpPr/>
              <p:nvPr/>
            </p:nvSpPr>
            <p:spPr bwMode="auto">
              <a:xfrm>
                <a:off x="60944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25" name="Rectangle 824"/>
              <p:cNvSpPr/>
              <p:nvPr userDrawn="1"/>
            </p:nvSpPr>
            <p:spPr bwMode="auto">
              <a:xfrm>
                <a:off x="65516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26" name="Rectangle 825"/>
              <p:cNvSpPr/>
              <p:nvPr userDrawn="1"/>
            </p:nvSpPr>
            <p:spPr bwMode="auto">
              <a:xfrm>
                <a:off x="70088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27" name="Rectangle 826"/>
              <p:cNvSpPr/>
              <p:nvPr userDrawn="1"/>
            </p:nvSpPr>
            <p:spPr bwMode="auto">
              <a:xfrm>
                <a:off x="74660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28" name="Rectangle 827"/>
              <p:cNvSpPr/>
              <p:nvPr userDrawn="1"/>
            </p:nvSpPr>
            <p:spPr bwMode="auto">
              <a:xfrm>
                <a:off x="79232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29" name="Rectangle 828"/>
              <p:cNvSpPr/>
              <p:nvPr userDrawn="1"/>
            </p:nvSpPr>
            <p:spPr bwMode="auto">
              <a:xfrm>
                <a:off x="83804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30" name="Rectangle 829"/>
              <p:cNvSpPr/>
              <p:nvPr userDrawn="1"/>
            </p:nvSpPr>
            <p:spPr bwMode="auto">
              <a:xfrm>
                <a:off x="88376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31" name="Rectangle 830"/>
              <p:cNvSpPr/>
              <p:nvPr/>
            </p:nvSpPr>
            <p:spPr bwMode="auto">
              <a:xfrm>
                <a:off x="92948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32" name="Rectangle 831"/>
              <p:cNvSpPr/>
              <p:nvPr userDrawn="1"/>
            </p:nvSpPr>
            <p:spPr bwMode="auto">
              <a:xfrm>
                <a:off x="97520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33" name="Rectangle 832"/>
              <p:cNvSpPr/>
              <p:nvPr userDrawn="1"/>
            </p:nvSpPr>
            <p:spPr bwMode="auto">
              <a:xfrm>
                <a:off x="102092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34" name="Rectangle 833"/>
              <p:cNvSpPr/>
              <p:nvPr userDrawn="1"/>
            </p:nvSpPr>
            <p:spPr bwMode="auto">
              <a:xfrm>
                <a:off x="106664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35" name="Rectangle 834"/>
              <p:cNvSpPr/>
              <p:nvPr userDrawn="1"/>
            </p:nvSpPr>
            <p:spPr bwMode="auto">
              <a:xfrm>
                <a:off x="111236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36" name="Rectangle 835"/>
              <p:cNvSpPr/>
              <p:nvPr userDrawn="1"/>
            </p:nvSpPr>
            <p:spPr bwMode="auto">
              <a:xfrm>
                <a:off x="115808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37" name="Rectangle 836"/>
              <p:cNvSpPr/>
              <p:nvPr userDrawn="1"/>
            </p:nvSpPr>
            <p:spPr bwMode="auto">
              <a:xfrm>
                <a:off x="120380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38" name="Rectangle 837"/>
              <p:cNvSpPr/>
              <p:nvPr/>
            </p:nvSpPr>
            <p:spPr bwMode="auto">
              <a:xfrm>
                <a:off x="-306388"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39" name="Rectangle 838"/>
              <p:cNvSpPr/>
              <p:nvPr userDrawn="1"/>
            </p:nvSpPr>
            <p:spPr bwMode="auto">
              <a:xfrm>
                <a:off x="1508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40" name="Rectangle 839"/>
              <p:cNvSpPr/>
              <p:nvPr userDrawn="1"/>
            </p:nvSpPr>
            <p:spPr bwMode="auto">
              <a:xfrm>
                <a:off x="6080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41" name="Rectangle 840"/>
              <p:cNvSpPr/>
              <p:nvPr userDrawn="1"/>
            </p:nvSpPr>
            <p:spPr bwMode="auto">
              <a:xfrm>
                <a:off x="10652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42" name="Rectangle 841"/>
              <p:cNvSpPr/>
              <p:nvPr userDrawn="1"/>
            </p:nvSpPr>
            <p:spPr bwMode="auto">
              <a:xfrm>
                <a:off x="15224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43" name="Rectangle 842"/>
              <p:cNvSpPr/>
              <p:nvPr userDrawn="1"/>
            </p:nvSpPr>
            <p:spPr bwMode="auto">
              <a:xfrm>
                <a:off x="19796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44" name="Rectangle 843"/>
              <p:cNvSpPr/>
              <p:nvPr userDrawn="1"/>
            </p:nvSpPr>
            <p:spPr bwMode="auto">
              <a:xfrm>
                <a:off x="24368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45" name="Rectangle 844"/>
              <p:cNvSpPr/>
              <p:nvPr/>
            </p:nvSpPr>
            <p:spPr bwMode="auto">
              <a:xfrm>
                <a:off x="28940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46" name="Rectangle 845"/>
              <p:cNvSpPr/>
              <p:nvPr userDrawn="1"/>
            </p:nvSpPr>
            <p:spPr bwMode="auto">
              <a:xfrm>
                <a:off x="33512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47" name="Rectangle 846"/>
              <p:cNvSpPr/>
              <p:nvPr userDrawn="1"/>
            </p:nvSpPr>
            <p:spPr bwMode="auto">
              <a:xfrm>
                <a:off x="38084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48" name="Rectangle 847"/>
              <p:cNvSpPr/>
              <p:nvPr userDrawn="1"/>
            </p:nvSpPr>
            <p:spPr bwMode="auto">
              <a:xfrm>
                <a:off x="42656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49" name="Rectangle 848"/>
              <p:cNvSpPr/>
              <p:nvPr userDrawn="1"/>
            </p:nvSpPr>
            <p:spPr bwMode="auto">
              <a:xfrm>
                <a:off x="47228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50" name="Rectangle 849"/>
              <p:cNvSpPr/>
              <p:nvPr userDrawn="1"/>
            </p:nvSpPr>
            <p:spPr bwMode="auto">
              <a:xfrm>
                <a:off x="51800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51" name="Rectangle 850"/>
              <p:cNvSpPr/>
              <p:nvPr userDrawn="1"/>
            </p:nvSpPr>
            <p:spPr bwMode="auto">
              <a:xfrm>
                <a:off x="56372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52" name="Rectangle 851"/>
              <p:cNvSpPr/>
              <p:nvPr/>
            </p:nvSpPr>
            <p:spPr bwMode="auto">
              <a:xfrm>
                <a:off x="60944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53" name="Rectangle 852"/>
              <p:cNvSpPr/>
              <p:nvPr userDrawn="1"/>
            </p:nvSpPr>
            <p:spPr bwMode="auto">
              <a:xfrm>
                <a:off x="65516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54" name="Rectangle 853"/>
              <p:cNvSpPr/>
              <p:nvPr userDrawn="1"/>
            </p:nvSpPr>
            <p:spPr bwMode="auto">
              <a:xfrm>
                <a:off x="70088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55" name="Rectangle 854"/>
              <p:cNvSpPr/>
              <p:nvPr userDrawn="1"/>
            </p:nvSpPr>
            <p:spPr bwMode="auto">
              <a:xfrm>
                <a:off x="74660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56" name="Rectangle 855"/>
              <p:cNvSpPr/>
              <p:nvPr userDrawn="1"/>
            </p:nvSpPr>
            <p:spPr bwMode="auto">
              <a:xfrm>
                <a:off x="79232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57" name="Rectangle 856"/>
              <p:cNvSpPr/>
              <p:nvPr userDrawn="1"/>
            </p:nvSpPr>
            <p:spPr bwMode="auto">
              <a:xfrm>
                <a:off x="83804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58" name="Rectangle 857"/>
              <p:cNvSpPr/>
              <p:nvPr userDrawn="1"/>
            </p:nvSpPr>
            <p:spPr bwMode="auto">
              <a:xfrm>
                <a:off x="88376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59" name="Rectangle 858"/>
              <p:cNvSpPr/>
              <p:nvPr/>
            </p:nvSpPr>
            <p:spPr bwMode="auto">
              <a:xfrm>
                <a:off x="92948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60" name="Rectangle 859"/>
              <p:cNvSpPr/>
              <p:nvPr userDrawn="1"/>
            </p:nvSpPr>
            <p:spPr bwMode="auto">
              <a:xfrm>
                <a:off x="97520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61" name="Rectangle 860"/>
              <p:cNvSpPr/>
              <p:nvPr userDrawn="1"/>
            </p:nvSpPr>
            <p:spPr bwMode="auto">
              <a:xfrm>
                <a:off x="102092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62" name="Rectangle 861"/>
              <p:cNvSpPr/>
              <p:nvPr userDrawn="1"/>
            </p:nvSpPr>
            <p:spPr bwMode="auto">
              <a:xfrm>
                <a:off x="106664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63" name="Rectangle 862"/>
              <p:cNvSpPr/>
              <p:nvPr userDrawn="1"/>
            </p:nvSpPr>
            <p:spPr bwMode="auto">
              <a:xfrm>
                <a:off x="111236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64" name="Rectangle 863"/>
              <p:cNvSpPr/>
              <p:nvPr userDrawn="1"/>
            </p:nvSpPr>
            <p:spPr bwMode="auto">
              <a:xfrm>
                <a:off x="115808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65" name="Rectangle 864"/>
              <p:cNvSpPr/>
              <p:nvPr userDrawn="1"/>
            </p:nvSpPr>
            <p:spPr bwMode="auto">
              <a:xfrm>
                <a:off x="120380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66" name="Rectangle 865"/>
              <p:cNvSpPr/>
              <p:nvPr/>
            </p:nvSpPr>
            <p:spPr bwMode="auto">
              <a:xfrm>
                <a:off x="-306388"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67" name="Rectangle 866"/>
              <p:cNvSpPr/>
              <p:nvPr userDrawn="1"/>
            </p:nvSpPr>
            <p:spPr bwMode="auto">
              <a:xfrm>
                <a:off x="1508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68" name="Rectangle 867"/>
              <p:cNvSpPr/>
              <p:nvPr userDrawn="1"/>
            </p:nvSpPr>
            <p:spPr bwMode="auto">
              <a:xfrm>
                <a:off x="6080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69" name="Rectangle 868"/>
              <p:cNvSpPr/>
              <p:nvPr userDrawn="1"/>
            </p:nvSpPr>
            <p:spPr bwMode="auto">
              <a:xfrm>
                <a:off x="10652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70" name="Rectangle 869"/>
              <p:cNvSpPr/>
              <p:nvPr userDrawn="1"/>
            </p:nvSpPr>
            <p:spPr bwMode="auto">
              <a:xfrm>
                <a:off x="15224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71" name="Rectangle 870"/>
              <p:cNvSpPr/>
              <p:nvPr userDrawn="1"/>
            </p:nvSpPr>
            <p:spPr bwMode="auto">
              <a:xfrm>
                <a:off x="19796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72" name="Rectangle 871"/>
              <p:cNvSpPr/>
              <p:nvPr userDrawn="1"/>
            </p:nvSpPr>
            <p:spPr bwMode="auto">
              <a:xfrm>
                <a:off x="24368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73" name="Rectangle 872"/>
              <p:cNvSpPr/>
              <p:nvPr/>
            </p:nvSpPr>
            <p:spPr bwMode="auto">
              <a:xfrm>
                <a:off x="28940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74" name="Rectangle 873"/>
              <p:cNvSpPr/>
              <p:nvPr userDrawn="1"/>
            </p:nvSpPr>
            <p:spPr bwMode="auto">
              <a:xfrm>
                <a:off x="33512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75" name="Rectangle 874"/>
              <p:cNvSpPr/>
              <p:nvPr userDrawn="1"/>
            </p:nvSpPr>
            <p:spPr bwMode="auto">
              <a:xfrm>
                <a:off x="38084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76" name="Rectangle 875"/>
              <p:cNvSpPr/>
              <p:nvPr userDrawn="1"/>
            </p:nvSpPr>
            <p:spPr bwMode="auto">
              <a:xfrm>
                <a:off x="42656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77" name="Rectangle 876"/>
              <p:cNvSpPr/>
              <p:nvPr userDrawn="1"/>
            </p:nvSpPr>
            <p:spPr bwMode="auto">
              <a:xfrm>
                <a:off x="47228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78" name="Rectangle 877"/>
              <p:cNvSpPr/>
              <p:nvPr userDrawn="1"/>
            </p:nvSpPr>
            <p:spPr bwMode="auto">
              <a:xfrm>
                <a:off x="51800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79" name="Rectangle 878"/>
              <p:cNvSpPr/>
              <p:nvPr userDrawn="1"/>
            </p:nvSpPr>
            <p:spPr bwMode="auto">
              <a:xfrm>
                <a:off x="56372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80" name="Rectangle 879"/>
              <p:cNvSpPr/>
              <p:nvPr/>
            </p:nvSpPr>
            <p:spPr bwMode="auto">
              <a:xfrm>
                <a:off x="60944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81" name="Rectangle 880"/>
              <p:cNvSpPr/>
              <p:nvPr userDrawn="1"/>
            </p:nvSpPr>
            <p:spPr bwMode="auto">
              <a:xfrm>
                <a:off x="65516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82" name="Rectangle 881"/>
              <p:cNvSpPr/>
              <p:nvPr userDrawn="1"/>
            </p:nvSpPr>
            <p:spPr bwMode="auto">
              <a:xfrm>
                <a:off x="70088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83" name="Rectangle 882"/>
              <p:cNvSpPr/>
              <p:nvPr userDrawn="1"/>
            </p:nvSpPr>
            <p:spPr bwMode="auto">
              <a:xfrm>
                <a:off x="74660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84" name="Rectangle 883"/>
              <p:cNvSpPr/>
              <p:nvPr userDrawn="1"/>
            </p:nvSpPr>
            <p:spPr bwMode="auto">
              <a:xfrm>
                <a:off x="79232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85" name="Rectangle 884"/>
              <p:cNvSpPr/>
              <p:nvPr userDrawn="1"/>
            </p:nvSpPr>
            <p:spPr bwMode="auto">
              <a:xfrm>
                <a:off x="83804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86" name="Rectangle 885"/>
              <p:cNvSpPr/>
              <p:nvPr userDrawn="1"/>
            </p:nvSpPr>
            <p:spPr bwMode="auto">
              <a:xfrm>
                <a:off x="88376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87" name="Rectangle 886"/>
              <p:cNvSpPr/>
              <p:nvPr/>
            </p:nvSpPr>
            <p:spPr bwMode="auto">
              <a:xfrm>
                <a:off x="92948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88" name="Rectangle 887"/>
              <p:cNvSpPr/>
              <p:nvPr userDrawn="1"/>
            </p:nvSpPr>
            <p:spPr bwMode="auto">
              <a:xfrm>
                <a:off x="97520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89" name="Rectangle 888"/>
              <p:cNvSpPr/>
              <p:nvPr userDrawn="1"/>
            </p:nvSpPr>
            <p:spPr bwMode="auto">
              <a:xfrm>
                <a:off x="102092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90" name="Rectangle 889"/>
              <p:cNvSpPr/>
              <p:nvPr userDrawn="1"/>
            </p:nvSpPr>
            <p:spPr bwMode="auto">
              <a:xfrm>
                <a:off x="106664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91" name="Rectangle 890"/>
              <p:cNvSpPr/>
              <p:nvPr userDrawn="1"/>
            </p:nvSpPr>
            <p:spPr bwMode="auto">
              <a:xfrm>
                <a:off x="111236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92" name="Rectangle 891"/>
              <p:cNvSpPr/>
              <p:nvPr userDrawn="1"/>
            </p:nvSpPr>
            <p:spPr bwMode="auto">
              <a:xfrm>
                <a:off x="115808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93" name="Rectangle 892"/>
              <p:cNvSpPr/>
              <p:nvPr userDrawn="1"/>
            </p:nvSpPr>
            <p:spPr bwMode="auto">
              <a:xfrm>
                <a:off x="120380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94" name="Rectangle 893"/>
              <p:cNvSpPr/>
              <p:nvPr/>
            </p:nvSpPr>
            <p:spPr bwMode="auto">
              <a:xfrm>
                <a:off x="-306388"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95" name="Rectangle 894"/>
              <p:cNvSpPr/>
              <p:nvPr userDrawn="1"/>
            </p:nvSpPr>
            <p:spPr bwMode="auto">
              <a:xfrm>
                <a:off x="1508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96" name="Rectangle 895"/>
              <p:cNvSpPr/>
              <p:nvPr userDrawn="1"/>
            </p:nvSpPr>
            <p:spPr bwMode="auto">
              <a:xfrm>
                <a:off x="6080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97" name="Rectangle 896"/>
              <p:cNvSpPr/>
              <p:nvPr userDrawn="1"/>
            </p:nvSpPr>
            <p:spPr bwMode="auto">
              <a:xfrm>
                <a:off x="10652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98" name="Rectangle 897"/>
              <p:cNvSpPr/>
              <p:nvPr userDrawn="1"/>
            </p:nvSpPr>
            <p:spPr bwMode="auto">
              <a:xfrm>
                <a:off x="15224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899" name="Rectangle 898"/>
              <p:cNvSpPr/>
              <p:nvPr userDrawn="1"/>
            </p:nvSpPr>
            <p:spPr bwMode="auto">
              <a:xfrm>
                <a:off x="19796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00" name="Rectangle 899"/>
              <p:cNvSpPr/>
              <p:nvPr userDrawn="1"/>
            </p:nvSpPr>
            <p:spPr bwMode="auto">
              <a:xfrm>
                <a:off x="24368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01" name="Rectangle 900"/>
              <p:cNvSpPr/>
              <p:nvPr/>
            </p:nvSpPr>
            <p:spPr bwMode="auto">
              <a:xfrm>
                <a:off x="28940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02" name="Rectangle 901"/>
              <p:cNvSpPr/>
              <p:nvPr userDrawn="1"/>
            </p:nvSpPr>
            <p:spPr bwMode="auto">
              <a:xfrm>
                <a:off x="33512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03" name="Rectangle 902"/>
              <p:cNvSpPr/>
              <p:nvPr userDrawn="1"/>
            </p:nvSpPr>
            <p:spPr bwMode="auto">
              <a:xfrm>
                <a:off x="38084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04" name="Rectangle 903"/>
              <p:cNvSpPr/>
              <p:nvPr userDrawn="1"/>
            </p:nvSpPr>
            <p:spPr bwMode="auto">
              <a:xfrm>
                <a:off x="42656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05" name="Rectangle 904"/>
              <p:cNvSpPr/>
              <p:nvPr userDrawn="1"/>
            </p:nvSpPr>
            <p:spPr bwMode="auto">
              <a:xfrm>
                <a:off x="47228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06" name="Rectangle 905"/>
              <p:cNvSpPr/>
              <p:nvPr userDrawn="1"/>
            </p:nvSpPr>
            <p:spPr bwMode="auto">
              <a:xfrm>
                <a:off x="51800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07" name="Rectangle 906"/>
              <p:cNvSpPr/>
              <p:nvPr userDrawn="1"/>
            </p:nvSpPr>
            <p:spPr bwMode="auto">
              <a:xfrm>
                <a:off x="56372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08" name="Rectangle 907"/>
              <p:cNvSpPr/>
              <p:nvPr/>
            </p:nvSpPr>
            <p:spPr bwMode="auto">
              <a:xfrm>
                <a:off x="60944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09" name="Rectangle 908"/>
              <p:cNvSpPr/>
              <p:nvPr userDrawn="1"/>
            </p:nvSpPr>
            <p:spPr bwMode="auto">
              <a:xfrm>
                <a:off x="65516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10" name="Rectangle 909"/>
              <p:cNvSpPr/>
              <p:nvPr userDrawn="1"/>
            </p:nvSpPr>
            <p:spPr bwMode="auto">
              <a:xfrm>
                <a:off x="70088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11" name="Rectangle 910"/>
              <p:cNvSpPr/>
              <p:nvPr userDrawn="1"/>
            </p:nvSpPr>
            <p:spPr bwMode="auto">
              <a:xfrm>
                <a:off x="74660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12" name="Rectangle 911"/>
              <p:cNvSpPr/>
              <p:nvPr userDrawn="1"/>
            </p:nvSpPr>
            <p:spPr bwMode="auto">
              <a:xfrm>
                <a:off x="79232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13" name="Rectangle 912"/>
              <p:cNvSpPr/>
              <p:nvPr userDrawn="1"/>
            </p:nvSpPr>
            <p:spPr bwMode="auto">
              <a:xfrm>
                <a:off x="83804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14" name="Rectangle 913"/>
              <p:cNvSpPr/>
              <p:nvPr userDrawn="1"/>
            </p:nvSpPr>
            <p:spPr bwMode="auto">
              <a:xfrm>
                <a:off x="88376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15" name="Rectangle 914"/>
              <p:cNvSpPr/>
              <p:nvPr/>
            </p:nvSpPr>
            <p:spPr bwMode="auto">
              <a:xfrm>
                <a:off x="92948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16" name="Rectangle 915"/>
              <p:cNvSpPr/>
              <p:nvPr userDrawn="1"/>
            </p:nvSpPr>
            <p:spPr bwMode="auto">
              <a:xfrm>
                <a:off x="97520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17" name="Rectangle 916"/>
              <p:cNvSpPr/>
              <p:nvPr userDrawn="1"/>
            </p:nvSpPr>
            <p:spPr bwMode="auto">
              <a:xfrm>
                <a:off x="102092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18" name="Rectangle 917"/>
              <p:cNvSpPr/>
              <p:nvPr userDrawn="1"/>
            </p:nvSpPr>
            <p:spPr bwMode="auto">
              <a:xfrm>
                <a:off x="106664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19" name="Rectangle 918"/>
              <p:cNvSpPr/>
              <p:nvPr userDrawn="1"/>
            </p:nvSpPr>
            <p:spPr bwMode="auto">
              <a:xfrm>
                <a:off x="111236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20" name="Rectangle 919"/>
              <p:cNvSpPr/>
              <p:nvPr userDrawn="1"/>
            </p:nvSpPr>
            <p:spPr bwMode="auto">
              <a:xfrm>
                <a:off x="115808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21" name="Rectangle 920"/>
              <p:cNvSpPr/>
              <p:nvPr userDrawn="1"/>
            </p:nvSpPr>
            <p:spPr bwMode="auto">
              <a:xfrm>
                <a:off x="120380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22" name="Rectangle 921"/>
              <p:cNvSpPr/>
              <p:nvPr/>
            </p:nvSpPr>
            <p:spPr bwMode="auto">
              <a:xfrm>
                <a:off x="-306388"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23" name="Rectangle 922"/>
              <p:cNvSpPr/>
              <p:nvPr userDrawn="1"/>
            </p:nvSpPr>
            <p:spPr bwMode="auto">
              <a:xfrm>
                <a:off x="1508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24" name="Rectangle 923"/>
              <p:cNvSpPr/>
              <p:nvPr userDrawn="1"/>
            </p:nvSpPr>
            <p:spPr bwMode="auto">
              <a:xfrm>
                <a:off x="6080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25" name="Rectangle 924"/>
              <p:cNvSpPr/>
              <p:nvPr userDrawn="1"/>
            </p:nvSpPr>
            <p:spPr bwMode="auto">
              <a:xfrm>
                <a:off x="10652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26" name="Rectangle 925"/>
              <p:cNvSpPr/>
              <p:nvPr userDrawn="1"/>
            </p:nvSpPr>
            <p:spPr bwMode="auto">
              <a:xfrm>
                <a:off x="15224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27" name="Rectangle 926"/>
              <p:cNvSpPr/>
              <p:nvPr userDrawn="1"/>
            </p:nvSpPr>
            <p:spPr bwMode="auto">
              <a:xfrm>
                <a:off x="19796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28" name="Rectangle 927"/>
              <p:cNvSpPr/>
              <p:nvPr userDrawn="1"/>
            </p:nvSpPr>
            <p:spPr bwMode="auto">
              <a:xfrm>
                <a:off x="24368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29" name="Rectangle 928"/>
              <p:cNvSpPr/>
              <p:nvPr/>
            </p:nvSpPr>
            <p:spPr bwMode="auto">
              <a:xfrm>
                <a:off x="28940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30" name="Rectangle 929"/>
              <p:cNvSpPr/>
              <p:nvPr userDrawn="1"/>
            </p:nvSpPr>
            <p:spPr bwMode="auto">
              <a:xfrm>
                <a:off x="33512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31" name="Rectangle 930"/>
              <p:cNvSpPr/>
              <p:nvPr userDrawn="1"/>
            </p:nvSpPr>
            <p:spPr bwMode="auto">
              <a:xfrm>
                <a:off x="38084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32" name="Rectangle 931"/>
              <p:cNvSpPr/>
              <p:nvPr userDrawn="1"/>
            </p:nvSpPr>
            <p:spPr bwMode="auto">
              <a:xfrm>
                <a:off x="42656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33" name="Rectangle 932"/>
              <p:cNvSpPr/>
              <p:nvPr userDrawn="1"/>
            </p:nvSpPr>
            <p:spPr bwMode="auto">
              <a:xfrm>
                <a:off x="47228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34" name="Rectangle 933"/>
              <p:cNvSpPr/>
              <p:nvPr userDrawn="1"/>
            </p:nvSpPr>
            <p:spPr bwMode="auto">
              <a:xfrm>
                <a:off x="51800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35" name="Rectangle 934"/>
              <p:cNvSpPr/>
              <p:nvPr userDrawn="1"/>
            </p:nvSpPr>
            <p:spPr bwMode="auto">
              <a:xfrm>
                <a:off x="56372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36" name="Rectangle 935"/>
              <p:cNvSpPr/>
              <p:nvPr/>
            </p:nvSpPr>
            <p:spPr bwMode="auto">
              <a:xfrm>
                <a:off x="60944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37" name="Rectangle 936"/>
              <p:cNvSpPr/>
              <p:nvPr userDrawn="1"/>
            </p:nvSpPr>
            <p:spPr bwMode="auto">
              <a:xfrm>
                <a:off x="65516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38" name="Rectangle 937"/>
              <p:cNvSpPr/>
              <p:nvPr userDrawn="1"/>
            </p:nvSpPr>
            <p:spPr bwMode="auto">
              <a:xfrm>
                <a:off x="70088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39" name="Rectangle 938"/>
              <p:cNvSpPr/>
              <p:nvPr userDrawn="1"/>
            </p:nvSpPr>
            <p:spPr bwMode="auto">
              <a:xfrm>
                <a:off x="74660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40" name="Rectangle 939"/>
              <p:cNvSpPr/>
              <p:nvPr userDrawn="1"/>
            </p:nvSpPr>
            <p:spPr bwMode="auto">
              <a:xfrm>
                <a:off x="79232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41" name="Rectangle 940"/>
              <p:cNvSpPr/>
              <p:nvPr userDrawn="1"/>
            </p:nvSpPr>
            <p:spPr bwMode="auto">
              <a:xfrm>
                <a:off x="83804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42" name="Rectangle 941"/>
              <p:cNvSpPr/>
              <p:nvPr userDrawn="1"/>
            </p:nvSpPr>
            <p:spPr bwMode="auto">
              <a:xfrm>
                <a:off x="88376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43" name="Rectangle 942"/>
              <p:cNvSpPr/>
              <p:nvPr/>
            </p:nvSpPr>
            <p:spPr bwMode="auto">
              <a:xfrm>
                <a:off x="92948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44" name="Rectangle 943"/>
              <p:cNvSpPr/>
              <p:nvPr userDrawn="1"/>
            </p:nvSpPr>
            <p:spPr bwMode="auto">
              <a:xfrm>
                <a:off x="97520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45" name="Rectangle 944"/>
              <p:cNvSpPr/>
              <p:nvPr userDrawn="1"/>
            </p:nvSpPr>
            <p:spPr bwMode="auto">
              <a:xfrm>
                <a:off x="102092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46" name="Rectangle 945"/>
              <p:cNvSpPr/>
              <p:nvPr userDrawn="1"/>
            </p:nvSpPr>
            <p:spPr bwMode="auto">
              <a:xfrm>
                <a:off x="106664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47" name="Rectangle 946"/>
              <p:cNvSpPr/>
              <p:nvPr userDrawn="1"/>
            </p:nvSpPr>
            <p:spPr bwMode="auto">
              <a:xfrm>
                <a:off x="111236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48" name="Rectangle 947"/>
              <p:cNvSpPr/>
              <p:nvPr userDrawn="1"/>
            </p:nvSpPr>
            <p:spPr bwMode="auto">
              <a:xfrm>
                <a:off x="115808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49" name="Rectangle 948"/>
              <p:cNvSpPr/>
              <p:nvPr userDrawn="1"/>
            </p:nvSpPr>
            <p:spPr bwMode="auto">
              <a:xfrm>
                <a:off x="120380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50" name="Rectangle 949"/>
              <p:cNvSpPr/>
              <p:nvPr/>
            </p:nvSpPr>
            <p:spPr bwMode="auto">
              <a:xfrm>
                <a:off x="-306388"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51" name="Rectangle 950"/>
              <p:cNvSpPr/>
              <p:nvPr userDrawn="1"/>
            </p:nvSpPr>
            <p:spPr bwMode="auto">
              <a:xfrm>
                <a:off x="1508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52" name="Rectangle 951"/>
              <p:cNvSpPr/>
              <p:nvPr userDrawn="1"/>
            </p:nvSpPr>
            <p:spPr bwMode="auto">
              <a:xfrm>
                <a:off x="6080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53" name="Rectangle 952"/>
              <p:cNvSpPr/>
              <p:nvPr userDrawn="1"/>
            </p:nvSpPr>
            <p:spPr bwMode="auto">
              <a:xfrm>
                <a:off x="10652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54" name="Rectangle 953"/>
              <p:cNvSpPr/>
              <p:nvPr userDrawn="1"/>
            </p:nvSpPr>
            <p:spPr bwMode="auto">
              <a:xfrm>
                <a:off x="15224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55" name="Rectangle 954"/>
              <p:cNvSpPr/>
              <p:nvPr userDrawn="1"/>
            </p:nvSpPr>
            <p:spPr bwMode="auto">
              <a:xfrm>
                <a:off x="19796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56" name="Rectangle 955"/>
              <p:cNvSpPr/>
              <p:nvPr userDrawn="1"/>
            </p:nvSpPr>
            <p:spPr bwMode="auto">
              <a:xfrm>
                <a:off x="24368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57" name="Rectangle 956"/>
              <p:cNvSpPr/>
              <p:nvPr/>
            </p:nvSpPr>
            <p:spPr bwMode="auto">
              <a:xfrm>
                <a:off x="28940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58" name="Rectangle 957"/>
              <p:cNvSpPr/>
              <p:nvPr userDrawn="1"/>
            </p:nvSpPr>
            <p:spPr bwMode="auto">
              <a:xfrm>
                <a:off x="33512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59" name="Rectangle 958"/>
              <p:cNvSpPr/>
              <p:nvPr userDrawn="1"/>
            </p:nvSpPr>
            <p:spPr bwMode="auto">
              <a:xfrm>
                <a:off x="38084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60" name="Rectangle 959"/>
              <p:cNvSpPr/>
              <p:nvPr userDrawn="1"/>
            </p:nvSpPr>
            <p:spPr bwMode="auto">
              <a:xfrm>
                <a:off x="42656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61" name="Rectangle 960"/>
              <p:cNvSpPr/>
              <p:nvPr userDrawn="1"/>
            </p:nvSpPr>
            <p:spPr bwMode="auto">
              <a:xfrm>
                <a:off x="47228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62" name="Rectangle 961"/>
              <p:cNvSpPr/>
              <p:nvPr userDrawn="1"/>
            </p:nvSpPr>
            <p:spPr bwMode="auto">
              <a:xfrm>
                <a:off x="51800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63" name="Rectangle 962"/>
              <p:cNvSpPr/>
              <p:nvPr userDrawn="1"/>
            </p:nvSpPr>
            <p:spPr bwMode="auto">
              <a:xfrm>
                <a:off x="56372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64" name="Rectangle 963"/>
              <p:cNvSpPr/>
              <p:nvPr/>
            </p:nvSpPr>
            <p:spPr bwMode="auto">
              <a:xfrm>
                <a:off x="60944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65" name="Rectangle 964"/>
              <p:cNvSpPr/>
              <p:nvPr userDrawn="1"/>
            </p:nvSpPr>
            <p:spPr bwMode="auto">
              <a:xfrm>
                <a:off x="65516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66" name="Rectangle 965"/>
              <p:cNvSpPr/>
              <p:nvPr userDrawn="1"/>
            </p:nvSpPr>
            <p:spPr bwMode="auto">
              <a:xfrm>
                <a:off x="70088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67" name="Rectangle 966"/>
              <p:cNvSpPr/>
              <p:nvPr userDrawn="1"/>
            </p:nvSpPr>
            <p:spPr bwMode="auto">
              <a:xfrm>
                <a:off x="74660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68" name="Rectangle 967"/>
              <p:cNvSpPr/>
              <p:nvPr userDrawn="1"/>
            </p:nvSpPr>
            <p:spPr bwMode="auto">
              <a:xfrm>
                <a:off x="79232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69" name="Rectangle 968"/>
              <p:cNvSpPr/>
              <p:nvPr userDrawn="1"/>
            </p:nvSpPr>
            <p:spPr bwMode="auto">
              <a:xfrm>
                <a:off x="83804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70" name="Rectangle 969"/>
              <p:cNvSpPr/>
              <p:nvPr userDrawn="1"/>
            </p:nvSpPr>
            <p:spPr bwMode="auto">
              <a:xfrm>
                <a:off x="88376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71" name="Rectangle 970"/>
              <p:cNvSpPr/>
              <p:nvPr/>
            </p:nvSpPr>
            <p:spPr bwMode="auto">
              <a:xfrm>
                <a:off x="92948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72" name="Rectangle 971"/>
              <p:cNvSpPr/>
              <p:nvPr userDrawn="1"/>
            </p:nvSpPr>
            <p:spPr bwMode="auto">
              <a:xfrm>
                <a:off x="97520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73" name="Rectangle 972"/>
              <p:cNvSpPr/>
              <p:nvPr userDrawn="1"/>
            </p:nvSpPr>
            <p:spPr bwMode="auto">
              <a:xfrm>
                <a:off x="102092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74" name="Rectangle 973"/>
              <p:cNvSpPr/>
              <p:nvPr userDrawn="1"/>
            </p:nvSpPr>
            <p:spPr bwMode="auto">
              <a:xfrm>
                <a:off x="106664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75" name="Rectangle 974"/>
              <p:cNvSpPr/>
              <p:nvPr userDrawn="1"/>
            </p:nvSpPr>
            <p:spPr bwMode="auto">
              <a:xfrm>
                <a:off x="111236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76" name="Rectangle 975"/>
              <p:cNvSpPr/>
              <p:nvPr userDrawn="1"/>
            </p:nvSpPr>
            <p:spPr bwMode="auto">
              <a:xfrm>
                <a:off x="115808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77" name="Rectangle 976"/>
              <p:cNvSpPr/>
              <p:nvPr userDrawn="1"/>
            </p:nvSpPr>
            <p:spPr bwMode="auto">
              <a:xfrm>
                <a:off x="120380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78" name="Rectangle 977"/>
              <p:cNvSpPr/>
              <p:nvPr/>
            </p:nvSpPr>
            <p:spPr bwMode="auto">
              <a:xfrm>
                <a:off x="-306388"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79" name="Rectangle 978"/>
              <p:cNvSpPr/>
              <p:nvPr userDrawn="1"/>
            </p:nvSpPr>
            <p:spPr bwMode="auto">
              <a:xfrm>
                <a:off x="1508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80" name="Rectangle 979"/>
              <p:cNvSpPr/>
              <p:nvPr userDrawn="1"/>
            </p:nvSpPr>
            <p:spPr bwMode="auto">
              <a:xfrm>
                <a:off x="6080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81" name="Rectangle 980"/>
              <p:cNvSpPr/>
              <p:nvPr userDrawn="1"/>
            </p:nvSpPr>
            <p:spPr bwMode="auto">
              <a:xfrm>
                <a:off x="10652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82" name="Rectangle 981"/>
              <p:cNvSpPr/>
              <p:nvPr userDrawn="1"/>
            </p:nvSpPr>
            <p:spPr bwMode="auto">
              <a:xfrm>
                <a:off x="15224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83" name="Rectangle 982"/>
              <p:cNvSpPr/>
              <p:nvPr userDrawn="1"/>
            </p:nvSpPr>
            <p:spPr bwMode="auto">
              <a:xfrm>
                <a:off x="19796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84" name="Rectangle 983"/>
              <p:cNvSpPr/>
              <p:nvPr userDrawn="1"/>
            </p:nvSpPr>
            <p:spPr bwMode="auto">
              <a:xfrm>
                <a:off x="24368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85" name="Rectangle 984"/>
              <p:cNvSpPr/>
              <p:nvPr/>
            </p:nvSpPr>
            <p:spPr bwMode="auto">
              <a:xfrm>
                <a:off x="28940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86" name="Rectangle 985"/>
              <p:cNvSpPr/>
              <p:nvPr userDrawn="1"/>
            </p:nvSpPr>
            <p:spPr bwMode="auto">
              <a:xfrm>
                <a:off x="33512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87" name="Rectangle 986"/>
              <p:cNvSpPr/>
              <p:nvPr userDrawn="1"/>
            </p:nvSpPr>
            <p:spPr bwMode="auto">
              <a:xfrm>
                <a:off x="38084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88" name="Rectangle 987"/>
              <p:cNvSpPr/>
              <p:nvPr userDrawn="1"/>
            </p:nvSpPr>
            <p:spPr bwMode="auto">
              <a:xfrm>
                <a:off x="42656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89" name="Rectangle 988"/>
              <p:cNvSpPr/>
              <p:nvPr userDrawn="1"/>
            </p:nvSpPr>
            <p:spPr bwMode="auto">
              <a:xfrm>
                <a:off x="47228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90" name="Rectangle 989"/>
              <p:cNvSpPr/>
              <p:nvPr userDrawn="1"/>
            </p:nvSpPr>
            <p:spPr bwMode="auto">
              <a:xfrm>
                <a:off x="51800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91" name="Rectangle 990"/>
              <p:cNvSpPr/>
              <p:nvPr userDrawn="1"/>
            </p:nvSpPr>
            <p:spPr bwMode="auto">
              <a:xfrm>
                <a:off x="56372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92" name="Rectangle 991"/>
              <p:cNvSpPr/>
              <p:nvPr/>
            </p:nvSpPr>
            <p:spPr bwMode="auto">
              <a:xfrm>
                <a:off x="60944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93" name="Rectangle 992"/>
              <p:cNvSpPr/>
              <p:nvPr userDrawn="1"/>
            </p:nvSpPr>
            <p:spPr bwMode="auto">
              <a:xfrm>
                <a:off x="65516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94" name="Rectangle 993"/>
              <p:cNvSpPr/>
              <p:nvPr userDrawn="1"/>
            </p:nvSpPr>
            <p:spPr bwMode="auto">
              <a:xfrm>
                <a:off x="70088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95" name="Rectangle 994"/>
              <p:cNvSpPr/>
              <p:nvPr userDrawn="1"/>
            </p:nvSpPr>
            <p:spPr bwMode="auto">
              <a:xfrm>
                <a:off x="74660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96" name="Rectangle 995"/>
              <p:cNvSpPr/>
              <p:nvPr userDrawn="1"/>
            </p:nvSpPr>
            <p:spPr bwMode="auto">
              <a:xfrm>
                <a:off x="79232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97" name="Rectangle 996"/>
              <p:cNvSpPr/>
              <p:nvPr userDrawn="1"/>
            </p:nvSpPr>
            <p:spPr bwMode="auto">
              <a:xfrm>
                <a:off x="83804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98" name="Rectangle 997"/>
              <p:cNvSpPr/>
              <p:nvPr userDrawn="1"/>
            </p:nvSpPr>
            <p:spPr bwMode="auto">
              <a:xfrm>
                <a:off x="88376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999" name="Rectangle 998"/>
              <p:cNvSpPr/>
              <p:nvPr/>
            </p:nvSpPr>
            <p:spPr bwMode="auto">
              <a:xfrm>
                <a:off x="92948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00" name="Rectangle 999"/>
              <p:cNvSpPr/>
              <p:nvPr userDrawn="1"/>
            </p:nvSpPr>
            <p:spPr bwMode="auto">
              <a:xfrm>
                <a:off x="97520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01" name="Rectangle 1000"/>
              <p:cNvSpPr/>
              <p:nvPr userDrawn="1"/>
            </p:nvSpPr>
            <p:spPr bwMode="auto">
              <a:xfrm>
                <a:off x="102092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02" name="Rectangle 1001"/>
              <p:cNvSpPr/>
              <p:nvPr userDrawn="1"/>
            </p:nvSpPr>
            <p:spPr bwMode="auto">
              <a:xfrm>
                <a:off x="106664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03" name="Rectangle 1002"/>
              <p:cNvSpPr/>
              <p:nvPr userDrawn="1"/>
            </p:nvSpPr>
            <p:spPr bwMode="auto">
              <a:xfrm>
                <a:off x="111236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04" name="Rectangle 1003"/>
              <p:cNvSpPr/>
              <p:nvPr userDrawn="1"/>
            </p:nvSpPr>
            <p:spPr bwMode="auto">
              <a:xfrm>
                <a:off x="115808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05" name="Rectangle 1004"/>
              <p:cNvSpPr/>
              <p:nvPr userDrawn="1"/>
            </p:nvSpPr>
            <p:spPr bwMode="auto">
              <a:xfrm>
                <a:off x="120380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06" name="Rectangle 1005"/>
              <p:cNvSpPr/>
              <p:nvPr/>
            </p:nvSpPr>
            <p:spPr bwMode="auto">
              <a:xfrm>
                <a:off x="-306388"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07" name="Rectangle 1006"/>
              <p:cNvSpPr/>
              <p:nvPr userDrawn="1"/>
            </p:nvSpPr>
            <p:spPr bwMode="auto">
              <a:xfrm>
                <a:off x="1508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08" name="Rectangle 1007"/>
              <p:cNvSpPr/>
              <p:nvPr userDrawn="1"/>
            </p:nvSpPr>
            <p:spPr bwMode="auto">
              <a:xfrm>
                <a:off x="6080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09" name="Rectangle 1008"/>
              <p:cNvSpPr/>
              <p:nvPr userDrawn="1"/>
            </p:nvSpPr>
            <p:spPr bwMode="auto">
              <a:xfrm>
                <a:off x="10652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10" name="Rectangle 1009"/>
              <p:cNvSpPr/>
              <p:nvPr userDrawn="1"/>
            </p:nvSpPr>
            <p:spPr bwMode="auto">
              <a:xfrm>
                <a:off x="15224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11" name="Rectangle 1010"/>
              <p:cNvSpPr/>
              <p:nvPr userDrawn="1"/>
            </p:nvSpPr>
            <p:spPr bwMode="auto">
              <a:xfrm>
                <a:off x="19796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12" name="Rectangle 1011"/>
              <p:cNvSpPr/>
              <p:nvPr userDrawn="1"/>
            </p:nvSpPr>
            <p:spPr bwMode="auto">
              <a:xfrm>
                <a:off x="24368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13" name="Rectangle 1012"/>
              <p:cNvSpPr/>
              <p:nvPr/>
            </p:nvSpPr>
            <p:spPr bwMode="auto">
              <a:xfrm>
                <a:off x="28940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14" name="Rectangle 1013"/>
              <p:cNvSpPr/>
              <p:nvPr userDrawn="1"/>
            </p:nvSpPr>
            <p:spPr bwMode="auto">
              <a:xfrm>
                <a:off x="33512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15" name="Rectangle 1014"/>
              <p:cNvSpPr/>
              <p:nvPr userDrawn="1"/>
            </p:nvSpPr>
            <p:spPr bwMode="auto">
              <a:xfrm>
                <a:off x="38084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16" name="Rectangle 1015"/>
              <p:cNvSpPr/>
              <p:nvPr userDrawn="1"/>
            </p:nvSpPr>
            <p:spPr bwMode="auto">
              <a:xfrm>
                <a:off x="42656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17" name="Rectangle 1016"/>
              <p:cNvSpPr/>
              <p:nvPr userDrawn="1"/>
            </p:nvSpPr>
            <p:spPr bwMode="auto">
              <a:xfrm>
                <a:off x="47228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18" name="Rectangle 1017"/>
              <p:cNvSpPr/>
              <p:nvPr userDrawn="1"/>
            </p:nvSpPr>
            <p:spPr bwMode="auto">
              <a:xfrm>
                <a:off x="51800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19" name="Rectangle 1018"/>
              <p:cNvSpPr/>
              <p:nvPr userDrawn="1"/>
            </p:nvSpPr>
            <p:spPr bwMode="auto">
              <a:xfrm>
                <a:off x="56372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20" name="Rectangle 1019"/>
              <p:cNvSpPr/>
              <p:nvPr/>
            </p:nvSpPr>
            <p:spPr bwMode="auto">
              <a:xfrm>
                <a:off x="60944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21" name="Rectangle 1020"/>
              <p:cNvSpPr/>
              <p:nvPr userDrawn="1"/>
            </p:nvSpPr>
            <p:spPr bwMode="auto">
              <a:xfrm>
                <a:off x="65516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22" name="Rectangle 1021"/>
              <p:cNvSpPr/>
              <p:nvPr userDrawn="1"/>
            </p:nvSpPr>
            <p:spPr bwMode="auto">
              <a:xfrm>
                <a:off x="70088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23" name="Rectangle 1022"/>
              <p:cNvSpPr/>
              <p:nvPr userDrawn="1"/>
            </p:nvSpPr>
            <p:spPr bwMode="auto">
              <a:xfrm>
                <a:off x="74660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24" name="Rectangle 1023"/>
              <p:cNvSpPr/>
              <p:nvPr userDrawn="1"/>
            </p:nvSpPr>
            <p:spPr bwMode="auto">
              <a:xfrm>
                <a:off x="79232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25" name="Rectangle 1024"/>
              <p:cNvSpPr/>
              <p:nvPr userDrawn="1"/>
            </p:nvSpPr>
            <p:spPr bwMode="auto">
              <a:xfrm>
                <a:off x="83804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26" name="Rectangle 1025"/>
              <p:cNvSpPr/>
              <p:nvPr userDrawn="1"/>
            </p:nvSpPr>
            <p:spPr bwMode="auto">
              <a:xfrm>
                <a:off x="88376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27" name="Rectangle 1026"/>
              <p:cNvSpPr/>
              <p:nvPr/>
            </p:nvSpPr>
            <p:spPr bwMode="auto">
              <a:xfrm>
                <a:off x="92948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28" name="Rectangle 1027"/>
              <p:cNvSpPr/>
              <p:nvPr userDrawn="1"/>
            </p:nvSpPr>
            <p:spPr bwMode="auto">
              <a:xfrm>
                <a:off x="97520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29" name="Rectangle 1028"/>
              <p:cNvSpPr/>
              <p:nvPr userDrawn="1"/>
            </p:nvSpPr>
            <p:spPr bwMode="auto">
              <a:xfrm>
                <a:off x="102092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30" name="Rectangle 1029"/>
              <p:cNvSpPr/>
              <p:nvPr userDrawn="1"/>
            </p:nvSpPr>
            <p:spPr bwMode="auto">
              <a:xfrm>
                <a:off x="106664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31" name="Rectangle 1030"/>
              <p:cNvSpPr/>
              <p:nvPr userDrawn="1"/>
            </p:nvSpPr>
            <p:spPr bwMode="auto">
              <a:xfrm>
                <a:off x="111236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32" name="Rectangle 1031"/>
              <p:cNvSpPr/>
              <p:nvPr userDrawn="1"/>
            </p:nvSpPr>
            <p:spPr bwMode="auto">
              <a:xfrm>
                <a:off x="115808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33" name="Rectangle 1032"/>
              <p:cNvSpPr/>
              <p:nvPr userDrawn="1"/>
            </p:nvSpPr>
            <p:spPr bwMode="auto">
              <a:xfrm>
                <a:off x="120380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34" name="Rectangle 1033"/>
              <p:cNvSpPr/>
              <p:nvPr/>
            </p:nvSpPr>
            <p:spPr bwMode="auto">
              <a:xfrm>
                <a:off x="-306388"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35" name="Rectangle 1034"/>
              <p:cNvSpPr/>
              <p:nvPr userDrawn="1"/>
            </p:nvSpPr>
            <p:spPr bwMode="auto">
              <a:xfrm>
                <a:off x="1508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36" name="Rectangle 1035"/>
              <p:cNvSpPr/>
              <p:nvPr userDrawn="1"/>
            </p:nvSpPr>
            <p:spPr bwMode="auto">
              <a:xfrm>
                <a:off x="6080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37" name="Rectangle 1036"/>
              <p:cNvSpPr/>
              <p:nvPr userDrawn="1"/>
            </p:nvSpPr>
            <p:spPr bwMode="auto">
              <a:xfrm>
                <a:off x="10652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38" name="Rectangle 1037"/>
              <p:cNvSpPr/>
              <p:nvPr userDrawn="1"/>
            </p:nvSpPr>
            <p:spPr bwMode="auto">
              <a:xfrm>
                <a:off x="15224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39" name="Rectangle 1038"/>
              <p:cNvSpPr/>
              <p:nvPr userDrawn="1"/>
            </p:nvSpPr>
            <p:spPr bwMode="auto">
              <a:xfrm>
                <a:off x="19796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40" name="Rectangle 1039"/>
              <p:cNvSpPr/>
              <p:nvPr userDrawn="1"/>
            </p:nvSpPr>
            <p:spPr bwMode="auto">
              <a:xfrm>
                <a:off x="24368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41" name="Rectangle 1040"/>
              <p:cNvSpPr/>
              <p:nvPr/>
            </p:nvSpPr>
            <p:spPr bwMode="auto">
              <a:xfrm>
                <a:off x="28940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42" name="Rectangle 1041"/>
              <p:cNvSpPr/>
              <p:nvPr userDrawn="1"/>
            </p:nvSpPr>
            <p:spPr bwMode="auto">
              <a:xfrm>
                <a:off x="33512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43" name="Rectangle 1042"/>
              <p:cNvSpPr/>
              <p:nvPr userDrawn="1"/>
            </p:nvSpPr>
            <p:spPr bwMode="auto">
              <a:xfrm>
                <a:off x="38084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44" name="Rectangle 1043"/>
              <p:cNvSpPr/>
              <p:nvPr userDrawn="1"/>
            </p:nvSpPr>
            <p:spPr bwMode="auto">
              <a:xfrm>
                <a:off x="42656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45" name="Rectangle 1044"/>
              <p:cNvSpPr/>
              <p:nvPr userDrawn="1"/>
            </p:nvSpPr>
            <p:spPr bwMode="auto">
              <a:xfrm>
                <a:off x="47228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46" name="Rectangle 1045"/>
              <p:cNvSpPr/>
              <p:nvPr userDrawn="1"/>
            </p:nvSpPr>
            <p:spPr bwMode="auto">
              <a:xfrm>
                <a:off x="51800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47" name="Rectangle 1046"/>
              <p:cNvSpPr/>
              <p:nvPr userDrawn="1"/>
            </p:nvSpPr>
            <p:spPr bwMode="auto">
              <a:xfrm>
                <a:off x="56372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48" name="Rectangle 1047"/>
              <p:cNvSpPr/>
              <p:nvPr/>
            </p:nvSpPr>
            <p:spPr bwMode="auto">
              <a:xfrm>
                <a:off x="60944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49" name="Rectangle 1048"/>
              <p:cNvSpPr/>
              <p:nvPr userDrawn="1"/>
            </p:nvSpPr>
            <p:spPr bwMode="auto">
              <a:xfrm>
                <a:off x="65516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50" name="Rectangle 1049"/>
              <p:cNvSpPr/>
              <p:nvPr userDrawn="1"/>
            </p:nvSpPr>
            <p:spPr bwMode="auto">
              <a:xfrm>
                <a:off x="70088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51" name="Rectangle 1050"/>
              <p:cNvSpPr/>
              <p:nvPr userDrawn="1"/>
            </p:nvSpPr>
            <p:spPr bwMode="auto">
              <a:xfrm>
                <a:off x="74660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52" name="Rectangle 1051"/>
              <p:cNvSpPr/>
              <p:nvPr userDrawn="1"/>
            </p:nvSpPr>
            <p:spPr bwMode="auto">
              <a:xfrm>
                <a:off x="79232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53" name="Rectangle 1052"/>
              <p:cNvSpPr/>
              <p:nvPr userDrawn="1"/>
            </p:nvSpPr>
            <p:spPr bwMode="auto">
              <a:xfrm>
                <a:off x="83804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54" name="Rectangle 1053"/>
              <p:cNvSpPr/>
              <p:nvPr userDrawn="1"/>
            </p:nvSpPr>
            <p:spPr bwMode="auto">
              <a:xfrm>
                <a:off x="88376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55" name="Rectangle 1054"/>
              <p:cNvSpPr/>
              <p:nvPr/>
            </p:nvSpPr>
            <p:spPr bwMode="auto">
              <a:xfrm>
                <a:off x="92948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56" name="Rectangle 1055"/>
              <p:cNvSpPr/>
              <p:nvPr userDrawn="1"/>
            </p:nvSpPr>
            <p:spPr bwMode="auto">
              <a:xfrm>
                <a:off x="97520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57" name="Rectangle 1056"/>
              <p:cNvSpPr/>
              <p:nvPr userDrawn="1"/>
            </p:nvSpPr>
            <p:spPr bwMode="auto">
              <a:xfrm>
                <a:off x="102092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58" name="Rectangle 1057"/>
              <p:cNvSpPr/>
              <p:nvPr userDrawn="1"/>
            </p:nvSpPr>
            <p:spPr bwMode="auto">
              <a:xfrm>
                <a:off x="106664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59" name="Rectangle 1058"/>
              <p:cNvSpPr/>
              <p:nvPr userDrawn="1"/>
            </p:nvSpPr>
            <p:spPr bwMode="auto">
              <a:xfrm>
                <a:off x="111236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60" name="Rectangle 1059"/>
              <p:cNvSpPr/>
              <p:nvPr userDrawn="1"/>
            </p:nvSpPr>
            <p:spPr bwMode="auto">
              <a:xfrm>
                <a:off x="115808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61" name="Rectangle 1060"/>
              <p:cNvSpPr/>
              <p:nvPr userDrawn="1"/>
            </p:nvSpPr>
            <p:spPr bwMode="auto">
              <a:xfrm>
                <a:off x="120380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62" name="Rectangle 1061"/>
              <p:cNvSpPr/>
              <p:nvPr/>
            </p:nvSpPr>
            <p:spPr bwMode="auto">
              <a:xfrm>
                <a:off x="-306388"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63" name="Rectangle 1062"/>
              <p:cNvSpPr/>
              <p:nvPr userDrawn="1"/>
            </p:nvSpPr>
            <p:spPr bwMode="auto">
              <a:xfrm>
                <a:off x="1508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64" name="Rectangle 1063"/>
              <p:cNvSpPr/>
              <p:nvPr userDrawn="1"/>
            </p:nvSpPr>
            <p:spPr bwMode="auto">
              <a:xfrm>
                <a:off x="6080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65" name="Rectangle 1064"/>
              <p:cNvSpPr/>
              <p:nvPr userDrawn="1"/>
            </p:nvSpPr>
            <p:spPr bwMode="auto">
              <a:xfrm>
                <a:off x="10652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66" name="Rectangle 1065"/>
              <p:cNvSpPr/>
              <p:nvPr userDrawn="1"/>
            </p:nvSpPr>
            <p:spPr bwMode="auto">
              <a:xfrm>
                <a:off x="15224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67" name="Rectangle 1066"/>
              <p:cNvSpPr/>
              <p:nvPr userDrawn="1"/>
            </p:nvSpPr>
            <p:spPr bwMode="auto">
              <a:xfrm>
                <a:off x="19796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68" name="Rectangle 1067"/>
              <p:cNvSpPr/>
              <p:nvPr userDrawn="1"/>
            </p:nvSpPr>
            <p:spPr bwMode="auto">
              <a:xfrm>
                <a:off x="24368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69" name="Rectangle 1068"/>
              <p:cNvSpPr/>
              <p:nvPr/>
            </p:nvSpPr>
            <p:spPr bwMode="auto">
              <a:xfrm>
                <a:off x="28940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70" name="Rectangle 1069"/>
              <p:cNvSpPr/>
              <p:nvPr userDrawn="1"/>
            </p:nvSpPr>
            <p:spPr bwMode="auto">
              <a:xfrm>
                <a:off x="33512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71" name="Rectangle 1070"/>
              <p:cNvSpPr/>
              <p:nvPr userDrawn="1"/>
            </p:nvSpPr>
            <p:spPr bwMode="auto">
              <a:xfrm>
                <a:off x="38084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72" name="Rectangle 1071"/>
              <p:cNvSpPr/>
              <p:nvPr userDrawn="1"/>
            </p:nvSpPr>
            <p:spPr bwMode="auto">
              <a:xfrm>
                <a:off x="42656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73" name="Rectangle 1072"/>
              <p:cNvSpPr/>
              <p:nvPr userDrawn="1"/>
            </p:nvSpPr>
            <p:spPr bwMode="auto">
              <a:xfrm>
                <a:off x="47228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74" name="Rectangle 1073"/>
              <p:cNvSpPr/>
              <p:nvPr userDrawn="1"/>
            </p:nvSpPr>
            <p:spPr bwMode="auto">
              <a:xfrm>
                <a:off x="51800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75" name="Rectangle 1074"/>
              <p:cNvSpPr/>
              <p:nvPr userDrawn="1"/>
            </p:nvSpPr>
            <p:spPr bwMode="auto">
              <a:xfrm>
                <a:off x="56372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76" name="Rectangle 1075"/>
              <p:cNvSpPr/>
              <p:nvPr/>
            </p:nvSpPr>
            <p:spPr bwMode="auto">
              <a:xfrm>
                <a:off x="60944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77" name="Rectangle 1076"/>
              <p:cNvSpPr/>
              <p:nvPr userDrawn="1"/>
            </p:nvSpPr>
            <p:spPr bwMode="auto">
              <a:xfrm>
                <a:off x="65516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78" name="Rectangle 1077"/>
              <p:cNvSpPr/>
              <p:nvPr userDrawn="1"/>
            </p:nvSpPr>
            <p:spPr bwMode="auto">
              <a:xfrm>
                <a:off x="70088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79" name="Rectangle 1078"/>
              <p:cNvSpPr/>
              <p:nvPr userDrawn="1"/>
            </p:nvSpPr>
            <p:spPr bwMode="auto">
              <a:xfrm>
                <a:off x="74660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80" name="Rectangle 1079"/>
              <p:cNvSpPr/>
              <p:nvPr userDrawn="1"/>
            </p:nvSpPr>
            <p:spPr bwMode="auto">
              <a:xfrm>
                <a:off x="79232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81" name="Rectangle 1080"/>
              <p:cNvSpPr/>
              <p:nvPr userDrawn="1"/>
            </p:nvSpPr>
            <p:spPr bwMode="auto">
              <a:xfrm>
                <a:off x="83804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82" name="Rectangle 1081"/>
              <p:cNvSpPr/>
              <p:nvPr userDrawn="1"/>
            </p:nvSpPr>
            <p:spPr bwMode="auto">
              <a:xfrm>
                <a:off x="88376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83" name="Rectangle 1082"/>
              <p:cNvSpPr/>
              <p:nvPr/>
            </p:nvSpPr>
            <p:spPr bwMode="auto">
              <a:xfrm>
                <a:off x="92948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84" name="Rectangle 1083"/>
              <p:cNvSpPr/>
              <p:nvPr userDrawn="1"/>
            </p:nvSpPr>
            <p:spPr bwMode="auto">
              <a:xfrm>
                <a:off x="97520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85" name="Rectangle 1084"/>
              <p:cNvSpPr/>
              <p:nvPr userDrawn="1"/>
            </p:nvSpPr>
            <p:spPr bwMode="auto">
              <a:xfrm>
                <a:off x="102092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86" name="Rectangle 1085"/>
              <p:cNvSpPr/>
              <p:nvPr userDrawn="1"/>
            </p:nvSpPr>
            <p:spPr bwMode="auto">
              <a:xfrm>
                <a:off x="106664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87" name="Rectangle 1086"/>
              <p:cNvSpPr/>
              <p:nvPr userDrawn="1"/>
            </p:nvSpPr>
            <p:spPr bwMode="auto">
              <a:xfrm>
                <a:off x="111236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88" name="Rectangle 1087"/>
              <p:cNvSpPr/>
              <p:nvPr userDrawn="1"/>
            </p:nvSpPr>
            <p:spPr bwMode="auto">
              <a:xfrm>
                <a:off x="115808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sp>
            <p:nvSpPr>
              <p:cNvPr id="1089" name="Rectangle 1088"/>
              <p:cNvSpPr/>
              <p:nvPr userDrawn="1"/>
            </p:nvSpPr>
            <p:spPr bwMode="auto">
              <a:xfrm>
                <a:off x="120380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461" fontAlgn="base">
                  <a:spcBef>
                    <a:spcPct val="0"/>
                  </a:spcBef>
                  <a:spcAft>
                    <a:spcPct val="0"/>
                  </a:spcAft>
                </a:pPr>
                <a:endParaRPr lang="en-US" sz="2266" dirty="0" smtClean="0">
                  <a:gradFill>
                    <a:gsLst>
                      <a:gs pos="0">
                        <a:srgbClr val="FFFFFF"/>
                      </a:gs>
                      <a:gs pos="100000">
                        <a:srgbClr val="FFFFFF"/>
                      </a:gs>
                    </a:gsLst>
                    <a:lin ang="5400000" scaled="0"/>
                  </a:gradFill>
                  <a:latin typeface="Segoe UI" pitchFamily="34" charset="0"/>
                </a:endParaRPr>
              </a:p>
            </p:txBody>
          </p:sp>
        </p:grpSp>
        <p:grpSp>
          <p:nvGrpSpPr>
            <p:cNvPr id="1114" name="grid lines - 1&quot; - horizontal"/>
            <p:cNvGrpSpPr/>
            <p:nvPr userDrawn="1"/>
          </p:nvGrpSpPr>
          <p:grpSpPr>
            <a:xfrm>
              <a:off x="-304396" y="-228600"/>
              <a:ext cx="12801600" cy="7315200"/>
              <a:chOff x="-304396" y="-228600"/>
              <a:chExt cx="12801600" cy="7315200"/>
            </a:xfrm>
          </p:grpSpPr>
          <p:cxnSp>
            <p:nvCxnSpPr>
              <p:cNvPr id="1105" name="Straight Connector 1104"/>
              <p:cNvCxnSpPr/>
              <p:nvPr userDrawn="1"/>
            </p:nvCxnSpPr>
            <p:spPr>
              <a:xfrm rot="16200000" flipV="1">
                <a:off x="6096404" y="-2971800"/>
                <a:ext cx="0" cy="12801600"/>
              </a:xfrm>
              <a:prstGeom prst="line">
                <a:avLst/>
              </a:prstGeom>
              <a:ln>
                <a:solidFill>
                  <a:srgbClr val="292929">
                    <a:alpha val="59000"/>
                  </a:srgbClr>
                </a:solidFill>
              </a:ln>
            </p:spPr>
            <p:style>
              <a:lnRef idx="1">
                <a:schemeClr val="accent1"/>
              </a:lnRef>
              <a:fillRef idx="0">
                <a:schemeClr val="accent1"/>
              </a:fillRef>
              <a:effectRef idx="0">
                <a:schemeClr val="accent1"/>
              </a:effectRef>
              <a:fontRef idx="minor">
                <a:schemeClr val="tx1"/>
              </a:fontRef>
            </p:style>
          </p:cxnSp>
          <p:cxnSp>
            <p:nvCxnSpPr>
              <p:cNvPr id="1106" name="Straight Connector 1105"/>
              <p:cNvCxnSpPr/>
              <p:nvPr userDrawn="1"/>
            </p:nvCxnSpPr>
            <p:spPr>
              <a:xfrm rot="16200000" flipV="1">
                <a:off x="6096404" y="-2057400"/>
                <a:ext cx="0" cy="128016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7" name="Straight Connector 1106"/>
              <p:cNvCxnSpPr/>
              <p:nvPr userDrawn="1"/>
            </p:nvCxnSpPr>
            <p:spPr>
              <a:xfrm rot="16200000" flipV="1">
                <a:off x="6096404" y="-1143000"/>
                <a:ext cx="0" cy="128016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8" name="Straight Connector 1107"/>
              <p:cNvCxnSpPr/>
              <p:nvPr userDrawn="1"/>
            </p:nvCxnSpPr>
            <p:spPr>
              <a:xfrm rot="16200000" flipV="1">
                <a:off x="6096404" y="-228600"/>
                <a:ext cx="0" cy="128016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9" name="Straight Connector 1108"/>
              <p:cNvCxnSpPr/>
              <p:nvPr userDrawn="1"/>
            </p:nvCxnSpPr>
            <p:spPr>
              <a:xfrm rot="16200000" flipV="1">
                <a:off x="6096404" y="685800"/>
                <a:ext cx="0" cy="128016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10" name="Straight Connector 1109"/>
              <p:cNvCxnSpPr/>
              <p:nvPr userDrawn="1"/>
            </p:nvCxnSpPr>
            <p:spPr>
              <a:xfrm rot="16200000" flipV="1">
                <a:off x="6096404" y="-3886200"/>
                <a:ext cx="0" cy="128016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11" name="Straight Connector 1110"/>
              <p:cNvCxnSpPr/>
              <p:nvPr userDrawn="1"/>
            </p:nvCxnSpPr>
            <p:spPr>
              <a:xfrm rot="16200000" flipV="1">
                <a:off x="6096404" y="-4800600"/>
                <a:ext cx="0" cy="128016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12" name="Straight Connector 1111"/>
              <p:cNvCxnSpPr/>
              <p:nvPr userDrawn="1"/>
            </p:nvCxnSpPr>
            <p:spPr>
              <a:xfrm rot="16200000" flipV="1">
                <a:off x="6096404" y="-5715000"/>
                <a:ext cx="0" cy="128016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13" name="Straight Connector 1112"/>
              <p:cNvCxnSpPr/>
              <p:nvPr userDrawn="1"/>
            </p:nvCxnSpPr>
            <p:spPr>
              <a:xfrm rot="16200000" flipV="1">
                <a:off x="6096404" y="-6629400"/>
                <a:ext cx="0" cy="128016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grpSp>
        <p:grpSp>
          <p:nvGrpSpPr>
            <p:cNvPr id="1117" name="grid lines - 1&quot; - vertical"/>
            <p:cNvGrpSpPr/>
            <p:nvPr userDrawn="1"/>
          </p:nvGrpSpPr>
          <p:grpSpPr>
            <a:xfrm>
              <a:off x="-304396" y="-228600"/>
              <a:ext cx="12799608" cy="7315200"/>
              <a:chOff x="-304396" y="-228600"/>
              <a:chExt cx="12799608" cy="7315200"/>
            </a:xfrm>
          </p:grpSpPr>
          <p:cxnSp>
            <p:nvCxnSpPr>
              <p:cNvPr id="1091" name="Straight Connector 1090"/>
              <p:cNvCxnSpPr/>
              <p:nvPr userDrawn="1"/>
            </p:nvCxnSpPr>
            <p:spPr>
              <a:xfrm>
                <a:off x="6096404" y="-228600"/>
                <a:ext cx="0" cy="7315200"/>
              </a:xfrm>
              <a:prstGeom prst="line">
                <a:avLst/>
              </a:prstGeom>
              <a:ln>
                <a:solidFill>
                  <a:srgbClr val="292929">
                    <a:alpha val="59000"/>
                  </a:srgbClr>
                </a:solidFill>
              </a:ln>
            </p:spPr>
            <p:style>
              <a:lnRef idx="1">
                <a:schemeClr val="accent1"/>
              </a:lnRef>
              <a:fillRef idx="0">
                <a:schemeClr val="accent1"/>
              </a:fillRef>
              <a:effectRef idx="0">
                <a:schemeClr val="accent1"/>
              </a:effectRef>
              <a:fontRef idx="minor">
                <a:schemeClr val="tx1"/>
              </a:fontRef>
            </p:style>
          </p:cxnSp>
          <p:cxnSp>
            <p:nvCxnSpPr>
              <p:cNvPr id="1093" name="Straight Connector 1092"/>
              <p:cNvCxnSpPr/>
              <p:nvPr userDrawn="1"/>
            </p:nvCxnSpPr>
            <p:spPr>
              <a:xfrm>
                <a:off x="8840600"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094" name="Straight Connector 1093"/>
              <p:cNvCxnSpPr/>
              <p:nvPr userDrawn="1"/>
            </p:nvCxnSpPr>
            <p:spPr>
              <a:xfrm>
                <a:off x="7011136"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095" name="Straight Connector 1094"/>
              <p:cNvCxnSpPr/>
              <p:nvPr userDrawn="1"/>
            </p:nvCxnSpPr>
            <p:spPr>
              <a:xfrm>
                <a:off x="7925868"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096" name="Straight Connector 1095"/>
              <p:cNvCxnSpPr/>
              <p:nvPr userDrawn="1"/>
            </p:nvCxnSpPr>
            <p:spPr>
              <a:xfrm>
                <a:off x="9755332"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097" name="Straight Connector 1096"/>
              <p:cNvCxnSpPr/>
              <p:nvPr userDrawn="1"/>
            </p:nvCxnSpPr>
            <p:spPr>
              <a:xfrm>
                <a:off x="10670064"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098" name="Straight Connector 1097"/>
              <p:cNvCxnSpPr/>
              <p:nvPr userDrawn="1"/>
            </p:nvCxnSpPr>
            <p:spPr>
              <a:xfrm>
                <a:off x="11584794"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099" name="Straight Connector 1098"/>
              <p:cNvCxnSpPr/>
              <p:nvPr userDrawn="1"/>
            </p:nvCxnSpPr>
            <p:spPr>
              <a:xfrm>
                <a:off x="5181672"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0" name="Straight Connector 1099"/>
              <p:cNvCxnSpPr/>
              <p:nvPr userDrawn="1"/>
            </p:nvCxnSpPr>
            <p:spPr>
              <a:xfrm>
                <a:off x="4266940"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1" name="Straight Connector 1100"/>
              <p:cNvCxnSpPr/>
              <p:nvPr userDrawn="1"/>
            </p:nvCxnSpPr>
            <p:spPr>
              <a:xfrm>
                <a:off x="3352208"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2" name="Straight Connector 1101"/>
              <p:cNvCxnSpPr/>
              <p:nvPr userDrawn="1"/>
            </p:nvCxnSpPr>
            <p:spPr>
              <a:xfrm>
                <a:off x="2437476"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3" name="Straight Connector 1102"/>
              <p:cNvCxnSpPr/>
              <p:nvPr userDrawn="1"/>
            </p:nvCxnSpPr>
            <p:spPr>
              <a:xfrm>
                <a:off x="1522744"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4" name="Straight Connector 1103"/>
              <p:cNvCxnSpPr/>
              <p:nvPr userDrawn="1"/>
            </p:nvCxnSpPr>
            <p:spPr>
              <a:xfrm>
                <a:off x="608012"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15" name="Straight Connector 1114"/>
              <p:cNvCxnSpPr/>
              <p:nvPr userDrawn="1"/>
            </p:nvCxnSpPr>
            <p:spPr>
              <a:xfrm>
                <a:off x="-304396"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16" name="Straight Connector 1115"/>
              <p:cNvCxnSpPr/>
              <p:nvPr userDrawn="1"/>
            </p:nvCxnSpPr>
            <p:spPr>
              <a:xfrm>
                <a:off x="12495212"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grpSp>
      </p:grpSp>
      <p:sp>
        <p:nvSpPr>
          <p:cNvPr id="543" name="Text Placeholder"/>
          <p:cNvSpPr>
            <a:spLocks noGrp="1"/>
          </p:cNvSpPr>
          <p:nvPr>
            <p:ph type="body" idx="1"/>
          </p:nvPr>
        </p:nvSpPr>
        <p:spPr>
          <a:xfrm>
            <a:off x="746126" y="1428451"/>
            <a:ext cx="10694987" cy="2000548"/>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Placeholder"/>
          <p:cNvSpPr>
            <a:spLocks noGrp="1"/>
          </p:cNvSpPr>
          <p:nvPr>
            <p:ph type="title"/>
          </p:nvPr>
        </p:nvSpPr>
        <p:spPr>
          <a:xfrm>
            <a:off x="747717" y="229634"/>
            <a:ext cx="10693399" cy="609399"/>
          </a:xfrm>
          <a:prstGeom prst="rect">
            <a:avLst/>
          </a:prstGeom>
        </p:spPr>
        <p:txBody>
          <a:bodyPr vert="horz" wrap="square" lIns="0" tIns="0" rIns="0" bIns="0" rtlCol="0" anchor="t">
            <a:spAutoFit/>
          </a:bodyPr>
          <a:lstStyle/>
          <a:p>
            <a:r>
              <a:rPr lang="en-US" dirty="0" smtClean="0"/>
              <a:t>Click to edit Master title style</a:t>
            </a:r>
            <a:endParaRPr lang="en-US" dirty="0"/>
          </a:p>
        </p:txBody>
      </p:sp>
    </p:spTree>
    <p:extLst>
      <p:ext uri="{BB962C8B-B14F-4D97-AF65-F5344CB8AC3E}">
        <p14:creationId xmlns:p14="http://schemas.microsoft.com/office/powerpoint/2010/main" val="2430778330"/>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Lst>
  <p:transition>
    <p:fade/>
  </p:transition>
  <p:timing>
    <p:tnLst>
      <p:par>
        <p:cTn id="1" dur="indefinite" restart="never" nodeType="tmRoot"/>
      </p:par>
    </p:tnLst>
  </p:timing>
  <p:txStyles>
    <p:titleStyle>
      <a:lvl1pPr algn="l" defTabSz="913725" rtl="0" eaLnBrk="1" latinLnBrk="0" hangingPunct="1">
        <a:lnSpc>
          <a:spcPct val="90000"/>
        </a:lnSpc>
        <a:spcBef>
          <a:spcPct val="0"/>
        </a:spcBef>
        <a:buNone/>
        <a:defRPr lang="en-US" sz="4399" b="0" kern="1200" cap="none" spc="-151" baseline="0" dirty="0" smtClean="0">
          <a:ln w="3175">
            <a:noFill/>
          </a:ln>
          <a:solidFill>
            <a:schemeClr val="tx2"/>
          </a:solidFill>
          <a:effectLst/>
          <a:latin typeface="Segoe UI Light" pitchFamily="34" charset="0"/>
          <a:ea typeface="+mn-ea"/>
          <a:cs typeface="Arial" charset="0"/>
        </a:defRPr>
      </a:lvl1pPr>
    </p:titleStyle>
    <p:bodyStyle>
      <a:lvl1pPr marL="290311" indent="-290311" algn="l" defTabSz="913725" rtl="0" eaLnBrk="1" latinLnBrk="0" hangingPunct="1">
        <a:lnSpc>
          <a:spcPct val="90000"/>
        </a:lnSpc>
        <a:spcBef>
          <a:spcPct val="20000"/>
        </a:spcBef>
        <a:buClrTx/>
        <a:buSzPct val="90000"/>
        <a:buFont typeface="Arial" pitchFamily="34" charset="0"/>
        <a:buChar char="•"/>
        <a:defRPr sz="3199" kern="1200">
          <a:gradFill>
            <a:gsLst>
              <a:gs pos="0">
                <a:schemeClr val="tx1"/>
              </a:gs>
              <a:gs pos="86000">
                <a:schemeClr val="tx1"/>
              </a:gs>
            </a:gsLst>
            <a:lin ang="5400000" scaled="0"/>
          </a:gradFill>
          <a:latin typeface="Segoe UI" pitchFamily="34" charset="0"/>
          <a:ea typeface="+mn-ea"/>
          <a:cs typeface="+mn-cs"/>
        </a:defRPr>
      </a:lvl1pPr>
      <a:lvl2pPr marL="588557" indent="-283962" algn="l" defTabSz="913725" rtl="0" eaLnBrk="1" latinLnBrk="0" hangingPunct="1">
        <a:lnSpc>
          <a:spcPct val="90000"/>
        </a:lnSpc>
        <a:spcBef>
          <a:spcPct val="20000"/>
        </a:spcBef>
        <a:buClrTx/>
        <a:buSzPct val="90000"/>
        <a:buFont typeface="Arial" pitchFamily="34" charset="0"/>
        <a:buChar char="•"/>
        <a:defRPr sz="2799" kern="1200">
          <a:gradFill>
            <a:gsLst>
              <a:gs pos="0">
                <a:schemeClr val="tx1"/>
              </a:gs>
              <a:gs pos="86000">
                <a:schemeClr val="tx1"/>
              </a:gs>
            </a:gsLst>
            <a:lin ang="5400000" scaled="0"/>
          </a:gradFill>
          <a:latin typeface="Segoe UI" pitchFamily="34" charset="0"/>
          <a:ea typeface="+mn-ea"/>
          <a:cs typeface="+mn-cs"/>
        </a:defRPr>
      </a:lvl2pPr>
      <a:lvl3pPr marL="883628" indent="-283962" algn="l" defTabSz="913725" rtl="0" eaLnBrk="1" latinLnBrk="0" hangingPunct="1">
        <a:lnSpc>
          <a:spcPct val="90000"/>
        </a:lnSpc>
        <a:spcBef>
          <a:spcPct val="20000"/>
        </a:spcBef>
        <a:buClrTx/>
        <a:buSzPct val="90000"/>
        <a:buFont typeface="Arial" pitchFamily="34" charset="0"/>
        <a:buChar char="•"/>
        <a:defRPr lang="en-US" sz="2399" kern="1200" dirty="0">
          <a:gradFill>
            <a:gsLst>
              <a:gs pos="0">
                <a:schemeClr val="tx1"/>
              </a:gs>
              <a:gs pos="86000">
                <a:schemeClr val="tx1"/>
              </a:gs>
            </a:gsLst>
            <a:lin ang="5400000" scaled="0"/>
          </a:gradFill>
          <a:latin typeface="Segoe UI" pitchFamily="34" charset="0"/>
          <a:ea typeface="+mn-ea"/>
          <a:cs typeface="+mn-cs"/>
        </a:defRPr>
      </a:lvl3pPr>
      <a:lvl4pPr marL="1146957" indent="-293485" algn="l" defTabSz="913725" rtl="0" eaLnBrk="1" latinLnBrk="0" hangingPunct="1">
        <a:lnSpc>
          <a:spcPct val="90000"/>
        </a:lnSpc>
        <a:spcBef>
          <a:spcPct val="20000"/>
        </a:spcBef>
        <a:buClrTx/>
        <a:buSzPct val="90000"/>
        <a:buFont typeface="Arial" pitchFamily="34" charset="0"/>
        <a:buChar char="•"/>
        <a:defRPr sz="2000" kern="1200">
          <a:gradFill>
            <a:gsLst>
              <a:gs pos="0">
                <a:schemeClr val="tx1"/>
              </a:gs>
              <a:gs pos="86000">
                <a:schemeClr val="tx1"/>
              </a:gs>
            </a:gsLst>
            <a:lin ang="5400000" scaled="0"/>
          </a:gradFill>
          <a:latin typeface="Segoe UI" pitchFamily="34" charset="0"/>
          <a:ea typeface="+mn-ea"/>
          <a:cs typeface="+mn-cs"/>
        </a:defRPr>
      </a:lvl4pPr>
      <a:lvl5pPr marL="1370637" indent="-223681" algn="l" defTabSz="913725" rtl="0" eaLnBrk="1" latinLnBrk="0" hangingPunct="1">
        <a:lnSpc>
          <a:spcPct val="90000"/>
        </a:lnSpc>
        <a:spcBef>
          <a:spcPct val="20000"/>
        </a:spcBef>
        <a:buClrTx/>
        <a:buSzPct val="90000"/>
        <a:buFont typeface="Arial" pitchFamily="34" charset="0"/>
        <a:buChar char="•"/>
        <a:defRPr sz="2000" kern="1200">
          <a:gradFill>
            <a:gsLst>
              <a:gs pos="0">
                <a:schemeClr val="tx1"/>
              </a:gs>
              <a:gs pos="86000">
                <a:schemeClr val="tx1"/>
              </a:gs>
            </a:gsLst>
            <a:lin ang="5400000" scaled="0"/>
          </a:gradFill>
          <a:latin typeface="Segoe UI" pitchFamily="34" charset="0"/>
          <a:ea typeface="+mn-ea"/>
          <a:cs typeface="+mn-cs"/>
        </a:defRPr>
      </a:lvl5pPr>
      <a:lvl6pPr marL="2512750" indent="-228434" algn="l" defTabSz="9137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599" indent="-228434" algn="l" defTabSz="9137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463" indent="-228434" algn="l" defTabSz="9137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325" indent="-228434" algn="l" defTabSz="9137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725" rtl="0" eaLnBrk="1" latinLnBrk="0" hangingPunct="1">
        <a:defRPr sz="1866" kern="1200">
          <a:solidFill>
            <a:schemeClr val="tx1"/>
          </a:solidFill>
          <a:latin typeface="+mn-lt"/>
          <a:ea typeface="+mn-ea"/>
          <a:cs typeface="+mn-cs"/>
        </a:defRPr>
      </a:lvl1pPr>
      <a:lvl2pPr marL="456851" algn="l" defTabSz="913725" rtl="0" eaLnBrk="1" latinLnBrk="0" hangingPunct="1">
        <a:defRPr sz="1866" kern="1200">
          <a:solidFill>
            <a:schemeClr val="tx1"/>
          </a:solidFill>
          <a:latin typeface="+mn-lt"/>
          <a:ea typeface="+mn-ea"/>
          <a:cs typeface="+mn-cs"/>
        </a:defRPr>
      </a:lvl2pPr>
      <a:lvl3pPr marL="913725" algn="l" defTabSz="913725" rtl="0" eaLnBrk="1" latinLnBrk="0" hangingPunct="1">
        <a:defRPr sz="1866" kern="1200">
          <a:solidFill>
            <a:schemeClr val="tx1"/>
          </a:solidFill>
          <a:latin typeface="+mn-lt"/>
          <a:ea typeface="+mn-ea"/>
          <a:cs typeface="+mn-cs"/>
        </a:defRPr>
      </a:lvl3pPr>
      <a:lvl4pPr marL="1370583" algn="l" defTabSz="913725" rtl="0" eaLnBrk="1" latinLnBrk="0" hangingPunct="1">
        <a:defRPr sz="1866" kern="1200">
          <a:solidFill>
            <a:schemeClr val="tx1"/>
          </a:solidFill>
          <a:latin typeface="+mn-lt"/>
          <a:ea typeface="+mn-ea"/>
          <a:cs typeface="+mn-cs"/>
        </a:defRPr>
      </a:lvl4pPr>
      <a:lvl5pPr marL="1827450" algn="l" defTabSz="913725" rtl="0" eaLnBrk="1" latinLnBrk="0" hangingPunct="1">
        <a:defRPr sz="1866" kern="1200">
          <a:solidFill>
            <a:schemeClr val="tx1"/>
          </a:solidFill>
          <a:latin typeface="+mn-lt"/>
          <a:ea typeface="+mn-ea"/>
          <a:cs typeface="+mn-cs"/>
        </a:defRPr>
      </a:lvl5pPr>
      <a:lvl6pPr marL="2284298" algn="l" defTabSz="913725" rtl="0" eaLnBrk="1" latinLnBrk="0" hangingPunct="1">
        <a:defRPr sz="1866" kern="1200">
          <a:solidFill>
            <a:schemeClr val="tx1"/>
          </a:solidFill>
          <a:latin typeface="+mn-lt"/>
          <a:ea typeface="+mn-ea"/>
          <a:cs typeface="+mn-cs"/>
        </a:defRPr>
      </a:lvl6pPr>
      <a:lvl7pPr marL="2741168" algn="l" defTabSz="913725" rtl="0" eaLnBrk="1" latinLnBrk="0" hangingPunct="1">
        <a:defRPr sz="1866" kern="1200">
          <a:solidFill>
            <a:schemeClr val="tx1"/>
          </a:solidFill>
          <a:latin typeface="+mn-lt"/>
          <a:ea typeface="+mn-ea"/>
          <a:cs typeface="+mn-cs"/>
        </a:defRPr>
      </a:lvl7pPr>
      <a:lvl8pPr marL="3198032" algn="l" defTabSz="913725" rtl="0" eaLnBrk="1" latinLnBrk="0" hangingPunct="1">
        <a:defRPr sz="1866" kern="1200">
          <a:solidFill>
            <a:schemeClr val="tx1"/>
          </a:solidFill>
          <a:latin typeface="+mn-lt"/>
          <a:ea typeface="+mn-ea"/>
          <a:cs typeface="+mn-cs"/>
        </a:defRPr>
      </a:lvl8pPr>
      <a:lvl9pPr marL="3654898" algn="l" defTabSz="913725" rtl="0" eaLnBrk="1" latinLnBrk="0" hangingPunct="1">
        <a:defRPr sz="186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1118" name=".5&quot; x .5&quot; GRID" hidden="1"/>
          <p:cNvGrpSpPr/>
          <p:nvPr/>
        </p:nvGrpSpPr>
        <p:grpSpPr>
          <a:xfrm>
            <a:off x="-306388" y="-228600"/>
            <a:ext cx="12803592" cy="7315200"/>
            <a:chOff x="-306388" y="-228600"/>
            <a:chExt cx="12803592" cy="7315200"/>
          </a:xfrm>
        </p:grpSpPr>
        <p:grpSp>
          <p:nvGrpSpPr>
            <p:cNvPr id="641" name=".5&quot; x .5&quot; grid"/>
            <p:cNvGrpSpPr/>
            <p:nvPr userDrawn="1"/>
          </p:nvGrpSpPr>
          <p:grpSpPr>
            <a:xfrm>
              <a:off x="-306388" y="-228600"/>
              <a:ext cx="12801600" cy="7315200"/>
              <a:chOff x="-306388" y="-155448"/>
              <a:chExt cx="12801600" cy="7315200"/>
            </a:xfrm>
          </p:grpSpPr>
          <p:sp>
            <p:nvSpPr>
              <p:cNvPr id="642" name="Rectangle 641"/>
              <p:cNvSpPr/>
              <p:nvPr/>
            </p:nvSpPr>
            <p:spPr bwMode="auto">
              <a:xfrm>
                <a:off x="-306388"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43" name="Rectangle 642"/>
              <p:cNvSpPr/>
              <p:nvPr userDrawn="1"/>
            </p:nvSpPr>
            <p:spPr bwMode="auto">
              <a:xfrm>
                <a:off x="1508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44" name="Rectangle 643"/>
              <p:cNvSpPr/>
              <p:nvPr userDrawn="1"/>
            </p:nvSpPr>
            <p:spPr bwMode="auto">
              <a:xfrm>
                <a:off x="6080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45" name="Rectangle 644"/>
              <p:cNvSpPr/>
              <p:nvPr userDrawn="1"/>
            </p:nvSpPr>
            <p:spPr bwMode="auto">
              <a:xfrm>
                <a:off x="10652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46" name="Rectangle 645"/>
              <p:cNvSpPr/>
              <p:nvPr userDrawn="1"/>
            </p:nvSpPr>
            <p:spPr bwMode="auto">
              <a:xfrm>
                <a:off x="15224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47" name="Rectangle 646"/>
              <p:cNvSpPr/>
              <p:nvPr userDrawn="1"/>
            </p:nvSpPr>
            <p:spPr bwMode="auto">
              <a:xfrm>
                <a:off x="19796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48" name="Rectangle 647"/>
              <p:cNvSpPr/>
              <p:nvPr userDrawn="1"/>
            </p:nvSpPr>
            <p:spPr bwMode="auto">
              <a:xfrm>
                <a:off x="24368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49" name="Rectangle 648"/>
              <p:cNvSpPr/>
              <p:nvPr/>
            </p:nvSpPr>
            <p:spPr bwMode="auto">
              <a:xfrm>
                <a:off x="28940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50" name="Rectangle 649"/>
              <p:cNvSpPr/>
              <p:nvPr userDrawn="1"/>
            </p:nvSpPr>
            <p:spPr bwMode="auto">
              <a:xfrm>
                <a:off x="33512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51" name="Rectangle 650"/>
              <p:cNvSpPr/>
              <p:nvPr userDrawn="1"/>
            </p:nvSpPr>
            <p:spPr bwMode="auto">
              <a:xfrm>
                <a:off x="38084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52" name="Rectangle 651"/>
              <p:cNvSpPr/>
              <p:nvPr userDrawn="1"/>
            </p:nvSpPr>
            <p:spPr bwMode="auto">
              <a:xfrm>
                <a:off x="42656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53" name="Rectangle 652"/>
              <p:cNvSpPr/>
              <p:nvPr userDrawn="1"/>
            </p:nvSpPr>
            <p:spPr bwMode="auto">
              <a:xfrm>
                <a:off x="47228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54" name="Rectangle 653"/>
              <p:cNvSpPr/>
              <p:nvPr userDrawn="1"/>
            </p:nvSpPr>
            <p:spPr bwMode="auto">
              <a:xfrm>
                <a:off x="51800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55" name="Rectangle 654"/>
              <p:cNvSpPr/>
              <p:nvPr userDrawn="1"/>
            </p:nvSpPr>
            <p:spPr bwMode="auto">
              <a:xfrm>
                <a:off x="56372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56" name="Rectangle 655"/>
              <p:cNvSpPr/>
              <p:nvPr/>
            </p:nvSpPr>
            <p:spPr bwMode="auto">
              <a:xfrm>
                <a:off x="60944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57" name="Rectangle 656"/>
              <p:cNvSpPr/>
              <p:nvPr userDrawn="1"/>
            </p:nvSpPr>
            <p:spPr bwMode="auto">
              <a:xfrm>
                <a:off x="65516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58" name="Rectangle 657"/>
              <p:cNvSpPr/>
              <p:nvPr userDrawn="1"/>
            </p:nvSpPr>
            <p:spPr bwMode="auto">
              <a:xfrm>
                <a:off x="70088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59" name="Rectangle 658"/>
              <p:cNvSpPr/>
              <p:nvPr userDrawn="1"/>
            </p:nvSpPr>
            <p:spPr bwMode="auto">
              <a:xfrm>
                <a:off x="74660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60" name="Rectangle 659"/>
              <p:cNvSpPr/>
              <p:nvPr userDrawn="1"/>
            </p:nvSpPr>
            <p:spPr bwMode="auto">
              <a:xfrm>
                <a:off x="79232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61" name="Rectangle 660"/>
              <p:cNvSpPr/>
              <p:nvPr userDrawn="1"/>
            </p:nvSpPr>
            <p:spPr bwMode="auto">
              <a:xfrm>
                <a:off x="83804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62" name="Rectangle 661"/>
              <p:cNvSpPr/>
              <p:nvPr userDrawn="1"/>
            </p:nvSpPr>
            <p:spPr bwMode="auto">
              <a:xfrm>
                <a:off x="88376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63" name="Rectangle 662"/>
              <p:cNvSpPr/>
              <p:nvPr/>
            </p:nvSpPr>
            <p:spPr bwMode="auto">
              <a:xfrm>
                <a:off x="92948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64" name="Rectangle 663"/>
              <p:cNvSpPr/>
              <p:nvPr userDrawn="1"/>
            </p:nvSpPr>
            <p:spPr bwMode="auto">
              <a:xfrm>
                <a:off x="97520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65" name="Rectangle 664"/>
              <p:cNvSpPr/>
              <p:nvPr userDrawn="1"/>
            </p:nvSpPr>
            <p:spPr bwMode="auto">
              <a:xfrm>
                <a:off x="102092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66" name="Rectangle 665"/>
              <p:cNvSpPr/>
              <p:nvPr userDrawn="1"/>
            </p:nvSpPr>
            <p:spPr bwMode="auto">
              <a:xfrm>
                <a:off x="106664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67" name="Rectangle 666"/>
              <p:cNvSpPr/>
              <p:nvPr userDrawn="1"/>
            </p:nvSpPr>
            <p:spPr bwMode="auto">
              <a:xfrm>
                <a:off x="111236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68" name="Rectangle 667"/>
              <p:cNvSpPr/>
              <p:nvPr userDrawn="1"/>
            </p:nvSpPr>
            <p:spPr bwMode="auto">
              <a:xfrm>
                <a:off x="115808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69" name="Rectangle 668"/>
              <p:cNvSpPr/>
              <p:nvPr userDrawn="1"/>
            </p:nvSpPr>
            <p:spPr bwMode="auto">
              <a:xfrm>
                <a:off x="12038012" y="-155448"/>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70" name="Rectangle 669"/>
              <p:cNvSpPr/>
              <p:nvPr/>
            </p:nvSpPr>
            <p:spPr bwMode="auto">
              <a:xfrm>
                <a:off x="-306388"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71" name="Rectangle 670"/>
              <p:cNvSpPr/>
              <p:nvPr userDrawn="1"/>
            </p:nvSpPr>
            <p:spPr bwMode="auto">
              <a:xfrm>
                <a:off x="1508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72" name="Rectangle 671"/>
              <p:cNvSpPr/>
              <p:nvPr userDrawn="1"/>
            </p:nvSpPr>
            <p:spPr bwMode="auto">
              <a:xfrm>
                <a:off x="6080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73" name="Rectangle 672"/>
              <p:cNvSpPr/>
              <p:nvPr userDrawn="1"/>
            </p:nvSpPr>
            <p:spPr bwMode="auto">
              <a:xfrm>
                <a:off x="10652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74" name="Rectangle 673"/>
              <p:cNvSpPr/>
              <p:nvPr userDrawn="1"/>
            </p:nvSpPr>
            <p:spPr bwMode="auto">
              <a:xfrm>
                <a:off x="15224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75" name="Rectangle 674"/>
              <p:cNvSpPr/>
              <p:nvPr userDrawn="1"/>
            </p:nvSpPr>
            <p:spPr bwMode="auto">
              <a:xfrm>
                <a:off x="19796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76" name="Rectangle 675"/>
              <p:cNvSpPr/>
              <p:nvPr userDrawn="1"/>
            </p:nvSpPr>
            <p:spPr bwMode="auto">
              <a:xfrm>
                <a:off x="24368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77" name="Rectangle 676"/>
              <p:cNvSpPr/>
              <p:nvPr/>
            </p:nvSpPr>
            <p:spPr bwMode="auto">
              <a:xfrm>
                <a:off x="28940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78" name="Rectangle 677"/>
              <p:cNvSpPr/>
              <p:nvPr userDrawn="1"/>
            </p:nvSpPr>
            <p:spPr bwMode="auto">
              <a:xfrm>
                <a:off x="33512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79" name="Rectangle 678"/>
              <p:cNvSpPr/>
              <p:nvPr userDrawn="1"/>
            </p:nvSpPr>
            <p:spPr bwMode="auto">
              <a:xfrm>
                <a:off x="38084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80" name="Rectangle 679"/>
              <p:cNvSpPr/>
              <p:nvPr userDrawn="1"/>
            </p:nvSpPr>
            <p:spPr bwMode="auto">
              <a:xfrm>
                <a:off x="42656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81" name="Rectangle 680"/>
              <p:cNvSpPr/>
              <p:nvPr userDrawn="1"/>
            </p:nvSpPr>
            <p:spPr bwMode="auto">
              <a:xfrm>
                <a:off x="47228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82" name="Rectangle 681"/>
              <p:cNvSpPr/>
              <p:nvPr userDrawn="1"/>
            </p:nvSpPr>
            <p:spPr bwMode="auto">
              <a:xfrm>
                <a:off x="51800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83" name="Rectangle 682"/>
              <p:cNvSpPr/>
              <p:nvPr userDrawn="1"/>
            </p:nvSpPr>
            <p:spPr bwMode="auto">
              <a:xfrm>
                <a:off x="56372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84" name="Rectangle 683"/>
              <p:cNvSpPr/>
              <p:nvPr/>
            </p:nvSpPr>
            <p:spPr bwMode="auto">
              <a:xfrm>
                <a:off x="60944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85" name="Rectangle 684"/>
              <p:cNvSpPr/>
              <p:nvPr userDrawn="1"/>
            </p:nvSpPr>
            <p:spPr bwMode="auto">
              <a:xfrm>
                <a:off x="65516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86" name="Rectangle 685"/>
              <p:cNvSpPr/>
              <p:nvPr userDrawn="1"/>
            </p:nvSpPr>
            <p:spPr bwMode="auto">
              <a:xfrm>
                <a:off x="70088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87" name="Rectangle 686"/>
              <p:cNvSpPr/>
              <p:nvPr userDrawn="1"/>
            </p:nvSpPr>
            <p:spPr bwMode="auto">
              <a:xfrm>
                <a:off x="74660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88" name="Rectangle 687"/>
              <p:cNvSpPr/>
              <p:nvPr userDrawn="1"/>
            </p:nvSpPr>
            <p:spPr bwMode="auto">
              <a:xfrm>
                <a:off x="79232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89" name="Rectangle 688"/>
              <p:cNvSpPr/>
              <p:nvPr userDrawn="1"/>
            </p:nvSpPr>
            <p:spPr bwMode="auto">
              <a:xfrm>
                <a:off x="83804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90" name="Rectangle 689"/>
              <p:cNvSpPr/>
              <p:nvPr userDrawn="1"/>
            </p:nvSpPr>
            <p:spPr bwMode="auto">
              <a:xfrm>
                <a:off x="88376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91" name="Rectangle 690"/>
              <p:cNvSpPr/>
              <p:nvPr/>
            </p:nvSpPr>
            <p:spPr bwMode="auto">
              <a:xfrm>
                <a:off x="92948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92" name="Rectangle 691"/>
              <p:cNvSpPr/>
              <p:nvPr userDrawn="1"/>
            </p:nvSpPr>
            <p:spPr bwMode="auto">
              <a:xfrm>
                <a:off x="97520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93" name="Rectangle 692"/>
              <p:cNvSpPr/>
              <p:nvPr userDrawn="1"/>
            </p:nvSpPr>
            <p:spPr bwMode="auto">
              <a:xfrm>
                <a:off x="102092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94" name="Rectangle 693"/>
              <p:cNvSpPr/>
              <p:nvPr userDrawn="1"/>
            </p:nvSpPr>
            <p:spPr bwMode="auto">
              <a:xfrm>
                <a:off x="106664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95" name="Rectangle 694"/>
              <p:cNvSpPr/>
              <p:nvPr userDrawn="1"/>
            </p:nvSpPr>
            <p:spPr bwMode="auto">
              <a:xfrm>
                <a:off x="111236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96" name="Rectangle 695"/>
              <p:cNvSpPr/>
              <p:nvPr userDrawn="1"/>
            </p:nvSpPr>
            <p:spPr bwMode="auto">
              <a:xfrm>
                <a:off x="115808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97" name="Rectangle 696"/>
              <p:cNvSpPr/>
              <p:nvPr userDrawn="1"/>
            </p:nvSpPr>
            <p:spPr bwMode="auto">
              <a:xfrm>
                <a:off x="12038012" y="301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98" name="Rectangle 697"/>
              <p:cNvSpPr/>
              <p:nvPr/>
            </p:nvSpPr>
            <p:spPr bwMode="auto">
              <a:xfrm>
                <a:off x="-306388"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699" name="Rectangle 698"/>
              <p:cNvSpPr/>
              <p:nvPr userDrawn="1"/>
            </p:nvSpPr>
            <p:spPr bwMode="auto">
              <a:xfrm>
                <a:off x="1508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00" name="Rectangle 699"/>
              <p:cNvSpPr/>
              <p:nvPr userDrawn="1"/>
            </p:nvSpPr>
            <p:spPr bwMode="auto">
              <a:xfrm>
                <a:off x="6080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01" name="Rectangle 700"/>
              <p:cNvSpPr/>
              <p:nvPr userDrawn="1"/>
            </p:nvSpPr>
            <p:spPr bwMode="auto">
              <a:xfrm>
                <a:off x="10652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02" name="Rectangle 701"/>
              <p:cNvSpPr/>
              <p:nvPr userDrawn="1"/>
            </p:nvSpPr>
            <p:spPr bwMode="auto">
              <a:xfrm>
                <a:off x="15224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03" name="Rectangle 702"/>
              <p:cNvSpPr/>
              <p:nvPr userDrawn="1"/>
            </p:nvSpPr>
            <p:spPr bwMode="auto">
              <a:xfrm>
                <a:off x="19796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04" name="Rectangle 703"/>
              <p:cNvSpPr/>
              <p:nvPr userDrawn="1"/>
            </p:nvSpPr>
            <p:spPr bwMode="auto">
              <a:xfrm>
                <a:off x="24368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05" name="Rectangle 704"/>
              <p:cNvSpPr/>
              <p:nvPr/>
            </p:nvSpPr>
            <p:spPr bwMode="auto">
              <a:xfrm>
                <a:off x="28940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06" name="Rectangle 705"/>
              <p:cNvSpPr/>
              <p:nvPr userDrawn="1"/>
            </p:nvSpPr>
            <p:spPr bwMode="auto">
              <a:xfrm>
                <a:off x="33512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07" name="Rectangle 706"/>
              <p:cNvSpPr/>
              <p:nvPr userDrawn="1"/>
            </p:nvSpPr>
            <p:spPr bwMode="auto">
              <a:xfrm>
                <a:off x="38084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08" name="Rectangle 707"/>
              <p:cNvSpPr/>
              <p:nvPr userDrawn="1"/>
            </p:nvSpPr>
            <p:spPr bwMode="auto">
              <a:xfrm>
                <a:off x="42656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09" name="Rectangle 708"/>
              <p:cNvSpPr/>
              <p:nvPr userDrawn="1"/>
            </p:nvSpPr>
            <p:spPr bwMode="auto">
              <a:xfrm>
                <a:off x="47228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10" name="Rectangle 709"/>
              <p:cNvSpPr/>
              <p:nvPr userDrawn="1"/>
            </p:nvSpPr>
            <p:spPr bwMode="auto">
              <a:xfrm>
                <a:off x="51800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11" name="Rectangle 710"/>
              <p:cNvSpPr/>
              <p:nvPr userDrawn="1"/>
            </p:nvSpPr>
            <p:spPr bwMode="auto">
              <a:xfrm>
                <a:off x="56372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12" name="Rectangle 711"/>
              <p:cNvSpPr/>
              <p:nvPr/>
            </p:nvSpPr>
            <p:spPr bwMode="auto">
              <a:xfrm>
                <a:off x="60944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13" name="Rectangle 712"/>
              <p:cNvSpPr/>
              <p:nvPr userDrawn="1"/>
            </p:nvSpPr>
            <p:spPr bwMode="auto">
              <a:xfrm>
                <a:off x="65516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14" name="Rectangle 713"/>
              <p:cNvSpPr/>
              <p:nvPr userDrawn="1"/>
            </p:nvSpPr>
            <p:spPr bwMode="auto">
              <a:xfrm>
                <a:off x="70088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15" name="Rectangle 714"/>
              <p:cNvSpPr/>
              <p:nvPr userDrawn="1"/>
            </p:nvSpPr>
            <p:spPr bwMode="auto">
              <a:xfrm>
                <a:off x="74660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16" name="Rectangle 715"/>
              <p:cNvSpPr/>
              <p:nvPr userDrawn="1"/>
            </p:nvSpPr>
            <p:spPr bwMode="auto">
              <a:xfrm>
                <a:off x="79232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17" name="Rectangle 716"/>
              <p:cNvSpPr/>
              <p:nvPr userDrawn="1"/>
            </p:nvSpPr>
            <p:spPr bwMode="auto">
              <a:xfrm>
                <a:off x="83804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18" name="Rectangle 717"/>
              <p:cNvSpPr/>
              <p:nvPr userDrawn="1"/>
            </p:nvSpPr>
            <p:spPr bwMode="auto">
              <a:xfrm>
                <a:off x="88376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19" name="Rectangle 718"/>
              <p:cNvSpPr/>
              <p:nvPr/>
            </p:nvSpPr>
            <p:spPr bwMode="auto">
              <a:xfrm>
                <a:off x="92948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20" name="Rectangle 719"/>
              <p:cNvSpPr/>
              <p:nvPr userDrawn="1"/>
            </p:nvSpPr>
            <p:spPr bwMode="auto">
              <a:xfrm>
                <a:off x="97520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21" name="Rectangle 720"/>
              <p:cNvSpPr/>
              <p:nvPr userDrawn="1"/>
            </p:nvSpPr>
            <p:spPr bwMode="auto">
              <a:xfrm>
                <a:off x="102092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22" name="Rectangle 721"/>
              <p:cNvSpPr/>
              <p:nvPr userDrawn="1"/>
            </p:nvSpPr>
            <p:spPr bwMode="auto">
              <a:xfrm>
                <a:off x="106664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23" name="Rectangle 722"/>
              <p:cNvSpPr/>
              <p:nvPr userDrawn="1"/>
            </p:nvSpPr>
            <p:spPr bwMode="auto">
              <a:xfrm>
                <a:off x="111236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24" name="Rectangle 723"/>
              <p:cNvSpPr/>
              <p:nvPr userDrawn="1"/>
            </p:nvSpPr>
            <p:spPr bwMode="auto">
              <a:xfrm>
                <a:off x="115808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25" name="Rectangle 724"/>
              <p:cNvSpPr/>
              <p:nvPr userDrawn="1"/>
            </p:nvSpPr>
            <p:spPr bwMode="auto">
              <a:xfrm>
                <a:off x="12038012" y="758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26" name="Rectangle 725"/>
              <p:cNvSpPr/>
              <p:nvPr/>
            </p:nvSpPr>
            <p:spPr bwMode="auto">
              <a:xfrm>
                <a:off x="-306388"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27" name="Rectangle 726"/>
              <p:cNvSpPr/>
              <p:nvPr userDrawn="1"/>
            </p:nvSpPr>
            <p:spPr bwMode="auto">
              <a:xfrm>
                <a:off x="1508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28" name="Rectangle 727"/>
              <p:cNvSpPr/>
              <p:nvPr userDrawn="1"/>
            </p:nvSpPr>
            <p:spPr bwMode="auto">
              <a:xfrm>
                <a:off x="6080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29" name="Rectangle 728"/>
              <p:cNvSpPr/>
              <p:nvPr userDrawn="1"/>
            </p:nvSpPr>
            <p:spPr bwMode="auto">
              <a:xfrm>
                <a:off x="10652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30" name="Rectangle 729"/>
              <p:cNvSpPr/>
              <p:nvPr userDrawn="1"/>
            </p:nvSpPr>
            <p:spPr bwMode="auto">
              <a:xfrm>
                <a:off x="15224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31" name="Rectangle 730"/>
              <p:cNvSpPr/>
              <p:nvPr userDrawn="1"/>
            </p:nvSpPr>
            <p:spPr bwMode="auto">
              <a:xfrm>
                <a:off x="19796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32" name="Rectangle 731"/>
              <p:cNvSpPr/>
              <p:nvPr userDrawn="1"/>
            </p:nvSpPr>
            <p:spPr bwMode="auto">
              <a:xfrm>
                <a:off x="24368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33" name="Rectangle 732"/>
              <p:cNvSpPr/>
              <p:nvPr/>
            </p:nvSpPr>
            <p:spPr bwMode="auto">
              <a:xfrm>
                <a:off x="28940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34" name="Rectangle 733"/>
              <p:cNvSpPr/>
              <p:nvPr userDrawn="1"/>
            </p:nvSpPr>
            <p:spPr bwMode="auto">
              <a:xfrm>
                <a:off x="33512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35" name="Rectangle 734"/>
              <p:cNvSpPr/>
              <p:nvPr userDrawn="1"/>
            </p:nvSpPr>
            <p:spPr bwMode="auto">
              <a:xfrm>
                <a:off x="38084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36" name="Rectangle 735"/>
              <p:cNvSpPr/>
              <p:nvPr userDrawn="1"/>
            </p:nvSpPr>
            <p:spPr bwMode="auto">
              <a:xfrm>
                <a:off x="42656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37" name="Rectangle 736"/>
              <p:cNvSpPr/>
              <p:nvPr userDrawn="1"/>
            </p:nvSpPr>
            <p:spPr bwMode="auto">
              <a:xfrm>
                <a:off x="47228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38" name="Rectangle 737"/>
              <p:cNvSpPr/>
              <p:nvPr userDrawn="1"/>
            </p:nvSpPr>
            <p:spPr bwMode="auto">
              <a:xfrm>
                <a:off x="51800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39" name="Rectangle 738"/>
              <p:cNvSpPr/>
              <p:nvPr userDrawn="1"/>
            </p:nvSpPr>
            <p:spPr bwMode="auto">
              <a:xfrm>
                <a:off x="56372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40" name="Rectangle 739"/>
              <p:cNvSpPr/>
              <p:nvPr/>
            </p:nvSpPr>
            <p:spPr bwMode="auto">
              <a:xfrm>
                <a:off x="60944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41" name="Rectangle 740"/>
              <p:cNvSpPr/>
              <p:nvPr userDrawn="1"/>
            </p:nvSpPr>
            <p:spPr bwMode="auto">
              <a:xfrm>
                <a:off x="65516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42" name="Rectangle 741"/>
              <p:cNvSpPr/>
              <p:nvPr userDrawn="1"/>
            </p:nvSpPr>
            <p:spPr bwMode="auto">
              <a:xfrm>
                <a:off x="70088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43" name="Rectangle 742"/>
              <p:cNvSpPr/>
              <p:nvPr userDrawn="1"/>
            </p:nvSpPr>
            <p:spPr bwMode="auto">
              <a:xfrm>
                <a:off x="74660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44" name="Rectangle 743"/>
              <p:cNvSpPr/>
              <p:nvPr userDrawn="1"/>
            </p:nvSpPr>
            <p:spPr bwMode="auto">
              <a:xfrm>
                <a:off x="79232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45" name="Rectangle 744"/>
              <p:cNvSpPr/>
              <p:nvPr userDrawn="1"/>
            </p:nvSpPr>
            <p:spPr bwMode="auto">
              <a:xfrm>
                <a:off x="83804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46" name="Rectangle 745"/>
              <p:cNvSpPr/>
              <p:nvPr userDrawn="1"/>
            </p:nvSpPr>
            <p:spPr bwMode="auto">
              <a:xfrm>
                <a:off x="88376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47" name="Rectangle 746"/>
              <p:cNvSpPr/>
              <p:nvPr/>
            </p:nvSpPr>
            <p:spPr bwMode="auto">
              <a:xfrm>
                <a:off x="92948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48" name="Rectangle 747"/>
              <p:cNvSpPr/>
              <p:nvPr userDrawn="1"/>
            </p:nvSpPr>
            <p:spPr bwMode="auto">
              <a:xfrm>
                <a:off x="97520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49" name="Rectangle 748"/>
              <p:cNvSpPr/>
              <p:nvPr userDrawn="1"/>
            </p:nvSpPr>
            <p:spPr bwMode="auto">
              <a:xfrm>
                <a:off x="102092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50" name="Rectangle 749"/>
              <p:cNvSpPr/>
              <p:nvPr userDrawn="1"/>
            </p:nvSpPr>
            <p:spPr bwMode="auto">
              <a:xfrm>
                <a:off x="106664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51" name="Rectangle 750"/>
              <p:cNvSpPr/>
              <p:nvPr userDrawn="1"/>
            </p:nvSpPr>
            <p:spPr bwMode="auto">
              <a:xfrm>
                <a:off x="111236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52" name="Rectangle 751"/>
              <p:cNvSpPr/>
              <p:nvPr userDrawn="1"/>
            </p:nvSpPr>
            <p:spPr bwMode="auto">
              <a:xfrm>
                <a:off x="115808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53" name="Rectangle 752"/>
              <p:cNvSpPr/>
              <p:nvPr userDrawn="1"/>
            </p:nvSpPr>
            <p:spPr bwMode="auto">
              <a:xfrm>
                <a:off x="12038012" y="1216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54" name="Rectangle 753"/>
              <p:cNvSpPr/>
              <p:nvPr/>
            </p:nvSpPr>
            <p:spPr bwMode="auto">
              <a:xfrm>
                <a:off x="-306388"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55" name="Rectangle 754"/>
              <p:cNvSpPr/>
              <p:nvPr userDrawn="1"/>
            </p:nvSpPr>
            <p:spPr bwMode="auto">
              <a:xfrm>
                <a:off x="1508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56" name="Rectangle 755"/>
              <p:cNvSpPr/>
              <p:nvPr userDrawn="1"/>
            </p:nvSpPr>
            <p:spPr bwMode="auto">
              <a:xfrm>
                <a:off x="6080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57" name="Rectangle 756"/>
              <p:cNvSpPr/>
              <p:nvPr userDrawn="1"/>
            </p:nvSpPr>
            <p:spPr bwMode="auto">
              <a:xfrm>
                <a:off x="10652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58" name="Rectangle 757"/>
              <p:cNvSpPr/>
              <p:nvPr userDrawn="1"/>
            </p:nvSpPr>
            <p:spPr bwMode="auto">
              <a:xfrm>
                <a:off x="15224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59" name="Rectangle 758"/>
              <p:cNvSpPr/>
              <p:nvPr userDrawn="1"/>
            </p:nvSpPr>
            <p:spPr bwMode="auto">
              <a:xfrm>
                <a:off x="19796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60" name="Rectangle 759"/>
              <p:cNvSpPr/>
              <p:nvPr userDrawn="1"/>
            </p:nvSpPr>
            <p:spPr bwMode="auto">
              <a:xfrm>
                <a:off x="24368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61" name="Rectangle 760"/>
              <p:cNvSpPr/>
              <p:nvPr/>
            </p:nvSpPr>
            <p:spPr bwMode="auto">
              <a:xfrm>
                <a:off x="28940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62" name="Rectangle 761"/>
              <p:cNvSpPr/>
              <p:nvPr userDrawn="1"/>
            </p:nvSpPr>
            <p:spPr bwMode="auto">
              <a:xfrm>
                <a:off x="33512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63" name="Rectangle 762"/>
              <p:cNvSpPr/>
              <p:nvPr userDrawn="1"/>
            </p:nvSpPr>
            <p:spPr bwMode="auto">
              <a:xfrm>
                <a:off x="38084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64" name="Rectangle 763"/>
              <p:cNvSpPr/>
              <p:nvPr userDrawn="1"/>
            </p:nvSpPr>
            <p:spPr bwMode="auto">
              <a:xfrm>
                <a:off x="42656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65" name="Rectangle 764"/>
              <p:cNvSpPr/>
              <p:nvPr userDrawn="1"/>
            </p:nvSpPr>
            <p:spPr bwMode="auto">
              <a:xfrm>
                <a:off x="47228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66" name="Rectangle 765"/>
              <p:cNvSpPr/>
              <p:nvPr userDrawn="1"/>
            </p:nvSpPr>
            <p:spPr bwMode="auto">
              <a:xfrm>
                <a:off x="51800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67" name="Rectangle 766"/>
              <p:cNvSpPr/>
              <p:nvPr userDrawn="1"/>
            </p:nvSpPr>
            <p:spPr bwMode="auto">
              <a:xfrm>
                <a:off x="56372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68" name="Rectangle 767"/>
              <p:cNvSpPr/>
              <p:nvPr/>
            </p:nvSpPr>
            <p:spPr bwMode="auto">
              <a:xfrm>
                <a:off x="60944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69" name="Rectangle 768"/>
              <p:cNvSpPr/>
              <p:nvPr userDrawn="1"/>
            </p:nvSpPr>
            <p:spPr bwMode="auto">
              <a:xfrm>
                <a:off x="65516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70" name="Rectangle 769"/>
              <p:cNvSpPr/>
              <p:nvPr userDrawn="1"/>
            </p:nvSpPr>
            <p:spPr bwMode="auto">
              <a:xfrm>
                <a:off x="70088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71" name="Rectangle 770"/>
              <p:cNvSpPr/>
              <p:nvPr userDrawn="1"/>
            </p:nvSpPr>
            <p:spPr bwMode="auto">
              <a:xfrm>
                <a:off x="74660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72" name="Rectangle 771"/>
              <p:cNvSpPr/>
              <p:nvPr userDrawn="1"/>
            </p:nvSpPr>
            <p:spPr bwMode="auto">
              <a:xfrm>
                <a:off x="79232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73" name="Rectangle 772"/>
              <p:cNvSpPr/>
              <p:nvPr userDrawn="1"/>
            </p:nvSpPr>
            <p:spPr bwMode="auto">
              <a:xfrm>
                <a:off x="83804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74" name="Rectangle 773"/>
              <p:cNvSpPr/>
              <p:nvPr userDrawn="1"/>
            </p:nvSpPr>
            <p:spPr bwMode="auto">
              <a:xfrm>
                <a:off x="88376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75" name="Rectangle 774"/>
              <p:cNvSpPr/>
              <p:nvPr/>
            </p:nvSpPr>
            <p:spPr bwMode="auto">
              <a:xfrm>
                <a:off x="92948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76" name="Rectangle 775"/>
              <p:cNvSpPr/>
              <p:nvPr userDrawn="1"/>
            </p:nvSpPr>
            <p:spPr bwMode="auto">
              <a:xfrm>
                <a:off x="97520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77" name="Rectangle 776"/>
              <p:cNvSpPr/>
              <p:nvPr userDrawn="1"/>
            </p:nvSpPr>
            <p:spPr bwMode="auto">
              <a:xfrm>
                <a:off x="102092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78" name="Rectangle 777"/>
              <p:cNvSpPr/>
              <p:nvPr userDrawn="1"/>
            </p:nvSpPr>
            <p:spPr bwMode="auto">
              <a:xfrm>
                <a:off x="106664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79" name="Rectangle 778"/>
              <p:cNvSpPr/>
              <p:nvPr userDrawn="1"/>
            </p:nvSpPr>
            <p:spPr bwMode="auto">
              <a:xfrm>
                <a:off x="111236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80" name="Rectangle 779"/>
              <p:cNvSpPr/>
              <p:nvPr userDrawn="1"/>
            </p:nvSpPr>
            <p:spPr bwMode="auto">
              <a:xfrm>
                <a:off x="115808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81" name="Rectangle 780"/>
              <p:cNvSpPr/>
              <p:nvPr userDrawn="1"/>
            </p:nvSpPr>
            <p:spPr bwMode="auto">
              <a:xfrm>
                <a:off x="12038012" y="1673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82" name="Rectangle 781"/>
              <p:cNvSpPr/>
              <p:nvPr/>
            </p:nvSpPr>
            <p:spPr bwMode="auto">
              <a:xfrm>
                <a:off x="-306388"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83" name="Rectangle 782"/>
              <p:cNvSpPr/>
              <p:nvPr userDrawn="1"/>
            </p:nvSpPr>
            <p:spPr bwMode="auto">
              <a:xfrm>
                <a:off x="1508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84" name="Rectangle 783"/>
              <p:cNvSpPr/>
              <p:nvPr userDrawn="1"/>
            </p:nvSpPr>
            <p:spPr bwMode="auto">
              <a:xfrm>
                <a:off x="6080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85" name="Rectangle 784"/>
              <p:cNvSpPr/>
              <p:nvPr userDrawn="1"/>
            </p:nvSpPr>
            <p:spPr bwMode="auto">
              <a:xfrm>
                <a:off x="10652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86" name="Rectangle 785"/>
              <p:cNvSpPr/>
              <p:nvPr userDrawn="1"/>
            </p:nvSpPr>
            <p:spPr bwMode="auto">
              <a:xfrm>
                <a:off x="15224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87" name="Rectangle 786"/>
              <p:cNvSpPr/>
              <p:nvPr userDrawn="1"/>
            </p:nvSpPr>
            <p:spPr bwMode="auto">
              <a:xfrm>
                <a:off x="19796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88" name="Rectangle 787"/>
              <p:cNvSpPr/>
              <p:nvPr userDrawn="1"/>
            </p:nvSpPr>
            <p:spPr bwMode="auto">
              <a:xfrm>
                <a:off x="24368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89" name="Rectangle 788"/>
              <p:cNvSpPr/>
              <p:nvPr/>
            </p:nvSpPr>
            <p:spPr bwMode="auto">
              <a:xfrm>
                <a:off x="28940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90" name="Rectangle 789"/>
              <p:cNvSpPr/>
              <p:nvPr userDrawn="1"/>
            </p:nvSpPr>
            <p:spPr bwMode="auto">
              <a:xfrm>
                <a:off x="33512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91" name="Rectangle 790"/>
              <p:cNvSpPr/>
              <p:nvPr userDrawn="1"/>
            </p:nvSpPr>
            <p:spPr bwMode="auto">
              <a:xfrm>
                <a:off x="38084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92" name="Rectangle 791"/>
              <p:cNvSpPr/>
              <p:nvPr userDrawn="1"/>
            </p:nvSpPr>
            <p:spPr bwMode="auto">
              <a:xfrm>
                <a:off x="42656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93" name="Rectangle 792"/>
              <p:cNvSpPr/>
              <p:nvPr userDrawn="1"/>
            </p:nvSpPr>
            <p:spPr bwMode="auto">
              <a:xfrm>
                <a:off x="47228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94" name="Rectangle 793"/>
              <p:cNvSpPr/>
              <p:nvPr userDrawn="1"/>
            </p:nvSpPr>
            <p:spPr bwMode="auto">
              <a:xfrm>
                <a:off x="51800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95" name="Rectangle 794"/>
              <p:cNvSpPr/>
              <p:nvPr userDrawn="1"/>
            </p:nvSpPr>
            <p:spPr bwMode="auto">
              <a:xfrm>
                <a:off x="56372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96" name="Rectangle 795"/>
              <p:cNvSpPr/>
              <p:nvPr/>
            </p:nvSpPr>
            <p:spPr bwMode="auto">
              <a:xfrm>
                <a:off x="60944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97" name="Rectangle 796"/>
              <p:cNvSpPr/>
              <p:nvPr userDrawn="1"/>
            </p:nvSpPr>
            <p:spPr bwMode="auto">
              <a:xfrm>
                <a:off x="65516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98" name="Rectangle 797"/>
              <p:cNvSpPr/>
              <p:nvPr userDrawn="1"/>
            </p:nvSpPr>
            <p:spPr bwMode="auto">
              <a:xfrm>
                <a:off x="70088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799" name="Rectangle 798"/>
              <p:cNvSpPr/>
              <p:nvPr userDrawn="1"/>
            </p:nvSpPr>
            <p:spPr bwMode="auto">
              <a:xfrm>
                <a:off x="74660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00" name="Rectangle 799"/>
              <p:cNvSpPr/>
              <p:nvPr userDrawn="1"/>
            </p:nvSpPr>
            <p:spPr bwMode="auto">
              <a:xfrm>
                <a:off x="79232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01" name="Rectangle 800"/>
              <p:cNvSpPr/>
              <p:nvPr userDrawn="1"/>
            </p:nvSpPr>
            <p:spPr bwMode="auto">
              <a:xfrm>
                <a:off x="83804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02" name="Rectangle 801"/>
              <p:cNvSpPr/>
              <p:nvPr userDrawn="1"/>
            </p:nvSpPr>
            <p:spPr bwMode="auto">
              <a:xfrm>
                <a:off x="88376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03" name="Rectangle 802"/>
              <p:cNvSpPr/>
              <p:nvPr/>
            </p:nvSpPr>
            <p:spPr bwMode="auto">
              <a:xfrm>
                <a:off x="92948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04" name="Rectangle 803"/>
              <p:cNvSpPr/>
              <p:nvPr userDrawn="1"/>
            </p:nvSpPr>
            <p:spPr bwMode="auto">
              <a:xfrm>
                <a:off x="97520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05" name="Rectangle 804"/>
              <p:cNvSpPr/>
              <p:nvPr userDrawn="1"/>
            </p:nvSpPr>
            <p:spPr bwMode="auto">
              <a:xfrm>
                <a:off x="102092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06" name="Rectangle 805"/>
              <p:cNvSpPr/>
              <p:nvPr userDrawn="1"/>
            </p:nvSpPr>
            <p:spPr bwMode="auto">
              <a:xfrm>
                <a:off x="106664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07" name="Rectangle 806"/>
              <p:cNvSpPr/>
              <p:nvPr userDrawn="1"/>
            </p:nvSpPr>
            <p:spPr bwMode="auto">
              <a:xfrm>
                <a:off x="111236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08" name="Rectangle 807"/>
              <p:cNvSpPr/>
              <p:nvPr userDrawn="1"/>
            </p:nvSpPr>
            <p:spPr bwMode="auto">
              <a:xfrm>
                <a:off x="115808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09" name="Rectangle 808"/>
              <p:cNvSpPr/>
              <p:nvPr userDrawn="1"/>
            </p:nvSpPr>
            <p:spPr bwMode="auto">
              <a:xfrm>
                <a:off x="12038012" y="2130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10" name="Rectangle 809"/>
              <p:cNvSpPr/>
              <p:nvPr/>
            </p:nvSpPr>
            <p:spPr bwMode="auto">
              <a:xfrm>
                <a:off x="-306388"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11" name="Rectangle 810"/>
              <p:cNvSpPr/>
              <p:nvPr userDrawn="1"/>
            </p:nvSpPr>
            <p:spPr bwMode="auto">
              <a:xfrm>
                <a:off x="1508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12" name="Rectangle 811"/>
              <p:cNvSpPr/>
              <p:nvPr userDrawn="1"/>
            </p:nvSpPr>
            <p:spPr bwMode="auto">
              <a:xfrm>
                <a:off x="6080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13" name="Rectangle 812"/>
              <p:cNvSpPr/>
              <p:nvPr userDrawn="1"/>
            </p:nvSpPr>
            <p:spPr bwMode="auto">
              <a:xfrm>
                <a:off x="10652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14" name="Rectangle 813"/>
              <p:cNvSpPr/>
              <p:nvPr userDrawn="1"/>
            </p:nvSpPr>
            <p:spPr bwMode="auto">
              <a:xfrm>
                <a:off x="15224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15" name="Rectangle 814"/>
              <p:cNvSpPr/>
              <p:nvPr userDrawn="1"/>
            </p:nvSpPr>
            <p:spPr bwMode="auto">
              <a:xfrm>
                <a:off x="19796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16" name="Rectangle 815"/>
              <p:cNvSpPr/>
              <p:nvPr userDrawn="1"/>
            </p:nvSpPr>
            <p:spPr bwMode="auto">
              <a:xfrm>
                <a:off x="24368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17" name="Rectangle 816"/>
              <p:cNvSpPr/>
              <p:nvPr/>
            </p:nvSpPr>
            <p:spPr bwMode="auto">
              <a:xfrm>
                <a:off x="28940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18" name="Rectangle 817"/>
              <p:cNvSpPr/>
              <p:nvPr userDrawn="1"/>
            </p:nvSpPr>
            <p:spPr bwMode="auto">
              <a:xfrm>
                <a:off x="33512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19" name="Rectangle 818"/>
              <p:cNvSpPr/>
              <p:nvPr userDrawn="1"/>
            </p:nvSpPr>
            <p:spPr bwMode="auto">
              <a:xfrm>
                <a:off x="38084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20" name="Rectangle 819"/>
              <p:cNvSpPr/>
              <p:nvPr userDrawn="1"/>
            </p:nvSpPr>
            <p:spPr bwMode="auto">
              <a:xfrm>
                <a:off x="42656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21" name="Rectangle 820"/>
              <p:cNvSpPr/>
              <p:nvPr userDrawn="1"/>
            </p:nvSpPr>
            <p:spPr bwMode="auto">
              <a:xfrm>
                <a:off x="47228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22" name="Rectangle 821"/>
              <p:cNvSpPr/>
              <p:nvPr userDrawn="1"/>
            </p:nvSpPr>
            <p:spPr bwMode="auto">
              <a:xfrm>
                <a:off x="51800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23" name="Rectangle 822"/>
              <p:cNvSpPr/>
              <p:nvPr userDrawn="1"/>
            </p:nvSpPr>
            <p:spPr bwMode="auto">
              <a:xfrm>
                <a:off x="56372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24" name="Rectangle 823"/>
              <p:cNvSpPr/>
              <p:nvPr/>
            </p:nvSpPr>
            <p:spPr bwMode="auto">
              <a:xfrm>
                <a:off x="60944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25" name="Rectangle 824"/>
              <p:cNvSpPr/>
              <p:nvPr userDrawn="1"/>
            </p:nvSpPr>
            <p:spPr bwMode="auto">
              <a:xfrm>
                <a:off x="65516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26" name="Rectangle 825"/>
              <p:cNvSpPr/>
              <p:nvPr userDrawn="1"/>
            </p:nvSpPr>
            <p:spPr bwMode="auto">
              <a:xfrm>
                <a:off x="70088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27" name="Rectangle 826"/>
              <p:cNvSpPr/>
              <p:nvPr userDrawn="1"/>
            </p:nvSpPr>
            <p:spPr bwMode="auto">
              <a:xfrm>
                <a:off x="74660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28" name="Rectangle 827"/>
              <p:cNvSpPr/>
              <p:nvPr userDrawn="1"/>
            </p:nvSpPr>
            <p:spPr bwMode="auto">
              <a:xfrm>
                <a:off x="79232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29" name="Rectangle 828"/>
              <p:cNvSpPr/>
              <p:nvPr userDrawn="1"/>
            </p:nvSpPr>
            <p:spPr bwMode="auto">
              <a:xfrm>
                <a:off x="83804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30" name="Rectangle 829"/>
              <p:cNvSpPr/>
              <p:nvPr userDrawn="1"/>
            </p:nvSpPr>
            <p:spPr bwMode="auto">
              <a:xfrm>
                <a:off x="88376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31" name="Rectangle 830"/>
              <p:cNvSpPr/>
              <p:nvPr/>
            </p:nvSpPr>
            <p:spPr bwMode="auto">
              <a:xfrm>
                <a:off x="92948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32" name="Rectangle 831"/>
              <p:cNvSpPr/>
              <p:nvPr userDrawn="1"/>
            </p:nvSpPr>
            <p:spPr bwMode="auto">
              <a:xfrm>
                <a:off x="97520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33" name="Rectangle 832"/>
              <p:cNvSpPr/>
              <p:nvPr userDrawn="1"/>
            </p:nvSpPr>
            <p:spPr bwMode="auto">
              <a:xfrm>
                <a:off x="102092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34" name="Rectangle 833"/>
              <p:cNvSpPr/>
              <p:nvPr userDrawn="1"/>
            </p:nvSpPr>
            <p:spPr bwMode="auto">
              <a:xfrm>
                <a:off x="106664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35" name="Rectangle 834"/>
              <p:cNvSpPr/>
              <p:nvPr userDrawn="1"/>
            </p:nvSpPr>
            <p:spPr bwMode="auto">
              <a:xfrm>
                <a:off x="111236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36" name="Rectangle 835"/>
              <p:cNvSpPr/>
              <p:nvPr userDrawn="1"/>
            </p:nvSpPr>
            <p:spPr bwMode="auto">
              <a:xfrm>
                <a:off x="115808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37" name="Rectangle 836"/>
              <p:cNvSpPr/>
              <p:nvPr userDrawn="1"/>
            </p:nvSpPr>
            <p:spPr bwMode="auto">
              <a:xfrm>
                <a:off x="12038012" y="2587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38" name="Rectangle 837"/>
              <p:cNvSpPr/>
              <p:nvPr/>
            </p:nvSpPr>
            <p:spPr bwMode="auto">
              <a:xfrm>
                <a:off x="-306388"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39" name="Rectangle 838"/>
              <p:cNvSpPr/>
              <p:nvPr userDrawn="1"/>
            </p:nvSpPr>
            <p:spPr bwMode="auto">
              <a:xfrm>
                <a:off x="1508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40" name="Rectangle 839"/>
              <p:cNvSpPr/>
              <p:nvPr userDrawn="1"/>
            </p:nvSpPr>
            <p:spPr bwMode="auto">
              <a:xfrm>
                <a:off x="6080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41" name="Rectangle 840"/>
              <p:cNvSpPr/>
              <p:nvPr userDrawn="1"/>
            </p:nvSpPr>
            <p:spPr bwMode="auto">
              <a:xfrm>
                <a:off x="10652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42" name="Rectangle 841"/>
              <p:cNvSpPr/>
              <p:nvPr userDrawn="1"/>
            </p:nvSpPr>
            <p:spPr bwMode="auto">
              <a:xfrm>
                <a:off x="15224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43" name="Rectangle 842"/>
              <p:cNvSpPr/>
              <p:nvPr userDrawn="1"/>
            </p:nvSpPr>
            <p:spPr bwMode="auto">
              <a:xfrm>
                <a:off x="19796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44" name="Rectangle 843"/>
              <p:cNvSpPr/>
              <p:nvPr userDrawn="1"/>
            </p:nvSpPr>
            <p:spPr bwMode="auto">
              <a:xfrm>
                <a:off x="24368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45" name="Rectangle 844"/>
              <p:cNvSpPr/>
              <p:nvPr/>
            </p:nvSpPr>
            <p:spPr bwMode="auto">
              <a:xfrm>
                <a:off x="28940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46" name="Rectangle 845"/>
              <p:cNvSpPr/>
              <p:nvPr userDrawn="1"/>
            </p:nvSpPr>
            <p:spPr bwMode="auto">
              <a:xfrm>
                <a:off x="33512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47" name="Rectangle 846"/>
              <p:cNvSpPr/>
              <p:nvPr userDrawn="1"/>
            </p:nvSpPr>
            <p:spPr bwMode="auto">
              <a:xfrm>
                <a:off x="38084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48" name="Rectangle 847"/>
              <p:cNvSpPr/>
              <p:nvPr userDrawn="1"/>
            </p:nvSpPr>
            <p:spPr bwMode="auto">
              <a:xfrm>
                <a:off x="42656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49" name="Rectangle 848"/>
              <p:cNvSpPr/>
              <p:nvPr userDrawn="1"/>
            </p:nvSpPr>
            <p:spPr bwMode="auto">
              <a:xfrm>
                <a:off x="47228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50" name="Rectangle 849"/>
              <p:cNvSpPr/>
              <p:nvPr userDrawn="1"/>
            </p:nvSpPr>
            <p:spPr bwMode="auto">
              <a:xfrm>
                <a:off x="51800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51" name="Rectangle 850"/>
              <p:cNvSpPr/>
              <p:nvPr userDrawn="1"/>
            </p:nvSpPr>
            <p:spPr bwMode="auto">
              <a:xfrm>
                <a:off x="56372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52" name="Rectangle 851"/>
              <p:cNvSpPr/>
              <p:nvPr/>
            </p:nvSpPr>
            <p:spPr bwMode="auto">
              <a:xfrm>
                <a:off x="60944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53" name="Rectangle 852"/>
              <p:cNvSpPr/>
              <p:nvPr userDrawn="1"/>
            </p:nvSpPr>
            <p:spPr bwMode="auto">
              <a:xfrm>
                <a:off x="65516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54" name="Rectangle 853"/>
              <p:cNvSpPr/>
              <p:nvPr userDrawn="1"/>
            </p:nvSpPr>
            <p:spPr bwMode="auto">
              <a:xfrm>
                <a:off x="70088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55" name="Rectangle 854"/>
              <p:cNvSpPr/>
              <p:nvPr userDrawn="1"/>
            </p:nvSpPr>
            <p:spPr bwMode="auto">
              <a:xfrm>
                <a:off x="74660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56" name="Rectangle 855"/>
              <p:cNvSpPr/>
              <p:nvPr userDrawn="1"/>
            </p:nvSpPr>
            <p:spPr bwMode="auto">
              <a:xfrm>
                <a:off x="79232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57" name="Rectangle 856"/>
              <p:cNvSpPr/>
              <p:nvPr userDrawn="1"/>
            </p:nvSpPr>
            <p:spPr bwMode="auto">
              <a:xfrm>
                <a:off x="83804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58" name="Rectangle 857"/>
              <p:cNvSpPr/>
              <p:nvPr userDrawn="1"/>
            </p:nvSpPr>
            <p:spPr bwMode="auto">
              <a:xfrm>
                <a:off x="88376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59" name="Rectangle 858"/>
              <p:cNvSpPr/>
              <p:nvPr/>
            </p:nvSpPr>
            <p:spPr bwMode="auto">
              <a:xfrm>
                <a:off x="92948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60" name="Rectangle 859"/>
              <p:cNvSpPr/>
              <p:nvPr userDrawn="1"/>
            </p:nvSpPr>
            <p:spPr bwMode="auto">
              <a:xfrm>
                <a:off x="97520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61" name="Rectangle 860"/>
              <p:cNvSpPr/>
              <p:nvPr userDrawn="1"/>
            </p:nvSpPr>
            <p:spPr bwMode="auto">
              <a:xfrm>
                <a:off x="102092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62" name="Rectangle 861"/>
              <p:cNvSpPr/>
              <p:nvPr userDrawn="1"/>
            </p:nvSpPr>
            <p:spPr bwMode="auto">
              <a:xfrm>
                <a:off x="106664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63" name="Rectangle 862"/>
              <p:cNvSpPr/>
              <p:nvPr userDrawn="1"/>
            </p:nvSpPr>
            <p:spPr bwMode="auto">
              <a:xfrm>
                <a:off x="111236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64" name="Rectangle 863"/>
              <p:cNvSpPr/>
              <p:nvPr userDrawn="1"/>
            </p:nvSpPr>
            <p:spPr bwMode="auto">
              <a:xfrm>
                <a:off x="115808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65" name="Rectangle 864"/>
              <p:cNvSpPr/>
              <p:nvPr userDrawn="1"/>
            </p:nvSpPr>
            <p:spPr bwMode="auto">
              <a:xfrm>
                <a:off x="12038012" y="3044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66" name="Rectangle 865"/>
              <p:cNvSpPr/>
              <p:nvPr/>
            </p:nvSpPr>
            <p:spPr bwMode="auto">
              <a:xfrm>
                <a:off x="-306388"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67" name="Rectangle 866"/>
              <p:cNvSpPr/>
              <p:nvPr userDrawn="1"/>
            </p:nvSpPr>
            <p:spPr bwMode="auto">
              <a:xfrm>
                <a:off x="1508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68" name="Rectangle 867"/>
              <p:cNvSpPr/>
              <p:nvPr userDrawn="1"/>
            </p:nvSpPr>
            <p:spPr bwMode="auto">
              <a:xfrm>
                <a:off x="6080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69" name="Rectangle 868"/>
              <p:cNvSpPr/>
              <p:nvPr userDrawn="1"/>
            </p:nvSpPr>
            <p:spPr bwMode="auto">
              <a:xfrm>
                <a:off x="10652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70" name="Rectangle 869"/>
              <p:cNvSpPr/>
              <p:nvPr userDrawn="1"/>
            </p:nvSpPr>
            <p:spPr bwMode="auto">
              <a:xfrm>
                <a:off x="15224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71" name="Rectangle 870"/>
              <p:cNvSpPr/>
              <p:nvPr userDrawn="1"/>
            </p:nvSpPr>
            <p:spPr bwMode="auto">
              <a:xfrm>
                <a:off x="19796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72" name="Rectangle 871"/>
              <p:cNvSpPr/>
              <p:nvPr userDrawn="1"/>
            </p:nvSpPr>
            <p:spPr bwMode="auto">
              <a:xfrm>
                <a:off x="24368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73" name="Rectangle 872"/>
              <p:cNvSpPr/>
              <p:nvPr/>
            </p:nvSpPr>
            <p:spPr bwMode="auto">
              <a:xfrm>
                <a:off x="28940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74" name="Rectangle 873"/>
              <p:cNvSpPr/>
              <p:nvPr userDrawn="1"/>
            </p:nvSpPr>
            <p:spPr bwMode="auto">
              <a:xfrm>
                <a:off x="33512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75" name="Rectangle 874"/>
              <p:cNvSpPr/>
              <p:nvPr userDrawn="1"/>
            </p:nvSpPr>
            <p:spPr bwMode="auto">
              <a:xfrm>
                <a:off x="38084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76" name="Rectangle 875"/>
              <p:cNvSpPr/>
              <p:nvPr userDrawn="1"/>
            </p:nvSpPr>
            <p:spPr bwMode="auto">
              <a:xfrm>
                <a:off x="42656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77" name="Rectangle 876"/>
              <p:cNvSpPr/>
              <p:nvPr userDrawn="1"/>
            </p:nvSpPr>
            <p:spPr bwMode="auto">
              <a:xfrm>
                <a:off x="47228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78" name="Rectangle 877"/>
              <p:cNvSpPr/>
              <p:nvPr userDrawn="1"/>
            </p:nvSpPr>
            <p:spPr bwMode="auto">
              <a:xfrm>
                <a:off x="51800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79" name="Rectangle 878"/>
              <p:cNvSpPr/>
              <p:nvPr userDrawn="1"/>
            </p:nvSpPr>
            <p:spPr bwMode="auto">
              <a:xfrm>
                <a:off x="56372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80" name="Rectangle 879"/>
              <p:cNvSpPr/>
              <p:nvPr/>
            </p:nvSpPr>
            <p:spPr bwMode="auto">
              <a:xfrm>
                <a:off x="60944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81" name="Rectangle 880"/>
              <p:cNvSpPr/>
              <p:nvPr userDrawn="1"/>
            </p:nvSpPr>
            <p:spPr bwMode="auto">
              <a:xfrm>
                <a:off x="65516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82" name="Rectangle 881"/>
              <p:cNvSpPr/>
              <p:nvPr userDrawn="1"/>
            </p:nvSpPr>
            <p:spPr bwMode="auto">
              <a:xfrm>
                <a:off x="70088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83" name="Rectangle 882"/>
              <p:cNvSpPr/>
              <p:nvPr userDrawn="1"/>
            </p:nvSpPr>
            <p:spPr bwMode="auto">
              <a:xfrm>
                <a:off x="74660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84" name="Rectangle 883"/>
              <p:cNvSpPr/>
              <p:nvPr userDrawn="1"/>
            </p:nvSpPr>
            <p:spPr bwMode="auto">
              <a:xfrm>
                <a:off x="79232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85" name="Rectangle 884"/>
              <p:cNvSpPr/>
              <p:nvPr userDrawn="1"/>
            </p:nvSpPr>
            <p:spPr bwMode="auto">
              <a:xfrm>
                <a:off x="83804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86" name="Rectangle 885"/>
              <p:cNvSpPr/>
              <p:nvPr userDrawn="1"/>
            </p:nvSpPr>
            <p:spPr bwMode="auto">
              <a:xfrm>
                <a:off x="88376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87" name="Rectangle 886"/>
              <p:cNvSpPr/>
              <p:nvPr/>
            </p:nvSpPr>
            <p:spPr bwMode="auto">
              <a:xfrm>
                <a:off x="92948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88" name="Rectangle 887"/>
              <p:cNvSpPr/>
              <p:nvPr userDrawn="1"/>
            </p:nvSpPr>
            <p:spPr bwMode="auto">
              <a:xfrm>
                <a:off x="97520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89" name="Rectangle 888"/>
              <p:cNvSpPr/>
              <p:nvPr userDrawn="1"/>
            </p:nvSpPr>
            <p:spPr bwMode="auto">
              <a:xfrm>
                <a:off x="102092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90" name="Rectangle 889"/>
              <p:cNvSpPr/>
              <p:nvPr userDrawn="1"/>
            </p:nvSpPr>
            <p:spPr bwMode="auto">
              <a:xfrm>
                <a:off x="106664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91" name="Rectangle 890"/>
              <p:cNvSpPr/>
              <p:nvPr userDrawn="1"/>
            </p:nvSpPr>
            <p:spPr bwMode="auto">
              <a:xfrm>
                <a:off x="111236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92" name="Rectangle 891"/>
              <p:cNvSpPr/>
              <p:nvPr userDrawn="1"/>
            </p:nvSpPr>
            <p:spPr bwMode="auto">
              <a:xfrm>
                <a:off x="115808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93" name="Rectangle 892"/>
              <p:cNvSpPr/>
              <p:nvPr userDrawn="1"/>
            </p:nvSpPr>
            <p:spPr bwMode="auto">
              <a:xfrm>
                <a:off x="12038012" y="3502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94" name="Rectangle 893"/>
              <p:cNvSpPr/>
              <p:nvPr/>
            </p:nvSpPr>
            <p:spPr bwMode="auto">
              <a:xfrm>
                <a:off x="-306388"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95" name="Rectangle 894"/>
              <p:cNvSpPr/>
              <p:nvPr userDrawn="1"/>
            </p:nvSpPr>
            <p:spPr bwMode="auto">
              <a:xfrm>
                <a:off x="1508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96" name="Rectangle 895"/>
              <p:cNvSpPr/>
              <p:nvPr userDrawn="1"/>
            </p:nvSpPr>
            <p:spPr bwMode="auto">
              <a:xfrm>
                <a:off x="6080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97" name="Rectangle 896"/>
              <p:cNvSpPr/>
              <p:nvPr userDrawn="1"/>
            </p:nvSpPr>
            <p:spPr bwMode="auto">
              <a:xfrm>
                <a:off x="10652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98" name="Rectangle 897"/>
              <p:cNvSpPr/>
              <p:nvPr userDrawn="1"/>
            </p:nvSpPr>
            <p:spPr bwMode="auto">
              <a:xfrm>
                <a:off x="15224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899" name="Rectangle 898"/>
              <p:cNvSpPr/>
              <p:nvPr userDrawn="1"/>
            </p:nvSpPr>
            <p:spPr bwMode="auto">
              <a:xfrm>
                <a:off x="19796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00" name="Rectangle 899"/>
              <p:cNvSpPr/>
              <p:nvPr userDrawn="1"/>
            </p:nvSpPr>
            <p:spPr bwMode="auto">
              <a:xfrm>
                <a:off x="24368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01" name="Rectangle 900"/>
              <p:cNvSpPr/>
              <p:nvPr/>
            </p:nvSpPr>
            <p:spPr bwMode="auto">
              <a:xfrm>
                <a:off x="28940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02" name="Rectangle 901"/>
              <p:cNvSpPr/>
              <p:nvPr userDrawn="1"/>
            </p:nvSpPr>
            <p:spPr bwMode="auto">
              <a:xfrm>
                <a:off x="33512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03" name="Rectangle 902"/>
              <p:cNvSpPr/>
              <p:nvPr userDrawn="1"/>
            </p:nvSpPr>
            <p:spPr bwMode="auto">
              <a:xfrm>
                <a:off x="38084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04" name="Rectangle 903"/>
              <p:cNvSpPr/>
              <p:nvPr userDrawn="1"/>
            </p:nvSpPr>
            <p:spPr bwMode="auto">
              <a:xfrm>
                <a:off x="42656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05" name="Rectangle 904"/>
              <p:cNvSpPr/>
              <p:nvPr userDrawn="1"/>
            </p:nvSpPr>
            <p:spPr bwMode="auto">
              <a:xfrm>
                <a:off x="47228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06" name="Rectangle 905"/>
              <p:cNvSpPr/>
              <p:nvPr userDrawn="1"/>
            </p:nvSpPr>
            <p:spPr bwMode="auto">
              <a:xfrm>
                <a:off x="51800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07" name="Rectangle 906"/>
              <p:cNvSpPr/>
              <p:nvPr userDrawn="1"/>
            </p:nvSpPr>
            <p:spPr bwMode="auto">
              <a:xfrm>
                <a:off x="56372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08" name="Rectangle 907"/>
              <p:cNvSpPr/>
              <p:nvPr/>
            </p:nvSpPr>
            <p:spPr bwMode="auto">
              <a:xfrm>
                <a:off x="60944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09" name="Rectangle 908"/>
              <p:cNvSpPr/>
              <p:nvPr userDrawn="1"/>
            </p:nvSpPr>
            <p:spPr bwMode="auto">
              <a:xfrm>
                <a:off x="65516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10" name="Rectangle 909"/>
              <p:cNvSpPr/>
              <p:nvPr userDrawn="1"/>
            </p:nvSpPr>
            <p:spPr bwMode="auto">
              <a:xfrm>
                <a:off x="70088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11" name="Rectangle 910"/>
              <p:cNvSpPr/>
              <p:nvPr userDrawn="1"/>
            </p:nvSpPr>
            <p:spPr bwMode="auto">
              <a:xfrm>
                <a:off x="74660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12" name="Rectangle 911"/>
              <p:cNvSpPr/>
              <p:nvPr userDrawn="1"/>
            </p:nvSpPr>
            <p:spPr bwMode="auto">
              <a:xfrm>
                <a:off x="79232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13" name="Rectangle 912"/>
              <p:cNvSpPr/>
              <p:nvPr userDrawn="1"/>
            </p:nvSpPr>
            <p:spPr bwMode="auto">
              <a:xfrm>
                <a:off x="83804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14" name="Rectangle 913"/>
              <p:cNvSpPr/>
              <p:nvPr userDrawn="1"/>
            </p:nvSpPr>
            <p:spPr bwMode="auto">
              <a:xfrm>
                <a:off x="88376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15" name="Rectangle 914"/>
              <p:cNvSpPr/>
              <p:nvPr/>
            </p:nvSpPr>
            <p:spPr bwMode="auto">
              <a:xfrm>
                <a:off x="92948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16" name="Rectangle 915"/>
              <p:cNvSpPr/>
              <p:nvPr userDrawn="1"/>
            </p:nvSpPr>
            <p:spPr bwMode="auto">
              <a:xfrm>
                <a:off x="97520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17" name="Rectangle 916"/>
              <p:cNvSpPr/>
              <p:nvPr userDrawn="1"/>
            </p:nvSpPr>
            <p:spPr bwMode="auto">
              <a:xfrm>
                <a:off x="102092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18" name="Rectangle 917"/>
              <p:cNvSpPr/>
              <p:nvPr userDrawn="1"/>
            </p:nvSpPr>
            <p:spPr bwMode="auto">
              <a:xfrm>
                <a:off x="106664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19" name="Rectangle 918"/>
              <p:cNvSpPr/>
              <p:nvPr userDrawn="1"/>
            </p:nvSpPr>
            <p:spPr bwMode="auto">
              <a:xfrm>
                <a:off x="111236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20" name="Rectangle 919"/>
              <p:cNvSpPr/>
              <p:nvPr userDrawn="1"/>
            </p:nvSpPr>
            <p:spPr bwMode="auto">
              <a:xfrm>
                <a:off x="115808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21" name="Rectangle 920"/>
              <p:cNvSpPr/>
              <p:nvPr userDrawn="1"/>
            </p:nvSpPr>
            <p:spPr bwMode="auto">
              <a:xfrm>
                <a:off x="12038012" y="3959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22" name="Rectangle 921"/>
              <p:cNvSpPr/>
              <p:nvPr/>
            </p:nvSpPr>
            <p:spPr bwMode="auto">
              <a:xfrm>
                <a:off x="-306388"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23" name="Rectangle 922"/>
              <p:cNvSpPr/>
              <p:nvPr userDrawn="1"/>
            </p:nvSpPr>
            <p:spPr bwMode="auto">
              <a:xfrm>
                <a:off x="1508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24" name="Rectangle 923"/>
              <p:cNvSpPr/>
              <p:nvPr userDrawn="1"/>
            </p:nvSpPr>
            <p:spPr bwMode="auto">
              <a:xfrm>
                <a:off x="6080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25" name="Rectangle 924"/>
              <p:cNvSpPr/>
              <p:nvPr userDrawn="1"/>
            </p:nvSpPr>
            <p:spPr bwMode="auto">
              <a:xfrm>
                <a:off x="10652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26" name="Rectangle 925"/>
              <p:cNvSpPr/>
              <p:nvPr userDrawn="1"/>
            </p:nvSpPr>
            <p:spPr bwMode="auto">
              <a:xfrm>
                <a:off x="15224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27" name="Rectangle 926"/>
              <p:cNvSpPr/>
              <p:nvPr userDrawn="1"/>
            </p:nvSpPr>
            <p:spPr bwMode="auto">
              <a:xfrm>
                <a:off x="19796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28" name="Rectangle 927"/>
              <p:cNvSpPr/>
              <p:nvPr userDrawn="1"/>
            </p:nvSpPr>
            <p:spPr bwMode="auto">
              <a:xfrm>
                <a:off x="24368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29" name="Rectangle 928"/>
              <p:cNvSpPr/>
              <p:nvPr/>
            </p:nvSpPr>
            <p:spPr bwMode="auto">
              <a:xfrm>
                <a:off x="28940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30" name="Rectangle 929"/>
              <p:cNvSpPr/>
              <p:nvPr userDrawn="1"/>
            </p:nvSpPr>
            <p:spPr bwMode="auto">
              <a:xfrm>
                <a:off x="33512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31" name="Rectangle 930"/>
              <p:cNvSpPr/>
              <p:nvPr userDrawn="1"/>
            </p:nvSpPr>
            <p:spPr bwMode="auto">
              <a:xfrm>
                <a:off x="38084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32" name="Rectangle 931"/>
              <p:cNvSpPr/>
              <p:nvPr userDrawn="1"/>
            </p:nvSpPr>
            <p:spPr bwMode="auto">
              <a:xfrm>
                <a:off x="42656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33" name="Rectangle 932"/>
              <p:cNvSpPr/>
              <p:nvPr userDrawn="1"/>
            </p:nvSpPr>
            <p:spPr bwMode="auto">
              <a:xfrm>
                <a:off x="47228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34" name="Rectangle 933"/>
              <p:cNvSpPr/>
              <p:nvPr userDrawn="1"/>
            </p:nvSpPr>
            <p:spPr bwMode="auto">
              <a:xfrm>
                <a:off x="51800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35" name="Rectangle 934"/>
              <p:cNvSpPr/>
              <p:nvPr userDrawn="1"/>
            </p:nvSpPr>
            <p:spPr bwMode="auto">
              <a:xfrm>
                <a:off x="56372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36" name="Rectangle 935"/>
              <p:cNvSpPr/>
              <p:nvPr/>
            </p:nvSpPr>
            <p:spPr bwMode="auto">
              <a:xfrm>
                <a:off x="60944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37" name="Rectangle 936"/>
              <p:cNvSpPr/>
              <p:nvPr userDrawn="1"/>
            </p:nvSpPr>
            <p:spPr bwMode="auto">
              <a:xfrm>
                <a:off x="65516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38" name="Rectangle 937"/>
              <p:cNvSpPr/>
              <p:nvPr userDrawn="1"/>
            </p:nvSpPr>
            <p:spPr bwMode="auto">
              <a:xfrm>
                <a:off x="70088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39" name="Rectangle 938"/>
              <p:cNvSpPr/>
              <p:nvPr userDrawn="1"/>
            </p:nvSpPr>
            <p:spPr bwMode="auto">
              <a:xfrm>
                <a:off x="74660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40" name="Rectangle 939"/>
              <p:cNvSpPr/>
              <p:nvPr userDrawn="1"/>
            </p:nvSpPr>
            <p:spPr bwMode="auto">
              <a:xfrm>
                <a:off x="79232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41" name="Rectangle 940"/>
              <p:cNvSpPr/>
              <p:nvPr userDrawn="1"/>
            </p:nvSpPr>
            <p:spPr bwMode="auto">
              <a:xfrm>
                <a:off x="83804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42" name="Rectangle 941"/>
              <p:cNvSpPr/>
              <p:nvPr userDrawn="1"/>
            </p:nvSpPr>
            <p:spPr bwMode="auto">
              <a:xfrm>
                <a:off x="88376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43" name="Rectangle 942"/>
              <p:cNvSpPr/>
              <p:nvPr/>
            </p:nvSpPr>
            <p:spPr bwMode="auto">
              <a:xfrm>
                <a:off x="92948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44" name="Rectangle 943"/>
              <p:cNvSpPr/>
              <p:nvPr userDrawn="1"/>
            </p:nvSpPr>
            <p:spPr bwMode="auto">
              <a:xfrm>
                <a:off x="97520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45" name="Rectangle 944"/>
              <p:cNvSpPr/>
              <p:nvPr userDrawn="1"/>
            </p:nvSpPr>
            <p:spPr bwMode="auto">
              <a:xfrm>
                <a:off x="102092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46" name="Rectangle 945"/>
              <p:cNvSpPr/>
              <p:nvPr userDrawn="1"/>
            </p:nvSpPr>
            <p:spPr bwMode="auto">
              <a:xfrm>
                <a:off x="106664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47" name="Rectangle 946"/>
              <p:cNvSpPr/>
              <p:nvPr userDrawn="1"/>
            </p:nvSpPr>
            <p:spPr bwMode="auto">
              <a:xfrm>
                <a:off x="111236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48" name="Rectangle 947"/>
              <p:cNvSpPr/>
              <p:nvPr userDrawn="1"/>
            </p:nvSpPr>
            <p:spPr bwMode="auto">
              <a:xfrm>
                <a:off x="115808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49" name="Rectangle 948"/>
              <p:cNvSpPr/>
              <p:nvPr userDrawn="1"/>
            </p:nvSpPr>
            <p:spPr bwMode="auto">
              <a:xfrm>
                <a:off x="12038012" y="4416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50" name="Rectangle 949"/>
              <p:cNvSpPr/>
              <p:nvPr/>
            </p:nvSpPr>
            <p:spPr bwMode="auto">
              <a:xfrm>
                <a:off x="-306388"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51" name="Rectangle 950"/>
              <p:cNvSpPr/>
              <p:nvPr userDrawn="1"/>
            </p:nvSpPr>
            <p:spPr bwMode="auto">
              <a:xfrm>
                <a:off x="1508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52" name="Rectangle 951"/>
              <p:cNvSpPr/>
              <p:nvPr userDrawn="1"/>
            </p:nvSpPr>
            <p:spPr bwMode="auto">
              <a:xfrm>
                <a:off x="6080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53" name="Rectangle 952"/>
              <p:cNvSpPr/>
              <p:nvPr userDrawn="1"/>
            </p:nvSpPr>
            <p:spPr bwMode="auto">
              <a:xfrm>
                <a:off x="10652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54" name="Rectangle 953"/>
              <p:cNvSpPr/>
              <p:nvPr userDrawn="1"/>
            </p:nvSpPr>
            <p:spPr bwMode="auto">
              <a:xfrm>
                <a:off x="15224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55" name="Rectangle 954"/>
              <p:cNvSpPr/>
              <p:nvPr userDrawn="1"/>
            </p:nvSpPr>
            <p:spPr bwMode="auto">
              <a:xfrm>
                <a:off x="19796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56" name="Rectangle 955"/>
              <p:cNvSpPr/>
              <p:nvPr userDrawn="1"/>
            </p:nvSpPr>
            <p:spPr bwMode="auto">
              <a:xfrm>
                <a:off x="24368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57" name="Rectangle 956"/>
              <p:cNvSpPr/>
              <p:nvPr/>
            </p:nvSpPr>
            <p:spPr bwMode="auto">
              <a:xfrm>
                <a:off x="28940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58" name="Rectangle 957"/>
              <p:cNvSpPr/>
              <p:nvPr userDrawn="1"/>
            </p:nvSpPr>
            <p:spPr bwMode="auto">
              <a:xfrm>
                <a:off x="33512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59" name="Rectangle 958"/>
              <p:cNvSpPr/>
              <p:nvPr userDrawn="1"/>
            </p:nvSpPr>
            <p:spPr bwMode="auto">
              <a:xfrm>
                <a:off x="38084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60" name="Rectangle 959"/>
              <p:cNvSpPr/>
              <p:nvPr userDrawn="1"/>
            </p:nvSpPr>
            <p:spPr bwMode="auto">
              <a:xfrm>
                <a:off x="42656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61" name="Rectangle 960"/>
              <p:cNvSpPr/>
              <p:nvPr userDrawn="1"/>
            </p:nvSpPr>
            <p:spPr bwMode="auto">
              <a:xfrm>
                <a:off x="47228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62" name="Rectangle 961"/>
              <p:cNvSpPr/>
              <p:nvPr userDrawn="1"/>
            </p:nvSpPr>
            <p:spPr bwMode="auto">
              <a:xfrm>
                <a:off x="51800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63" name="Rectangle 962"/>
              <p:cNvSpPr/>
              <p:nvPr userDrawn="1"/>
            </p:nvSpPr>
            <p:spPr bwMode="auto">
              <a:xfrm>
                <a:off x="56372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64" name="Rectangle 963"/>
              <p:cNvSpPr/>
              <p:nvPr/>
            </p:nvSpPr>
            <p:spPr bwMode="auto">
              <a:xfrm>
                <a:off x="60944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65" name="Rectangle 964"/>
              <p:cNvSpPr/>
              <p:nvPr userDrawn="1"/>
            </p:nvSpPr>
            <p:spPr bwMode="auto">
              <a:xfrm>
                <a:off x="65516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66" name="Rectangle 965"/>
              <p:cNvSpPr/>
              <p:nvPr userDrawn="1"/>
            </p:nvSpPr>
            <p:spPr bwMode="auto">
              <a:xfrm>
                <a:off x="70088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67" name="Rectangle 966"/>
              <p:cNvSpPr/>
              <p:nvPr userDrawn="1"/>
            </p:nvSpPr>
            <p:spPr bwMode="auto">
              <a:xfrm>
                <a:off x="74660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68" name="Rectangle 967"/>
              <p:cNvSpPr/>
              <p:nvPr userDrawn="1"/>
            </p:nvSpPr>
            <p:spPr bwMode="auto">
              <a:xfrm>
                <a:off x="79232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69" name="Rectangle 968"/>
              <p:cNvSpPr/>
              <p:nvPr userDrawn="1"/>
            </p:nvSpPr>
            <p:spPr bwMode="auto">
              <a:xfrm>
                <a:off x="83804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70" name="Rectangle 969"/>
              <p:cNvSpPr/>
              <p:nvPr userDrawn="1"/>
            </p:nvSpPr>
            <p:spPr bwMode="auto">
              <a:xfrm>
                <a:off x="88376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71" name="Rectangle 970"/>
              <p:cNvSpPr/>
              <p:nvPr/>
            </p:nvSpPr>
            <p:spPr bwMode="auto">
              <a:xfrm>
                <a:off x="92948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72" name="Rectangle 971"/>
              <p:cNvSpPr/>
              <p:nvPr userDrawn="1"/>
            </p:nvSpPr>
            <p:spPr bwMode="auto">
              <a:xfrm>
                <a:off x="97520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73" name="Rectangle 972"/>
              <p:cNvSpPr/>
              <p:nvPr userDrawn="1"/>
            </p:nvSpPr>
            <p:spPr bwMode="auto">
              <a:xfrm>
                <a:off x="102092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74" name="Rectangle 973"/>
              <p:cNvSpPr/>
              <p:nvPr userDrawn="1"/>
            </p:nvSpPr>
            <p:spPr bwMode="auto">
              <a:xfrm>
                <a:off x="106664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75" name="Rectangle 974"/>
              <p:cNvSpPr/>
              <p:nvPr userDrawn="1"/>
            </p:nvSpPr>
            <p:spPr bwMode="auto">
              <a:xfrm>
                <a:off x="111236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76" name="Rectangle 975"/>
              <p:cNvSpPr/>
              <p:nvPr userDrawn="1"/>
            </p:nvSpPr>
            <p:spPr bwMode="auto">
              <a:xfrm>
                <a:off x="115808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77" name="Rectangle 976"/>
              <p:cNvSpPr/>
              <p:nvPr userDrawn="1"/>
            </p:nvSpPr>
            <p:spPr bwMode="auto">
              <a:xfrm>
                <a:off x="12038012" y="48737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78" name="Rectangle 977"/>
              <p:cNvSpPr/>
              <p:nvPr/>
            </p:nvSpPr>
            <p:spPr bwMode="auto">
              <a:xfrm>
                <a:off x="-306388"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79" name="Rectangle 978"/>
              <p:cNvSpPr/>
              <p:nvPr userDrawn="1"/>
            </p:nvSpPr>
            <p:spPr bwMode="auto">
              <a:xfrm>
                <a:off x="1508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80" name="Rectangle 979"/>
              <p:cNvSpPr/>
              <p:nvPr userDrawn="1"/>
            </p:nvSpPr>
            <p:spPr bwMode="auto">
              <a:xfrm>
                <a:off x="6080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81" name="Rectangle 980"/>
              <p:cNvSpPr/>
              <p:nvPr userDrawn="1"/>
            </p:nvSpPr>
            <p:spPr bwMode="auto">
              <a:xfrm>
                <a:off x="10652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82" name="Rectangle 981"/>
              <p:cNvSpPr/>
              <p:nvPr userDrawn="1"/>
            </p:nvSpPr>
            <p:spPr bwMode="auto">
              <a:xfrm>
                <a:off x="15224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83" name="Rectangle 982"/>
              <p:cNvSpPr/>
              <p:nvPr userDrawn="1"/>
            </p:nvSpPr>
            <p:spPr bwMode="auto">
              <a:xfrm>
                <a:off x="19796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84" name="Rectangle 983"/>
              <p:cNvSpPr/>
              <p:nvPr userDrawn="1"/>
            </p:nvSpPr>
            <p:spPr bwMode="auto">
              <a:xfrm>
                <a:off x="24368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85" name="Rectangle 984"/>
              <p:cNvSpPr/>
              <p:nvPr/>
            </p:nvSpPr>
            <p:spPr bwMode="auto">
              <a:xfrm>
                <a:off x="28940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86" name="Rectangle 985"/>
              <p:cNvSpPr/>
              <p:nvPr userDrawn="1"/>
            </p:nvSpPr>
            <p:spPr bwMode="auto">
              <a:xfrm>
                <a:off x="33512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87" name="Rectangle 986"/>
              <p:cNvSpPr/>
              <p:nvPr userDrawn="1"/>
            </p:nvSpPr>
            <p:spPr bwMode="auto">
              <a:xfrm>
                <a:off x="38084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88" name="Rectangle 987"/>
              <p:cNvSpPr/>
              <p:nvPr userDrawn="1"/>
            </p:nvSpPr>
            <p:spPr bwMode="auto">
              <a:xfrm>
                <a:off x="42656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89" name="Rectangle 988"/>
              <p:cNvSpPr/>
              <p:nvPr userDrawn="1"/>
            </p:nvSpPr>
            <p:spPr bwMode="auto">
              <a:xfrm>
                <a:off x="47228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90" name="Rectangle 989"/>
              <p:cNvSpPr/>
              <p:nvPr userDrawn="1"/>
            </p:nvSpPr>
            <p:spPr bwMode="auto">
              <a:xfrm>
                <a:off x="51800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91" name="Rectangle 990"/>
              <p:cNvSpPr/>
              <p:nvPr userDrawn="1"/>
            </p:nvSpPr>
            <p:spPr bwMode="auto">
              <a:xfrm>
                <a:off x="56372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92" name="Rectangle 991"/>
              <p:cNvSpPr/>
              <p:nvPr/>
            </p:nvSpPr>
            <p:spPr bwMode="auto">
              <a:xfrm>
                <a:off x="60944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93" name="Rectangle 992"/>
              <p:cNvSpPr/>
              <p:nvPr userDrawn="1"/>
            </p:nvSpPr>
            <p:spPr bwMode="auto">
              <a:xfrm>
                <a:off x="65516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94" name="Rectangle 993"/>
              <p:cNvSpPr/>
              <p:nvPr userDrawn="1"/>
            </p:nvSpPr>
            <p:spPr bwMode="auto">
              <a:xfrm>
                <a:off x="70088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95" name="Rectangle 994"/>
              <p:cNvSpPr/>
              <p:nvPr userDrawn="1"/>
            </p:nvSpPr>
            <p:spPr bwMode="auto">
              <a:xfrm>
                <a:off x="74660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96" name="Rectangle 995"/>
              <p:cNvSpPr/>
              <p:nvPr userDrawn="1"/>
            </p:nvSpPr>
            <p:spPr bwMode="auto">
              <a:xfrm>
                <a:off x="79232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97" name="Rectangle 996"/>
              <p:cNvSpPr/>
              <p:nvPr userDrawn="1"/>
            </p:nvSpPr>
            <p:spPr bwMode="auto">
              <a:xfrm>
                <a:off x="83804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98" name="Rectangle 997"/>
              <p:cNvSpPr/>
              <p:nvPr userDrawn="1"/>
            </p:nvSpPr>
            <p:spPr bwMode="auto">
              <a:xfrm>
                <a:off x="88376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999" name="Rectangle 998"/>
              <p:cNvSpPr/>
              <p:nvPr/>
            </p:nvSpPr>
            <p:spPr bwMode="auto">
              <a:xfrm>
                <a:off x="92948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00" name="Rectangle 999"/>
              <p:cNvSpPr/>
              <p:nvPr userDrawn="1"/>
            </p:nvSpPr>
            <p:spPr bwMode="auto">
              <a:xfrm>
                <a:off x="97520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01" name="Rectangle 1000"/>
              <p:cNvSpPr/>
              <p:nvPr userDrawn="1"/>
            </p:nvSpPr>
            <p:spPr bwMode="auto">
              <a:xfrm>
                <a:off x="102092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02" name="Rectangle 1001"/>
              <p:cNvSpPr/>
              <p:nvPr userDrawn="1"/>
            </p:nvSpPr>
            <p:spPr bwMode="auto">
              <a:xfrm>
                <a:off x="106664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03" name="Rectangle 1002"/>
              <p:cNvSpPr/>
              <p:nvPr userDrawn="1"/>
            </p:nvSpPr>
            <p:spPr bwMode="auto">
              <a:xfrm>
                <a:off x="111236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04" name="Rectangle 1003"/>
              <p:cNvSpPr/>
              <p:nvPr userDrawn="1"/>
            </p:nvSpPr>
            <p:spPr bwMode="auto">
              <a:xfrm>
                <a:off x="115808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05" name="Rectangle 1004"/>
              <p:cNvSpPr/>
              <p:nvPr userDrawn="1"/>
            </p:nvSpPr>
            <p:spPr bwMode="auto">
              <a:xfrm>
                <a:off x="12038012" y="53309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06" name="Rectangle 1005"/>
              <p:cNvSpPr/>
              <p:nvPr/>
            </p:nvSpPr>
            <p:spPr bwMode="auto">
              <a:xfrm>
                <a:off x="-306388"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07" name="Rectangle 1006"/>
              <p:cNvSpPr/>
              <p:nvPr userDrawn="1"/>
            </p:nvSpPr>
            <p:spPr bwMode="auto">
              <a:xfrm>
                <a:off x="1508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08" name="Rectangle 1007"/>
              <p:cNvSpPr/>
              <p:nvPr userDrawn="1"/>
            </p:nvSpPr>
            <p:spPr bwMode="auto">
              <a:xfrm>
                <a:off x="6080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09" name="Rectangle 1008"/>
              <p:cNvSpPr/>
              <p:nvPr userDrawn="1"/>
            </p:nvSpPr>
            <p:spPr bwMode="auto">
              <a:xfrm>
                <a:off x="10652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10" name="Rectangle 1009"/>
              <p:cNvSpPr/>
              <p:nvPr userDrawn="1"/>
            </p:nvSpPr>
            <p:spPr bwMode="auto">
              <a:xfrm>
                <a:off x="15224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11" name="Rectangle 1010"/>
              <p:cNvSpPr/>
              <p:nvPr userDrawn="1"/>
            </p:nvSpPr>
            <p:spPr bwMode="auto">
              <a:xfrm>
                <a:off x="19796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12" name="Rectangle 1011"/>
              <p:cNvSpPr/>
              <p:nvPr userDrawn="1"/>
            </p:nvSpPr>
            <p:spPr bwMode="auto">
              <a:xfrm>
                <a:off x="24368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13" name="Rectangle 1012"/>
              <p:cNvSpPr/>
              <p:nvPr/>
            </p:nvSpPr>
            <p:spPr bwMode="auto">
              <a:xfrm>
                <a:off x="28940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14" name="Rectangle 1013"/>
              <p:cNvSpPr/>
              <p:nvPr userDrawn="1"/>
            </p:nvSpPr>
            <p:spPr bwMode="auto">
              <a:xfrm>
                <a:off x="33512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15" name="Rectangle 1014"/>
              <p:cNvSpPr/>
              <p:nvPr userDrawn="1"/>
            </p:nvSpPr>
            <p:spPr bwMode="auto">
              <a:xfrm>
                <a:off x="38084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16" name="Rectangle 1015"/>
              <p:cNvSpPr/>
              <p:nvPr userDrawn="1"/>
            </p:nvSpPr>
            <p:spPr bwMode="auto">
              <a:xfrm>
                <a:off x="42656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17" name="Rectangle 1016"/>
              <p:cNvSpPr/>
              <p:nvPr userDrawn="1"/>
            </p:nvSpPr>
            <p:spPr bwMode="auto">
              <a:xfrm>
                <a:off x="47228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18" name="Rectangle 1017"/>
              <p:cNvSpPr/>
              <p:nvPr userDrawn="1"/>
            </p:nvSpPr>
            <p:spPr bwMode="auto">
              <a:xfrm>
                <a:off x="51800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19" name="Rectangle 1018"/>
              <p:cNvSpPr/>
              <p:nvPr userDrawn="1"/>
            </p:nvSpPr>
            <p:spPr bwMode="auto">
              <a:xfrm>
                <a:off x="56372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20" name="Rectangle 1019"/>
              <p:cNvSpPr/>
              <p:nvPr/>
            </p:nvSpPr>
            <p:spPr bwMode="auto">
              <a:xfrm>
                <a:off x="60944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21" name="Rectangle 1020"/>
              <p:cNvSpPr/>
              <p:nvPr userDrawn="1"/>
            </p:nvSpPr>
            <p:spPr bwMode="auto">
              <a:xfrm>
                <a:off x="65516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22" name="Rectangle 1021"/>
              <p:cNvSpPr/>
              <p:nvPr userDrawn="1"/>
            </p:nvSpPr>
            <p:spPr bwMode="auto">
              <a:xfrm>
                <a:off x="70088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23" name="Rectangle 1022"/>
              <p:cNvSpPr/>
              <p:nvPr userDrawn="1"/>
            </p:nvSpPr>
            <p:spPr bwMode="auto">
              <a:xfrm>
                <a:off x="74660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24" name="Rectangle 1023"/>
              <p:cNvSpPr/>
              <p:nvPr userDrawn="1"/>
            </p:nvSpPr>
            <p:spPr bwMode="auto">
              <a:xfrm>
                <a:off x="79232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25" name="Rectangle 1024"/>
              <p:cNvSpPr/>
              <p:nvPr userDrawn="1"/>
            </p:nvSpPr>
            <p:spPr bwMode="auto">
              <a:xfrm>
                <a:off x="83804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26" name="Rectangle 1025"/>
              <p:cNvSpPr/>
              <p:nvPr userDrawn="1"/>
            </p:nvSpPr>
            <p:spPr bwMode="auto">
              <a:xfrm>
                <a:off x="88376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27" name="Rectangle 1026"/>
              <p:cNvSpPr/>
              <p:nvPr/>
            </p:nvSpPr>
            <p:spPr bwMode="auto">
              <a:xfrm>
                <a:off x="92948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28" name="Rectangle 1027"/>
              <p:cNvSpPr/>
              <p:nvPr userDrawn="1"/>
            </p:nvSpPr>
            <p:spPr bwMode="auto">
              <a:xfrm>
                <a:off x="97520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29" name="Rectangle 1028"/>
              <p:cNvSpPr/>
              <p:nvPr userDrawn="1"/>
            </p:nvSpPr>
            <p:spPr bwMode="auto">
              <a:xfrm>
                <a:off x="102092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30" name="Rectangle 1029"/>
              <p:cNvSpPr/>
              <p:nvPr userDrawn="1"/>
            </p:nvSpPr>
            <p:spPr bwMode="auto">
              <a:xfrm>
                <a:off x="106664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31" name="Rectangle 1030"/>
              <p:cNvSpPr/>
              <p:nvPr userDrawn="1"/>
            </p:nvSpPr>
            <p:spPr bwMode="auto">
              <a:xfrm>
                <a:off x="111236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32" name="Rectangle 1031"/>
              <p:cNvSpPr/>
              <p:nvPr userDrawn="1"/>
            </p:nvSpPr>
            <p:spPr bwMode="auto">
              <a:xfrm>
                <a:off x="115808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33" name="Rectangle 1032"/>
              <p:cNvSpPr/>
              <p:nvPr userDrawn="1"/>
            </p:nvSpPr>
            <p:spPr bwMode="auto">
              <a:xfrm>
                <a:off x="12038012" y="57881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34" name="Rectangle 1033"/>
              <p:cNvSpPr/>
              <p:nvPr/>
            </p:nvSpPr>
            <p:spPr bwMode="auto">
              <a:xfrm>
                <a:off x="-306388"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35" name="Rectangle 1034"/>
              <p:cNvSpPr/>
              <p:nvPr userDrawn="1"/>
            </p:nvSpPr>
            <p:spPr bwMode="auto">
              <a:xfrm>
                <a:off x="1508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36" name="Rectangle 1035"/>
              <p:cNvSpPr/>
              <p:nvPr userDrawn="1"/>
            </p:nvSpPr>
            <p:spPr bwMode="auto">
              <a:xfrm>
                <a:off x="6080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37" name="Rectangle 1036"/>
              <p:cNvSpPr/>
              <p:nvPr userDrawn="1"/>
            </p:nvSpPr>
            <p:spPr bwMode="auto">
              <a:xfrm>
                <a:off x="10652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38" name="Rectangle 1037"/>
              <p:cNvSpPr/>
              <p:nvPr userDrawn="1"/>
            </p:nvSpPr>
            <p:spPr bwMode="auto">
              <a:xfrm>
                <a:off x="15224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39" name="Rectangle 1038"/>
              <p:cNvSpPr/>
              <p:nvPr userDrawn="1"/>
            </p:nvSpPr>
            <p:spPr bwMode="auto">
              <a:xfrm>
                <a:off x="19796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40" name="Rectangle 1039"/>
              <p:cNvSpPr/>
              <p:nvPr userDrawn="1"/>
            </p:nvSpPr>
            <p:spPr bwMode="auto">
              <a:xfrm>
                <a:off x="24368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41" name="Rectangle 1040"/>
              <p:cNvSpPr/>
              <p:nvPr/>
            </p:nvSpPr>
            <p:spPr bwMode="auto">
              <a:xfrm>
                <a:off x="28940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42" name="Rectangle 1041"/>
              <p:cNvSpPr/>
              <p:nvPr userDrawn="1"/>
            </p:nvSpPr>
            <p:spPr bwMode="auto">
              <a:xfrm>
                <a:off x="33512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43" name="Rectangle 1042"/>
              <p:cNvSpPr/>
              <p:nvPr userDrawn="1"/>
            </p:nvSpPr>
            <p:spPr bwMode="auto">
              <a:xfrm>
                <a:off x="38084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44" name="Rectangle 1043"/>
              <p:cNvSpPr/>
              <p:nvPr userDrawn="1"/>
            </p:nvSpPr>
            <p:spPr bwMode="auto">
              <a:xfrm>
                <a:off x="42656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45" name="Rectangle 1044"/>
              <p:cNvSpPr/>
              <p:nvPr userDrawn="1"/>
            </p:nvSpPr>
            <p:spPr bwMode="auto">
              <a:xfrm>
                <a:off x="47228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46" name="Rectangle 1045"/>
              <p:cNvSpPr/>
              <p:nvPr userDrawn="1"/>
            </p:nvSpPr>
            <p:spPr bwMode="auto">
              <a:xfrm>
                <a:off x="51800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47" name="Rectangle 1046"/>
              <p:cNvSpPr/>
              <p:nvPr userDrawn="1"/>
            </p:nvSpPr>
            <p:spPr bwMode="auto">
              <a:xfrm>
                <a:off x="56372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48" name="Rectangle 1047"/>
              <p:cNvSpPr/>
              <p:nvPr/>
            </p:nvSpPr>
            <p:spPr bwMode="auto">
              <a:xfrm>
                <a:off x="60944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49" name="Rectangle 1048"/>
              <p:cNvSpPr/>
              <p:nvPr userDrawn="1"/>
            </p:nvSpPr>
            <p:spPr bwMode="auto">
              <a:xfrm>
                <a:off x="65516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50" name="Rectangle 1049"/>
              <p:cNvSpPr/>
              <p:nvPr userDrawn="1"/>
            </p:nvSpPr>
            <p:spPr bwMode="auto">
              <a:xfrm>
                <a:off x="70088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51" name="Rectangle 1050"/>
              <p:cNvSpPr/>
              <p:nvPr userDrawn="1"/>
            </p:nvSpPr>
            <p:spPr bwMode="auto">
              <a:xfrm>
                <a:off x="74660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52" name="Rectangle 1051"/>
              <p:cNvSpPr/>
              <p:nvPr userDrawn="1"/>
            </p:nvSpPr>
            <p:spPr bwMode="auto">
              <a:xfrm>
                <a:off x="79232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53" name="Rectangle 1052"/>
              <p:cNvSpPr/>
              <p:nvPr userDrawn="1"/>
            </p:nvSpPr>
            <p:spPr bwMode="auto">
              <a:xfrm>
                <a:off x="83804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54" name="Rectangle 1053"/>
              <p:cNvSpPr/>
              <p:nvPr userDrawn="1"/>
            </p:nvSpPr>
            <p:spPr bwMode="auto">
              <a:xfrm>
                <a:off x="88376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55" name="Rectangle 1054"/>
              <p:cNvSpPr/>
              <p:nvPr/>
            </p:nvSpPr>
            <p:spPr bwMode="auto">
              <a:xfrm>
                <a:off x="92948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56" name="Rectangle 1055"/>
              <p:cNvSpPr/>
              <p:nvPr userDrawn="1"/>
            </p:nvSpPr>
            <p:spPr bwMode="auto">
              <a:xfrm>
                <a:off x="97520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57" name="Rectangle 1056"/>
              <p:cNvSpPr/>
              <p:nvPr userDrawn="1"/>
            </p:nvSpPr>
            <p:spPr bwMode="auto">
              <a:xfrm>
                <a:off x="102092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58" name="Rectangle 1057"/>
              <p:cNvSpPr/>
              <p:nvPr userDrawn="1"/>
            </p:nvSpPr>
            <p:spPr bwMode="auto">
              <a:xfrm>
                <a:off x="106664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59" name="Rectangle 1058"/>
              <p:cNvSpPr/>
              <p:nvPr userDrawn="1"/>
            </p:nvSpPr>
            <p:spPr bwMode="auto">
              <a:xfrm>
                <a:off x="111236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60" name="Rectangle 1059"/>
              <p:cNvSpPr/>
              <p:nvPr userDrawn="1"/>
            </p:nvSpPr>
            <p:spPr bwMode="auto">
              <a:xfrm>
                <a:off x="115808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61" name="Rectangle 1060"/>
              <p:cNvSpPr/>
              <p:nvPr userDrawn="1"/>
            </p:nvSpPr>
            <p:spPr bwMode="auto">
              <a:xfrm>
                <a:off x="12038012" y="62453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62" name="Rectangle 1061"/>
              <p:cNvSpPr/>
              <p:nvPr/>
            </p:nvSpPr>
            <p:spPr bwMode="auto">
              <a:xfrm>
                <a:off x="-306388"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63" name="Rectangle 1062"/>
              <p:cNvSpPr/>
              <p:nvPr userDrawn="1"/>
            </p:nvSpPr>
            <p:spPr bwMode="auto">
              <a:xfrm>
                <a:off x="1508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64" name="Rectangle 1063"/>
              <p:cNvSpPr/>
              <p:nvPr userDrawn="1"/>
            </p:nvSpPr>
            <p:spPr bwMode="auto">
              <a:xfrm>
                <a:off x="6080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65" name="Rectangle 1064"/>
              <p:cNvSpPr/>
              <p:nvPr userDrawn="1"/>
            </p:nvSpPr>
            <p:spPr bwMode="auto">
              <a:xfrm>
                <a:off x="10652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66" name="Rectangle 1065"/>
              <p:cNvSpPr/>
              <p:nvPr userDrawn="1"/>
            </p:nvSpPr>
            <p:spPr bwMode="auto">
              <a:xfrm>
                <a:off x="15224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67" name="Rectangle 1066"/>
              <p:cNvSpPr/>
              <p:nvPr userDrawn="1"/>
            </p:nvSpPr>
            <p:spPr bwMode="auto">
              <a:xfrm>
                <a:off x="19796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68" name="Rectangle 1067"/>
              <p:cNvSpPr/>
              <p:nvPr userDrawn="1"/>
            </p:nvSpPr>
            <p:spPr bwMode="auto">
              <a:xfrm>
                <a:off x="24368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69" name="Rectangle 1068"/>
              <p:cNvSpPr/>
              <p:nvPr/>
            </p:nvSpPr>
            <p:spPr bwMode="auto">
              <a:xfrm>
                <a:off x="28940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70" name="Rectangle 1069"/>
              <p:cNvSpPr/>
              <p:nvPr userDrawn="1"/>
            </p:nvSpPr>
            <p:spPr bwMode="auto">
              <a:xfrm>
                <a:off x="33512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71" name="Rectangle 1070"/>
              <p:cNvSpPr/>
              <p:nvPr userDrawn="1"/>
            </p:nvSpPr>
            <p:spPr bwMode="auto">
              <a:xfrm>
                <a:off x="38084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72" name="Rectangle 1071"/>
              <p:cNvSpPr/>
              <p:nvPr userDrawn="1"/>
            </p:nvSpPr>
            <p:spPr bwMode="auto">
              <a:xfrm>
                <a:off x="42656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73" name="Rectangle 1072"/>
              <p:cNvSpPr/>
              <p:nvPr userDrawn="1"/>
            </p:nvSpPr>
            <p:spPr bwMode="auto">
              <a:xfrm>
                <a:off x="47228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74" name="Rectangle 1073"/>
              <p:cNvSpPr/>
              <p:nvPr userDrawn="1"/>
            </p:nvSpPr>
            <p:spPr bwMode="auto">
              <a:xfrm>
                <a:off x="51800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75" name="Rectangle 1074"/>
              <p:cNvSpPr/>
              <p:nvPr userDrawn="1"/>
            </p:nvSpPr>
            <p:spPr bwMode="auto">
              <a:xfrm>
                <a:off x="56372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76" name="Rectangle 1075"/>
              <p:cNvSpPr/>
              <p:nvPr/>
            </p:nvSpPr>
            <p:spPr bwMode="auto">
              <a:xfrm>
                <a:off x="60944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77" name="Rectangle 1076"/>
              <p:cNvSpPr/>
              <p:nvPr userDrawn="1"/>
            </p:nvSpPr>
            <p:spPr bwMode="auto">
              <a:xfrm>
                <a:off x="65516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78" name="Rectangle 1077"/>
              <p:cNvSpPr/>
              <p:nvPr userDrawn="1"/>
            </p:nvSpPr>
            <p:spPr bwMode="auto">
              <a:xfrm>
                <a:off x="70088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79" name="Rectangle 1078"/>
              <p:cNvSpPr/>
              <p:nvPr userDrawn="1"/>
            </p:nvSpPr>
            <p:spPr bwMode="auto">
              <a:xfrm>
                <a:off x="74660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80" name="Rectangle 1079"/>
              <p:cNvSpPr/>
              <p:nvPr userDrawn="1"/>
            </p:nvSpPr>
            <p:spPr bwMode="auto">
              <a:xfrm>
                <a:off x="79232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81" name="Rectangle 1080"/>
              <p:cNvSpPr/>
              <p:nvPr userDrawn="1"/>
            </p:nvSpPr>
            <p:spPr bwMode="auto">
              <a:xfrm>
                <a:off x="83804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82" name="Rectangle 1081"/>
              <p:cNvSpPr/>
              <p:nvPr userDrawn="1"/>
            </p:nvSpPr>
            <p:spPr bwMode="auto">
              <a:xfrm>
                <a:off x="88376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83" name="Rectangle 1082"/>
              <p:cNvSpPr/>
              <p:nvPr/>
            </p:nvSpPr>
            <p:spPr bwMode="auto">
              <a:xfrm>
                <a:off x="92948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84" name="Rectangle 1083"/>
              <p:cNvSpPr/>
              <p:nvPr userDrawn="1"/>
            </p:nvSpPr>
            <p:spPr bwMode="auto">
              <a:xfrm>
                <a:off x="97520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85" name="Rectangle 1084"/>
              <p:cNvSpPr/>
              <p:nvPr userDrawn="1"/>
            </p:nvSpPr>
            <p:spPr bwMode="auto">
              <a:xfrm>
                <a:off x="102092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86" name="Rectangle 1085"/>
              <p:cNvSpPr/>
              <p:nvPr userDrawn="1"/>
            </p:nvSpPr>
            <p:spPr bwMode="auto">
              <a:xfrm>
                <a:off x="106664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87" name="Rectangle 1086"/>
              <p:cNvSpPr/>
              <p:nvPr userDrawn="1"/>
            </p:nvSpPr>
            <p:spPr bwMode="auto">
              <a:xfrm>
                <a:off x="111236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88" name="Rectangle 1087"/>
              <p:cNvSpPr/>
              <p:nvPr userDrawn="1"/>
            </p:nvSpPr>
            <p:spPr bwMode="auto">
              <a:xfrm>
                <a:off x="115808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sp>
            <p:nvSpPr>
              <p:cNvPr id="1089" name="Rectangle 1088"/>
              <p:cNvSpPr/>
              <p:nvPr userDrawn="1"/>
            </p:nvSpPr>
            <p:spPr bwMode="auto">
              <a:xfrm>
                <a:off x="12038012" y="6702552"/>
                <a:ext cx="457200" cy="457200"/>
              </a:xfrm>
              <a:prstGeom prst="rect">
                <a:avLst/>
              </a:prstGeom>
              <a:noFill/>
              <a:ln w="3175">
                <a:solidFill>
                  <a:srgbClr val="292929">
                    <a:alpha val="7000"/>
                  </a:srgb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3681" fontAlgn="base">
                  <a:spcBef>
                    <a:spcPct val="0"/>
                  </a:spcBef>
                  <a:spcAft>
                    <a:spcPct val="0"/>
                  </a:spcAft>
                </a:pPr>
                <a:endParaRPr lang="en-US" sz="2300" dirty="0" smtClean="0">
                  <a:gradFill>
                    <a:gsLst>
                      <a:gs pos="0">
                        <a:srgbClr val="FFFFFF"/>
                      </a:gs>
                      <a:gs pos="100000">
                        <a:srgbClr val="FFFFFF"/>
                      </a:gs>
                    </a:gsLst>
                    <a:lin ang="5400000" scaled="0"/>
                  </a:gradFill>
                  <a:latin typeface="Segoe UI" pitchFamily="34" charset="0"/>
                </a:endParaRPr>
              </a:p>
            </p:txBody>
          </p:sp>
        </p:grpSp>
        <p:grpSp>
          <p:nvGrpSpPr>
            <p:cNvPr id="1114" name="grid lines - 1&quot; - horizontal"/>
            <p:cNvGrpSpPr/>
            <p:nvPr userDrawn="1"/>
          </p:nvGrpSpPr>
          <p:grpSpPr>
            <a:xfrm>
              <a:off x="-304396" y="-228600"/>
              <a:ext cx="12801600" cy="7315200"/>
              <a:chOff x="-304396" y="-228600"/>
              <a:chExt cx="12801600" cy="7315200"/>
            </a:xfrm>
          </p:grpSpPr>
          <p:cxnSp>
            <p:nvCxnSpPr>
              <p:cNvPr id="1105" name="Straight Connector 1104"/>
              <p:cNvCxnSpPr/>
              <p:nvPr userDrawn="1"/>
            </p:nvCxnSpPr>
            <p:spPr>
              <a:xfrm rot="16200000" flipV="1">
                <a:off x="6096404" y="-2971800"/>
                <a:ext cx="0" cy="12801600"/>
              </a:xfrm>
              <a:prstGeom prst="line">
                <a:avLst/>
              </a:prstGeom>
              <a:ln>
                <a:solidFill>
                  <a:srgbClr val="292929">
                    <a:alpha val="59000"/>
                  </a:srgbClr>
                </a:solidFill>
              </a:ln>
            </p:spPr>
            <p:style>
              <a:lnRef idx="1">
                <a:schemeClr val="accent1"/>
              </a:lnRef>
              <a:fillRef idx="0">
                <a:schemeClr val="accent1"/>
              </a:fillRef>
              <a:effectRef idx="0">
                <a:schemeClr val="accent1"/>
              </a:effectRef>
              <a:fontRef idx="minor">
                <a:schemeClr val="tx1"/>
              </a:fontRef>
            </p:style>
          </p:cxnSp>
          <p:cxnSp>
            <p:nvCxnSpPr>
              <p:cNvPr id="1106" name="Straight Connector 1105"/>
              <p:cNvCxnSpPr/>
              <p:nvPr userDrawn="1"/>
            </p:nvCxnSpPr>
            <p:spPr>
              <a:xfrm rot="16200000" flipV="1">
                <a:off x="6096404" y="-2057400"/>
                <a:ext cx="0" cy="128016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7" name="Straight Connector 1106"/>
              <p:cNvCxnSpPr/>
              <p:nvPr userDrawn="1"/>
            </p:nvCxnSpPr>
            <p:spPr>
              <a:xfrm rot="16200000" flipV="1">
                <a:off x="6096404" y="-1143000"/>
                <a:ext cx="0" cy="128016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8" name="Straight Connector 1107"/>
              <p:cNvCxnSpPr/>
              <p:nvPr userDrawn="1"/>
            </p:nvCxnSpPr>
            <p:spPr>
              <a:xfrm rot="16200000" flipV="1">
                <a:off x="6096404" y="-228600"/>
                <a:ext cx="0" cy="128016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9" name="Straight Connector 1108"/>
              <p:cNvCxnSpPr/>
              <p:nvPr userDrawn="1"/>
            </p:nvCxnSpPr>
            <p:spPr>
              <a:xfrm rot="16200000" flipV="1">
                <a:off x="6096404" y="685800"/>
                <a:ext cx="0" cy="128016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10" name="Straight Connector 1109"/>
              <p:cNvCxnSpPr/>
              <p:nvPr userDrawn="1"/>
            </p:nvCxnSpPr>
            <p:spPr>
              <a:xfrm rot="16200000" flipV="1">
                <a:off x="6096404" y="-3886200"/>
                <a:ext cx="0" cy="128016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11" name="Straight Connector 1110"/>
              <p:cNvCxnSpPr/>
              <p:nvPr userDrawn="1"/>
            </p:nvCxnSpPr>
            <p:spPr>
              <a:xfrm rot="16200000" flipV="1">
                <a:off x="6096404" y="-4800600"/>
                <a:ext cx="0" cy="128016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12" name="Straight Connector 1111"/>
              <p:cNvCxnSpPr/>
              <p:nvPr userDrawn="1"/>
            </p:nvCxnSpPr>
            <p:spPr>
              <a:xfrm rot="16200000" flipV="1">
                <a:off x="6096404" y="-5715000"/>
                <a:ext cx="0" cy="128016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13" name="Straight Connector 1112"/>
              <p:cNvCxnSpPr/>
              <p:nvPr userDrawn="1"/>
            </p:nvCxnSpPr>
            <p:spPr>
              <a:xfrm rot="16200000" flipV="1">
                <a:off x="6096404" y="-6629400"/>
                <a:ext cx="0" cy="128016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grpSp>
        <p:grpSp>
          <p:nvGrpSpPr>
            <p:cNvPr id="1117" name="grid lines - 1&quot; - vertical"/>
            <p:cNvGrpSpPr/>
            <p:nvPr userDrawn="1"/>
          </p:nvGrpSpPr>
          <p:grpSpPr>
            <a:xfrm>
              <a:off x="-304396" y="-228600"/>
              <a:ext cx="12799608" cy="7315200"/>
              <a:chOff x="-304396" y="-228600"/>
              <a:chExt cx="12799608" cy="7315200"/>
            </a:xfrm>
          </p:grpSpPr>
          <p:cxnSp>
            <p:nvCxnSpPr>
              <p:cNvPr id="1091" name="Straight Connector 1090"/>
              <p:cNvCxnSpPr/>
              <p:nvPr userDrawn="1"/>
            </p:nvCxnSpPr>
            <p:spPr>
              <a:xfrm>
                <a:off x="6096404" y="-228600"/>
                <a:ext cx="0" cy="7315200"/>
              </a:xfrm>
              <a:prstGeom prst="line">
                <a:avLst/>
              </a:prstGeom>
              <a:ln>
                <a:solidFill>
                  <a:srgbClr val="292929">
                    <a:alpha val="59000"/>
                  </a:srgbClr>
                </a:solidFill>
              </a:ln>
            </p:spPr>
            <p:style>
              <a:lnRef idx="1">
                <a:schemeClr val="accent1"/>
              </a:lnRef>
              <a:fillRef idx="0">
                <a:schemeClr val="accent1"/>
              </a:fillRef>
              <a:effectRef idx="0">
                <a:schemeClr val="accent1"/>
              </a:effectRef>
              <a:fontRef idx="minor">
                <a:schemeClr val="tx1"/>
              </a:fontRef>
            </p:style>
          </p:cxnSp>
          <p:cxnSp>
            <p:nvCxnSpPr>
              <p:cNvPr id="1093" name="Straight Connector 1092"/>
              <p:cNvCxnSpPr/>
              <p:nvPr userDrawn="1"/>
            </p:nvCxnSpPr>
            <p:spPr>
              <a:xfrm>
                <a:off x="8840600"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094" name="Straight Connector 1093"/>
              <p:cNvCxnSpPr/>
              <p:nvPr userDrawn="1"/>
            </p:nvCxnSpPr>
            <p:spPr>
              <a:xfrm>
                <a:off x="7011136"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095" name="Straight Connector 1094"/>
              <p:cNvCxnSpPr/>
              <p:nvPr userDrawn="1"/>
            </p:nvCxnSpPr>
            <p:spPr>
              <a:xfrm>
                <a:off x="7925868"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096" name="Straight Connector 1095"/>
              <p:cNvCxnSpPr/>
              <p:nvPr userDrawn="1"/>
            </p:nvCxnSpPr>
            <p:spPr>
              <a:xfrm>
                <a:off x="9755332"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097" name="Straight Connector 1096"/>
              <p:cNvCxnSpPr/>
              <p:nvPr userDrawn="1"/>
            </p:nvCxnSpPr>
            <p:spPr>
              <a:xfrm>
                <a:off x="10670064"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098" name="Straight Connector 1097"/>
              <p:cNvCxnSpPr/>
              <p:nvPr userDrawn="1"/>
            </p:nvCxnSpPr>
            <p:spPr>
              <a:xfrm>
                <a:off x="11584794"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099" name="Straight Connector 1098"/>
              <p:cNvCxnSpPr/>
              <p:nvPr userDrawn="1"/>
            </p:nvCxnSpPr>
            <p:spPr>
              <a:xfrm>
                <a:off x="5181672"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0" name="Straight Connector 1099"/>
              <p:cNvCxnSpPr/>
              <p:nvPr userDrawn="1"/>
            </p:nvCxnSpPr>
            <p:spPr>
              <a:xfrm>
                <a:off x="4266940"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1" name="Straight Connector 1100"/>
              <p:cNvCxnSpPr/>
              <p:nvPr userDrawn="1"/>
            </p:nvCxnSpPr>
            <p:spPr>
              <a:xfrm>
                <a:off x="3352208"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2" name="Straight Connector 1101"/>
              <p:cNvCxnSpPr/>
              <p:nvPr userDrawn="1"/>
            </p:nvCxnSpPr>
            <p:spPr>
              <a:xfrm>
                <a:off x="2437476"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3" name="Straight Connector 1102"/>
              <p:cNvCxnSpPr/>
              <p:nvPr userDrawn="1"/>
            </p:nvCxnSpPr>
            <p:spPr>
              <a:xfrm>
                <a:off x="1522744"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04" name="Straight Connector 1103"/>
              <p:cNvCxnSpPr/>
              <p:nvPr userDrawn="1"/>
            </p:nvCxnSpPr>
            <p:spPr>
              <a:xfrm>
                <a:off x="608012"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15" name="Straight Connector 1114"/>
              <p:cNvCxnSpPr/>
              <p:nvPr userDrawn="1"/>
            </p:nvCxnSpPr>
            <p:spPr>
              <a:xfrm>
                <a:off x="-304396"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cxnSp>
            <p:nvCxnSpPr>
              <p:cNvPr id="1116" name="Straight Connector 1115"/>
              <p:cNvCxnSpPr/>
              <p:nvPr userDrawn="1"/>
            </p:nvCxnSpPr>
            <p:spPr>
              <a:xfrm>
                <a:off x="12495212" y="-228600"/>
                <a:ext cx="0" cy="7315200"/>
              </a:xfrm>
              <a:prstGeom prst="line">
                <a:avLst/>
              </a:prstGeom>
              <a:ln>
                <a:solidFill>
                  <a:srgbClr val="292929">
                    <a:alpha val="20000"/>
                  </a:srgbClr>
                </a:solidFill>
              </a:ln>
            </p:spPr>
            <p:style>
              <a:lnRef idx="1">
                <a:schemeClr val="accent1"/>
              </a:lnRef>
              <a:fillRef idx="0">
                <a:schemeClr val="accent1"/>
              </a:fillRef>
              <a:effectRef idx="0">
                <a:schemeClr val="accent1"/>
              </a:effectRef>
              <a:fontRef idx="minor">
                <a:schemeClr val="tx1"/>
              </a:fontRef>
            </p:style>
          </p:cxnSp>
        </p:grpSp>
      </p:grpSp>
      <p:sp>
        <p:nvSpPr>
          <p:cNvPr id="543" name="Text Placeholder"/>
          <p:cNvSpPr>
            <a:spLocks noGrp="1"/>
          </p:cNvSpPr>
          <p:nvPr>
            <p:ph type="body" idx="1"/>
          </p:nvPr>
        </p:nvSpPr>
        <p:spPr>
          <a:xfrm>
            <a:off x="746126" y="1428451"/>
            <a:ext cx="10694987" cy="2000548"/>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Placeholder"/>
          <p:cNvSpPr>
            <a:spLocks noGrp="1"/>
          </p:cNvSpPr>
          <p:nvPr>
            <p:ph type="title"/>
          </p:nvPr>
        </p:nvSpPr>
        <p:spPr>
          <a:xfrm>
            <a:off x="747717" y="229629"/>
            <a:ext cx="10693399" cy="609399"/>
          </a:xfrm>
          <a:prstGeom prst="rect">
            <a:avLst/>
          </a:prstGeom>
        </p:spPr>
        <p:txBody>
          <a:bodyPr vert="horz" wrap="square" lIns="0" tIns="0" rIns="0" bIns="0" rtlCol="0" anchor="t">
            <a:spAutoFit/>
          </a:bodyPr>
          <a:lstStyle/>
          <a:p>
            <a:r>
              <a:rPr lang="en-US" dirty="0" smtClean="0"/>
              <a:t>Click to edit Master title style</a:t>
            </a:r>
            <a:endParaRPr lang="en-US" dirty="0"/>
          </a:p>
        </p:txBody>
      </p:sp>
    </p:spTree>
    <p:extLst>
      <p:ext uri="{BB962C8B-B14F-4D97-AF65-F5344CB8AC3E}">
        <p14:creationId xmlns:p14="http://schemas.microsoft.com/office/powerpoint/2010/main" val="3242583042"/>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Lst>
  <p:transition>
    <p:fade/>
  </p:transition>
  <p:timing>
    <p:tnLst>
      <p:par>
        <p:cTn id="1" dur="indefinite" restart="never" nodeType="tmRoot"/>
      </p:par>
    </p:tnLst>
  </p:timing>
  <p:txStyles>
    <p:titleStyle>
      <a:lvl1pPr algn="l" defTabSz="913945" rtl="0" eaLnBrk="1" latinLnBrk="0" hangingPunct="1">
        <a:lnSpc>
          <a:spcPct val="90000"/>
        </a:lnSpc>
        <a:spcBef>
          <a:spcPct val="0"/>
        </a:spcBef>
        <a:buNone/>
        <a:defRPr lang="en-US" sz="4400" b="0" kern="1200" cap="none" spc="-151" baseline="0" dirty="0" smtClean="0">
          <a:ln w="3175">
            <a:noFill/>
          </a:ln>
          <a:solidFill>
            <a:schemeClr val="tx2"/>
          </a:solidFill>
          <a:effectLst/>
          <a:latin typeface="Segoe UI Light" pitchFamily="34" charset="0"/>
          <a:ea typeface="+mn-ea"/>
          <a:cs typeface="Arial" charset="0"/>
        </a:defRPr>
      </a:lvl1pPr>
    </p:titleStyle>
    <p:bodyStyle>
      <a:lvl1pPr marL="290381" indent="-290381" algn="l" defTabSz="913945" rtl="0" eaLnBrk="1" latinLnBrk="0" hangingPunct="1">
        <a:lnSpc>
          <a:spcPct val="90000"/>
        </a:lnSpc>
        <a:spcBef>
          <a:spcPct val="20000"/>
        </a:spcBef>
        <a:buClrTx/>
        <a:buSzPct val="90000"/>
        <a:buFont typeface="Arial" pitchFamily="34" charset="0"/>
        <a:buChar char="•"/>
        <a:defRPr sz="3200" kern="1200">
          <a:gradFill>
            <a:gsLst>
              <a:gs pos="0">
                <a:schemeClr val="tx1"/>
              </a:gs>
              <a:gs pos="86000">
                <a:schemeClr val="tx1"/>
              </a:gs>
            </a:gsLst>
            <a:lin ang="5400000" scaled="0"/>
          </a:gradFill>
          <a:latin typeface="Segoe UI" pitchFamily="34" charset="0"/>
          <a:ea typeface="+mn-ea"/>
          <a:cs typeface="+mn-cs"/>
        </a:defRPr>
      </a:lvl1pPr>
      <a:lvl2pPr marL="588697" indent="-284032" algn="l" defTabSz="913945" rtl="0" eaLnBrk="1" latinLnBrk="0" hangingPunct="1">
        <a:lnSpc>
          <a:spcPct val="90000"/>
        </a:lnSpc>
        <a:spcBef>
          <a:spcPct val="20000"/>
        </a:spcBef>
        <a:buClrTx/>
        <a:buSzPct val="90000"/>
        <a:buFont typeface="Arial" pitchFamily="34" charset="0"/>
        <a:buChar char="•"/>
        <a:defRPr sz="2800" kern="1200">
          <a:gradFill>
            <a:gsLst>
              <a:gs pos="0">
                <a:schemeClr val="tx1"/>
              </a:gs>
              <a:gs pos="86000">
                <a:schemeClr val="tx1"/>
              </a:gs>
            </a:gsLst>
            <a:lin ang="5400000" scaled="0"/>
          </a:gradFill>
          <a:latin typeface="Segoe UI" pitchFamily="34" charset="0"/>
          <a:ea typeface="+mn-ea"/>
          <a:cs typeface="+mn-cs"/>
        </a:defRPr>
      </a:lvl2pPr>
      <a:lvl3pPr marL="883839" indent="-284032" algn="l" defTabSz="913945" rtl="0" eaLnBrk="1" latinLnBrk="0" hangingPunct="1">
        <a:lnSpc>
          <a:spcPct val="90000"/>
        </a:lnSpc>
        <a:spcBef>
          <a:spcPct val="20000"/>
        </a:spcBef>
        <a:buClrTx/>
        <a:buSzPct val="90000"/>
        <a:buFont typeface="Arial" pitchFamily="34" charset="0"/>
        <a:buChar char="•"/>
        <a:defRPr lang="en-US" sz="2400" kern="1200" dirty="0">
          <a:gradFill>
            <a:gsLst>
              <a:gs pos="0">
                <a:schemeClr val="tx1"/>
              </a:gs>
              <a:gs pos="86000">
                <a:schemeClr val="tx1"/>
              </a:gs>
            </a:gsLst>
            <a:lin ang="5400000" scaled="0"/>
          </a:gradFill>
          <a:latin typeface="Segoe UI" pitchFamily="34" charset="0"/>
          <a:ea typeface="+mn-ea"/>
          <a:cs typeface="+mn-cs"/>
        </a:defRPr>
      </a:lvl3pPr>
      <a:lvl4pPr marL="1147235" indent="-293555" algn="l" defTabSz="913945" rtl="0" eaLnBrk="1" latinLnBrk="0" hangingPunct="1">
        <a:lnSpc>
          <a:spcPct val="90000"/>
        </a:lnSpc>
        <a:spcBef>
          <a:spcPct val="20000"/>
        </a:spcBef>
        <a:buClrTx/>
        <a:buSzPct val="90000"/>
        <a:buFont typeface="Arial" pitchFamily="34" charset="0"/>
        <a:buChar char="•"/>
        <a:defRPr sz="2000" kern="1200">
          <a:gradFill>
            <a:gsLst>
              <a:gs pos="0">
                <a:schemeClr val="tx1"/>
              </a:gs>
              <a:gs pos="86000">
                <a:schemeClr val="tx1"/>
              </a:gs>
            </a:gsLst>
            <a:lin ang="5400000" scaled="0"/>
          </a:gradFill>
          <a:latin typeface="Segoe UI" pitchFamily="34" charset="0"/>
          <a:ea typeface="+mn-ea"/>
          <a:cs typeface="+mn-cs"/>
        </a:defRPr>
      </a:lvl4pPr>
      <a:lvl5pPr marL="1370969" indent="-223736" algn="l" defTabSz="913945" rtl="0" eaLnBrk="1" latinLnBrk="0" hangingPunct="1">
        <a:lnSpc>
          <a:spcPct val="90000"/>
        </a:lnSpc>
        <a:spcBef>
          <a:spcPct val="20000"/>
        </a:spcBef>
        <a:buClrTx/>
        <a:buSzPct val="90000"/>
        <a:buFont typeface="Arial" pitchFamily="34" charset="0"/>
        <a:buChar char="•"/>
        <a:defRPr sz="2000" kern="1200">
          <a:gradFill>
            <a:gsLst>
              <a:gs pos="0">
                <a:schemeClr val="tx1"/>
              </a:gs>
              <a:gs pos="86000">
                <a:schemeClr val="tx1"/>
              </a:gs>
            </a:gsLst>
            <a:lin ang="5400000" scaled="0"/>
          </a:gradFill>
          <a:latin typeface="Segoe UI" pitchFamily="34" charset="0"/>
          <a:ea typeface="+mn-ea"/>
          <a:cs typeface="+mn-cs"/>
        </a:defRPr>
      </a:lvl5pPr>
      <a:lvl6pPr marL="2513355" indent="-228488" algn="l" defTabSz="9139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317" indent="-228488" algn="l" defTabSz="9139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293" indent="-228488" algn="l" defTabSz="9139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263" indent="-228488" algn="l" defTabSz="9139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45" rtl="0" eaLnBrk="1" latinLnBrk="0" hangingPunct="1">
        <a:defRPr sz="1900" kern="1200">
          <a:solidFill>
            <a:schemeClr val="tx1"/>
          </a:solidFill>
          <a:latin typeface="+mn-lt"/>
          <a:ea typeface="+mn-ea"/>
          <a:cs typeface="+mn-cs"/>
        </a:defRPr>
      </a:lvl1pPr>
      <a:lvl2pPr marL="456965" algn="l" defTabSz="913945" rtl="0" eaLnBrk="1" latinLnBrk="0" hangingPunct="1">
        <a:defRPr sz="1900" kern="1200">
          <a:solidFill>
            <a:schemeClr val="tx1"/>
          </a:solidFill>
          <a:latin typeface="+mn-lt"/>
          <a:ea typeface="+mn-ea"/>
          <a:cs typeface="+mn-cs"/>
        </a:defRPr>
      </a:lvl2pPr>
      <a:lvl3pPr marL="913945" algn="l" defTabSz="913945" rtl="0" eaLnBrk="1" latinLnBrk="0" hangingPunct="1">
        <a:defRPr sz="1900" kern="1200">
          <a:solidFill>
            <a:schemeClr val="tx1"/>
          </a:solidFill>
          <a:latin typeface="+mn-lt"/>
          <a:ea typeface="+mn-ea"/>
          <a:cs typeface="+mn-cs"/>
        </a:defRPr>
      </a:lvl3pPr>
      <a:lvl4pPr marL="1370915" algn="l" defTabSz="913945" rtl="0" eaLnBrk="1" latinLnBrk="0" hangingPunct="1">
        <a:defRPr sz="1900" kern="1200">
          <a:solidFill>
            <a:schemeClr val="tx1"/>
          </a:solidFill>
          <a:latin typeface="+mn-lt"/>
          <a:ea typeface="+mn-ea"/>
          <a:cs typeface="+mn-cs"/>
        </a:defRPr>
      </a:lvl4pPr>
      <a:lvl5pPr marL="1827891" algn="l" defTabSz="913945" rtl="0" eaLnBrk="1" latinLnBrk="0" hangingPunct="1">
        <a:defRPr sz="1900" kern="1200">
          <a:solidFill>
            <a:schemeClr val="tx1"/>
          </a:solidFill>
          <a:latin typeface="+mn-lt"/>
          <a:ea typeface="+mn-ea"/>
          <a:cs typeface="+mn-cs"/>
        </a:defRPr>
      </a:lvl5pPr>
      <a:lvl6pPr marL="2284853" algn="l" defTabSz="913945" rtl="0" eaLnBrk="1" latinLnBrk="0" hangingPunct="1">
        <a:defRPr sz="1900" kern="1200">
          <a:solidFill>
            <a:schemeClr val="tx1"/>
          </a:solidFill>
          <a:latin typeface="+mn-lt"/>
          <a:ea typeface="+mn-ea"/>
          <a:cs typeface="+mn-cs"/>
        </a:defRPr>
      </a:lvl6pPr>
      <a:lvl7pPr marL="2741832" algn="l" defTabSz="913945" rtl="0" eaLnBrk="1" latinLnBrk="0" hangingPunct="1">
        <a:defRPr sz="1900" kern="1200">
          <a:solidFill>
            <a:schemeClr val="tx1"/>
          </a:solidFill>
          <a:latin typeface="+mn-lt"/>
          <a:ea typeface="+mn-ea"/>
          <a:cs typeface="+mn-cs"/>
        </a:defRPr>
      </a:lvl7pPr>
      <a:lvl8pPr marL="3198805" algn="l" defTabSz="913945" rtl="0" eaLnBrk="1" latinLnBrk="0" hangingPunct="1">
        <a:defRPr sz="1900" kern="1200">
          <a:solidFill>
            <a:schemeClr val="tx1"/>
          </a:solidFill>
          <a:latin typeface="+mn-lt"/>
          <a:ea typeface="+mn-ea"/>
          <a:cs typeface="+mn-cs"/>
        </a:defRPr>
      </a:lvl8pPr>
      <a:lvl9pPr marL="3655780" algn="l" defTabSz="913945"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3"/>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22654" name="think-cell Slide" r:id="rId38" imgW="270" imgH="270" progId="TCLayout.ActiveDocument.1">
                  <p:embed/>
                </p:oleObj>
              </mc:Choice>
              <mc:Fallback>
                <p:oleObj name="think-cell Slide" r:id="rId38" imgW="270" imgH="270" progId="TCLayout.ActiveDocument.1">
                  <p:embed/>
                  <p:pic>
                    <p:nvPicPr>
                      <p:cNvPr id="0" name=""/>
                      <p:cNvPicPr/>
                      <p:nvPr/>
                    </p:nvPicPr>
                    <p:blipFill>
                      <a:blip r:embed="rId39"/>
                      <a:stretch>
                        <a:fillRect/>
                      </a:stretch>
                    </p:blipFill>
                    <p:spPr>
                      <a:xfrm>
                        <a:off x="1588" y="1589"/>
                        <a:ext cx="1587" cy="1587"/>
                      </a:xfrm>
                      <a:prstGeom prst="rect">
                        <a:avLst/>
                      </a:prstGeom>
                    </p:spPr>
                  </p:pic>
                </p:oleObj>
              </mc:Fallback>
            </mc:AlternateContent>
          </a:graphicData>
        </a:graphic>
      </p:graphicFrame>
      <p:sp>
        <p:nvSpPr>
          <p:cNvPr id="2" name="Title Placeholder 1"/>
          <p:cNvSpPr>
            <a:spLocks noGrp="1"/>
          </p:cNvSpPr>
          <p:nvPr>
            <p:ph type="title"/>
            <p:custDataLst>
              <p:tags r:id="rId34"/>
            </p:custDataLst>
          </p:nvPr>
        </p:nvSpPr>
        <p:spPr>
          <a:xfrm>
            <a:off x="4" y="3"/>
            <a:ext cx="12188825" cy="646042"/>
          </a:xfrm>
          <a:prstGeom prst="rect">
            <a:avLst/>
          </a:prstGeom>
        </p:spPr>
        <p:txBody>
          <a:bodyPr vert="horz" lIns="380851" tIns="152340" rIns="53319" bIns="53319" rtlCol="0" anchor="ctr">
            <a:normAutofit/>
          </a:bodyPr>
          <a:lstStyle/>
          <a:p>
            <a:endParaRPr lang="en-US" dirty="0"/>
          </a:p>
        </p:txBody>
      </p:sp>
      <p:sp>
        <p:nvSpPr>
          <p:cNvPr id="7" name="Footer Placeholder 6"/>
          <p:cNvSpPr>
            <a:spLocks noGrp="1"/>
          </p:cNvSpPr>
          <p:nvPr>
            <p:ph type="ftr" sz="quarter" idx="3"/>
            <p:custDataLst>
              <p:tags r:id="rId35"/>
            </p:custDataLst>
          </p:nvPr>
        </p:nvSpPr>
        <p:spPr>
          <a:xfrm>
            <a:off x="3047206" y="6477886"/>
            <a:ext cx="8379818" cy="380127"/>
          </a:xfrm>
          <a:prstGeom prst="rect">
            <a:avLst/>
          </a:prstGeom>
        </p:spPr>
        <p:txBody>
          <a:bodyPr vert="horz" lIns="76170" tIns="38085" rIns="76170" bIns="38085" rtlCol="0" anchor="ctr"/>
          <a:lstStyle>
            <a:lvl1pPr algn="l">
              <a:defRPr sz="644">
                <a:solidFill>
                  <a:schemeClr val="tx1"/>
                </a:solidFill>
                <a:latin typeface="Segoe UI" pitchFamily="34" charset="0"/>
                <a:ea typeface="Segoe UI" pitchFamily="34" charset="0"/>
                <a:cs typeface="Segoe UI" pitchFamily="34" charset="0"/>
              </a:defRPr>
            </a:lvl1pPr>
          </a:lstStyle>
          <a:p>
            <a:pPr defTabSz="876052"/>
            <a:endParaRPr lang="en-US" dirty="0">
              <a:solidFill>
                <a:srgbClr val="505050"/>
              </a:solidFill>
            </a:endParaRPr>
          </a:p>
        </p:txBody>
      </p:sp>
      <p:sp>
        <p:nvSpPr>
          <p:cNvPr id="15" name="Text Placeholder 14"/>
          <p:cNvSpPr>
            <a:spLocks noGrp="1"/>
          </p:cNvSpPr>
          <p:nvPr>
            <p:ph type="body" idx="1"/>
            <p:custDataLst>
              <p:tags r:id="rId36"/>
            </p:custDataLst>
          </p:nvPr>
        </p:nvSpPr>
        <p:spPr>
          <a:xfrm>
            <a:off x="761806" y="1524004"/>
            <a:ext cx="10665222" cy="4571999"/>
          </a:xfrm>
          <a:prstGeom prst="rect">
            <a:avLst/>
          </a:prstGeom>
        </p:spPr>
        <p:txBody>
          <a:bodyPr vert="horz" lIns="91430" tIns="45715" rIns="91430" bIns="4571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Slide Number Placeholder 18"/>
          <p:cNvSpPr>
            <a:spLocks noGrp="1"/>
          </p:cNvSpPr>
          <p:nvPr>
            <p:ph type="sldNum" sz="quarter" idx="4"/>
            <p:custDataLst>
              <p:tags r:id="rId37"/>
            </p:custDataLst>
          </p:nvPr>
        </p:nvSpPr>
        <p:spPr>
          <a:xfrm>
            <a:off x="11427031" y="6477874"/>
            <a:ext cx="761800" cy="380126"/>
          </a:xfrm>
          <a:prstGeom prst="rect">
            <a:avLst/>
          </a:prstGeom>
        </p:spPr>
        <p:txBody>
          <a:bodyPr vert="horz" lIns="91430" tIns="45715" rIns="91430" bIns="45715" rtlCol="0" anchor="ctr"/>
          <a:lstStyle>
            <a:lvl1pPr algn="r">
              <a:defRPr sz="644">
                <a:solidFill>
                  <a:schemeClr val="tx1"/>
                </a:solidFill>
                <a:latin typeface="Segoe UI" pitchFamily="34" charset="0"/>
                <a:ea typeface="Segoe UI" pitchFamily="34" charset="0"/>
                <a:cs typeface="Segoe UI" pitchFamily="34" charset="0"/>
              </a:defRPr>
            </a:lvl1pPr>
          </a:lstStyle>
          <a:p>
            <a:pPr defTabSz="876052"/>
            <a:fld id="{FAADACFB-7C71-4E89-89D2-7BBA40B7BFA9}" type="slidenum">
              <a:rPr lang="en-US" smtClean="0">
                <a:solidFill>
                  <a:srgbClr val="505050"/>
                </a:solidFill>
              </a:rPr>
              <a:pPr defTabSz="876052"/>
              <a:t>‹#›</a:t>
            </a:fld>
            <a:endParaRPr lang="en-US" dirty="0">
              <a:solidFill>
                <a:srgbClr val="505050"/>
              </a:solidFill>
            </a:endParaRPr>
          </a:p>
        </p:txBody>
      </p:sp>
    </p:spTree>
    <p:extLst>
      <p:ext uri="{BB962C8B-B14F-4D97-AF65-F5344CB8AC3E}">
        <p14:creationId xmlns:p14="http://schemas.microsoft.com/office/powerpoint/2010/main" val="746653576"/>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 id="2147484176" r:id="rId13"/>
    <p:sldLayoutId id="2147484177" r:id="rId14"/>
    <p:sldLayoutId id="2147484178" r:id="rId15"/>
    <p:sldLayoutId id="2147484179" r:id="rId16"/>
    <p:sldLayoutId id="2147484180" r:id="rId17"/>
    <p:sldLayoutId id="2147484181" r:id="rId18"/>
    <p:sldLayoutId id="2147484182" r:id="rId19"/>
    <p:sldLayoutId id="2147484183" r:id="rId20"/>
    <p:sldLayoutId id="2147484184" r:id="rId21"/>
    <p:sldLayoutId id="2147484185" r:id="rId22"/>
    <p:sldLayoutId id="2147484186" r:id="rId23"/>
    <p:sldLayoutId id="2147484189" r:id="rId24"/>
    <p:sldLayoutId id="2147484190" r:id="rId25"/>
    <p:sldLayoutId id="2147484192" r:id="rId26"/>
    <p:sldLayoutId id="2147484194" r:id="rId27"/>
    <p:sldLayoutId id="2147484195" r:id="rId28"/>
    <p:sldLayoutId id="2147484196" r:id="rId29"/>
    <p:sldLayoutId id="2147484197" r:id="rId30"/>
  </p:sldLayoutIdLst>
  <p:transition>
    <p:fade/>
  </p:transition>
  <p:timing>
    <p:tnLst>
      <p:par>
        <p:cTn id="1" dur="indefinite" restart="never" nodeType="tmRoot"/>
      </p:par>
    </p:tnLst>
  </p:timing>
  <p:hf hdr="0" ftr="0" dt="0"/>
  <p:txStyles>
    <p:titleStyle>
      <a:lvl1pPr marL="0" indent="0" algn="l" defTabSz="876052" rtl="0" eaLnBrk="1" latinLnBrk="0" hangingPunct="1">
        <a:lnSpc>
          <a:spcPct val="90000"/>
        </a:lnSpc>
        <a:spcBef>
          <a:spcPct val="0"/>
        </a:spcBef>
        <a:buNone/>
        <a:defRPr lang="en-US" sz="3221" kern="1200" spc="-46" baseline="0" dirty="0">
          <a:solidFill>
            <a:srgbClr val="505050"/>
          </a:solidFill>
          <a:latin typeface="Segoe UI Light" pitchFamily="34" charset="0"/>
          <a:ea typeface="Segoe UI" pitchFamily="34" charset="0"/>
          <a:cs typeface="Segoe UI" pitchFamily="34" charset="0"/>
        </a:defRPr>
      </a:lvl1pPr>
    </p:titleStyle>
    <p:bodyStyle>
      <a:lvl1pPr marL="153317" indent="-153317" algn="l" defTabSz="876052" rtl="0" eaLnBrk="1" latinLnBrk="0" hangingPunct="1">
        <a:spcBef>
          <a:spcPct val="20000"/>
        </a:spcBef>
        <a:buClr>
          <a:schemeClr val="tx1"/>
        </a:buClr>
        <a:buSzPct val="100000"/>
        <a:buFont typeface="Wingdings" pitchFamily="2" charset="2"/>
        <a:buChar char="§"/>
        <a:defRPr sz="1932" kern="1200">
          <a:solidFill>
            <a:schemeClr val="tx1"/>
          </a:solidFill>
          <a:latin typeface="Segoe UI" pitchFamily="34" charset="0"/>
          <a:ea typeface="Segoe UI" pitchFamily="34" charset="0"/>
          <a:cs typeface="Segoe UI" pitchFamily="34" charset="0"/>
        </a:defRPr>
      </a:lvl1pPr>
      <a:lvl2pPr marL="383292" indent="-156511" algn="l" defTabSz="876052" rtl="0" eaLnBrk="1" latinLnBrk="0" hangingPunct="1">
        <a:spcBef>
          <a:spcPct val="20000"/>
        </a:spcBef>
        <a:buFont typeface="Arial" pitchFamily="34" charset="0"/>
        <a:buChar char="–"/>
        <a:defRPr sz="1449" kern="1200">
          <a:solidFill>
            <a:srgbClr val="505050"/>
          </a:solidFill>
          <a:latin typeface="Segoe UI" pitchFamily="34" charset="0"/>
          <a:ea typeface="Segoe UI" pitchFamily="34" charset="0"/>
          <a:cs typeface="Segoe UI" pitchFamily="34" charset="0"/>
        </a:defRPr>
      </a:lvl2pPr>
      <a:lvl3pPr marL="613267" indent="-139475" algn="l" defTabSz="876052" rtl="0" eaLnBrk="1" latinLnBrk="0" hangingPunct="1">
        <a:spcBef>
          <a:spcPct val="20000"/>
        </a:spcBef>
        <a:buFont typeface="Arial" pitchFamily="34" charset="0"/>
        <a:buChar char="•"/>
        <a:defRPr sz="1288" kern="1200">
          <a:solidFill>
            <a:srgbClr val="505050"/>
          </a:solidFill>
          <a:latin typeface="Segoe UI" pitchFamily="34" charset="0"/>
          <a:ea typeface="Segoe UI" pitchFamily="34" charset="0"/>
          <a:cs typeface="Segoe UI" pitchFamily="34" charset="0"/>
        </a:defRPr>
      </a:lvl3pPr>
      <a:lvl4pPr marL="843242" indent="-142669" algn="l" defTabSz="876052" rtl="0" eaLnBrk="1" latinLnBrk="0" hangingPunct="1">
        <a:spcBef>
          <a:spcPct val="20000"/>
        </a:spcBef>
        <a:buFont typeface="Arial" pitchFamily="34" charset="0"/>
        <a:buChar char="–"/>
        <a:defRPr sz="1128" kern="1200">
          <a:solidFill>
            <a:srgbClr val="505050"/>
          </a:solidFill>
          <a:latin typeface="Segoe UI" pitchFamily="34" charset="0"/>
          <a:ea typeface="Segoe UI" pitchFamily="34" charset="0"/>
          <a:cs typeface="Segoe UI" pitchFamily="34" charset="0"/>
        </a:defRPr>
      </a:lvl4pPr>
      <a:lvl5pPr marL="1034889" indent="-144799" algn="l" defTabSz="876052" rtl="0" eaLnBrk="1" latinLnBrk="0" hangingPunct="1">
        <a:spcBef>
          <a:spcPct val="20000"/>
        </a:spcBef>
        <a:buFont typeface="Arial" pitchFamily="34" charset="0"/>
        <a:buChar char="»"/>
        <a:defRPr sz="1128" kern="1200">
          <a:solidFill>
            <a:srgbClr val="505050"/>
          </a:solidFill>
          <a:latin typeface="Segoe UI" pitchFamily="34" charset="0"/>
          <a:ea typeface="Segoe UI" pitchFamily="34" charset="0"/>
          <a:cs typeface="Segoe UI" pitchFamily="34" charset="0"/>
        </a:defRPr>
      </a:lvl5pPr>
      <a:lvl6pPr marL="2409143" indent="-219013" algn="l" defTabSz="876052" rtl="0" eaLnBrk="1" latinLnBrk="0" hangingPunct="1">
        <a:spcBef>
          <a:spcPct val="20000"/>
        </a:spcBef>
        <a:buFont typeface="Arial" pitchFamily="34" charset="0"/>
        <a:buChar char="•"/>
        <a:defRPr sz="2013" kern="1200">
          <a:solidFill>
            <a:schemeClr val="tx1"/>
          </a:solidFill>
          <a:latin typeface="+mn-lt"/>
          <a:ea typeface="+mn-ea"/>
          <a:cs typeface="+mn-cs"/>
        </a:defRPr>
      </a:lvl6pPr>
      <a:lvl7pPr marL="2847169" indent="-219013" algn="l" defTabSz="876052" rtl="0" eaLnBrk="1" latinLnBrk="0" hangingPunct="1">
        <a:spcBef>
          <a:spcPct val="20000"/>
        </a:spcBef>
        <a:buFont typeface="Arial" pitchFamily="34" charset="0"/>
        <a:buChar char="•"/>
        <a:defRPr sz="2013" kern="1200">
          <a:solidFill>
            <a:schemeClr val="tx1"/>
          </a:solidFill>
          <a:latin typeface="+mn-lt"/>
          <a:ea typeface="+mn-ea"/>
          <a:cs typeface="+mn-cs"/>
        </a:defRPr>
      </a:lvl7pPr>
      <a:lvl8pPr marL="3285196" indent="-219013" algn="l" defTabSz="876052" rtl="0" eaLnBrk="1" latinLnBrk="0" hangingPunct="1">
        <a:spcBef>
          <a:spcPct val="20000"/>
        </a:spcBef>
        <a:buFont typeface="Arial" pitchFamily="34" charset="0"/>
        <a:buChar char="•"/>
        <a:defRPr sz="2013" kern="1200">
          <a:solidFill>
            <a:schemeClr val="tx1"/>
          </a:solidFill>
          <a:latin typeface="+mn-lt"/>
          <a:ea typeface="+mn-ea"/>
          <a:cs typeface="+mn-cs"/>
        </a:defRPr>
      </a:lvl8pPr>
      <a:lvl9pPr marL="3723221" indent="-219013" algn="l" defTabSz="876052" rtl="0" eaLnBrk="1" latinLnBrk="0" hangingPunct="1">
        <a:spcBef>
          <a:spcPct val="20000"/>
        </a:spcBef>
        <a:buFont typeface="Arial" pitchFamily="34" charset="0"/>
        <a:buChar char="•"/>
        <a:defRPr sz="2013" kern="1200">
          <a:solidFill>
            <a:schemeClr val="tx1"/>
          </a:solidFill>
          <a:latin typeface="+mn-lt"/>
          <a:ea typeface="+mn-ea"/>
          <a:cs typeface="+mn-cs"/>
        </a:defRPr>
      </a:lvl9pPr>
    </p:bodyStyle>
    <p:otherStyle>
      <a:defPPr>
        <a:defRPr lang="en-US"/>
      </a:defPPr>
      <a:lvl1pPr marL="0" algn="l" defTabSz="876052" rtl="0" eaLnBrk="1" latinLnBrk="0" hangingPunct="1">
        <a:defRPr sz="1771" kern="1200">
          <a:solidFill>
            <a:schemeClr val="tx1"/>
          </a:solidFill>
          <a:latin typeface="+mn-lt"/>
          <a:ea typeface="+mn-ea"/>
          <a:cs typeface="+mn-cs"/>
        </a:defRPr>
      </a:lvl1pPr>
      <a:lvl2pPr marL="438026" algn="l" defTabSz="876052" rtl="0" eaLnBrk="1" latinLnBrk="0" hangingPunct="1">
        <a:defRPr sz="1771" kern="1200">
          <a:solidFill>
            <a:schemeClr val="tx1"/>
          </a:solidFill>
          <a:latin typeface="+mn-lt"/>
          <a:ea typeface="+mn-ea"/>
          <a:cs typeface="+mn-cs"/>
        </a:defRPr>
      </a:lvl2pPr>
      <a:lvl3pPr marL="876052" algn="l" defTabSz="876052" rtl="0" eaLnBrk="1" latinLnBrk="0" hangingPunct="1">
        <a:defRPr sz="1771" kern="1200">
          <a:solidFill>
            <a:schemeClr val="tx1"/>
          </a:solidFill>
          <a:latin typeface="+mn-lt"/>
          <a:ea typeface="+mn-ea"/>
          <a:cs typeface="+mn-cs"/>
        </a:defRPr>
      </a:lvl3pPr>
      <a:lvl4pPr marL="1314079" algn="l" defTabSz="876052" rtl="0" eaLnBrk="1" latinLnBrk="0" hangingPunct="1">
        <a:defRPr sz="1771" kern="1200">
          <a:solidFill>
            <a:schemeClr val="tx1"/>
          </a:solidFill>
          <a:latin typeface="+mn-lt"/>
          <a:ea typeface="+mn-ea"/>
          <a:cs typeface="+mn-cs"/>
        </a:defRPr>
      </a:lvl4pPr>
      <a:lvl5pPr marL="1752104" algn="l" defTabSz="876052" rtl="0" eaLnBrk="1" latinLnBrk="0" hangingPunct="1">
        <a:defRPr sz="1771" kern="1200">
          <a:solidFill>
            <a:schemeClr val="tx1"/>
          </a:solidFill>
          <a:latin typeface="+mn-lt"/>
          <a:ea typeface="+mn-ea"/>
          <a:cs typeface="+mn-cs"/>
        </a:defRPr>
      </a:lvl5pPr>
      <a:lvl6pPr marL="2190131" algn="l" defTabSz="876052" rtl="0" eaLnBrk="1" latinLnBrk="0" hangingPunct="1">
        <a:defRPr sz="1771" kern="1200">
          <a:solidFill>
            <a:schemeClr val="tx1"/>
          </a:solidFill>
          <a:latin typeface="+mn-lt"/>
          <a:ea typeface="+mn-ea"/>
          <a:cs typeface="+mn-cs"/>
        </a:defRPr>
      </a:lvl6pPr>
      <a:lvl7pPr marL="2628155" algn="l" defTabSz="876052" rtl="0" eaLnBrk="1" latinLnBrk="0" hangingPunct="1">
        <a:defRPr sz="1771" kern="1200">
          <a:solidFill>
            <a:schemeClr val="tx1"/>
          </a:solidFill>
          <a:latin typeface="+mn-lt"/>
          <a:ea typeface="+mn-ea"/>
          <a:cs typeface="+mn-cs"/>
        </a:defRPr>
      </a:lvl7pPr>
      <a:lvl8pPr marL="3066183" algn="l" defTabSz="876052" rtl="0" eaLnBrk="1" latinLnBrk="0" hangingPunct="1">
        <a:defRPr sz="1771" kern="1200">
          <a:solidFill>
            <a:schemeClr val="tx1"/>
          </a:solidFill>
          <a:latin typeface="+mn-lt"/>
          <a:ea typeface="+mn-ea"/>
          <a:cs typeface="+mn-cs"/>
        </a:defRPr>
      </a:lvl8pPr>
      <a:lvl9pPr marL="3504208" algn="l" defTabSz="876052" rtl="0" eaLnBrk="1" latinLnBrk="0" hangingPunct="1">
        <a:defRPr sz="1771"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8"/>
            </p:custDataLst>
            <p:extLst/>
          </p:nvPr>
        </p:nvGraphicFramePr>
        <p:xfrm>
          <a:off x="1589" y="1593"/>
          <a:ext cx="1587" cy="1587"/>
        </p:xfrm>
        <a:graphic>
          <a:graphicData uri="http://schemas.openxmlformats.org/presentationml/2006/ole">
            <mc:AlternateContent xmlns:mc="http://schemas.openxmlformats.org/markup-compatibility/2006">
              <mc:Choice xmlns:v="urn:schemas-microsoft-com:vml" Requires="v">
                <p:oleObj spid="_x0000_s48254" name="think-cell Slide" r:id="rId33" imgW="270" imgH="270" progId="TCLayout.ActiveDocument.1">
                  <p:embed/>
                </p:oleObj>
              </mc:Choice>
              <mc:Fallback>
                <p:oleObj name="think-cell Slide" r:id="rId33" imgW="270" imgH="270" progId="TCLayout.ActiveDocument.1">
                  <p:embed/>
                  <p:pic>
                    <p:nvPicPr>
                      <p:cNvPr id="0" name=""/>
                      <p:cNvPicPr/>
                      <p:nvPr/>
                    </p:nvPicPr>
                    <p:blipFill>
                      <a:blip r:embed="rId34"/>
                      <a:stretch>
                        <a:fillRect/>
                      </a:stretch>
                    </p:blipFill>
                    <p:spPr>
                      <a:xfrm>
                        <a:off x="1589" y="1593"/>
                        <a:ext cx="1587" cy="1587"/>
                      </a:xfrm>
                      <a:prstGeom prst="rect">
                        <a:avLst/>
                      </a:prstGeom>
                    </p:spPr>
                  </p:pic>
                </p:oleObj>
              </mc:Fallback>
            </mc:AlternateContent>
          </a:graphicData>
        </a:graphic>
      </p:graphicFrame>
      <p:sp>
        <p:nvSpPr>
          <p:cNvPr id="2" name="Title Placeholder 1"/>
          <p:cNvSpPr>
            <a:spLocks noGrp="1"/>
          </p:cNvSpPr>
          <p:nvPr>
            <p:ph type="title"/>
            <p:custDataLst>
              <p:tags r:id="rId29"/>
            </p:custDataLst>
          </p:nvPr>
        </p:nvSpPr>
        <p:spPr>
          <a:xfrm>
            <a:off x="4" y="3"/>
            <a:ext cx="12188825" cy="646042"/>
          </a:xfrm>
          <a:prstGeom prst="rect">
            <a:avLst/>
          </a:prstGeom>
        </p:spPr>
        <p:txBody>
          <a:bodyPr vert="horz" lIns="380851" tIns="152340" rIns="53319" bIns="53319" rtlCol="0" anchor="ctr">
            <a:normAutofit/>
          </a:bodyPr>
          <a:lstStyle/>
          <a:p>
            <a:endParaRPr lang="en-US" dirty="0"/>
          </a:p>
        </p:txBody>
      </p:sp>
      <p:sp>
        <p:nvSpPr>
          <p:cNvPr id="7" name="Footer Placeholder 6"/>
          <p:cNvSpPr>
            <a:spLocks noGrp="1"/>
          </p:cNvSpPr>
          <p:nvPr>
            <p:ph type="ftr" sz="quarter" idx="3"/>
            <p:custDataLst>
              <p:tags r:id="rId30"/>
            </p:custDataLst>
          </p:nvPr>
        </p:nvSpPr>
        <p:spPr>
          <a:xfrm>
            <a:off x="3047206" y="6477890"/>
            <a:ext cx="8379818" cy="380127"/>
          </a:xfrm>
          <a:prstGeom prst="rect">
            <a:avLst/>
          </a:prstGeom>
        </p:spPr>
        <p:txBody>
          <a:bodyPr vert="horz" lIns="76170" tIns="38085" rIns="76170" bIns="38085" rtlCol="0" anchor="ctr"/>
          <a:lstStyle>
            <a:lvl1pPr algn="l">
              <a:defRPr sz="483">
                <a:solidFill>
                  <a:schemeClr val="tx1"/>
                </a:solidFill>
                <a:latin typeface="Segoe UI" pitchFamily="34" charset="0"/>
                <a:ea typeface="Segoe UI" pitchFamily="34" charset="0"/>
                <a:cs typeface="Segoe UI" pitchFamily="34" charset="0"/>
              </a:defRPr>
            </a:lvl1pPr>
          </a:lstStyle>
          <a:p>
            <a:pPr defTabSz="657039"/>
            <a:endParaRPr lang="en-US" dirty="0">
              <a:solidFill>
                <a:srgbClr val="505050"/>
              </a:solidFill>
            </a:endParaRPr>
          </a:p>
        </p:txBody>
      </p:sp>
      <p:sp>
        <p:nvSpPr>
          <p:cNvPr id="15" name="Text Placeholder 14"/>
          <p:cNvSpPr>
            <a:spLocks noGrp="1"/>
          </p:cNvSpPr>
          <p:nvPr>
            <p:ph type="body" idx="1"/>
            <p:custDataLst>
              <p:tags r:id="rId31"/>
            </p:custDataLst>
          </p:nvPr>
        </p:nvSpPr>
        <p:spPr>
          <a:xfrm>
            <a:off x="761806" y="1524006"/>
            <a:ext cx="10665222" cy="4571999"/>
          </a:xfrm>
          <a:prstGeom prst="rect">
            <a:avLst/>
          </a:prstGeom>
        </p:spPr>
        <p:txBody>
          <a:bodyPr vert="horz" lIns="91430" tIns="45715" rIns="91430" bIns="4571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Slide Number Placeholder 18"/>
          <p:cNvSpPr>
            <a:spLocks noGrp="1"/>
          </p:cNvSpPr>
          <p:nvPr>
            <p:ph type="sldNum" sz="quarter" idx="4"/>
            <p:custDataLst>
              <p:tags r:id="rId32"/>
            </p:custDataLst>
          </p:nvPr>
        </p:nvSpPr>
        <p:spPr>
          <a:xfrm>
            <a:off x="11427034" y="6477874"/>
            <a:ext cx="761800" cy="380126"/>
          </a:xfrm>
          <a:prstGeom prst="rect">
            <a:avLst/>
          </a:prstGeom>
        </p:spPr>
        <p:txBody>
          <a:bodyPr vert="horz" lIns="91430" tIns="45715" rIns="91430" bIns="45715" rtlCol="0" anchor="ctr"/>
          <a:lstStyle>
            <a:lvl1pPr algn="r">
              <a:defRPr sz="483">
                <a:solidFill>
                  <a:schemeClr val="tx1"/>
                </a:solidFill>
                <a:latin typeface="Segoe UI" pitchFamily="34" charset="0"/>
                <a:ea typeface="Segoe UI" pitchFamily="34" charset="0"/>
                <a:cs typeface="Segoe UI" pitchFamily="34" charset="0"/>
              </a:defRPr>
            </a:lvl1pPr>
          </a:lstStyle>
          <a:p>
            <a:pPr defTabSz="657039"/>
            <a:fld id="{FAADACFB-7C71-4E89-89D2-7BBA40B7BFA9}" type="slidenum">
              <a:rPr lang="en-US" smtClean="0">
                <a:solidFill>
                  <a:srgbClr val="505050"/>
                </a:solidFill>
              </a:rPr>
              <a:pPr defTabSz="657039"/>
              <a:t>‹#›</a:t>
            </a:fld>
            <a:endParaRPr lang="en-US" dirty="0">
              <a:solidFill>
                <a:srgbClr val="505050"/>
              </a:solidFill>
            </a:endParaRPr>
          </a:p>
        </p:txBody>
      </p:sp>
    </p:spTree>
    <p:extLst>
      <p:ext uri="{BB962C8B-B14F-4D97-AF65-F5344CB8AC3E}">
        <p14:creationId xmlns:p14="http://schemas.microsoft.com/office/powerpoint/2010/main" val="3279314182"/>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 id="2147484211" r:id="rId13"/>
    <p:sldLayoutId id="2147484212" r:id="rId14"/>
    <p:sldLayoutId id="2147484213" r:id="rId15"/>
    <p:sldLayoutId id="2147484214" r:id="rId16"/>
    <p:sldLayoutId id="2147484215" r:id="rId17"/>
    <p:sldLayoutId id="2147484216" r:id="rId18"/>
    <p:sldLayoutId id="2147484217" r:id="rId19"/>
    <p:sldLayoutId id="2147484218" r:id="rId20"/>
    <p:sldLayoutId id="2147484219" r:id="rId21"/>
    <p:sldLayoutId id="2147484220" r:id="rId22"/>
    <p:sldLayoutId id="2147484221" r:id="rId23"/>
    <p:sldLayoutId id="2147484595" r:id="rId24"/>
    <p:sldLayoutId id="2147484596" r:id="rId25"/>
  </p:sldLayoutIdLst>
  <p:transition>
    <p:fade/>
  </p:transition>
  <p:timing>
    <p:tnLst>
      <p:par>
        <p:cTn id="1" dur="indefinite" restart="never" nodeType="tmRoot"/>
      </p:par>
    </p:tnLst>
  </p:timing>
  <p:hf hdr="0" ftr="0" dt="0"/>
  <p:txStyles>
    <p:titleStyle>
      <a:lvl1pPr marL="0" indent="0" algn="l" defTabSz="657039" rtl="0" eaLnBrk="1" latinLnBrk="0" hangingPunct="1">
        <a:lnSpc>
          <a:spcPct val="90000"/>
        </a:lnSpc>
        <a:spcBef>
          <a:spcPct val="0"/>
        </a:spcBef>
        <a:buNone/>
        <a:defRPr lang="en-US" sz="2415" kern="1200" spc="-35" baseline="0" dirty="0">
          <a:solidFill>
            <a:srgbClr val="505050"/>
          </a:solidFill>
          <a:latin typeface="Segoe UI Light" pitchFamily="34" charset="0"/>
          <a:ea typeface="Segoe UI" pitchFamily="34" charset="0"/>
          <a:cs typeface="Segoe UI" pitchFamily="34" charset="0"/>
        </a:defRPr>
      </a:lvl1pPr>
    </p:titleStyle>
    <p:bodyStyle>
      <a:lvl1pPr marL="114987" indent="-114987" algn="l" defTabSz="657039" rtl="0" eaLnBrk="1" latinLnBrk="0" hangingPunct="1">
        <a:spcBef>
          <a:spcPct val="20000"/>
        </a:spcBef>
        <a:buClr>
          <a:schemeClr val="tx1"/>
        </a:buClr>
        <a:buSzPct val="100000"/>
        <a:buFont typeface="Wingdings" pitchFamily="2" charset="2"/>
        <a:buChar char="§"/>
        <a:defRPr sz="1449" kern="1200">
          <a:solidFill>
            <a:schemeClr val="tx1"/>
          </a:solidFill>
          <a:latin typeface="Segoe UI" pitchFamily="34" charset="0"/>
          <a:ea typeface="Segoe UI" pitchFamily="34" charset="0"/>
          <a:cs typeface="Segoe UI" pitchFamily="34" charset="0"/>
        </a:defRPr>
      </a:lvl1pPr>
      <a:lvl2pPr marL="287470" indent="-117384" algn="l" defTabSz="657039" rtl="0" eaLnBrk="1" latinLnBrk="0" hangingPunct="1">
        <a:spcBef>
          <a:spcPct val="20000"/>
        </a:spcBef>
        <a:buFont typeface="Arial" pitchFamily="34" charset="0"/>
        <a:buChar char="–"/>
        <a:defRPr sz="1087" kern="1200">
          <a:solidFill>
            <a:srgbClr val="505050"/>
          </a:solidFill>
          <a:latin typeface="Segoe UI" pitchFamily="34" charset="0"/>
          <a:ea typeface="Segoe UI" pitchFamily="34" charset="0"/>
          <a:cs typeface="Segoe UI" pitchFamily="34" charset="0"/>
        </a:defRPr>
      </a:lvl2pPr>
      <a:lvl3pPr marL="459950" indent="-104607" algn="l" defTabSz="657039" rtl="0" eaLnBrk="1" latinLnBrk="0" hangingPunct="1">
        <a:spcBef>
          <a:spcPct val="20000"/>
        </a:spcBef>
        <a:buFont typeface="Arial" pitchFamily="34" charset="0"/>
        <a:buChar char="•"/>
        <a:defRPr sz="966" kern="1200">
          <a:solidFill>
            <a:srgbClr val="505050"/>
          </a:solidFill>
          <a:latin typeface="Segoe UI" pitchFamily="34" charset="0"/>
          <a:ea typeface="Segoe UI" pitchFamily="34" charset="0"/>
          <a:cs typeface="Segoe UI" pitchFamily="34" charset="0"/>
        </a:defRPr>
      </a:lvl3pPr>
      <a:lvl4pPr marL="632432" indent="-107002" algn="l" defTabSz="657039" rtl="0" eaLnBrk="1" latinLnBrk="0" hangingPunct="1">
        <a:spcBef>
          <a:spcPct val="20000"/>
        </a:spcBef>
        <a:buFont typeface="Arial" pitchFamily="34" charset="0"/>
        <a:buChar char="–"/>
        <a:defRPr sz="845" kern="1200">
          <a:solidFill>
            <a:srgbClr val="505050"/>
          </a:solidFill>
          <a:latin typeface="Segoe UI" pitchFamily="34" charset="0"/>
          <a:ea typeface="Segoe UI" pitchFamily="34" charset="0"/>
          <a:cs typeface="Segoe UI" pitchFamily="34" charset="0"/>
        </a:defRPr>
      </a:lvl4pPr>
      <a:lvl5pPr marL="776167" indent="-108600" algn="l" defTabSz="657039" rtl="0" eaLnBrk="1" latinLnBrk="0" hangingPunct="1">
        <a:spcBef>
          <a:spcPct val="20000"/>
        </a:spcBef>
        <a:buFont typeface="Arial" pitchFamily="34" charset="0"/>
        <a:buChar char="»"/>
        <a:defRPr sz="845" kern="1200">
          <a:solidFill>
            <a:srgbClr val="505050"/>
          </a:solidFill>
          <a:latin typeface="Segoe UI" pitchFamily="34" charset="0"/>
          <a:ea typeface="Segoe UI" pitchFamily="34" charset="0"/>
          <a:cs typeface="Segoe UI" pitchFamily="34" charset="0"/>
        </a:defRPr>
      </a:lvl5pPr>
      <a:lvl6pPr marL="1806858" indent="-164260" algn="l" defTabSz="657039" rtl="0" eaLnBrk="1" latinLnBrk="0" hangingPunct="1">
        <a:spcBef>
          <a:spcPct val="20000"/>
        </a:spcBef>
        <a:buFont typeface="Arial" pitchFamily="34" charset="0"/>
        <a:buChar char="•"/>
        <a:defRPr sz="1510" kern="1200">
          <a:solidFill>
            <a:schemeClr val="tx1"/>
          </a:solidFill>
          <a:latin typeface="+mn-lt"/>
          <a:ea typeface="+mn-ea"/>
          <a:cs typeface="+mn-cs"/>
        </a:defRPr>
      </a:lvl6pPr>
      <a:lvl7pPr marL="2135377" indent="-164260" algn="l" defTabSz="657039" rtl="0" eaLnBrk="1" latinLnBrk="0" hangingPunct="1">
        <a:spcBef>
          <a:spcPct val="20000"/>
        </a:spcBef>
        <a:buFont typeface="Arial" pitchFamily="34" charset="0"/>
        <a:buChar char="•"/>
        <a:defRPr sz="1510" kern="1200">
          <a:solidFill>
            <a:schemeClr val="tx1"/>
          </a:solidFill>
          <a:latin typeface="+mn-lt"/>
          <a:ea typeface="+mn-ea"/>
          <a:cs typeface="+mn-cs"/>
        </a:defRPr>
      </a:lvl7pPr>
      <a:lvl8pPr marL="2463897" indent="-164260" algn="l" defTabSz="657039" rtl="0" eaLnBrk="1" latinLnBrk="0" hangingPunct="1">
        <a:spcBef>
          <a:spcPct val="20000"/>
        </a:spcBef>
        <a:buFont typeface="Arial" pitchFamily="34" charset="0"/>
        <a:buChar char="•"/>
        <a:defRPr sz="1510" kern="1200">
          <a:solidFill>
            <a:schemeClr val="tx1"/>
          </a:solidFill>
          <a:latin typeface="+mn-lt"/>
          <a:ea typeface="+mn-ea"/>
          <a:cs typeface="+mn-cs"/>
        </a:defRPr>
      </a:lvl8pPr>
      <a:lvl9pPr marL="2792416" indent="-164260" algn="l" defTabSz="657039" rtl="0" eaLnBrk="1" latinLnBrk="0" hangingPunct="1">
        <a:spcBef>
          <a:spcPct val="20000"/>
        </a:spcBef>
        <a:buFont typeface="Arial" pitchFamily="34" charset="0"/>
        <a:buChar char="•"/>
        <a:defRPr sz="1510" kern="1200">
          <a:solidFill>
            <a:schemeClr val="tx1"/>
          </a:solidFill>
          <a:latin typeface="+mn-lt"/>
          <a:ea typeface="+mn-ea"/>
          <a:cs typeface="+mn-cs"/>
        </a:defRPr>
      </a:lvl9pPr>
    </p:bodyStyle>
    <p:otherStyle>
      <a:defPPr>
        <a:defRPr lang="en-US"/>
      </a:defPPr>
      <a:lvl1pPr marL="0" algn="l" defTabSz="657039" rtl="0" eaLnBrk="1" latinLnBrk="0" hangingPunct="1">
        <a:defRPr sz="1328" kern="1200">
          <a:solidFill>
            <a:schemeClr val="tx1"/>
          </a:solidFill>
          <a:latin typeface="+mn-lt"/>
          <a:ea typeface="+mn-ea"/>
          <a:cs typeface="+mn-cs"/>
        </a:defRPr>
      </a:lvl1pPr>
      <a:lvl2pPr marL="328519" algn="l" defTabSz="657039" rtl="0" eaLnBrk="1" latinLnBrk="0" hangingPunct="1">
        <a:defRPr sz="1328" kern="1200">
          <a:solidFill>
            <a:schemeClr val="tx1"/>
          </a:solidFill>
          <a:latin typeface="+mn-lt"/>
          <a:ea typeface="+mn-ea"/>
          <a:cs typeface="+mn-cs"/>
        </a:defRPr>
      </a:lvl2pPr>
      <a:lvl3pPr marL="657039" algn="l" defTabSz="657039" rtl="0" eaLnBrk="1" latinLnBrk="0" hangingPunct="1">
        <a:defRPr sz="1328" kern="1200">
          <a:solidFill>
            <a:schemeClr val="tx1"/>
          </a:solidFill>
          <a:latin typeface="+mn-lt"/>
          <a:ea typeface="+mn-ea"/>
          <a:cs typeface="+mn-cs"/>
        </a:defRPr>
      </a:lvl3pPr>
      <a:lvl4pPr marL="985559" algn="l" defTabSz="657039" rtl="0" eaLnBrk="1" latinLnBrk="0" hangingPunct="1">
        <a:defRPr sz="1328" kern="1200">
          <a:solidFill>
            <a:schemeClr val="tx1"/>
          </a:solidFill>
          <a:latin typeface="+mn-lt"/>
          <a:ea typeface="+mn-ea"/>
          <a:cs typeface="+mn-cs"/>
        </a:defRPr>
      </a:lvl4pPr>
      <a:lvl5pPr marL="1314079" algn="l" defTabSz="657039" rtl="0" eaLnBrk="1" latinLnBrk="0" hangingPunct="1">
        <a:defRPr sz="1328" kern="1200">
          <a:solidFill>
            <a:schemeClr val="tx1"/>
          </a:solidFill>
          <a:latin typeface="+mn-lt"/>
          <a:ea typeface="+mn-ea"/>
          <a:cs typeface="+mn-cs"/>
        </a:defRPr>
      </a:lvl5pPr>
      <a:lvl6pPr marL="1642598" algn="l" defTabSz="657039" rtl="0" eaLnBrk="1" latinLnBrk="0" hangingPunct="1">
        <a:defRPr sz="1328" kern="1200">
          <a:solidFill>
            <a:schemeClr val="tx1"/>
          </a:solidFill>
          <a:latin typeface="+mn-lt"/>
          <a:ea typeface="+mn-ea"/>
          <a:cs typeface="+mn-cs"/>
        </a:defRPr>
      </a:lvl6pPr>
      <a:lvl7pPr marL="1971117" algn="l" defTabSz="657039" rtl="0" eaLnBrk="1" latinLnBrk="0" hangingPunct="1">
        <a:defRPr sz="1328" kern="1200">
          <a:solidFill>
            <a:schemeClr val="tx1"/>
          </a:solidFill>
          <a:latin typeface="+mn-lt"/>
          <a:ea typeface="+mn-ea"/>
          <a:cs typeface="+mn-cs"/>
        </a:defRPr>
      </a:lvl7pPr>
      <a:lvl8pPr marL="2299637" algn="l" defTabSz="657039" rtl="0" eaLnBrk="1" latinLnBrk="0" hangingPunct="1">
        <a:defRPr sz="1328" kern="1200">
          <a:solidFill>
            <a:schemeClr val="tx1"/>
          </a:solidFill>
          <a:latin typeface="+mn-lt"/>
          <a:ea typeface="+mn-ea"/>
          <a:cs typeface="+mn-cs"/>
        </a:defRPr>
      </a:lvl8pPr>
      <a:lvl9pPr marL="2628156" algn="l" defTabSz="657039" rtl="0" eaLnBrk="1" latinLnBrk="0" hangingPunct="1">
        <a:defRPr sz="1328"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
            <a:ext cx="12188825" cy="646042"/>
          </a:xfrm>
          <a:prstGeom prst="rect">
            <a:avLst/>
          </a:prstGeom>
        </p:spPr>
        <p:txBody>
          <a:bodyPr vert="horz" lIns="380893" tIns="152357" rIns="53325" bIns="53325" rtlCol="0" anchor="ctr">
            <a:normAutofit/>
          </a:bodyPr>
          <a:lstStyle/>
          <a:p>
            <a:endParaRPr lang="en-US" dirty="0"/>
          </a:p>
        </p:txBody>
      </p:sp>
      <p:sp>
        <p:nvSpPr>
          <p:cNvPr id="7" name="Footer Placeholder 6"/>
          <p:cNvSpPr>
            <a:spLocks noGrp="1"/>
          </p:cNvSpPr>
          <p:nvPr>
            <p:ph type="ftr" sz="quarter" idx="3"/>
          </p:nvPr>
        </p:nvSpPr>
        <p:spPr>
          <a:xfrm>
            <a:off x="3047206" y="6477873"/>
            <a:ext cx="8379817" cy="380127"/>
          </a:xfrm>
          <a:prstGeom prst="rect">
            <a:avLst/>
          </a:prstGeom>
        </p:spPr>
        <p:txBody>
          <a:bodyPr vert="horz" lIns="76179"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pPr defTabSz="1088105"/>
            <a:endParaRPr lang="en-US" dirty="0">
              <a:solidFill>
                <a:srgbClr val="505050"/>
              </a:solidFill>
            </a:endParaRPr>
          </a:p>
        </p:txBody>
      </p:sp>
      <p:sp>
        <p:nvSpPr>
          <p:cNvPr id="15" name="Text Placeholder 14"/>
          <p:cNvSpPr>
            <a:spLocks noGrp="1"/>
          </p:cNvSpPr>
          <p:nvPr>
            <p:ph type="body" idx="1"/>
          </p:nvPr>
        </p:nvSpPr>
        <p:spPr>
          <a:xfrm>
            <a:off x="761803" y="1524000"/>
            <a:ext cx="10665222" cy="457199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Slide Number Placeholder 18"/>
          <p:cNvSpPr>
            <a:spLocks noGrp="1"/>
          </p:cNvSpPr>
          <p:nvPr>
            <p:ph type="sldNum" sz="quarter" idx="4"/>
          </p:nvPr>
        </p:nvSpPr>
        <p:spPr>
          <a:xfrm>
            <a:off x="11427025" y="6477874"/>
            <a:ext cx="761800" cy="380126"/>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8105"/>
            <a:fld id="{FAADACFB-7C71-4E89-89D2-7BBA40B7BFA9}" type="slidenum">
              <a:rPr lang="en-US" smtClean="0">
                <a:solidFill>
                  <a:srgbClr val="505050"/>
                </a:solidFill>
              </a:rPr>
              <a:pPr defTabSz="1088105"/>
              <a:t>‹#›</a:t>
            </a:fld>
            <a:endParaRPr lang="en-US" dirty="0">
              <a:solidFill>
                <a:srgbClr val="505050"/>
              </a:solidFill>
            </a:endParaRPr>
          </a:p>
        </p:txBody>
      </p:sp>
    </p:spTree>
    <p:extLst>
      <p:ext uri="{BB962C8B-B14F-4D97-AF65-F5344CB8AC3E}">
        <p14:creationId xmlns:p14="http://schemas.microsoft.com/office/powerpoint/2010/main" val="3493729811"/>
      </p:ext>
    </p:extLst>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 id="2147484234" r:id="rId12"/>
    <p:sldLayoutId id="2147484235" r:id="rId13"/>
    <p:sldLayoutId id="2147484236" r:id="rId14"/>
    <p:sldLayoutId id="2147484237" r:id="rId15"/>
    <p:sldLayoutId id="2147484238" r:id="rId16"/>
    <p:sldLayoutId id="2147484239" r:id="rId17"/>
    <p:sldLayoutId id="2147484240" r:id="rId18"/>
    <p:sldLayoutId id="2147484241" r:id="rId19"/>
    <p:sldLayoutId id="2147484242" r:id="rId20"/>
    <p:sldLayoutId id="2147484243" r:id="rId21"/>
    <p:sldLayoutId id="2147484244" r:id="rId22"/>
    <p:sldLayoutId id="2147484245" r:id="rId23"/>
    <p:sldLayoutId id="2147484246" r:id="rId24"/>
    <p:sldLayoutId id="2147484247" r:id="rId25"/>
    <p:sldLayoutId id="2147484248" r:id="rId26"/>
    <p:sldLayoutId id="2147484249" r:id="rId27"/>
    <p:sldLayoutId id="2147484250" r:id="rId28"/>
  </p:sldLayoutIdLst>
  <p:transition>
    <p:fade/>
  </p:transition>
  <p:timing>
    <p:tnLst>
      <p:par>
        <p:cTn id="1" dur="indefinite" restart="never" nodeType="tmRoot"/>
      </p:par>
    </p:tnLst>
  </p:timing>
  <p:hf sldNum="0" hdr="0" ftr="0" dt="0"/>
  <p:txStyles>
    <p:titleStyle>
      <a:lvl1pPr marL="0" algn="l" defTabSz="1088105" rtl="0" eaLnBrk="1" latinLnBrk="0" hangingPunct="1">
        <a:lnSpc>
          <a:spcPct val="90000"/>
        </a:lnSpc>
        <a:spcBef>
          <a:spcPct val="0"/>
        </a:spcBef>
        <a:buNone/>
        <a:defRPr lang="en-US" sz="4000" kern="1200" spc="-58" baseline="0" dirty="0">
          <a:solidFill>
            <a:srgbClr val="505050"/>
          </a:solidFill>
          <a:latin typeface="Segoe UI Light" pitchFamily="34" charset="0"/>
          <a:ea typeface="Segoe UI" pitchFamily="34" charset="0"/>
          <a:cs typeface="Segoe UI" pitchFamily="34" charset="0"/>
        </a:defRPr>
      </a:lvl1pPr>
    </p:titleStyle>
    <p:bodyStyle>
      <a:lvl1pPr marL="190428" indent="-190428" algn="l" defTabSz="1088105" rtl="0" eaLnBrk="1" latinLnBrk="0" hangingPunct="1">
        <a:spcBef>
          <a:spcPct val="20000"/>
        </a:spcBef>
        <a:buClr>
          <a:srgbClr val="0072C6"/>
        </a:buClr>
        <a:buSzPct val="100000"/>
        <a:buFont typeface="Wingdings" pitchFamily="2" charset="2"/>
        <a:buChar char="§"/>
        <a:defRPr sz="2400" kern="1200">
          <a:solidFill>
            <a:srgbClr val="0072C6"/>
          </a:solidFill>
          <a:latin typeface="Segoe UI" pitchFamily="34" charset="0"/>
          <a:ea typeface="Segoe UI" pitchFamily="34" charset="0"/>
          <a:cs typeface="Segoe UI" pitchFamily="34" charset="0"/>
        </a:defRPr>
      </a:lvl1pPr>
      <a:lvl2pPr marL="476070" indent="-194396" algn="l" defTabSz="1088105" rtl="0" eaLnBrk="1" latinLnBrk="0" hangingPunct="1">
        <a:spcBef>
          <a:spcPct val="20000"/>
        </a:spcBef>
        <a:buFont typeface="Arial" pitchFamily="34" charset="0"/>
        <a:buChar char="–"/>
        <a:defRPr sz="1800" kern="1200">
          <a:solidFill>
            <a:srgbClr val="505050"/>
          </a:solidFill>
          <a:latin typeface="Segoe UI" pitchFamily="34" charset="0"/>
          <a:ea typeface="Segoe UI" pitchFamily="34" charset="0"/>
          <a:cs typeface="Segoe UI" pitchFamily="34" charset="0"/>
        </a:defRPr>
      </a:lvl2pPr>
      <a:lvl3pPr marL="761712" indent="-173236" algn="l" defTabSz="1088105" rtl="0" eaLnBrk="1" latinLnBrk="0" hangingPunct="1">
        <a:spcBef>
          <a:spcPct val="20000"/>
        </a:spcBef>
        <a:buFont typeface="Arial" pitchFamily="34" charset="0"/>
        <a:buChar char="•"/>
        <a:defRPr sz="1600" kern="1200">
          <a:solidFill>
            <a:srgbClr val="505050"/>
          </a:solidFill>
          <a:latin typeface="Segoe UI" pitchFamily="34" charset="0"/>
          <a:ea typeface="Segoe UI" pitchFamily="34" charset="0"/>
          <a:cs typeface="Segoe UI" pitchFamily="34" charset="0"/>
        </a:defRPr>
      </a:lvl3pPr>
      <a:lvl4pPr marL="1047354" indent="-177204" algn="l" defTabSz="1088105" rtl="0" eaLnBrk="1" latinLnBrk="0" hangingPunct="1">
        <a:spcBef>
          <a:spcPct val="20000"/>
        </a:spcBef>
        <a:buFont typeface="Arial" pitchFamily="34" charset="0"/>
        <a:buChar char="–"/>
        <a:defRPr sz="1400" kern="1200">
          <a:solidFill>
            <a:srgbClr val="505050"/>
          </a:solidFill>
          <a:latin typeface="Segoe UI" pitchFamily="34" charset="0"/>
          <a:ea typeface="Segoe UI" pitchFamily="34" charset="0"/>
          <a:cs typeface="Segoe UI" pitchFamily="34" charset="0"/>
        </a:defRPr>
      </a:lvl4pPr>
      <a:lvl5pPr marL="1285389" indent="-179849" algn="l" defTabSz="1088105" rtl="0" eaLnBrk="1" latinLnBrk="0" hangingPunct="1">
        <a:spcBef>
          <a:spcPct val="20000"/>
        </a:spcBef>
        <a:buFont typeface="Arial" pitchFamily="34" charset="0"/>
        <a:buChar char="»"/>
        <a:defRPr sz="1400" kern="1200">
          <a:solidFill>
            <a:srgbClr val="505050"/>
          </a:solidFill>
          <a:latin typeface="Segoe UI" pitchFamily="34" charset="0"/>
          <a:ea typeface="Segoe UI" pitchFamily="34" charset="0"/>
          <a:cs typeface="Segoe UI" pitchFamily="34" charset="0"/>
        </a:defRPr>
      </a:lvl5pPr>
      <a:lvl6pPr marL="2992290"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342"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396"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448"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8105" rtl="0" eaLnBrk="1" latinLnBrk="0" hangingPunct="1">
        <a:defRPr sz="2200" kern="1200">
          <a:solidFill>
            <a:schemeClr val="tx1"/>
          </a:solidFill>
          <a:latin typeface="+mn-lt"/>
          <a:ea typeface="+mn-ea"/>
          <a:cs typeface="+mn-cs"/>
        </a:defRPr>
      </a:lvl1pPr>
      <a:lvl2pPr marL="544053" algn="l" defTabSz="1088105" rtl="0" eaLnBrk="1" latinLnBrk="0" hangingPunct="1">
        <a:defRPr sz="2200" kern="1200">
          <a:solidFill>
            <a:schemeClr val="tx1"/>
          </a:solidFill>
          <a:latin typeface="+mn-lt"/>
          <a:ea typeface="+mn-ea"/>
          <a:cs typeface="+mn-cs"/>
        </a:defRPr>
      </a:lvl2pPr>
      <a:lvl3pPr marL="1088105" algn="l" defTabSz="1088105" rtl="0" eaLnBrk="1" latinLnBrk="0" hangingPunct="1">
        <a:defRPr sz="2200" kern="1200">
          <a:solidFill>
            <a:schemeClr val="tx1"/>
          </a:solidFill>
          <a:latin typeface="+mn-lt"/>
          <a:ea typeface="+mn-ea"/>
          <a:cs typeface="+mn-cs"/>
        </a:defRPr>
      </a:lvl3pPr>
      <a:lvl4pPr marL="1632159" algn="l" defTabSz="1088105" rtl="0" eaLnBrk="1" latinLnBrk="0" hangingPunct="1">
        <a:defRPr sz="2200" kern="1200">
          <a:solidFill>
            <a:schemeClr val="tx1"/>
          </a:solidFill>
          <a:latin typeface="+mn-lt"/>
          <a:ea typeface="+mn-ea"/>
          <a:cs typeface="+mn-cs"/>
        </a:defRPr>
      </a:lvl4pPr>
      <a:lvl5pPr marL="2176211" algn="l" defTabSz="1088105" rtl="0" eaLnBrk="1" latinLnBrk="0" hangingPunct="1">
        <a:defRPr sz="2200" kern="1200">
          <a:solidFill>
            <a:schemeClr val="tx1"/>
          </a:solidFill>
          <a:latin typeface="+mn-lt"/>
          <a:ea typeface="+mn-ea"/>
          <a:cs typeface="+mn-cs"/>
        </a:defRPr>
      </a:lvl5pPr>
      <a:lvl6pPr marL="2720264" algn="l" defTabSz="1088105" rtl="0" eaLnBrk="1" latinLnBrk="0" hangingPunct="1">
        <a:defRPr sz="2200" kern="1200">
          <a:solidFill>
            <a:schemeClr val="tx1"/>
          </a:solidFill>
          <a:latin typeface="+mn-lt"/>
          <a:ea typeface="+mn-ea"/>
          <a:cs typeface="+mn-cs"/>
        </a:defRPr>
      </a:lvl6pPr>
      <a:lvl7pPr marL="3264316" algn="l" defTabSz="1088105" rtl="0" eaLnBrk="1" latinLnBrk="0" hangingPunct="1">
        <a:defRPr sz="2200" kern="1200">
          <a:solidFill>
            <a:schemeClr val="tx1"/>
          </a:solidFill>
          <a:latin typeface="+mn-lt"/>
          <a:ea typeface="+mn-ea"/>
          <a:cs typeface="+mn-cs"/>
        </a:defRPr>
      </a:lvl7pPr>
      <a:lvl8pPr marL="3808369" algn="l" defTabSz="1088105" rtl="0" eaLnBrk="1" latinLnBrk="0" hangingPunct="1">
        <a:defRPr sz="2200" kern="1200">
          <a:solidFill>
            <a:schemeClr val="tx1"/>
          </a:solidFill>
          <a:latin typeface="+mn-lt"/>
          <a:ea typeface="+mn-ea"/>
          <a:cs typeface="+mn-cs"/>
        </a:defRPr>
      </a:lvl8pPr>
      <a:lvl9pPr marL="4352422" algn="l" defTabSz="1088105" rtl="0" eaLnBrk="1" latinLnBrk="0" hangingPunct="1">
        <a:defRPr sz="2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861" y="291109"/>
            <a:ext cx="11652805" cy="89966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69171" y="1189178"/>
            <a:ext cx="11650486" cy="2184808"/>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4793938"/>
      </p:ext>
    </p:extLst>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 id="2147484263" r:id="rId12"/>
    <p:sldLayoutId id="2147484264" r:id="rId13"/>
    <p:sldLayoutId id="2147484265" r:id="rId14"/>
    <p:sldLayoutId id="2147484266" r:id="rId15"/>
    <p:sldLayoutId id="2147484267" r:id="rId16"/>
    <p:sldLayoutId id="2147484268" r:id="rId17"/>
    <p:sldLayoutId id="2147484269" r:id="rId18"/>
    <p:sldLayoutId id="2147484270" r:id="rId19"/>
    <p:sldLayoutId id="2147484271" r:id="rId20"/>
    <p:sldLayoutId id="2147484272" r:id="rId21"/>
    <p:sldLayoutId id="2147484273" r:id="rId22"/>
    <p:sldLayoutId id="2147484274" r:id="rId23"/>
    <p:sldLayoutId id="2147484275" r:id="rId24"/>
    <p:sldLayoutId id="2147484276" r:id="rId25"/>
    <p:sldLayoutId id="2147484277" r:id="rId26"/>
    <p:sldLayoutId id="2147484279" r:id="rId27"/>
    <p:sldLayoutId id="2147484280" r:id="rId28"/>
  </p:sldLayoutIdLst>
  <p:transition>
    <p:fade/>
  </p:transition>
  <p:timing>
    <p:tnLst>
      <p:par>
        <p:cTn id="1" dur="indefinite" restart="never" nodeType="tmRoot"/>
      </p:par>
    </p:tnLst>
  </p:timing>
  <p:txStyles>
    <p:titleStyle>
      <a:lvl1pPr algn="l" defTabSz="914093" rtl="0" eaLnBrk="1" latinLnBrk="0" hangingPunct="1">
        <a:lnSpc>
          <a:spcPct val="90000"/>
        </a:lnSpc>
        <a:spcBef>
          <a:spcPct val="0"/>
        </a:spcBef>
        <a:buNone/>
        <a:defRPr lang="en-US" sz="5292"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44" marR="0" indent="-336044" algn="l" defTabSz="914093"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19" marR="0" indent="-236475" algn="l" defTabSz="914093"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03" marR="0" indent="-224030" algn="l" defTabSz="914093"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3pPr>
      <a:lvl4pPr marL="1008132" marR="0" indent="-224030" algn="l" defTabSz="914093"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4pPr>
      <a:lvl5pPr marL="1232161" marR="0" indent="-224030" algn="l" defTabSz="914093"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5pPr>
      <a:lvl6pPr marL="2513755"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0801"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7848"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4895"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093" rtl="0" eaLnBrk="1" latinLnBrk="0" hangingPunct="1">
        <a:defRPr sz="1764" kern="1200">
          <a:solidFill>
            <a:schemeClr val="tx1"/>
          </a:solidFill>
          <a:latin typeface="+mn-lt"/>
          <a:ea typeface="+mn-ea"/>
          <a:cs typeface="+mn-cs"/>
        </a:defRPr>
      </a:lvl1pPr>
      <a:lvl2pPr marL="457046" algn="l" defTabSz="914093" rtl="0" eaLnBrk="1" latinLnBrk="0" hangingPunct="1">
        <a:defRPr sz="1764" kern="1200">
          <a:solidFill>
            <a:schemeClr val="tx1"/>
          </a:solidFill>
          <a:latin typeface="+mn-lt"/>
          <a:ea typeface="+mn-ea"/>
          <a:cs typeface="+mn-cs"/>
        </a:defRPr>
      </a:lvl2pPr>
      <a:lvl3pPr marL="914093" algn="l" defTabSz="914093" rtl="0" eaLnBrk="1" latinLnBrk="0" hangingPunct="1">
        <a:defRPr sz="1764" kern="1200">
          <a:solidFill>
            <a:schemeClr val="tx1"/>
          </a:solidFill>
          <a:latin typeface="+mn-lt"/>
          <a:ea typeface="+mn-ea"/>
          <a:cs typeface="+mn-cs"/>
        </a:defRPr>
      </a:lvl3pPr>
      <a:lvl4pPr marL="1371139" algn="l" defTabSz="914093" rtl="0" eaLnBrk="1" latinLnBrk="0" hangingPunct="1">
        <a:defRPr sz="1764" kern="1200">
          <a:solidFill>
            <a:schemeClr val="tx1"/>
          </a:solidFill>
          <a:latin typeface="+mn-lt"/>
          <a:ea typeface="+mn-ea"/>
          <a:cs typeface="+mn-cs"/>
        </a:defRPr>
      </a:lvl4pPr>
      <a:lvl5pPr marL="1828185" algn="l" defTabSz="914093" rtl="0" eaLnBrk="1" latinLnBrk="0" hangingPunct="1">
        <a:defRPr sz="1764" kern="1200">
          <a:solidFill>
            <a:schemeClr val="tx1"/>
          </a:solidFill>
          <a:latin typeface="+mn-lt"/>
          <a:ea typeface="+mn-ea"/>
          <a:cs typeface="+mn-cs"/>
        </a:defRPr>
      </a:lvl5pPr>
      <a:lvl6pPr marL="2285232" algn="l" defTabSz="914093" rtl="0" eaLnBrk="1" latinLnBrk="0" hangingPunct="1">
        <a:defRPr sz="1764" kern="1200">
          <a:solidFill>
            <a:schemeClr val="tx1"/>
          </a:solidFill>
          <a:latin typeface="+mn-lt"/>
          <a:ea typeface="+mn-ea"/>
          <a:cs typeface="+mn-cs"/>
        </a:defRPr>
      </a:lvl6pPr>
      <a:lvl7pPr marL="2742278" algn="l" defTabSz="914093" rtl="0" eaLnBrk="1" latinLnBrk="0" hangingPunct="1">
        <a:defRPr sz="1764" kern="1200">
          <a:solidFill>
            <a:schemeClr val="tx1"/>
          </a:solidFill>
          <a:latin typeface="+mn-lt"/>
          <a:ea typeface="+mn-ea"/>
          <a:cs typeface="+mn-cs"/>
        </a:defRPr>
      </a:lvl7pPr>
      <a:lvl8pPr marL="3199324" algn="l" defTabSz="914093" rtl="0" eaLnBrk="1" latinLnBrk="0" hangingPunct="1">
        <a:defRPr sz="1764" kern="1200">
          <a:solidFill>
            <a:schemeClr val="tx1"/>
          </a:solidFill>
          <a:latin typeface="+mn-lt"/>
          <a:ea typeface="+mn-ea"/>
          <a:cs typeface="+mn-cs"/>
        </a:defRPr>
      </a:lvl8pPr>
      <a:lvl9pPr marL="3656372" algn="l" defTabSz="914093"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3.xml"/></Relationships>
</file>

<file path=ppt/slides/_rels/slide2.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image" Target="../media/image80.png"/><Relationship Id="rId7" Type="http://schemas.openxmlformats.org/officeDocument/2006/relationships/image" Target="../media/image83.jpeg"/><Relationship Id="rId2" Type="http://schemas.openxmlformats.org/officeDocument/2006/relationships/notesSlide" Target="../notesSlides/notesSlide2.xml"/><Relationship Id="rId1" Type="http://schemas.openxmlformats.org/officeDocument/2006/relationships/slideLayout" Target="../slideLayouts/slideLayout10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slide" Target="slide6.xml"/></Relationships>
</file>

<file path=ppt/slides/_rels/slide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04.xml"/><Relationship Id="rId5" Type="http://schemas.openxmlformats.org/officeDocument/2006/relationships/image" Target="../media/image88.png"/><Relationship Id="rId4" Type="http://schemas.openxmlformats.org/officeDocument/2006/relationships/image" Target="../media/image87.jpeg"/></Relationships>
</file>

<file path=ppt/slides/_rels/slide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xml"/><Relationship Id="rId1" Type="http://schemas.openxmlformats.org/officeDocument/2006/relationships/slideLayout" Target="../slideLayouts/slideLayout104.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xml"/><Relationship Id="rId1" Type="http://schemas.openxmlformats.org/officeDocument/2006/relationships/slideLayout" Target="../slideLayouts/slideLayout104.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102.xml"/></Relationships>
</file>

<file path=ppt/slides/_rels/slide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xml"/><Relationship Id="rId1" Type="http://schemas.openxmlformats.org/officeDocument/2006/relationships/slideLayout" Target="../slideLayouts/slideLayout105.xml"/><Relationship Id="rId5" Type="http://schemas.openxmlformats.org/officeDocument/2006/relationships/image" Target="../media/image101.png"/><Relationship Id="rId4" Type="http://schemas.openxmlformats.org/officeDocument/2006/relationships/image" Target="../media/image100.png"/></Relationships>
</file>

<file path=ppt/slides/_rels/slide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xml"/><Relationship Id="rId1" Type="http://schemas.openxmlformats.org/officeDocument/2006/relationships/slideLayout" Target="../slideLayouts/slideLayout105.xml"/><Relationship Id="rId4" Type="http://schemas.openxmlformats.org/officeDocument/2006/relationships/image" Target="../media/image102.tm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defTabSz="657131">
              <a:spcBef>
                <a:spcPts val="0"/>
              </a:spcBef>
            </a:pPr>
            <a:r>
              <a:rPr lang="ru-RU" sz="5000" b="1" dirty="0" smtClean="0">
                <a:solidFill>
                  <a:schemeClr val="bg1"/>
                </a:solidFill>
                <a:latin typeface="Segoe UI Light"/>
                <a:ea typeface="Segoe UI"/>
                <a:cs typeface="Segoe UI"/>
              </a:rPr>
              <a:t>Отделение банка будущего сегодня</a:t>
            </a:r>
            <a:endParaRPr lang="ru-RU" sz="5000" b="1" dirty="0">
              <a:solidFill>
                <a:schemeClr val="bg1"/>
              </a:solidFill>
              <a:latin typeface="Segoe UI Light"/>
              <a:ea typeface="Segoe UI"/>
              <a:cs typeface="Segoe UI"/>
            </a:endParaRPr>
          </a:p>
        </p:txBody>
      </p:sp>
      <p:sp>
        <p:nvSpPr>
          <p:cNvPr id="6" name="Subtitle 5"/>
          <p:cNvSpPr>
            <a:spLocks noGrp="1"/>
          </p:cNvSpPr>
          <p:nvPr>
            <p:ph type="body" sz="quarter" idx="14"/>
          </p:nvPr>
        </p:nvSpPr>
        <p:spPr>
          <a:xfrm>
            <a:off x="269251" y="4810539"/>
            <a:ext cx="7171087" cy="859884"/>
          </a:xfrm>
        </p:spPr>
        <p:txBody>
          <a:bodyPr/>
          <a:lstStyle/>
          <a:p>
            <a:pPr defTabSz="657131">
              <a:spcBef>
                <a:spcPts val="406"/>
              </a:spcBef>
            </a:pPr>
            <a:r>
              <a:rPr lang="ru-RU" sz="1800" b="1" dirty="0" smtClean="0">
                <a:latin typeface="Segoe UI Light" panose="020B0502040204020203" pitchFamily="34" charset="0"/>
                <a:cs typeface="Segoe UI Light" panose="020B0502040204020203" pitchFamily="34" charset="0"/>
              </a:rPr>
              <a:t>Елена </a:t>
            </a:r>
            <a:r>
              <a:rPr lang="ru-RU" sz="1800" b="1" dirty="0">
                <a:latin typeface="Segoe UI Light" panose="020B0502040204020203" pitchFamily="34" charset="0"/>
                <a:cs typeface="Segoe UI Light" panose="020B0502040204020203" pitchFamily="34" charset="0"/>
              </a:rPr>
              <a:t>В</a:t>
            </a:r>
            <a:r>
              <a:rPr lang="ru-RU" sz="1800" b="1" dirty="0" smtClean="0">
                <a:latin typeface="Segoe UI Light" panose="020B0502040204020203" pitchFamily="34" charset="0"/>
                <a:cs typeface="Segoe UI Light" panose="020B0502040204020203" pitchFamily="34" charset="0"/>
              </a:rPr>
              <a:t>арламова</a:t>
            </a:r>
          </a:p>
          <a:p>
            <a:pPr defTabSz="657131">
              <a:spcBef>
                <a:spcPts val="406"/>
              </a:spcBef>
            </a:pPr>
            <a:r>
              <a:rPr lang="en-US" sz="1800" b="1" dirty="0" smtClean="0">
                <a:latin typeface="Segoe UI Light" panose="020B0502040204020203" pitchFamily="34" charset="0"/>
                <a:cs typeface="Segoe UI Light" panose="020B0502040204020203" pitchFamily="34" charset="0"/>
              </a:rPr>
              <a:t>Microsoft</a:t>
            </a:r>
            <a:endParaRPr lang="en-US" sz="1800" b="1"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44398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Untitled.png"/>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p:pic>
      <p:pic>
        <p:nvPicPr>
          <p:cNvPr id="5" name="Picture Placeholder 4">
            <a:hlinkClick r:id="rId4" action="ppaction://hlinksldjump"/>
          </p:cNvPr>
          <p:cNvPicPr>
            <a:picLocks noGrp="1" noChangeAspect="1"/>
          </p:cNvPicPr>
          <p:nvPr>
            <p:ph type="pic" sz="quarter" idx="11"/>
          </p:nvPr>
        </p:nvPicPr>
        <p:blipFill>
          <a:blip r:embed="rId5" cstate="screen">
            <a:extLst>
              <a:ext uri="{28A0092B-C50C-407E-A947-70E740481C1C}">
                <a14:useLocalDpi xmlns:a14="http://schemas.microsoft.com/office/drawing/2010/main"/>
              </a:ext>
            </a:extLst>
          </a:blip>
          <a:srcRect/>
          <a:stretch>
            <a:fillRect/>
          </a:stretch>
        </p:blipFill>
        <p:spPr/>
      </p:pic>
      <p:pic>
        <p:nvPicPr>
          <p:cNvPr id="25" name="Picture Placeholder 24" descr="Citi new branch 2.png"/>
          <p:cNvPicPr>
            <a:picLocks noGrp="1" noChangeAspect="1"/>
          </p:cNvPicPr>
          <p:nvPr>
            <p:ph type="pic" sz="quarter" idx="13"/>
          </p:nvPr>
        </p:nvPicPr>
        <p:blipFill>
          <a:blip r:embed="rId6" cstate="screen">
            <a:extLst>
              <a:ext uri="{28A0092B-C50C-407E-A947-70E740481C1C}">
                <a14:useLocalDpi xmlns:a14="http://schemas.microsoft.com/office/drawing/2010/main"/>
              </a:ext>
            </a:extLst>
          </a:blip>
          <a:srcRect/>
          <a:stretch>
            <a:fillRect/>
          </a:stretch>
        </p:blipFill>
        <p:spPr>
          <a:prstGeom prst="rect">
            <a:avLst/>
          </a:prstGeom>
        </p:spPr>
      </p:pic>
      <p:pic>
        <p:nvPicPr>
          <p:cNvPr id="23" name="Picture Placeholder 22" descr="2013-06-21 03.50.24.jpg"/>
          <p:cNvPicPr>
            <a:picLocks noGrp="1" noChangeAspect="1"/>
          </p:cNvPicPr>
          <p:nvPr>
            <p:ph type="pic" sz="quarter" idx="12"/>
          </p:nvPr>
        </p:nvPicPr>
        <p:blipFill>
          <a:blip r:embed="rId7" cstate="screen">
            <a:extLst>
              <a:ext uri="{28A0092B-C50C-407E-A947-70E740481C1C}">
                <a14:useLocalDpi xmlns:a14="http://schemas.microsoft.com/office/drawing/2010/main"/>
              </a:ext>
            </a:extLst>
          </a:blip>
          <a:srcRect/>
          <a:stretch>
            <a:fillRect/>
          </a:stretch>
        </p:blipFill>
        <p:spPr/>
      </p:pic>
      <p:sp>
        <p:nvSpPr>
          <p:cNvPr id="2" name="Title 1"/>
          <p:cNvSpPr>
            <a:spLocks noGrp="1"/>
          </p:cNvSpPr>
          <p:nvPr>
            <p:ph type="title"/>
          </p:nvPr>
        </p:nvSpPr>
        <p:spPr>
          <a:xfrm>
            <a:off x="835172" y="79515"/>
            <a:ext cx="11234389" cy="646042"/>
          </a:xfrm>
        </p:spPr>
        <p:txBody>
          <a:bodyPr>
            <a:noAutofit/>
          </a:bodyPr>
          <a:lstStyle/>
          <a:p>
            <a:r>
              <a:rPr lang="ru-RU" sz="4000" dirty="0" smtClean="0"/>
              <a:t>Отделение будущего</a:t>
            </a:r>
            <a:endParaRPr lang="en-US" sz="4000" dirty="0"/>
          </a:p>
        </p:txBody>
      </p:sp>
      <p:sp>
        <p:nvSpPr>
          <p:cNvPr id="3" name="Content Placeholder 2"/>
          <p:cNvSpPr>
            <a:spLocks noGrp="1"/>
          </p:cNvSpPr>
          <p:nvPr>
            <p:ph type="body" sz="quarter" idx="10"/>
          </p:nvPr>
        </p:nvSpPr>
        <p:spPr>
          <a:xfrm>
            <a:off x="835172" y="980662"/>
            <a:ext cx="6138814" cy="5287617"/>
          </a:xfrm>
        </p:spPr>
        <p:txBody>
          <a:bodyPr>
            <a:noAutofit/>
          </a:bodyPr>
          <a:lstStyle/>
          <a:p>
            <a:pPr lvl="1">
              <a:spcAft>
                <a:spcPts val="0"/>
              </a:spcAft>
            </a:pPr>
            <a:r>
              <a:rPr lang="ru-RU" sz="1700" b="1" dirty="0" smtClean="0"/>
              <a:t>Витрина</a:t>
            </a:r>
            <a:r>
              <a:rPr lang="ru-RU" sz="1700" dirty="0" smtClean="0"/>
              <a:t> </a:t>
            </a:r>
            <a:r>
              <a:rPr lang="ru-RU" sz="1700" dirty="0"/>
              <a:t>– привлечение и приглашение </a:t>
            </a:r>
            <a:r>
              <a:rPr lang="ru-RU" sz="1700" dirty="0" smtClean="0"/>
              <a:t>внутрь</a:t>
            </a:r>
            <a:r>
              <a:rPr lang="en-US" sz="1700" dirty="0" smtClean="0"/>
              <a:t>.</a:t>
            </a:r>
            <a:endParaRPr lang="ru-RU" sz="1700" dirty="0" smtClean="0"/>
          </a:p>
          <a:p>
            <a:pPr lvl="1">
              <a:spcAft>
                <a:spcPts val="0"/>
              </a:spcAft>
            </a:pPr>
            <a:r>
              <a:rPr lang="ru-RU" sz="1700" dirty="0" smtClean="0"/>
              <a:t>Повышает </a:t>
            </a:r>
            <a:r>
              <a:rPr lang="ru-RU" sz="1700" dirty="0"/>
              <a:t>осведомленность об отделении, преимуществах банка и предложениях для существующих и потенциальных клиентов, заставляя их войти в отделение</a:t>
            </a:r>
            <a:r>
              <a:rPr lang="ru-RU" sz="1700" dirty="0" smtClean="0"/>
              <a:t>.</a:t>
            </a:r>
            <a:endParaRPr lang="ru-RU" sz="1700" dirty="0"/>
          </a:p>
          <a:p>
            <a:pPr lvl="1">
              <a:spcBef>
                <a:spcPts val="600"/>
              </a:spcBef>
              <a:spcAft>
                <a:spcPts val="0"/>
              </a:spcAft>
            </a:pPr>
            <a:r>
              <a:rPr lang="ru-RU" sz="1700" b="1" dirty="0" smtClean="0"/>
              <a:t>Вестибюль</a:t>
            </a:r>
            <a:r>
              <a:rPr lang="en-US" sz="1700" dirty="0" smtClean="0"/>
              <a:t> </a:t>
            </a:r>
            <a:r>
              <a:rPr lang="en-US" sz="1700" dirty="0"/>
              <a:t>– </a:t>
            </a:r>
            <a:r>
              <a:rPr lang="ru-RU" sz="1700" dirty="0"/>
              <a:t>информация и </a:t>
            </a:r>
            <a:r>
              <a:rPr lang="ru-RU" sz="1700" dirty="0" smtClean="0"/>
              <a:t>цифровые раздаточные материалы.</a:t>
            </a:r>
          </a:p>
          <a:p>
            <a:pPr lvl="1">
              <a:spcAft>
                <a:spcPts val="0"/>
              </a:spcAft>
            </a:pPr>
            <a:r>
              <a:rPr lang="ru-RU" sz="1700" dirty="0" smtClean="0"/>
              <a:t>Предоставляет </a:t>
            </a:r>
            <a:r>
              <a:rPr lang="ru-RU" sz="1700" dirty="0"/>
              <a:t>клиентам информацию и предложения с учетом специфики </a:t>
            </a:r>
            <a:r>
              <a:rPr lang="ru-RU" sz="1700" dirty="0" smtClean="0"/>
              <a:t>отделения, </a:t>
            </a:r>
            <a:r>
              <a:rPr lang="ru-RU" sz="1700" dirty="0"/>
              <a:t>пока они ожидают </a:t>
            </a:r>
            <a:r>
              <a:rPr lang="ru-RU" sz="1700" dirty="0" smtClean="0"/>
              <a:t>своей </a:t>
            </a:r>
            <a:r>
              <a:rPr lang="ru-RU" sz="1700" dirty="0"/>
              <a:t>очереди.</a:t>
            </a:r>
          </a:p>
          <a:p>
            <a:pPr lvl="1">
              <a:spcBef>
                <a:spcPts val="600"/>
              </a:spcBef>
              <a:spcAft>
                <a:spcPts val="0"/>
              </a:spcAft>
            </a:pPr>
            <a:r>
              <a:rPr lang="ru-RU" sz="1700" b="1" dirty="0" smtClean="0"/>
              <a:t>Гостевая </a:t>
            </a:r>
            <a:r>
              <a:rPr lang="ru-RU" sz="1700" b="1" dirty="0"/>
              <a:t>зона</a:t>
            </a:r>
            <a:r>
              <a:rPr lang="en-US" sz="1700" b="1" dirty="0"/>
              <a:t> </a:t>
            </a:r>
            <a:r>
              <a:rPr lang="en-US" sz="1700" dirty="0"/>
              <a:t>– </a:t>
            </a:r>
            <a:r>
              <a:rPr lang="ru-RU" sz="1700" dirty="0"/>
              <a:t>информация и </a:t>
            </a:r>
            <a:r>
              <a:rPr lang="ru-RU" sz="1700" dirty="0" smtClean="0"/>
              <a:t>развлечение.</a:t>
            </a:r>
          </a:p>
          <a:p>
            <a:pPr lvl="1">
              <a:spcAft>
                <a:spcPts val="0"/>
              </a:spcAft>
            </a:pPr>
            <a:r>
              <a:rPr lang="ru-RU" sz="1700" dirty="0" smtClean="0"/>
              <a:t>Предоставляет </a:t>
            </a:r>
            <a:r>
              <a:rPr lang="ru-RU" sz="1700" dirty="0"/>
              <a:t>клиентам и их семьям захватывающий опыт в зоне регистрации и гостевой зоне, </a:t>
            </a:r>
            <a:r>
              <a:rPr lang="ru-RU" sz="1700" dirty="0" smtClean="0"/>
              <a:t>обеспечивает </a:t>
            </a:r>
            <a:r>
              <a:rPr lang="ru-RU" sz="1700" dirty="0"/>
              <a:t>продвижение продуктов, </a:t>
            </a:r>
            <a:r>
              <a:rPr lang="ru-RU" sz="1700" dirty="0" smtClean="0"/>
              <a:t>предоставляет игры </a:t>
            </a:r>
            <a:r>
              <a:rPr lang="ru-RU" sz="1700" dirty="0"/>
              <a:t>и </a:t>
            </a:r>
            <a:r>
              <a:rPr lang="ru-RU" sz="1700" dirty="0" smtClean="0"/>
              <a:t>информацию</a:t>
            </a:r>
            <a:r>
              <a:rPr lang="en-US" sz="1700" dirty="0" smtClean="0"/>
              <a:t>.</a:t>
            </a:r>
          </a:p>
          <a:p>
            <a:pPr lvl="1">
              <a:spcBef>
                <a:spcPts val="600"/>
              </a:spcBef>
              <a:spcAft>
                <a:spcPts val="0"/>
              </a:spcAft>
            </a:pPr>
            <a:r>
              <a:rPr lang="ru-RU" sz="1700" b="1" dirty="0" smtClean="0"/>
              <a:t>Киоск </a:t>
            </a:r>
            <a:r>
              <a:rPr lang="ru-RU" sz="1700" b="1" dirty="0"/>
              <a:t>самообслуживания </a:t>
            </a:r>
            <a:r>
              <a:rPr lang="ru-RU" sz="1700" dirty="0"/>
              <a:t>– информация и активные </a:t>
            </a:r>
            <a:r>
              <a:rPr lang="ru-RU" sz="1700" dirty="0" smtClean="0"/>
              <a:t>операции.</a:t>
            </a:r>
          </a:p>
          <a:p>
            <a:pPr lvl="1">
              <a:spcAft>
                <a:spcPts val="0"/>
              </a:spcAft>
            </a:pPr>
            <a:r>
              <a:rPr lang="ru-RU" sz="1700" dirty="0" smtClean="0"/>
              <a:t>Предоставляет информационное обслуживание, позволяет контактировать с удаленными сотрудниками и проводить операции.</a:t>
            </a:r>
          </a:p>
        </p:txBody>
      </p:sp>
      <p:sp>
        <p:nvSpPr>
          <p:cNvPr id="14" name="Text Placeholder 13"/>
          <p:cNvSpPr>
            <a:spLocks noGrp="1"/>
          </p:cNvSpPr>
          <p:nvPr>
            <p:ph type="body" sz="quarter" idx="15"/>
          </p:nvPr>
        </p:nvSpPr>
        <p:spPr/>
        <p:txBody>
          <a:bodyPr/>
          <a:lstStyle/>
          <a:p>
            <a:r>
              <a:rPr lang="ru-RU" dirty="0" smtClean="0"/>
              <a:t>Витрина</a:t>
            </a:r>
            <a:endParaRPr lang="en-US" dirty="0"/>
          </a:p>
        </p:txBody>
      </p:sp>
      <p:sp>
        <p:nvSpPr>
          <p:cNvPr id="15" name="Text Placeholder 14"/>
          <p:cNvSpPr>
            <a:spLocks noGrp="1"/>
          </p:cNvSpPr>
          <p:nvPr>
            <p:ph type="body" sz="quarter" idx="16"/>
          </p:nvPr>
        </p:nvSpPr>
        <p:spPr/>
        <p:txBody>
          <a:bodyPr/>
          <a:lstStyle/>
          <a:p>
            <a:r>
              <a:rPr lang="ru-RU" dirty="0" smtClean="0"/>
              <a:t>Вестибюль</a:t>
            </a:r>
            <a:endParaRPr lang="en-US" dirty="0"/>
          </a:p>
        </p:txBody>
      </p:sp>
      <p:sp>
        <p:nvSpPr>
          <p:cNvPr id="16" name="Text Placeholder 15"/>
          <p:cNvSpPr>
            <a:spLocks noGrp="1"/>
          </p:cNvSpPr>
          <p:nvPr>
            <p:ph type="body" sz="quarter" idx="17"/>
          </p:nvPr>
        </p:nvSpPr>
        <p:spPr/>
        <p:txBody>
          <a:bodyPr/>
          <a:lstStyle/>
          <a:p>
            <a:r>
              <a:rPr lang="ru-RU" dirty="0" smtClean="0"/>
              <a:t>Гостевая зона</a:t>
            </a:r>
            <a:endParaRPr lang="en-US" dirty="0"/>
          </a:p>
        </p:txBody>
      </p:sp>
      <p:sp>
        <p:nvSpPr>
          <p:cNvPr id="17" name="Text Placeholder 16"/>
          <p:cNvSpPr>
            <a:spLocks noGrp="1"/>
          </p:cNvSpPr>
          <p:nvPr>
            <p:ph type="body" sz="quarter" idx="18"/>
          </p:nvPr>
        </p:nvSpPr>
        <p:spPr/>
        <p:txBody>
          <a:bodyPr/>
          <a:lstStyle/>
          <a:p>
            <a:r>
              <a:rPr lang="ru-RU" dirty="0" smtClean="0"/>
              <a:t>Киоск</a:t>
            </a:r>
            <a:endParaRPr lang="en-US" dirty="0"/>
          </a:p>
        </p:txBody>
      </p:sp>
      <p:pic>
        <p:nvPicPr>
          <p:cNvPr id="26" name="Picture 2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6708" y="230504"/>
            <a:ext cx="481758" cy="309895"/>
          </a:xfrm>
          <a:prstGeom prst="rect">
            <a:avLst/>
          </a:prstGeom>
        </p:spPr>
      </p:pic>
    </p:spTree>
    <p:extLst>
      <p:ext uri="{BB962C8B-B14F-4D97-AF65-F5344CB8AC3E}">
        <p14:creationId xmlns:p14="http://schemas.microsoft.com/office/powerpoint/2010/main" val="6818514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p:cNvPicPr>
            <a:picLocks noGrp="1" noChangeAspect="1" noChangeArrowheads="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bwMode="auto">
          <a:prstGeom prst="rect">
            <a:avLst/>
          </a:prstGeom>
          <a:noFill/>
          <a:ln w="9525">
            <a:noFill/>
            <a:miter lim="800000"/>
            <a:headEnd/>
            <a:tailEnd/>
          </a:ln>
          <a:effectLst/>
        </p:spPr>
      </p:pic>
      <p:pic>
        <p:nvPicPr>
          <p:cNvPr id="20" name="Picture 4" descr="C:\Users\mdodge\AppData\Local\Microsoft\Windows\Temporary Internet Files\Content.Outlook\WNITKMH6\Lobby - after 3.jpg"/>
          <p:cNvPicPr>
            <a:picLocks noGrp="1" noChangeAspect="1" noChangeArrowheads="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Placeholder 18" descr="Avis Budget Scenario.jpg"/>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p:pic>
      <p:pic>
        <p:nvPicPr>
          <p:cNvPr id="17" name="Picture Placeholder 16" descr="vlcsnap-2013-07-05-11h00m13s232.png"/>
          <p:cNvPicPr>
            <a:picLocks noGrp="1" noChangeAspect="1"/>
          </p:cNvPicPr>
          <p:nvPr>
            <p:ph type="pic" sz="quarter" idx="12"/>
          </p:nvPr>
        </p:nvPicPr>
        <p:blipFill>
          <a:blip r:embed="rId5" cstate="screen">
            <a:extLst>
              <a:ext uri="{28A0092B-C50C-407E-A947-70E740481C1C}">
                <a14:useLocalDpi xmlns:a14="http://schemas.microsoft.com/office/drawing/2010/main"/>
              </a:ext>
            </a:extLst>
          </a:blip>
          <a:srcRect/>
          <a:stretch>
            <a:fillRect/>
          </a:stretch>
        </p:blipFill>
        <p:spPr/>
      </p:pic>
      <p:sp>
        <p:nvSpPr>
          <p:cNvPr id="3" name="Content Placeholder 2"/>
          <p:cNvSpPr>
            <a:spLocks noGrp="1"/>
          </p:cNvSpPr>
          <p:nvPr>
            <p:ph type="body" sz="quarter" idx="10"/>
          </p:nvPr>
        </p:nvSpPr>
        <p:spPr>
          <a:xfrm>
            <a:off x="675862" y="725557"/>
            <a:ext cx="6298124" cy="5741504"/>
          </a:xfrm>
        </p:spPr>
        <p:txBody>
          <a:bodyPr>
            <a:noAutofit/>
          </a:bodyPr>
          <a:lstStyle/>
          <a:p>
            <a:pPr lvl="1">
              <a:spcAft>
                <a:spcPts val="0"/>
              </a:spcAft>
            </a:pPr>
            <a:r>
              <a:rPr lang="ru-RU" sz="1600" b="1" dirty="0" smtClean="0"/>
              <a:t>Ваше </a:t>
            </a:r>
            <a:r>
              <a:rPr lang="ru-RU" sz="1600" b="1" dirty="0"/>
              <a:t>отделение, ваше </a:t>
            </a:r>
            <a:r>
              <a:rPr lang="ru-RU" sz="1600" b="1" dirty="0" smtClean="0"/>
              <a:t>устройство</a:t>
            </a:r>
          </a:p>
          <a:p>
            <a:pPr lvl="1">
              <a:spcAft>
                <a:spcPts val="0"/>
              </a:spcAft>
            </a:pPr>
            <a:r>
              <a:rPr lang="ru-RU" sz="1600" dirty="0" smtClean="0"/>
              <a:t>Помогает </a:t>
            </a:r>
            <a:r>
              <a:rPr lang="ru-RU" sz="1600" dirty="0"/>
              <a:t>“победить очереди” и перенести низкодоходные транзакции от </a:t>
            </a:r>
            <a:r>
              <a:rPr lang="ru-RU" sz="1600" dirty="0" smtClean="0"/>
              <a:t>сотрудников в </a:t>
            </a:r>
            <a:r>
              <a:rPr lang="ru-RU" sz="1600" dirty="0"/>
              <a:t>руки клиентов.</a:t>
            </a:r>
            <a:br>
              <a:rPr lang="ru-RU" sz="1600" dirty="0"/>
            </a:br>
            <a:r>
              <a:rPr lang="ru-RU" sz="1600" dirty="0"/>
              <a:t>Приложение для мобильного устройства </a:t>
            </a:r>
            <a:r>
              <a:rPr lang="ru-RU" sz="1600" dirty="0" smtClean="0"/>
              <a:t>позволяет изменить </a:t>
            </a:r>
            <a:r>
              <a:rPr lang="ru-RU" sz="1600" dirty="0"/>
              <a:t>личные данные, встретиться с консультантом, записаться на встречу, получить </a:t>
            </a:r>
            <a:r>
              <a:rPr lang="ru-RU" sz="1600" dirty="0" smtClean="0"/>
              <a:t>информацию, снижает </a:t>
            </a:r>
            <a:r>
              <a:rPr lang="ru-RU" sz="1600" dirty="0"/>
              <a:t>нагрузку на отделение, обеспечивая сотрудникам возможность встречаться с клиентами на их условиях</a:t>
            </a:r>
            <a:r>
              <a:rPr lang="ru-RU" sz="1600" dirty="0" smtClean="0"/>
              <a:t>.</a:t>
            </a:r>
          </a:p>
          <a:p>
            <a:pPr lvl="1">
              <a:spcBef>
                <a:spcPts val="600"/>
              </a:spcBef>
              <a:spcAft>
                <a:spcPts val="0"/>
              </a:spcAft>
            </a:pPr>
            <a:r>
              <a:rPr lang="ru-RU" sz="1600" b="1" dirty="0" smtClean="0"/>
              <a:t>Групповые календари</a:t>
            </a:r>
          </a:p>
          <a:p>
            <a:pPr lvl="1">
              <a:spcAft>
                <a:spcPts val="0"/>
              </a:spcAft>
            </a:pPr>
            <a:r>
              <a:rPr lang="ru-RU" sz="1600" dirty="0" smtClean="0"/>
              <a:t>Улучшают </a:t>
            </a:r>
            <a:r>
              <a:rPr lang="ru-RU" sz="1600" dirty="0"/>
              <a:t>планирование встреч сотрудниками отделения, </a:t>
            </a:r>
            <a:r>
              <a:rPr lang="ru-RU" sz="1600" dirty="0" smtClean="0"/>
              <a:t>помогают </a:t>
            </a:r>
            <a:r>
              <a:rPr lang="ru-RU" sz="1600" dirty="0"/>
              <a:t>лучше </a:t>
            </a:r>
            <a:r>
              <a:rPr lang="ru-RU" sz="1600" dirty="0" smtClean="0"/>
              <a:t>координировать и контролировать персонал </a:t>
            </a:r>
            <a:r>
              <a:rPr lang="ru-RU" sz="1600" dirty="0"/>
              <a:t>отделения и удаленных </a:t>
            </a:r>
            <a:r>
              <a:rPr lang="ru-RU" sz="1600" dirty="0" smtClean="0"/>
              <a:t>работников </a:t>
            </a:r>
            <a:r>
              <a:rPr lang="ru-RU" sz="1600" dirty="0"/>
              <a:t>в реальном времени.</a:t>
            </a:r>
          </a:p>
          <a:p>
            <a:pPr lvl="1">
              <a:spcBef>
                <a:spcPts val="600"/>
              </a:spcBef>
              <a:spcAft>
                <a:spcPts val="0"/>
              </a:spcAft>
            </a:pPr>
            <a:r>
              <a:rPr lang="ru-RU" sz="1600" b="1" dirty="0" smtClean="0"/>
              <a:t>Виртуальный </a:t>
            </a:r>
            <a:r>
              <a:rPr lang="ru-RU" sz="1600" b="1" dirty="0"/>
              <a:t>консультант</a:t>
            </a:r>
          </a:p>
          <a:p>
            <a:pPr lvl="1">
              <a:spcAft>
                <a:spcPts val="0"/>
              </a:spcAft>
            </a:pPr>
            <a:r>
              <a:rPr lang="ru-RU" sz="1600" dirty="0"/>
              <a:t>Предоставляет клиенту возможность немедленно проконсультироваться со специалистом независимо от доступности сотрудников </a:t>
            </a:r>
            <a:r>
              <a:rPr lang="ru-RU" sz="1600" dirty="0" smtClean="0"/>
              <a:t>отделения, максимизирует </a:t>
            </a:r>
            <a:r>
              <a:rPr lang="ru-RU" sz="1600" dirty="0"/>
              <a:t>использование всех консультантов через подключение в любой точке и в любое время</a:t>
            </a:r>
            <a:r>
              <a:rPr lang="ru-RU" sz="1600" dirty="0" smtClean="0"/>
              <a:t>.</a:t>
            </a:r>
          </a:p>
          <a:p>
            <a:pPr lvl="1">
              <a:spcBef>
                <a:spcPts val="600"/>
              </a:spcBef>
              <a:spcAft>
                <a:spcPts val="0"/>
              </a:spcAft>
            </a:pPr>
            <a:r>
              <a:rPr lang="ru-RU" sz="1600" b="1" dirty="0" smtClean="0"/>
              <a:t>Мобильный </a:t>
            </a:r>
            <a:r>
              <a:rPr lang="ru-RU" sz="1600" b="1" dirty="0"/>
              <a:t>сотрудник отделения</a:t>
            </a:r>
          </a:p>
          <a:p>
            <a:pPr lvl="1">
              <a:spcAft>
                <a:spcPts val="0"/>
              </a:spcAft>
            </a:pPr>
            <a:r>
              <a:rPr lang="ru-RU" sz="1600" dirty="0" smtClean="0"/>
              <a:t>Позволяет удалить </a:t>
            </a:r>
            <a:r>
              <a:rPr lang="ru-RU" sz="1600" dirty="0"/>
              <a:t>из очереди клиентов с низкодоходными операциями и </a:t>
            </a:r>
            <a:r>
              <a:rPr lang="ru-RU" sz="1600" dirty="0" smtClean="0"/>
              <a:t>обслужить </a:t>
            </a:r>
            <a:r>
              <a:rPr lang="ru-RU" sz="1600" dirty="0"/>
              <a:t>их в гостевой зоне отделения</a:t>
            </a:r>
            <a:r>
              <a:rPr lang="ru-RU" sz="1600" dirty="0" smtClean="0"/>
              <a:t>. «</a:t>
            </a:r>
            <a:r>
              <a:rPr lang="ru-RU" sz="1600" dirty="0"/>
              <a:t>Мобильное отделение» помогает уменьшить очереди, обучить клиентов, и содействует процессу продаж</a:t>
            </a:r>
            <a:r>
              <a:rPr lang="ru-RU" sz="1600" dirty="0" smtClean="0"/>
              <a:t>.</a:t>
            </a:r>
            <a:endParaRPr lang="ru-RU" sz="1600" dirty="0"/>
          </a:p>
        </p:txBody>
      </p:sp>
      <p:sp>
        <p:nvSpPr>
          <p:cNvPr id="8" name="Text Placeholder 7"/>
          <p:cNvSpPr>
            <a:spLocks noGrp="1"/>
          </p:cNvSpPr>
          <p:nvPr>
            <p:ph type="body" sz="quarter" idx="15"/>
          </p:nvPr>
        </p:nvSpPr>
        <p:spPr/>
        <p:txBody>
          <a:bodyPr/>
          <a:lstStyle/>
          <a:p>
            <a:r>
              <a:rPr lang="ru-RU" dirty="0" smtClean="0"/>
              <a:t>Дома</a:t>
            </a:r>
            <a:endParaRPr lang="en-US" dirty="0"/>
          </a:p>
        </p:txBody>
      </p:sp>
      <p:sp>
        <p:nvSpPr>
          <p:cNvPr id="13" name="Text Placeholder 12"/>
          <p:cNvSpPr>
            <a:spLocks noGrp="1"/>
          </p:cNvSpPr>
          <p:nvPr>
            <p:ph type="body" sz="quarter" idx="16"/>
          </p:nvPr>
        </p:nvSpPr>
        <p:spPr/>
        <p:txBody>
          <a:bodyPr/>
          <a:lstStyle/>
          <a:p>
            <a:r>
              <a:rPr lang="ru-RU" dirty="0" smtClean="0"/>
              <a:t>В отделении</a:t>
            </a:r>
            <a:endParaRPr lang="en-US" dirty="0"/>
          </a:p>
        </p:txBody>
      </p:sp>
      <p:sp>
        <p:nvSpPr>
          <p:cNvPr id="14" name="Text Placeholder 13"/>
          <p:cNvSpPr>
            <a:spLocks noGrp="1"/>
          </p:cNvSpPr>
          <p:nvPr>
            <p:ph type="body" sz="quarter" idx="17"/>
          </p:nvPr>
        </p:nvSpPr>
        <p:spPr/>
        <p:txBody>
          <a:bodyPr/>
          <a:lstStyle/>
          <a:p>
            <a:r>
              <a:rPr lang="ru-RU" dirty="0" smtClean="0"/>
              <a:t>Без очередей</a:t>
            </a:r>
            <a:endParaRPr lang="en-US" dirty="0"/>
          </a:p>
        </p:txBody>
      </p:sp>
      <p:sp>
        <p:nvSpPr>
          <p:cNvPr id="15" name="Text Placeholder 14"/>
          <p:cNvSpPr>
            <a:spLocks noGrp="1"/>
          </p:cNvSpPr>
          <p:nvPr>
            <p:ph type="body" sz="quarter" idx="18"/>
          </p:nvPr>
        </p:nvSpPr>
        <p:spPr/>
        <p:txBody>
          <a:bodyPr/>
          <a:lstStyle/>
          <a:p>
            <a:r>
              <a:rPr lang="ru-RU" dirty="0" smtClean="0"/>
              <a:t>Около отделения</a:t>
            </a:r>
            <a:endParaRPr lang="en-US" dirty="0"/>
          </a:p>
        </p:txBody>
      </p:sp>
      <p:sp>
        <p:nvSpPr>
          <p:cNvPr id="22" name="Title 1"/>
          <p:cNvSpPr txBox="1">
            <a:spLocks/>
          </p:cNvSpPr>
          <p:nvPr/>
        </p:nvSpPr>
        <p:spPr>
          <a:xfrm>
            <a:off x="835172" y="79515"/>
            <a:ext cx="11234389" cy="646042"/>
          </a:xfrm>
          <a:prstGeom prst="rect">
            <a:avLst/>
          </a:prstGeom>
        </p:spPr>
        <p:txBody>
          <a:bodyPr vert="horz" lIns="380851" tIns="152340" rIns="53319" bIns="53319" rtlCol="0" anchor="ctr">
            <a:noAutofit/>
          </a:bodyPr>
          <a:lstStyle>
            <a:lvl1pPr marL="0" indent="0" algn="l" defTabSz="657039" rtl="0" eaLnBrk="1" latinLnBrk="0" hangingPunct="1">
              <a:lnSpc>
                <a:spcPct val="90000"/>
              </a:lnSpc>
              <a:spcBef>
                <a:spcPct val="0"/>
              </a:spcBef>
              <a:buNone/>
              <a:defRPr lang="en-US" sz="2415" kern="1200" spc="-35" baseline="0" dirty="0">
                <a:solidFill>
                  <a:srgbClr val="505050"/>
                </a:solidFill>
                <a:latin typeface="Segoe UI Light" pitchFamily="34" charset="0"/>
                <a:ea typeface="Segoe UI" pitchFamily="34" charset="0"/>
                <a:cs typeface="Segoe UI" pitchFamily="34" charset="0"/>
              </a:defRPr>
            </a:lvl1pPr>
          </a:lstStyle>
          <a:p>
            <a:r>
              <a:rPr lang="ru-RU" sz="4000" dirty="0" smtClean="0"/>
              <a:t>Удаленное обслуживание</a:t>
            </a:r>
            <a:endParaRPr lang="ru-RU" sz="4000" dirty="0"/>
          </a:p>
        </p:txBody>
      </p:sp>
    </p:spTree>
    <p:extLst>
      <p:ext uri="{BB962C8B-B14F-4D97-AF65-F5344CB8AC3E}">
        <p14:creationId xmlns:p14="http://schemas.microsoft.com/office/powerpoint/2010/main" val="132388425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10022013_DemoAccelerator_Homepage.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28428" y="1445567"/>
            <a:ext cx="3891236" cy="3876927"/>
          </a:xfrm>
          <a:prstGeom prst="rect">
            <a:avLst/>
          </a:prstGeom>
          <a:ln>
            <a:solidFill>
              <a:schemeClr val="bg1">
                <a:lumMod val="65000"/>
              </a:schemeClr>
            </a:solidFill>
          </a:ln>
        </p:spPr>
      </p:pic>
      <p:pic>
        <p:nvPicPr>
          <p:cNvPr id="16" name="Picture Placeholder 15" descr="20130610-_MG_0428.jpg"/>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a:xfrm>
            <a:off x="6058126" y="1444326"/>
            <a:ext cx="1505323" cy="1204328"/>
          </a:xfrm>
        </p:spPr>
      </p:pic>
      <p:pic>
        <p:nvPicPr>
          <p:cNvPr id="31" name="Picture Placeholder 30" descr="119862676.jpg"/>
          <p:cNvPicPr>
            <a:picLocks noGrp="1" noChangeAspect="1"/>
          </p:cNvPicPr>
          <p:nvPr>
            <p:ph type="pic" sz="quarter" idx="12"/>
          </p:nvPr>
        </p:nvPicPr>
        <p:blipFill>
          <a:blip r:embed="rId5" cstate="screen">
            <a:extLst>
              <a:ext uri="{28A0092B-C50C-407E-A947-70E740481C1C}">
                <a14:useLocalDpi xmlns:a14="http://schemas.microsoft.com/office/drawing/2010/main"/>
              </a:ext>
            </a:extLst>
          </a:blip>
          <a:srcRect/>
          <a:stretch>
            <a:fillRect/>
          </a:stretch>
        </p:blipFill>
        <p:spPr>
          <a:xfrm>
            <a:off x="6064888" y="2795324"/>
            <a:ext cx="1505323" cy="1204328"/>
          </a:xfrm>
        </p:spPr>
      </p:pic>
      <p:pic>
        <p:nvPicPr>
          <p:cNvPr id="17" name="Picture Placeholder 16" descr="20130610-IMG_0569.jpg"/>
          <p:cNvPicPr>
            <a:picLocks noGrp="1" noChangeAspect="1"/>
          </p:cNvPicPr>
          <p:nvPr>
            <p:ph type="pic" sz="quarter" idx="13"/>
          </p:nvPr>
        </p:nvPicPr>
        <p:blipFill>
          <a:blip r:embed="rId6" cstate="screen">
            <a:extLst>
              <a:ext uri="{28A0092B-C50C-407E-A947-70E740481C1C}">
                <a14:useLocalDpi xmlns:a14="http://schemas.microsoft.com/office/drawing/2010/main"/>
              </a:ext>
            </a:extLst>
          </a:blip>
          <a:srcRect/>
          <a:stretch>
            <a:fillRect/>
          </a:stretch>
        </p:blipFill>
        <p:spPr>
          <a:xfrm>
            <a:off x="6058126" y="4127186"/>
            <a:ext cx="1505323" cy="1204328"/>
          </a:xfrm>
        </p:spPr>
      </p:pic>
      <p:sp>
        <p:nvSpPr>
          <p:cNvPr id="3" name="Content Placeholder 2"/>
          <p:cNvSpPr>
            <a:spLocks noGrp="1"/>
          </p:cNvSpPr>
          <p:nvPr>
            <p:ph type="body" sz="quarter" idx="10"/>
          </p:nvPr>
        </p:nvSpPr>
        <p:spPr>
          <a:xfrm>
            <a:off x="715617" y="1139686"/>
            <a:ext cx="5349271" cy="5287617"/>
          </a:xfrm>
        </p:spPr>
        <p:txBody>
          <a:bodyPr>
            <a:normAutofit/>
          </a:bodyPr>
          <a:lstStyle/>
          <a:p>
            <a:pPr lvl="1">
              <a:spcAft>
                <a:spcPts val="0"/>
              </a:spcAft>
            </a:pPr>
            <a:r>
              <a:rPr lang="ru-RU" sz="1600" b="1" dirty="0" smtClean="0"/>
              <a:t>Усиление </a:t>
            </a:r>
            <a:r>
              <a:rPr lang="ru-RU" sz="1600" b="1" dirty="0"/>
              <a:t>внутреннего </a:t>
            </a:r>
            <a:r>
              <a:rPr lang="ru-RU" sz="1600" b="1" dirty="0" smtClean="0"/>
              <a:t>сайта</a:t>
            </a:r>
          </a:p>
          <a:p>
            <a:pPr lvl="1">
              <a:spcAft>
                <a:spcPts val="0"/>
              </a:spcAft>
            </a:pPr>
            <a:r>
              <a:rPr lang="ru-RU" sz="1600" dirty="0" smtClean="0"/>
              <a:t>Улучшает </a:t>
            </a:r>
            <a:r>
              <a:rPr lang="ru-RU" sz="1600" dirty="0"/>
              <a:t>доступ к внутренней информации для </a:t>
            </a:r>
            <a:r>
              <a:rPr lang="ru-RU" sz="1600" dirty="0" smtClean="0"/>
              <a:t>сотрудников</a:t>
            </a:r>
            <a:r>
              <a:rPr lang="ru-RU" sz="1600" dirty="0"/>
              <a:t>, </a:t>
            </a:r>
            <a:r>
              <a:rPr lang="ru-RU" sz="1600" dirty="0" smtClean="0"/>
              <a:t>позволяет организовать группы </a:t>
            </a:r>
            <a:r>
              <a:rPr lang="ru-RU" sz="1600" dirty="0"/>
              <a:t>и </a:t>
            </a:r>
            <a:r>
              <a:rPr lang="ru-RU" sz="1600" dirty="0" smtClean="0"/>
              <a:t>улучшить коммуникации в </a:t>
            </a:r>
            <a:r>
              <a:rPr lang="ru-RU" sz="1600" dirty="0"/>
              <a:t>пределах </a:t>
            </a:r>
            <a:r>
              <a:rPr lang="ru-RU" sz="1600" dirty="0" smtClean="0"/>
              <a:t>организации.</a:t>
            </a:r>
            <a:r>
              <a:rPr lang="ru-RU" sz="1600" dirty="0"/>
              <a:t/>
            </a:r>
            <a:br>
              <a:rPr lang="ru-RU" sz="1600" dirty="0"/>
            </a:br>
            <a:r>
              <a:rPr lang="ru-RU" sz="1600" dirty="0"/>
              <a:t>Расширенный внутренний сайт предоставляет сотрудникам простой доступ к информации, </a:t>
            </a:r>
            <a:r>
              <a:rPr lang="ru-RU" sz="1600" dirty="0" smtClean="0"/>
              <a:t>помогает обслуживать клиентов, </a:t>
            </a:r>
            <a:r>
              <a:rPr lang="ru-RU" sz="1600" dirty="0"/>
              <a:t>и предоставляет отличный способ прорваться через </a:t>
            </a:r>
            <a:r>
              <a:rPr lang="ru-RU" sz="1600" dirty="0" smtClean="0"/>
              <a:t>внутренние границы </a:t>
            </a:r>
            <a:r>
              <a:rPr lang="ru-RU" sz="1600" dirty="0"/>
              <a:t>организации.</a:t>
            </a:r>
          </a:p>
          <a:p>
            <a:pPr lvl="1">
              <a:spcBef>
                <a:spcPts val="600"/>
              </a:spcBef>
              <a:spcAft>
                <a:spcPts val="0"/>
              </a:spcAft>
            </a:pPr>
            <a:r>
              <a:rPr lang="ru-RU" sz="1600" b="1" dirty="0" smtClean="0"/>
              <a:t>«Вооруженный» </a:t>
            </a:r>
            <a:r>
              <a:rPr lang="ru-RU" sz="1600" b="1" dirty="0"/>
              <a:t>банкир</a:t>
            </a:r>
          </a:p>
          <a:p>
            <a:pPr lvl="1">
              <a:spcAft>
                <a:spcPts val="0"/>
              </a:spcAft>
            </a:pPr>
            <a:r>
              <a:rPr lang="ru-RU" sz="1600" dirty="0" smtClean="0"/>
              <a:t>Мобильные устройства предоставляет </a:t>
            </a:r>
            <a:r>
              <a:rPr lang="ru-RU" sz="1600" dirty="0"/>
              <a:t>сотрудникам надежный инструмент, позволяющий идти в гостевую зону отделения, взаимодействовать с </a:t>
            </a:r>
            <a:r>
              <a:rPr lang="ru-RU" sz="1600" dirty="0" smtClean="0"/>
              <a:t>клиентами и совершать активные операции.</a:t>
            </a:r>
            <a:r>
              <a:rPr lang="ru-RU" sz="1600" dirty="0"/>
              <a:t/>
            </a:r>
            <a:br>
              <a:rPr lang="ru-RU" sz="1600" dirty="0"/>
            </a:br>
            <a:r>
              <a:rPr lang="ru-RU" sz="1600" dirty="0"/>
              <a:t>Мобильное приложение позволяет </a:t>
            </a:r>
            <a:r>
              <a:rPr lang="ru-RU" sz="1600" dirty="0" smtClean="0"/>
              <a:t>сотрудникам </a:t>
            </a:r>
            <a:r>
              <a:rPr lang="ru-RU" sz="1600" dirty="0"/>
              <a:t>отойти от </a:t>
            </a:r>
            <a:r>
              <a:rPr lang="ru-RU" sz="1600" dirty="0" smtClean="0"/>
              <a:t>столов. </a:t>
            </a:r>
            <a:r>
              <a:rPr lang="ru-RU" sz="1600" dirty="0"/>
              <a:t>Средства для подключения по сети позволяют им взаимодействовать с клиентами, и расширение клиентского опыта взаимодействия с банком является залогом успеха</a:t>
            </a:r>
            <a:r>
              <a:rPr lang="ru-RU" sz="1600" dirty="0" smtClean="0"/>
              <a:t>.</a:t>
            </a:r>
            <a:endParaRPr lang="ru-RU" sz="1600" dirty="0"/>
          </a:p>
        </p:txBody>
      </p:sp>
      <p:sp>
        <p:nvSpPr>
          <p:cNvPr id="8" name="Text Placeholder 7"/>
          <p:cNvSpPr>
            <a:spLocks noGrp="1"/>
          </p:cNvSpPr>
          <p:nvPr>
            <p:ph type="body" sz="quarter" idx="15"/>
          </p:nvPr>
        </p:nvSpPr>
        <p:spPr>
          <a:xfrm>
            <a:off x="6058126" y="2216700"/>
            <a:ext cx="1518865" cy="405501"/>
          </a:xfrm>
        </p:spPr>
        <p:txBody>
          <a:bodyPr/>
          <a:lstStyle/>
          <a:p>
            <a:r>
              <a:rPr lang="ru-RU" sz="1400" dirty="0" smtClean="0"/>
              <a:t>Социальная организация</a:t>
            </a:r>
            <a:endParaRPr lang="en-US" sz="1400" dirty="0"/>
          </a:p>
        </p:txBody>
      </p:sp>
      <p:sp>
        <p:nvSpPr>
          <p:cNvPr id="13" name="Text Placeholder 12"/>
          <p:cNvSpPr>
            <a:spLocks noGrp="1"/>
          </p:cNvSpPr>
          <p:nvPr>
            <p:ph type="body" sz="quarter" idx="16"/>
          </p:nvPr>
        </p:nvSpPr>
        <p:spPr>
          <a:xfrm>
            <a:off x="6037866" y="3608228"/>
            <a:ext cx="1518865" cy="405501"/>
          </a:xfrm>
        </p:spPr>
        <p:txBody>
          <a:bodyPr/>
          <a:lstStyle/>
          <a:p>
            <a:r>
              <a:rPr lang="ru-RU" sz="1400" dirty="0" smtClean="0"/>
              <a:t>Помоги сейчас!</a:t>
            </a:r>
            <a:endParaRPr lang="en-US" sz="1400" dirty="0"/>
          </a:p>
        </p:txBody>
      </p:sp>
      <p:sp>
        <p:nvSpPr>
          <p:cNvPr id="14" name="Text Placeholder 13"/>
          <p:cNvSpPr>
            <a:spLocks noGrp="1"/>
          </p:cNvSpPr>
          <p:nvPr>
            <p:ph type="body" sz="quarter" idx="17"/>
          </p:nvPr>
        </p:nvSpPr>
        <p:spPr>
          <a:xfrm>
            <a:off x="6031105" y="4926579"/>
            <a:ext cx="1518865" cy="405501"/>
          </a:xfrm>
        </p:spPr>
        <p:txBody>
          <a:bodyPr/>
          <a:lstStyle/>
          <a:p>
            <a:r>
              <a:rPr lang="ru-RU" sz="1400" dirty="0" err="1" smtClean="0"/>
              <a:t>Межкомандное</a:t>
            </a:r>
            <a:r>
              <a:rPr lang="ru-RU" sz="1400" dirty="0" smtClean="0"/>
              <a:t> взаимодействие</a:t>
            </a:r>
            <a:endParaRPr lang="en-US" sz="1400" dirty="0"/>
          </a:p>
        </p:txBody>
      </p:sp>
      <p:sp>
        <p:nvSpPr>
          <p:cNvPr id="15" name="Text Placeholder 14"/>
          <p:cNvSpPr>
            <a:spLocks noGrp="1"/>
          </p:cNvSpPr>
          <p:nvPr>
            <p:ph type="body" sz="quarter" idx="18"/>
          </p:nvPr>
        </p:nvSpPr>
        <p:spPr>
          <a:xfrm>
            <a:off x="7734978" y="4809550"/>
            <a:ext cx="3884686" cy="522388"/>
          </a:xfrm>
          <a:solidFill>
            <a:schemeClr val="tx1">
              <a:lumMod val="75000"/>
              <a:lumOff val="25000"/>
              <a:alpha val="50000"/>
            </a:schemeClr>
          </a:solidFill>
        </p:spPr>
        <p:txBody>
          <a:bodyPr lIns="182880" bIns="137160"/>
          <a:lstStyle/>
          <a:p>
            <a:r>
              <a:rPr lang="ru-RU" dirty="0" smtClean="0"/>
              <a:t>Продвинутый сайт</a:t>
            </a:r>
            <a:endParaRPr lang="en-US" dirty="0"/>
          </a:p>
        </p:txBody>
      </p:sp>
      <p:sp>
        <p:nvSpPr>
          <p:cNvPr id="18" name="Title 1"/>
          <p:cNvSpPr txBox="1">
            <a:spLocks/>
          </p:cNvSpPr>
          <p:nvPr/>
        </p:nvSpPr>
        <p:spPr>
          <a:xfrm>
            <a:off x="835172" y="79515"/>
            <a:ext cx="11234389" cy="646042"/>
          </a:xfrm>
          <a:prstGeom prst="rect">
            <a:avLst/>
          </a:prstGeom>
        </p:spPr>
        <p:txBody>
          <a:bodyPr vert="horz" lIns="380851" tIns="152340" rIns="53319" bIns="53319" rtlCol="0" anchor="ctr">
            <a:noAutofit/>
          </a:bodyPr>
          <a:lstStyle>
            <a:lvl1pPr marL="0" indent="0" algn="l" defTabSz="657039" rtl="0" eaLnBrk="1" latinLnBrk="0" hangingPunct="1">
              <a:lnSpc>
                <a:spcPct val="90000"/>
              </a:lnSpc>
              <a:spcBef>
                <a:spcPct val="0"/>
              </a:spcBef>
              <a:buNone/>
              <a:defRPr lang="en-US" sz="2415" kern="1200" spc="-35" baseline="0" dirty="0">
                <a:solidFill>
                  <a:srgbClr val="505050"/>
                </a:solidFill>
                <a:latin typeface="Segoe UI Light" pitchFamily="34" charset="0"/>
                <a:ea typeface="Segoe UI" pitchFamily="34" charset="0"/>
                <a:cs typeface="Segoe UI" pitchFamily="34" charset="0"/>
              </a:defRPr>
            </a:lvl1pPr>
          </a:lstStyle>
          <a:p>
            <a:r>
              <a:rPr lang="ru-RU" sz="4000" dirty="0" smtClean="0"/>
              <a:t>Вовлечение сотрудников</a:t>
            </a:r>
            <a:endParaRPr lang="ru-RU" sz="4000" dirty="0"/>
          </a:p>
        </p:txBody>
      </p:sp>
    </p:spTree>
    <p:extLst>
      <p:ext uri="{BB962C8B-B14F-4D97-AF65-F5344CB8AC3E}">
        <p14:creationId xmlns:p14="http://schemas.microsoft.com/office/powerpoint/2010/main" val="1728607843"/>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6"/>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p:pic>
      <p:pic>
        <p:nvPicPr>
          <p:cNvPr id="10" name="Picture Placeholder 9"/>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p:pic>
      <p:pic>
        <p:nvPicPr>
          <p:cNvPr id="17" name="Picture Placeholder 16" descr="121350528.jpg"/>
          <p:cNvPicPr>
            <a:picLocks noGrp="1" noChangeAspect="1"/>
          </p:cNvPicPr>
          <p:nvPr>
            <p:ph type="pic" sz="quarter" idx="11"/>
          </p:nvPr>
        </p:nvPicPr>
        <p:blipFill>
          <a:blip r:embed="rId5" cstate="screen">
            <a:extLst>
              <a:ext uri="{28A0092B-C50C-407E-A947-70E740481C1C}">
                <a14:useLocalDpi xmlns:a14="http://schemas.microsoft.com/office/drawing/2010/main"/>
              </a:ext>
            </a:extLst>
          </a:blip>
          <a:srcRect/>
          <a:stretch>
            <a:fillRect/>
          </a:stretch>
        </p:blipFill>
        <p:spPr/>
      </p:pic>
      <p:pic>
        <p:nvPicPr>
          <p:cNvPr id="4" name="Picture Placeholder 3" descr="Teradyne.png"/>
          <p:cNvPicPr>
            <a:picLocks noGrp="1" noChangeAspect="1"/>
          </p:cNvPicPr>
          <p:nvPr>
            <p:ph type="pic" sz="quarter" idx="12"/>
          </p:nvPr>
        </p:nvPicPr>
        <p:blipFill rotWithShape="1">
          <a:blip r:embed="rId6" cstate="screen">
            <a:extLst>
              <a:ext uri="{28A0092B-C50C-407E-A947-70E740481C1C}">
                <a14:useLocalDpi xmlns:a14="http://schemas.microsoft.com/office/drawing/2010/main"/>
              </a:ext>
            </a:extLst>
          </a:blip>
          <a:srcRect/>
          <a:stretch/>
        </p:blipFill>
        <p:spPr/>
      </p:pic>
      <p:sp>
        <p:nvSpPr>
          <p:cNvPr id="3" name="Content Placeholder 2"/>
          <p:cNvSpPr>
            <a:spLocks noGrp="1"/>
          </p:cNvSpPr>
          <p:nvPr>
            <p:ph type="body" sz="quarter" idx="10"/>
          </p:nvPr>
        </p:nvSpPr>
        <p:spPr>
          <a:xfrm>
            <a:off x="596348" y="672548"/>
            <a:ext cx="6377638" cy="5688495"/>
          </a:xfrm>
        </p:spPr>
        <p:txBody>
          <a:bodyPr>
            <a:noAutofit/>
          </a:bodyPr>
          <a:lstStyle/>
          <a:p>
            <a:pPr lvl="1">
              <a:spcAft>
                <a:spcPts val="0"/>
              </a:spcAft>
            </a:pPr>
            <a:r>
              <a:rPr lang="ru-RU" sz="1600" b="1" dirty="0" smtClean="0"/>
              <a:t>Клиентское </a:t>
            </a:r>
            <a:r>
              <a:rPr lang="ru-RU" sz="1600" b="1" dirty="0"/>
              <a:t>обслуживание</a:t>
            </a:r>
          </a:p>
          <a:p>
            <a:pPr lvl="1">
              <a:spcAft>
                <a:spcPts val="0"/>
              </a:spcAft>
            </a:pPr>
            <a:r>
              <a:rPr lang="ru-RU" sz="1600" dirty="0" smtClean="0"/>
              <a:t>Автоматизированный Контакт-центр</a:t>
            </a:r>
            <a:r>
              <a:rPr lang="ru-RU" sz="1600" dirty="0"/>
              <a:t>, служба поддержки клиентов, управление </a:t>
            </a:r>
            <a:r>
              <a:rPr lang="ru-RU" sz="1600" dirty="0" smtClean="0"/>
              <a:t>инцидентами поддерживают команду и клиентов</a:t>
            </a:r>
            <a:r>
              <a:rPr lang="ru-RU" sz="1600" dirty="0"/>
              <a:t>, </a:t>
            </a:r>
            <a:r>
              <a:rPr lang="ru-RU" sz="1600" dirty="0" smtClean="0"/>
              <a:t>централизуют ответы.</a:t>
            </a:r>
          </a:p>
          <a:p>
            <a:pPr lvl="1">
              <a:spcAft>
                <a:spcPts val="0"/>
              </a:spcAft>
            </a:pPr>
            <a:r>
              <a:rPr lang="ru-RU" sz="1600" dirty="0" smtClean="0"/>
              <a:t>Использование клиентской аналитики и интеграция каналов позволяют улучшить сервис, продажи и маркетинг, обеспечивая их одинаковый уровень через все каналы.</a:t>
            </a:r>
          </a:p>
          <a:p>
            <a:pPr lvl="1">
              <a:spcBef>
                <a:spcPts val="600"/>
              </a:spcBef>
              <a:spcAft>
                <a:spcPts val="0"/>
              </a:spcAft>
            </a:pPr>
            <a:r>
              <a:rPr lang="ru-RU" sz="1600" b="1" dirty="0" smtClean="0"/>
              <a:t>Активизация </a:t>
            </a:r>
            <a:r>
              <a:rPr lang="ru-RU" sz="1600" b="1" dirty="0"/>
              <a:t>продаж</a:t>
            </a:r>
          </a:p>
          <a:p>
            <a:pPr lvl="1">
              <a:spcAft>
                <a:spcPts val="0"/>
              </a:spcAft>
            </a:pPr>
            <a:r>
              <a:rPr lang="ru-RU" sz="1600" dirty="0" smtClean="0"/>
              <a:t>Автоматизация </a:t>
            </a:r>
            <a:r>
              <a:rPr lang="ru-RU" sz="1600" dirty="0"/>
              <a:t>с использованием знаний отдела продаж и команды </a:t>
            </a:r>
            <a:r>
              <a:rPr lang="ru-RU" sz="1600" dirty="0" smtClean="0"/>
              <a:t>продавцов обеспечивает высокую </a:t>
            </a:r>
            <a:r>
              <a:rPr lang="ru-RU" sz="1600" dirty="0"/>
              <a:t>ценность и управляемость процесса </a:t>
            </a:r>
            <a:r>
              <a:rPr lang="ru-RU" sz="1600" dirty="0" smtClean="0"/>
              <a:t>продаж, позволяют сотрудникам контролировать свои результаты в реальном времени.</a:t>
            </a:r>
            <a:endParaRPr lang="ru-RU" sz="1600" dirty="0"/>
          </a:p>
          <a:p>
            <a:pPr lvl="1">
              <a:spcBef>
                <a:spcPts val="600"/>
              </a:spcBef>
              <a:spcAft>
                <a:spcPts val="0"/>
              </a:spcAft>
            </a:pPr>
            <a:r>
              <a:rPr lang="ru-RU" sz="1600" b="1" dirty="0" smtClean="0"/>
              <a:t>Активизация </a:t>
            </a:r>
            <a:r>
              <a:rPr lang="ru-RU" sz="1600" b="1" dirty="0"/>
              <a:t>маркетинга</a:t>
            </a:r>
          </a:p>
          <a:p>
            <a:pPr lvl="1">
              <a:spcAft>
                <a:spcPts val="0"/>
              </a:spcAft>
            </a:pPr>
            <a:r>
              <a:rPr lang="ru-RU" sz="1600" dirty="0" smtClean="0"/>
              <a:t>Взаимодействие с клиентами через социальные </a:t>
            </a:r>
            <a:r>
              <a:rPr lang="ru-RU" sz="1600" dirty="0"/>
              <a:t>сети, </a:t>
            </a:r>
            <a:r>
              <a:rPr lang="ru-RU" sz="1600" dirty="0" smtClean="0"/>
              <a:t> подготовка индивидуальных предложений , подходящих конкретному клиенту, управление </a:t>
            </a:r>
            <a:r>
              <a:rPr lang="ru-RU" sz="1600" dirty="0"/>
              <a:t>маркетинговыми кампаниями и потенциальными </a:t>
            </a:r>
            <a:r>
              <a:rPr lang="ru-RU" sz="1600" dirty="0" smtClean="0"/>
              <a:t>сделками.</a:t>
            </a:r>
            <a:endParaRPr lang="ru-RU" sz="1600" dirty="0"/>
          </a:p>
          <a:p>
            <a:pPr lvl="1">
              <a:spcBef>
                <a:spcPts val="600"/>
              </a:spcBef>
              <a:spcAft>
                <a:spcPts val="0"/>
              </a:spcAft>
            </a:pPr>
            <a:r>
              <a:rPr lang="ru-RU" sz="1600" b="1" dirty="0" smtClean="0"/>
              <a:t>Полная </a:t>
            </a:r>
            <a:r>
              <a:rPr lang="ru-RU" sz="1600" b="1" dirty="0"/>
              <a:t>информация о клиенте (360 </a:t>
            </a:r>
            <a:r>
              <a:rPr lang="en-US" sz="1600" b="1" dirty="0"/>
              <a:t>view</a:t>
            </a:r>
            <a:r>
              <a:rPr lang="ru-RU" sz="1600" b="1" dirty="0"/>
              <a:t>)</a:t>
            </a:r>
          </a:p>
          <a:p>
            <a:pPr lvl="1">
              <a:spcAft>
                <a:spcPts val="0"/>
              </a:spcAft>
            </a:pPr>
            <a:r>
              <a:rPr lang="ru-RU" sz="1600" dirty="0" smtClean="0"/>
              <a:t>CRM позволяет объединить </a:t>
            </a:r>
            <a:r>
              <a:rPr lang="ru-RU" sz="1600" dirty="0"/>
              <a:t>все аспекты управления отношениями с клиентами в простую в использовании единую </a:t>
            </a:r>
            <a:r>
              <a:rPr lang="ru-RU" sz="1600" dirty="0" smtClean="0"/>
              <a:t>форму</a:t>
            </a:r>
            <a:r>
              <a:rPr lang="ru-RU" sz="1600" dirty="0"/>
              <a:t>.</a:t>
            </a:r>
            <a:r>
              <a:rPr lang="ru-RU" sz="1600" dirty="0" smtClean="0"/>
              <a:t> CRM можно использовать </a:t>
            </a:r>
            <a:r>
              <a:rPr lang="ru-RU" sz="1600" dirty="0"/>
              <a:t>на любом устройстве, что позволяет использовать данные из разных источников и сформировать единый </a:t>
            </a:r>
            <a:r>
              <a:rPr lang="ru-RU" sz="1600" dirty="0" smtClean="0"/>
              <a:t>экран, предоставляющий </a:t>
            </a:r>
            <a:r>
              <a:rPr lang="ru-RU" sz="1600" dirty="0"/>
              <a:t>сотрудникам инструмент бизнес-класса</a:t>
            </a:r>
            <a:r>
              <a:rPr lang="ru-RU" sz="1600" dirty="0" smtClean="0"/>
              <a:t>.</a:t>
            </a:r>
            <a:endParaRPr lang="ru-RU" sz="1400" dirty="0"/>
          </a:p>
        </p:txBody>
      </p:sp>
      <p:sp>
        <p:nvSpPr>
          <p:cNvPr id="8" name="Text Placeholder 7"/>
          <p:cNvSpPr>
            <a:spLocks noGrp="1"/>
          </p:cNvSpPr>
          <p:nvPr>
            <p:ph type="body" sz="quarter" idx="15"/>
          </p:nvPr>
        </p:nvSpPr>
        <p:spPr/>
        <p:txBody>
          <a:bodyPr/>
          <a:lstStyle/>
          <a:p>
            <a:r>
              <a:rPr lang="ru-RU" dirty="0" smtClean="0"/>
              <a:t>Клиентское обслуживание</a:t>
            </a:r>
            <a:endParaRPr lang="en-US" dirty="0"/>
          </a:p>
        </p:txBody>
      </p:sp>
      <p:sp>
        <p:nvSpPr>
          <p:cNvPr id="13" name="Text Placeholder 12"/>
          <p:cNvSpPr>
            <a:spLocks noGrp="1"/>
          </p:cNvSpPr>
          <p:nvPr>
            <p:ph type="body" sz="quarter" idx="16"/>
          </p:nvPr>
        </p:nvSpPr>
        <p:spPr/>
        <p:txBody>
          <a:bodyPr/>
          <a:lstStyle/>
          <a:p>
            <a:r>
              <a:rPr lang="ru-RU" dirty="0" smtClean="0"/>
              <a:t>Продажи</a:t>
            </a:r>
            <a:endParaRPr lang="en-US" dirty="0"/>
          </a:p>
        </p:txBody>
      </p:sp>
      <p:sp>
        <p:nvSpPr>
          <p:cNvPr id="14" name="Text Placeholder 13"/>
          <p:cNvSpPr>
            <a:spLocks noGrp="1"/>
          </p:cNvSpPr>
          <p:nvPr>
            <p:ph type="body" sz="quarter" idx="17"/>
          </p:nvPr>
        </p:nvSpPr>
        <p:spPr/>
        <p:txBody>
          <a:bodyPr/>
          <a:lstStyle/>
          <a:p>
            <a:r>
              <a:rPr lang="ru-RU" dirty="0" smtClean="0"/>
              <a:t>Маркетинг</a:t>
            </a:r>
            <a:endParaRPr lang="en-US" dirty="0"/>
          </a:p>
        </p:txBody>
      </p:sp>
      <p:sp>
        <p:nvSpPr>
          <p:cNvPr id="15" name="Text Placeholder 14"/>
          <p:cNvSpPr>
            <a:spLocks noGrp="1"/>
          </p:cNvSpPr>
          <p:nvPr>
            <p:ph type="body" sz="quarter" idx="18"/>
          </p:nvPr>
        </p:nvSpPr>
        <p:spPr/>
        <p:txBody>
          <a:bodyPr/>
          <a:lstStyle/>
          <a:p>
            <a:r>
              <a:rPr lang="ru-RU" dirty="0" smtClean="0"/>
              <a:t>Метрики</a:t>
            </a:r>
            <a:endParaRPr lang="en-US" dirty="0"/>
          </a:p>
        </p:txBody>
      </p:sp>
      <p:sp>
        <p:nvSpPr>
          <p:cNvPr id="18" name="Title 1"/>
          <p:cNvSpPr txBox="1">
            <a:spLocks/>
          </p:cNvSpPr>
          <p:nvPr/>
        </p:nvSpPr>
        <p:spPr>
          <a:xfrm>
            <a:off x="835172" y="79515"/>
            <a:ext cx="11234389" cy="646042"/>
          </a:xfrm>
          <a:prstGeom prst="rect">
            <a:avLst/>
          </a:prstGeom>
        </p:spPr>
        <p:txBody>
          <a:bodyPr vert="horz" lIns="380851" tIns="152340" rIns="53319" bIns="53319" rtlCol="0" anchor="ctr">
            <a:noAutofit/>
          </a:bodyPr>
          <a:lstStyle>
            <a:lvl1pPr marL="0" indent="0" algn="l" defTabSz="657039" rtl="0" eaLnBrk="1" latinLnBrk="0" hangingPunct="1">
              <a:lnSpc>
                <a:spcPct val="90000"/>
              </a:lnSpc>
              <a:spcBef>
                <a:spcPct val="0"/>
              </a:spcBef>
              <a:buNone/>
              <a:defRPr lang="en-US" sz="2415" kern="1200" spc="-35" baseline="0" dirty="0">
                <a:solidFill>
                  <a:srgbClr val="505050"/>
                </a:solidFill>
                <a:latin typeface="Segoe UI Light" pitchFamily="34" charset="0"/>
                <a:ea typeface="Segoe UI" pitchFamily="34" charset="0"/>
                <a:cs typeface="Segoe UI" pitchFamily="34" charset="0"/>
              </a:defRPr>
            </a:lvl1pPr>
          </a:lstStyle>
          <a:p>
            <a:r>
              <a:rPr lang="ru-RU" sz="4000" dirty="0" smtClean="0"/>
              <a:t>Клиентская аналитика</a:t>
            </a:r>
            <a:endParaRPr lang="ru-RU" sz="4000" dirty="0"/>
          </a:p>
        </p:txBody>
      </p:sp>
    </p:spTree>
    <p:extLst>
      <p:ext uri="{BB962C8B-B14F-4D97-AF65-F5344CB8AC3E}">
        <p14:creationId xmlns:p14="http://schemas.microsoft.com/office/powerpoint/2010/main" val="208907991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E69E788-8BCF-4189-85ED-687340EF9B0E}" type="slidenum">
              <a:rPr lang="en-US" smtClean="0">
                <a:solidFill>
                  <a:srgbClr val="505050"/>
                </a:solidFill>
              </a:rPr>
              <a:pPr/>
              <a:t>6</a:t>
            </a:fld>
            <a:endParaRPr lang="en-US">
              <a:solidFill>
                <a:srgbClr val="505050"/>
              </a:solidFill>
            </a:endParaRPr>
          </a:p>
        </p:txBody>
      </p:sp>
      <p:sp>
        <p:nvSpPr>
          <p:cNvPr id="4" name="Title 1"/>
          <p:cNvSpPr txBox="1">
            <a:spLocks/>
          </p:cNvSpPr>
          <p:nvPr/>
        </p:nvSpPr>
        <p:spPr>
          <a:xfrm>
            <a:off x="835172" y="79515"/>
            <a:ext cx="11234389" cy="646042"/>
          </a:xfrm>
          <a:prstGeom prst="rect">
            <a:avLst/>
          </a:prstGeom>
          <a:effectLst/>
        </p:spPr>
        <p:txBody>
          <a:bodyPr vert="horz" lIns="380851" tIns="9144" rIns="53319" bIns="9144" rtlCol="0" anchor="b">
            <a:noAutofit/>
          </a:bodyPr>
          <a:lstStyle>
            <a:lvl1pPr marL="0" indent="0" algn="l" defTabSz="657039" rtl="0" eaLnBrk="1" latinLnBrk="0" hangingPunct="1">
              <a:lnSpc>
                <a:spcPct val="90000"/>
              </a:lnSpc>
              <a:spcBef>
                <a:spcPct val="0"/>
              </a:spcBef>
              <a:buNone/>
              <a:defRPr lang="en-US" sz="2898" kern="1200" cap="none" spc="-35" baseline="0">
                <a:solidFill>
                  <a:srgbClr val="505050"/>
                </a:solidFill>
                <a:effectLst>
                  <a:outerShdw blurRad="30000" dist="30000" dir="2700000" algn="tl" rotWithShape="0">
                    <a:schemeClr val="bg2">
                      <a:shade val="45000"/>
                      <a:satMod val="150000"/>
                      <a:alpha val="90000"/>
                    </a:schemeClr>
                  </a:outerShdw>
                </a:effectLst>
                <a:latin typeface="Segoe UI Light" pitchFamily="34" charset="0"/>
                <a:ea typeface="Segoe UI" pitchFamily="34" charset="0"/>
                <a:cs typeface="Segoe UI" pitchFamily="34" charset="0"/>
              </a:defRPr>
            </a:lvl1pPr>
          </a:lstStyle>
          <a:p>
            <a:r>
              <a:rPr lang="ru-RU" sz="4000" dirty="0">
                <a:effectLst/>
              </a:rPr>
              <a:t>Мобильный сотрудник</a:t>
            </a:r>
          </a:p>
        </p:txBody>
      </p:sp>
      <p:sp>
        <p:nvSpPr>
          <p:cNvPr id="5" name="Rectangle 4"/>
          <p:cNvSpPr/>
          <p:nvPr/>
        </p:nvSpPr>
        <p:spPr>
          <a:xfrm>
            <a:off x="702365" y="860881"/>
            <a:ext cx="6414052" cy="5570756"/>
          </a:xfrm>
          <a:prstGeom prst="rect">
            <a:avLst/>
          </a:prstGeom>
        </p:spPr>
        <p:txBody>
          <a:bodyPr wrap="square">
            <a:spAutoFit/>
          </a:bodyPr>
          <a:lstStyle/>
          <a:p>
            <a:r>
              <a:rPr lang="ru-RU" sz="1600" b="1" spc="-50" dirty="0">
                <a:solidFill>
                  <a:srgbClr val="505050"/>
                </a:solidFill>
                <a:latin typeface="Segoe UI" pitchFamily="34" charset="0"/>
                <a:ea typeface="Segoe UI" pitchFamily="34" charset="0"/>
                <a:cs typeface="Segoe UI" pitchFamily="34" charset="0"/>
              </a:rPr>
              <a:t>Мобильные сотрудники Банка</a:t>
            </a:r>
          </a:p>
          <a:p>
            <a:pPr marL="285750" indent="-285750">
              <a:buFont typeface="Arial" panose="020B0604020202020204" pitchFamily="34" charset="0"/>
              <a:buChar char="•"/>
            </a:pPr>
            <a:r>
              <a:rPr lang="ru-RU" sz="1600" spc="-50" dirty="0" smtClean="0">
                <a:solidFill>
                  <a:srgbClr val="505050"/>
                </a:solidFill>
                <a:latin typeface="Segoe UI" pitchFamily="34" charset="0"/>
                <a:ea typeface="Segoe UI" pitchFamily="34" charset="0"/>
                <a:cs typeface="Segoe UI" pitchFamily="34" charset="0"/>
              </a:rPr>
              <a:t>Кредитование </a:t>
            </a:r>
            <a:r>
              <a:rPr lang="ru-RU" sz="1600" spc="-50" dirty="0">
                <a:solidFill>
                  <a:srgbClr val="505050"/>
                </a:solidFill>
                <a:latin typeface="Segoe UI" pitchFamily="34" charset="0"/>
                <a:ea typeface="Segoe UI" pitchFamily="34" charset="0"/>
                <a:cs typeface="Segoe UI" pitchFamily="34" charset="0"/>
              </a:rPr>
              <a:t>в точках продаж – сетевых магазинах и торговых центрах</a:t>
            </a:r>
          </a:p>
          <a:p>
            <a:pPr marL="285750" indent="-285750">
              <a:buFont typeface="Arial" panose="020B0604020202020204" pitchFamily="34" charset="0"/>
              <a:buChar char="•"/>
            </a:pPr>
            <a:r>
              <a:rPr lang="ru-RU" sz="1600" spc="-50" dirty="0">
                <a:solidFill>
                  <a:srgbClr val="505050"/>
                </a:solidFill>
                <a:latin typeface="Segoe UI" pitchFamily="34" charset="0"/>
                <a:ea typeface="Segoe UI" pitchFamily="34" charset="0"/>
                <a:cs typeface="Segoe UI" pitchFamily="34" charset="0"/>
              </a:rPr>
              <a:t>Выездные сотрудники обслуживают физических лиц по месту жительства (аналогично – страховые агенты)</a:t>
            </a:r>
          </a:p>
          <a:p>
            <a:pPr marL="285750" indent="-285750">
              <a:buFont typeface="Arial" panose="020B0604020202020204" pitchFamily="34" charset="0"/>
              <a:buChar char="•"/>
            </a:pPr>
            <a:r>
              <a:rPr lang="ru-RU" sz="1600" spc="-50" dirty="0">
                <a:solidFill>
                  <a:srgbClr val="505050"/>
                </a:solidFill>
                <a:latin typeface="Segoe UI" pitchFamily="34" charset="0"/>
                <a:ea typeface="Segoe UI" pitchFamily="34" charset="0"/>
                <a:cs typeface="Segoe UI" pitchFamily="34" charset="0"/>
              </a:rPr>
              <a:t>Выездные сотрудники обслуживают физических лиц – сотрудников зарплатных клиентов</a:t>
            </a:r>
          </a:p>
          <a:p>
            <a:pPr marL="285750" indent="-285750">
              <a:buFont typeface="Arial" panose="020B0604020202020204" pitchFamily="34" charset="0"/>
              <a:buChar char="•"/>
            </a:pPr>
            <a:r>
              <a:rPr lang="ru-RU" sz="1600" spc="-50" dirty="0" err="1">
                <a:solidFill>
                  <a:srgbClr val="505050"/>
                </a:solidFill>
                <a:latin typeface="Segoe UI" pitchFamily="34" charset="0"/>
                <a:ea typeface="Segoe UI" pitchFamily="34" charset="0"/>
                <a:cs typeface="Segoe UI" pitchFamily="34" charset="0"/>
              </a:rPr>
              <a:t>Мерчендайзеры</a:t>
            </a:r>
            <a:r>
              <a:rPr lang="ru-RU" sz="1600" spc="-50" dirty="0">
                <a:solidFill>
                  <a:srgbClr val="505050"/>
                </a:solidFill>
                <a:latin typeface="Segoe UI" pitchFamily="34" charset="0"/>
                <a:ea typeface="Segoe UI" pitchFamily="34" charset="0"/>
                <a:cs typeface="Segoe UI" pitchFamily="34" charset="0"/>
              </a:rPr>
              <a:t> и контролеры в торговых </a:t>
            </a:r>
            <a:r>
              <a:rPr lang="ru-RU" sz="1600" spc="-50" dirty="0" smtClean="0">
                <a:solidFill>
                  <a:srgbClr val="505050"/>
                </a:solidFill>
                <a:latin typeface="Segoe UI" pitchFamily="34" charset="0"/>
                <a:ea typeface="Segoe UI" pitchFamily="34" charset="0"/>
                <a:cs typeface="Segoe UI" pitchFamily="34" charset="0"/>
              </a:rPr>
              <a:t>точках</a:t>
            </a:r>
            <a:endParaRPr lang="en-US" sz="1600" spc="-50" dirty="0" smtClean="0">
              <a:solidFill>
                <a:srgbClr val="505050"/>
              </a:solidFill>
              <a:latin typeface="Segoe UI" pitchFamily="34" charset="0"/>
              <a:ea typeface="Segoe UI" pitchFamily="34" charset="0"/>
              <a:cs typeface="Segoe UI" pitchFamily="34" charset="0"/>
            </a:endParaRPr>
          </a:p>
          <a:p>
            <a:pPr marL="285750" indent="-285750">
              <a:buFont typeface="Arial" panose="020B0604020202020204" pitchFamily="34" charset="0"/>
              <a:buChar char="•"/>
            </a:pPr>
            <a:r>
              <a:rPr lang="ru-RU" sz="1600" spc="-50" dirty="0" smtClean="0">
                <a:solidFill>
                  <a:srgbClr val="505050"/>
                </a:solidFill>
                <a:latin typeface="Segoe UI" pitchFamily="34" charset="0"/>
                <a:ea typeface="Segoe UI" pitchFamily="34" charset="0"/>
                <a:cs typeface="Segoe UI" pitchFamily="34" charset="0"/>
              </a:rPr>
              <a:t>Инженеры по обслуживанию банкоматов </a:t>
            </a:r>
            <a:r>
              <a:rPr lang="ru-RU" sz="1600" spc="-50" smtClean="0">
                <a:solidFill>
                  <a:srgbClr val="505050"/>
                </a:solidFill>
                <a:latin typeface="Segoe UI" pitchFamily="34" charset="0"/>
                <a:ea typeface="Segoe UI" pitchFamily="34" charset="0"/>
                <a:cs typeface="Segoe UI" pitchFamily="34" charset="0"/>
              </a:rPr>
              <a:t>и компьютеров</a:t>
            </a:r>
            <a:endParaRPr lang="ru-RU" sz="1600" spc="-50" dirty="0">
              <a:solidFill>
                <a:srgbClr val="505050"/>
              </a:solidFill>
              <a:latin typeface="Segoe UI" pitchFamily="34" charset="0"/>
              <a:ea typeface="Segoe UI" pitchFamily="34" charset="0"/>
              <a:cs typeface="Segoe UI" pitchFamily="34" charset="0"/>
            </a:endParaRPr>
          </a:p>
          <a:p>
            <a:pPr marL="285750" indent="-285750">
              <a:buFont typeface="Arial" panose="020B0604020202020204" pitchFamily="34" charset="0"/>
              <a:buChar char="•"/>
            </a:pPr>
            <a:r>
              <a:rPr lang="ru-RU" sz="1600" spc="-50" dirty="0">
                <a:solidFill>
                  <a:srgbClr val="505050"/>
                </a:solidFill>
                <a:latin typeface="Segoe UI" pitchFamily="34" charset="0"/>
                <a:ea typeface="Segoe UI" pitchFamily="34" charset="0"/>
                <a:cs typeface="Segoe UI" pitchFamily="34" charset="0"/>
              </a:rPr>
              <a:t>Внутренние аудиторы – проверки подразделений банка</a:t>
            </a:r>
          </a:p>
          <a:p>
            <a:pPr marL="285750" indent="-285750">
              <a:buFont typeface="Arial" panose="020B0604020202020204" pitchFamily="34" charset="0"/>
              <a:buChar char="•"/>
            </a:pPr>
            <a:r>
              <a:rPr lang="ru-RU" sz="1600" spc="-50" dirty="0">
                <a:solidFill>
                  <a:srgbClr val="505050"/>
                </a:solidFill>
                <a:latin typeface="Segoe UI" pitchFamily="34" charset="0"/>
                <a:ea typeface="Segoe UI" pitchFamily="34" charset="0"/>
                <a:cs typeface="Segoe UI" pitchFamily="34" charset="0"/>
              </a:rPr>
              <a:t>Инвентаризация</a:t>
            </a:r>
          </a:p>
          <a:p>
            <a:pPr marL="285750" indent="-285750">
              <a:buFont typeface="Arial" panose="020B0604020202020204" pitchFamily="34" charset="0"/>
              <a:buChar char="•"/>
            </a:pPr>
            <a:endParaRPr lang="ru-RU" sz="1600" spc="-50" dirty="0">
              <a:solidFill>
                <a:srgbClr val="505050"/>
              </a:solidFill>
              <a:latin typeface="Segoe UI" pitchFamily="34" charset="0"/>
              <a:ea typeface="Segoe UI" pitchFamily="34" charset="0"/>
              <a:cs typeface="Segoe UI" pitchFamily="34" charset="0"/>
            </a:endParaRPr>
          </a:p>
          <a:p>
            <a:r>
              <a:rPr lang="ru-RU" sz="1600" b="1" spc="-50" dirty="0">
                <a:solidFill>
                  <a:srgbClr val="505050"/>
                </a:solidFill>
                <a:latin typeface="Segoe UI" pitchFamily="34" charset="0"/>
                <a:ea typeface="Segoe UI" pitchFamily="34" charset="0"/>
                <a:cs typeface="Segoe UI" pitchFamily="34" charset="0"/>
              </a:rPr>
              <a:t>Перечень </a:t>
            </a:r>
            <a:r>
              <a:rPr lang="ru-RU" sz="1600" b="1" spc="-50" dirty="0" smtClean="0">
                <a:solidFill>
                  <a:srgbClr val="505050"/>
                </a:solidFill>
                <a:latin typeface="Segoe UI" pitchFamily="34" charset="0"/>
                <a:ea typeface="Segoe UI" pitchFamily="34" charset="0"/>
                <a:cs typeface="Segoe UI" pitchFamily="34" charset="0"/>
              </a:rPr>
              <a:t>решений</a:t>
            </a:r>
            <a:endParaRPr lang="ru-RU" sz="1600" b="1" spc="-50" dirty="0">
              <a:solidFill>
                <a:srgbClr val="505050"/>
              </a:solidFill>
              <a:latin typeface="Segoe UI" pitchFamily="34" charset="0"/>
              <a:ea typeface="Segoe UI" pitchFamily="34" charset="0"/>
              <a:cs typeface="Segoe UI" pitchFamily="34" charset="0"/>
            </a:endParaRPr>
          </a:p>
          <a:p>
            <a:pPr marL="285750" indent="-285750">
              <a:buFont typeface="Arial" panose="020B0604020202020204" pitchFamily="34" charset="0"/>
              <a:buChar char="•"/>
            </a:pPr>
            <a:r>
              <a:rPr lang="ru-RU" sz="1600" spc="-50" dirty="0">
                <a:solidFill>
                  <a:srgbClr val="505050"/>
                </a:solidFill>
                <a:latin typeface="Segoe UI" pitchFamily="34" charset="0"/>
                <a:ea typeface="Segoe UI" pitchFamily="34" charset="0"/>
                <a:cs typeface="Segoe UI" pitchFamily="34" charset="0"/>
              </a:rPr>
              <a:t>Приложение для мобильного сотрудника (агента) для планшета или телефона</a:t>
            </a:r>
          </a:p>
          <a:p>
            <a:pPr marL="285750" indent="-285750">
              <a:buFont typeface="Arial" panose="020B0604020202020204" pitchFamily="34" charset="0"/>
              <a:buChar char="•"/>
            </a:pPr>
            <a:r>
              <a:rPr lang="ru-RU" sz="1600" spc="-50" dirty="0">
                <a:solidFill>
                  <a:srgbClr val="505050"/>
                </a:solidFill>
                <a:latin typeface="Segoe UI" pitchFamily="34" charset="0"/>
                <a:ea typeface="Segoe UI" pitchFamily="34" charset="0"/>
                <a:cs typeface="Segoe UI" pitchFamily="34" charset="0"/>
              </a:rPr>
              <a:t>Портал по управлению мобильными сотрудниками – задачи, контроль, </a:t>
            </a:r>
            <a:r>
              <a:rPr lang="ru-RU" sz="1600" spc="-50" dirty="0" err="1" smtClean="0">
                <a:solidFill>
                  <a:srgbClr val="505050"/>
                </a:solidFill>
                <a:latin typeface="Segoe UI" pitchFamily="34" charset="0"/>
                <a:ea typeface="Segoe UI" pitchFamily="34" charset="0"/>
                <a:cs typeface="Segoe UI" pitchFamily="34" charset="0"/>
              </a:rPr>
              <a:t>геолокация</a:t>
            </a:r>
            <a:endParaRPr lang="en-US" sz="1600" spc="-50" dirty="0">
              <a:solidFill>
                <a:srgbClr val="505050"/>
              </a:solidFill>
              <a:latin typeface="Segoe UI" pitchFamily="34" charset="0"/>
              <a:ea typeface="Segoe UI" pitchFamily="34" charset="0"/>
              <a:cs typeface="Segoe UI" pitchFamily="34" charset="0"/>
            </a:endParaRPr>
          </a:p>
          <a:p>
            <a:pPr marL="285750" indent="-285750">
              <a:buFont typeface="Arial" panose="020B0604020202020204" pitchFamily="34" charset="0"/>
              <a:buChar char="•"/>
            </a:pPr>
            <a:r>
              <a:rPr lang="ru-RU" sz="1600" spc="-50" dirty="0">
                <a:solidFill>
                  <a:srgbClr val="505050"/>
                </a:solidFill>
                <a:latin typeface="Segoe UI" pitchFamily="34" charset="0"/>
                <a:ea typeface="Segoe UI" pitchFamily="34" charset="0"/>
                <a:cs typeface="Segoe UI" pitchFamily="34" charset="0"/>
              </a:rPr>
              <a:t>Рабочее место руководителя</a:t>
            </a:r>
          </a:p>
          <a:p>
            <a:pPr marL="285750" indent="-285750">
              <a:buFont typeface="Arial" panose="020B0604020202020204" pitchFamily="34" charset="0"/>
              <a:buChar char="•"/>
            </a:pPr>
            <a:r>
              <a:rPr lang="ru-RU" sz="1600" spc="-50" dirty="0">
                <a:solidFill>
                  <a:srgbClr val="505050"/>
                </a:solidFill>
                <a:latin typeface="Segoe UI" pitchFamily="34" charset="0"/>
                <a:ea typeface="Segoe UI" pitchFamily="34" charset="0"/>
                <a:cs typeface="Segoe UI" pitchFamily="34" charset="0"/>
              </a:rPr>
              <a:t>Информационный портал для мобильного сотрудника и личный кабинет </a:t>
            </a:r>
          </a:p>
          <a:p>
            <a:pPr marL="285750" indent="-285750">
              <a:buFont typeface="Arial" panose="020B0604020202020204" pitchFamily="34" charset="0"/>
              <a:buChar char="•"/>
            </a:pPr>
            <a:endParaRPr lang="ru-RU" dirty="0" smtClean="0"/>
          </a:p>
          <a:p>
            <a:pPr marL="285750" indent="-285750">
              <a:buFont typeface="Arial" panose="020B0604020202020204" pitchFamily="34" charset="0"/>
              <a:buChar char="•"/>
            </a:pPr>
            <a:endParaRPr lang="ru-RU" dirty="0"/>
          </a:p>
        </p:txBody>
      </p:sp>
      <p:pic>
        <p:nvPicPr>
          <p:cNvPr id="6" name="Picture 16" descr="Capital Market - Mobile Banking.psd"/>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723959" y="3468965"/>
            <a:ext cx="3464866" cy="3464692"/>
          </a:xfrm>
          <a:prstGeom prst="rect">
            <a:avLst/>
          </a:prstGeom>
        </p:spPr>
      </p:pic>
      <p:pic>
        <p:nvPicPr>
          <p:cNvPr id="7" name="Picture 18" descr="164200197.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23170" y="0"/>
            <a:ext cx="3465655" cy="3468965"/>
          </a:xfrm>
          <a:prstGeom prst="rect">
            <a:avLst/>
          </a:prstGeom>
        </p:spPr>
      </p:pic>
    </p:spTree>
    <p:extLst>
      <p:ext uri="{BB962C8B-B14F-4D97-AF65-F5344CB8AC3E}">
        <p14:creationId xmlns:p14="http://schemas.microsoft.com/office/powerpoint/2010/main" val="155053383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6489" y="5585264"/>
            <a:ext cx="12175851" cy="126908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42" tIns="91342" rIns="91342" bIns="91342" numCol="1" spcCol="0" rtlCol="0" fromWordArt="0" anchor="b" anchorCtr="0" forceAA="0" compatLnSpc="1">
            <a:prstTxWarp prst="textNoShape">
              <a:avLst/>
            </a:prstTxWarp>
            <a:noAutofit/>
          </a:bodyPr>
          <a:lstStyle/>
          <a:p>
            <a:pPr algn="r" defTabSz="1086917"/>
            <a:endParaRPr lang="en-US" sz="1200" dirty="0" err="1">
              <a:solidFill>
                <a:prstClr val="white"/>
              </a:solidFill>
            </a:endParaRPr>
          </a:p>
        </p:txBody>
      </p:sp>
      <p:sp>
        <p:nvSpPr>
          <p:cNvPr id="12" name="Rectangle 11"/>
          <p:cNvSpPr/>
          <p:nvPr/>
        </p:nvSpPr>
        <p:spPr bwMode="auto">
          <a:xfrm>
            <a:off x="2373" y="-9550"/>
            <a:ext cx="3524124" cy="686617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047" tIns="143240" rIns="179047" bIns="143240" numCol="1" spcCol="0" rtlCol="0" fromWordArt="0" anchor="t" anchorCtr="0" forceAA="0" compatLnSpc="1">
            <a:prstTxWarp prst="textNoShape">
              <a:avLst/>
            </a:prstTxWarp>
            <a:noAutofit/>
          </a:bodyPr>
          <a:lstStyle/>
          <a:p>
            <a:pPr defTabSz="912918" fontAlgn="base">
              <a:lnSpc>
                <a:spcPct val="90000"/>
              </a:lnSpc>
              <a:spcBef>
                <a:spcPct val="0"/>
              </a:spcBef>
              <a:spcAft>
                <a:spcPct val="0"/>
              </a:spcAft>
            </a:pPr>
            <a:endParaRPr lang="en-US" sz="2153" kern="0" dirty="0">
              <a:solidFill>
                <a:srgbClr val="FFFFFF"/>
              </a:solidFill>
              <a:latin typeface="Segoe UI Light"/>
            </a:endParaRP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t="-363"/>
          <a:stretch/>
        </p:blipFill>
        <p:spPr>
          <a:xfrm>
            <a:off x="3526496" y="-20481"/>
            <a:ext cx="8662329" cy="6873991"/>
          </a:xfrm>
          <a:prstGeom prst="rect">
            <a:avLst/>
          </a:prstGeom>
        </p:spPr>
      </p:pic>
      <p:sp>
        <p:nvSpPr>
          <p:cNvPr id="6" name="Rectangle 5"/>
          <p:cNvSpPr/>
          <p:nvPr/>
        </p:nvSpPr>
        <p:spPr>
          <a:xfrm>
            <a:off x="3495642" y="539251"/>
            <a:ext cx="8577088" cy="1188018"/>
          </a:xfrm>
          <a:prstGeom prst="rect">
            <a:avLst/>
          </a:prstGeom>
          <a:solidFill>
            <a:schemeClr val="tx2">
              <a:alpha val="75000"/>
            </a:schemeClr>
          </a:solidFill>
        </p:spPr>
        <p:txBody>
          <a:bodyPr wrap="square">
            <a:spAutoFit/>
          </a:bodyPr>
          <a:lstStyle/>
          <a:p>
            <a:r>
              <a:rPr lang="ru-RU" sz="3200" b="1" dirty="0" smtClean="0">
                <a:solidFill>
                  <a:schemeClr val="bg1"/>
                </a:solidFill>
                <a:latin typeface="+mj-lt"/>
              </a:rPr>
              <a:t>Отделения умерли, да здравствуют Отделения</a:t>
            </a:r>
          </a:p>
          <a:p>
            <a:r>
              <a:rPr lang="en-US" sz="1960" dirty="0" smtClean="0">
                <a:solidFill>
                  <a:schemeClr val="bg1"/>
                </a:solidFill>
              </a:rPr>
              <a:t>Metro </a:t>
            </a:r>
            <a:r>
              <a:rPr lang="en-US" sz="1960" dirty="0">
                <a:solidFill>
                  <a:schemeClr val="bg1"/>
                </a:solidFill>
              </a:rPr>
              <a:t>Bank </a:t>
            </a:r>
            <a:r>
              <a:rPr lang="ru-RU" sz="1960" dirty="0" smtClean="0">
                <a:solidFill>
                  <a:schemeClr val="bg1"/>
                </a:solidFill>
              </a:rPr>
              <a:t>(Великобритания)</a:t>
            </a:r>
            <a:r>
              <a:rPr lang="en-US" sz="1960" dirty="0" smtClean="0">
                <a:solidFill>
                  <a:schemeClr val="bg1"/>
                </a:solidFill>
              </a:rPr>
              <a:t> </a:t>
            </a:r>
            <a:r>
              <a:rPr lang="ru-RU" sz="1960" dirty="0" smtClean="0">
                <a:solidFill>
                  <a:schemeClr val="bg1"/>
                </a:solidFill>
              </a:rPr>
              <a:t>трансформирует отделения в розничные «магазины»</a:t>
            </a:r>
            <a:endParaRPr lang="en-US" sz="1960" dirty="0"/>
          </a:p>
        </p:txBody>
      </p:sp>
      <p:sp>
        <p:nvSpPr>
          <p:cNvPr id="18" name="Rectangle 17"/>
          <p:cNvSpPr/>
          <p:nvPr/>
        </p:nvSpPr>
        <p:spPr>
          <a:xfrm>
            <a:off x="212224" y="1022921"/>
            <a:ext cx="3167324" cy="3139321"/>
          </a:xfrm>
          <a:prstGeom prst="rect">
            <a:avLst/>
          </a:prstGeom>
          <a:solidFill>
            <a:schemeClr val="tx2">
              <a:alpha val="64000"/>
            </a:schemeClr>
          </a:solidFill>
        </p:spPr>
        <p:txBody>
          <a:bodyPr wrap="square">
            <a:spAutoFit/>
          </a:bodyPr>
          <a:lstStyle/>
          <a:p>
            <a:pPr defTabSz="913885"/>
            <a:r>
              <a:rPr lang="en-US" b="1" i="1" dirty="0" smtClean="0">
                <a:solidFill>
                  <a:prstClr val="white"/>
                </a:solidFill>
                <a:latin typeface="Segoe UI Light"/>
                <a:ea typeface="Segoe UI" pitchFamily="34" charset="0"/>
                <a:cs typeface="Segoe UI" pitchFamily="34" charset="0"/>
              </a:rPr>
              <a:t>“</a:t>
            </a:r>
            <a:r>
              <a:rPr lang="ru-RU" b="1" i="1" dirty="0" smtClean="0">
                <a:solidFill>
                  <a:prstClr val="white"/>
                </a:solidFill>
                <a:latin typeface="Segoe UI Light"/>
                <a:ea typeface="Segoe UI" pitchFamily="34" charset="0"/>
                <a:cs typeface="Segoe UI" pitchFamily="34" charset="0"/>
              </a:rPr>
              <a:t>Другие банки решили мотивировать клиентов переходить из отделений в более дешевые удаленные каналы обслуживания. Вы не сможете назвать ни одного продавца в нашей стране, который заставлял бы клиентов делать то, что они не хотят, и ему бы это удалось.</a:t>
            </a:r>
            <a:r>
              <a:rPr lang="en-US" b="1" i="1" dirty="0" smtClean="0">
                <a:solidFill>
                  <a:prstClr val="white"/>
                </a:solidFill>
                <a:ea typeface="Segoe UI" pitchFamily="34" charset="0"/>
                <a:cs typeface="Segoe UI" pitchFamily="34" charset="0"/>
              </a:rPr>
              <a:t>” </a:t>
            </a:r>
            <a:endParaRPr lang="en-US" b="1" i="1" dirty="0">
              <a:solidFill>
                <a:prstClr val="white"/>
              </a:solidFill>
              <a:ea typeface="Segoe UI" pitchFamily="34" charset="0"/>
              <a:cs typeface="Segoe UI" pitchFamily="34" charset="0"/>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223" y="156629"/>
            <a:ext cx="1752003" cy="765242"/>
          </a:xfrm>
          <a:prstGeom prst="rect">
            <a:avLst/>
          </a:prstGeom>
        </p:spPr>
      </p:pic>
      <p:pic>
        <p:nvPicPr>
          <p:cNvPr id="20" name="Picture 19"/>
          <p:cNvPicPr>
            <a:picLocks noChangeAspect="1"/>
          </p:cNvPicPr>
          <p:nvPr/>
        </p:nvPicPr>
        <p:blipFill rotWithShape="1">
          <a:blip r:embed="rId5"/>
          <a:srcRect l="4467" t="4868"/>
          <a:stretch/>
        </p:blipFill>
        <p:spPr>
          <a:xfrm>
            <a:off x="241806" y="4237069"/>
            <a:ext cx="1752003" cy="1734143"/>
          </a:xfrm>
          <a:prstGeom prst="rect">
            <a:avLst/>
          </a:prstGeom>
          <a:ln w="38100">
            <a:solidFill>
              <a:schemeClr val="tx2"/>
            </a:solidFill>
          </a:ln>
        </p:spPr>
      </p:pic>
      <p:sp>
        <p:nvSpPr>
          <p:cNvPr id="21" name="TextBox 20"/>
          <p:cNvSpPr txBox="1"/>
          <p:nvPr/>
        </p:nvSpPr>
        <p:spPr>
          <a:xfrm>
            <a:off x="147261" y="6024387"/>
            <a:ext cx="3006468" cy="644269"/>
          </a:xfrm>
          <a:prstGeom prst="rect">
            <a:avLst/>
          </a:prstGeom>
          <a:noFill/>
        </p:spPr>
        <p:txBody>
          <a:bodyPr wrap="square" rtlCol="0">
            <a:spAutoFit/>
          </a:bodyPr>
          <a:lstStyle/>
          <a:p>
            <a:pPr defTabSz="1087674"/>
            <a:r>
              <a:rPr lang="ru-RU" sz="1764" b="1" dirty="0" err="1" smtClean="0">
                <a:solidFill>
                  <a:schemeClr val="bg1"/>
                </a:solidFill>
              </a:rPr>
              <a:t>Вертон</a:t>
            </a:r>
            <a:r>
              <a:rPr lang="ru-RU" sz="1764" b="1" dirty="0" smtClean="0">
                <a:solidFill>
                  <a:schemeClr val="bg1"/>
                </a:solidFill>
              </a:rPr>
              <a:t> Хилл</a:t>
            </a:r>
            <a:r>
              <a:rPr lang="en-US" sz="1764" b="1" dirty="0" smtClean="0">
                <a:solidFill>
                  <a:schemeClr val="bg1"/>
                </a:solidFill>
              </a:rPr>
              <a:t>, </a:t>
            </a:r>
            <a:r>
              <a:rPr lang="ru-RU" sz="1764" b="1" dirty="0" smtClean="0">
                <a:solidFill>
                  <a:schemeClr val="bg1"/>
                </a:solidFill>
              </a:rPr>
              <a:t>Основатель</a:t>
            </a:r>
            <a:endParaRPr lang="en-US" sz="1764" dirty="0">
              <a:solidFill>
                <a:schemeClr val="bg1"/>
              </a:solidFill>
            </a:endParaRPr>
          </a:p>
          <a:p>
            <a:pPr defTabSz="1087674"/>
            <a:r>
              <a:rPr lang="en-US" sz="1764" dirty="0">
                <a:solidFill>
                  <a:schemeClr val="bg1"/>
                </a:solidFill>
              </a:rPr>
              <a:t>Metro Bank</a:t>
            </a:r>
          </a:p>
        </p:txBody>
      </p:sp>
    </p:spTree>
    <p:extLst>
      <p:ext uri="{BB962C8B-B14F-4D97-AF65-F5344CB8AC3E}">
        <p14:creationId xmlns:p14="http://schemas.microsoft.com/office/powerpoint/2010/main" val="406696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6489" y="-9550"/>
            <a:ext cx="12175851" cy="686390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42" tIns="91342" rIns="91342" bIns="91342" numCol="1" spcCol="0" rtlCol="0" fromWordArt="0" anchor="b" anchorCtr="0" forceAA="0" compatLnSpc="1">
            <a:prstTxWarp prst="textNoShape">
              <a:avLst/>
            </a:prstTxWarp>
            <a:noAutofit/>
          </a:bodyPr>
          <a:lstStyle/>
          <a:p>
            <a:pPr algn="r" defTabSz="1086917"/>
            <a:endParaRPr lang="en-US" sz="1200" dirty="0" err="1">
              <a:solidFill>
                <a:prstClr val="white"/>
              </a:solidFill>
            </a:endParaRPr>
          </a:p>
        </p:txBody>
      </p:sp>
      <p:sp>
        <p:nvSpPr>
          <p:cNvPr id="12" name="Rectangle 11"/>
          <p:cNvSpPr/>
          <p:nvPr/>
        </p:nvSpPr>
        <p:spPr bwMode="auto">
          <a:xfrm>
            <a:off x="2373" y="-9550"/>
            <a:ext cx="3524124" cy="686617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047" tIns="143240" rIns="179047" bIns="143240" numCol="1" spcCol="0" rtlCol="0" fromWordArt="0" anchor="t" anchorCtr="0" forceAA="0" compatLnSpc="1">
            <a:prstTxWarp prst="textNoShape">
              <a:avLst/>
            </a:prstTxWarp>
            <a:noAutofit/>
          </a:bodyPr>
          <a:lstStyle/>
          <a:p>
            <a:pPr defTabSz="912918" fontAlgn="base">
              <a:lnSpc>
                <a:spcPct val="90000"/>
              </a:lnSpc>
              <a:spcBef>
                <a:spcPct val="0"/>
              </a:spcBef>
              <a:spcAft>
                <a:spcPct val="0"/>
              </a:spcAft>
            </a:pPr>
            <a:endParaRPr lang="en-US" sz="2153" kern="0" dirty="0">
              <a:solidFill>
                <a:srgbClr val="FFFFFF"/>
              </a:solidFill>
              <a:latin typeface="Segoe UI Light"/>
            </a:endParaRPr>
          </a:p>
        </p:txBody>
      </p:sp>
      <p:sp>
        <p:nvSpPr>
          <p:cNvPr id="6" name="Rectangle 5"/>
          <p:cNvSpPr/>
          <p:nvPr/>
        </p:nvSpPr>
        <p:spPr>
          <a:xfrm>
            <a:off x="3495642" y="539251"/>
            <a:ext cx="8577088" cy="523220"/>
          </a:xfrm>
          <a:prstGeom prst="rect">
            <a:avLst/>
          </a:prstGeom>
          <a:solidFill>
            <a:schemeClr val="tx2">
              <a:alpha val="75000"/>
            </a:schemeClr>
          </a:solidFill>
        </p:spPr>
        <p:txBody>
          <a:bodyPr wrap="square">
            <a:spAutoFit/>
          </a:bodyPr>
          <a:lstStyle/>
          <a:p>
            <a:r>
              <a:rPr lang="en-US" sz="2800" b="1" dirty="0">
                <a:solidFill>
                  <a:schemeClr val="bg1"/>
                </a:solidFill>
                <a:latin typeface="+mj-lt"/>
              </a:rPr>
              <a:t>Metro Bank </a:t>
            </a:r>
            <a:r>
              <a:rPr lang="ru-RU" sz="2800" b="1" dirty="0" smtClean="0">
                <a:solidFill>
                  <a:schemeClr val="bg1"/>
                </a:solidFill>
                <a:latin typeface="+mj-lt"/>
              </a:rPr>
              <a:t>– это всегда о клиентском обслуживании</a:t>
            </a:r>
            <a:endParaRPr lang="en-US" sz="2800" b="1" dirty="0">
              <a:solidFill>
                <a:schemeClr val="bg1"/>
              </a:solidFill>
              <a:latin typeface="+mj-lt"/>
            </a:endParaRPr>
          </a:p>
        </p:txBody>
      </p:sp>
      <p:sp>
        <p:nvSpPr>
          <p:cNvPr id="18" name="Rectangle 17"/>
          <p:cNvSpPr/>
          <p:nvPr/>
        </p:nvSpPr>
        <p:spPr>
          <a:xfrm>
            <a:off x="212224" y="1022921"/>
            <a:ext cx="2941505" cy="2862322"/>
          </a:xfrm>
          <a:prstGeom prst="rect">
            <a:avLst/>
          </a:prstGeom>
          <a:solidFill>
            <a:schemeClr val="tx2">
              <a:alpha val="64000"/>
            </a:schemeClr>
          </a:solidFill>
        </p:spPr>
        <p:txBody>
          <a:bodyPr wrap="square">
            <a:spAutoFit/>
          </a:bodyPr>
          <a:lstStyle/>
          <a:p>
            <a:pPr defTabSz="913885"/>
            <a:r>
              <a:rPr lang="en-US" b="1" i="1" dirty="0" smtClean="0">
                <a:solidFill>
                  <a:prstClr val="white"/>
                </a:solidFill>
                <a:latin typeface="Segoe UI Light"/>
                <a:ea typeface="Segoe UI" pitchFamily="34" charset="0"/>
                <a:cs typeface="Segoe UI" pitchFamily="34" charset="0"/>
              </a:rPr>
              <a:t>“</a:t>
            </a:r>
            <a:r>
              <a:rPr lang="ru-RU" b="1" i="1" dirty="0" smtClean="0">
                <a:solidFill>
                  <a:prstClr val="white"/>
                </a:solidFill>
                <a:latin typeface="Segoe UI Light"/>
                <a:ea typeface="Segoe UI" pitchFamily="34" charset="0"/>
                <a:cs typeface="Segoe UI" pitchFamily="34" charset="0"/>
              </a:rPr>
              <a:t>У наших</a:t>
            </a:r>
            <a:r>
              <a:rPr lang="en-US" b="1" i="1" dirty="0" smtClean="0">
                <a:solidFill>
                  <a:prstClr val="white"/>
                </a:solidFill>
                <a:latin typeface="Segoe UI Light"/>
                <a:ea typeface="Segoe UI" pitchFamily="34" charset="0"/>
                <a:cs typeface="Segoe UI" pitchFamily="34" charset="0"/>
              </a:rPr>
              <a:t> </a:t>
            </a:r>
            <a:r>
              <a:rPr lang="ru-RU" b="1" i="1" dirty="0" smtClean="0">
                <a:solidFill>
                  <a:prstClr val="white"/>
                </a:solidFill>
                <a:latin typeface="Segoe UI Light"/>
                <a:ea typeface="Segoe UI" pitchFamily="34" charset="0"/>
                <a:cs typeface="Segoe UI" pitchFamily="34" charset="0"/>
              </a:rPr>
              <a:t>сотрудников нет плана продаж – они нацелены на расширение клиентского опыта. </a:t>
            </a:r>
          </a:p>
          <a:p>
            <a:pPr defTabSz="913885"/>
            <a:r>
              <a:rPr lang="ru-RU" b="1" i="1" dirty="0" smtClean="0">
                <a:solidFill>
                  <a:prstClr val="white"/>
                </a:solidFill>
                <a:latin typeface="Segoe UI Light"/>
                <a:ea typeface="Segoe UI" pitchFamily="34" charset="0"/>
                <a:cs typeface="Segoe UI" pitchFamily="34" charset="0"/>
              </a:rPr>
              <a:t>В первый день в банке персонал узнает об Отношении и Ценностях. Они сфокусированы не на продажах, а на внимании к пожеланиям клиента.</a:t>
            </a:r>
            <a:r>
              <a:rPr lang="en-US" b="1" i="1" dirty="0" smtClean="0">
                <a:solidFill>
                  <a:prstClr val="white"/>
                </a:solidFill>
                <a:latin typeface="Segoe UI Light"/>
                <a:ea typeface="Segoe UI" pitchFamily="34" charset="0"/>
                <a:cs typeface="Segoe UI" pitchFamily="34" charset="0"/>
              </a:rPr>
              <a:t>”</a:t>
            </a:r>
            <a:endParaRPr lang="en-US" b="1" i="1" dirty="0">
              <a:solidFill>
                <a:prstClr val="white"/>
              </a:solidFill>
              <a:latin typeface="Segoe UI Light"/>
              <a:ea typeface="Segoe UI" pitchFamily="34" charset="0"/>
              <a:cs typeface="Segoe UI" pitchFamily="34" charset="0"/>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23" y="156629"/>
            <a:ext cx="1752003" cy="765242"/>
          </a:xfrm>
          <a:prstGeom prst="rect">
            <a:avLst/>
          </a:prstGeom>
        </p:spPr>
      </p:pic>
      <p:sp>
        <p:nvSpPr>
          <p:cNvPr id="21" name="TextBox 20"/>
          <p:cNvSpPr txBox="1"/>
          <p:nvPr/>
        </p:nvSpPr>
        <p:spPr>
          <a:xfrm>
            <a:off x="147261" y="6024387"/>
            <a:ext cx="3006468" cy="635302"/>
          </a:xfrm>
          <a:prstGeom prst="rect">
            <a:avLst/>
          </a:prstGeom>
          <a:noFill/>
        </p:spPr>
        <p:txBody>
          <a:bodyPr wrap="square" rtlCol="0">
            <a:spAutoFit/>
          </a:bodyPr>
          <a:lstStyle/>
          <a:p>
            <a:pPr defTabSz="1087674"/>
            <a:r>
              <a:rPr lang="ru-RU" sz="1764" b="1" dirty="0" err="1" smtClean="0">
                <a:solidFill>
                  <a:schemeClr val="bg1"/>
                </a:solidFill>
              </a:rPr>
              <a:t>Крэйг</a:t>
            </a:r>
            <a:r>
              <a:rPr lang="ru-RU" sz="1764" b="1" dirty="0" smtClean="0">
                <a:solidFill>
                  <a:schemeClr val="bg1"/>
                </a:solidFill>
              </a:rPr>
              <a:t> </a:t>
            </a:r>
            <a:r>
              <a:rPr lang="ru-RU" sz="1764" b="1" dirty="0" err="1" smtClean="0">
                <a:solidFill>
                  <a:schemeClr val="bg1"/>
                </a:solidFill>
              </a:rPr>
              <a:t>Доналдсон</a:t>
            </a:r>
            <a:r>
              <a:rPr lang="en-US" sz="1764" b="1" dirty="0" smtClean="0">
                <a:solidFill>
                  <a:schemeClr val="bg1"/>
                </a:solidFill>
              </a:rPr>
              <a:t>,</a:t>
            </a:r>
            <a:r>
              <a:rPr lang="ru-RU" sz="1764" b="1" dirty="0" smtClean="0">
                <a:solidFill>
                  <a:schemeClr val="bg1"/>
                </a:solidFill>
              </a:rPr>
              <a:t> </a:t>
            </a:r>
            <a:r>
              <a:rPr lang="en-US" sz="1764" b="1" dirty="0" smtClean="0">
                <a:solidFill>
                  <a:schemeClr val="bg1"/>
                </a:solidFill>
              </a:rPr>
              <a:t>CEO</a:t>
            </a:r>
            <a:endParaRPr lang="en-US" sz="1764" dirty="0">
              <a:solidFill>
                <a:schemeClr val="bg1"/>
              </a:solidFill>
            </a:endParaRPr>
          </a:p>
          <a:p>
            <a:pPr defTabSz="1087674"/>
            <a:r>
              <a:rPr lang="en-US" sz="1764" dirty="0">
                <a:solidFill>
                  <a:schemeClr val="bg1"/>
                </a:solidFill>
              </a:rPr>
              <a:t>Metro Bank</a:t>
            </a:r>
          </a:p>
        </p:txBody>
      </p:sp>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223" y="4173173"/>
            <a:ext cx="1752003" cy="1768904"/>
          </a:xfrm>
          <a:prstGeom prst="rect">
            <a:avLst/>
          </a:prstGeom>
        </p:spPr>
      </p:pic>
      <p:sp>
        <p:nvSpPr>
          <p:cNvPr id="14" name="Rectangle 13"/>
          <p:cNvSpPr/>
          <p:nvPr/>
        </p:nvSpPr>
        <p:spPr>
          <a:xfrm>
            <a:off x="3518644" y="1506623"/>
            <a:ext cx="8554086" cy="923330"/>
          </a:xfrm>
          <a:prstGeom prst="rect">
            <a:avLst/>
          </a:prstGeom>
          <a:solidFill>
            <a:schemeClr val="tx2">
              <a:alpha val="64000"/>
            </a:schemeClr>
          </a:solidFill>
        </p:spPr>
        <p:txBody>
          <a:bodyPr wrap="square">
            <a:spAutoFit/>
          </a:bodyPr>
          <a:lstStyle/>
          <a:p>
            <a:r>
              <a:rPr lang="ru-RU" b="1" dirty="0" smtClean="0">
                <a:solidFill>
                  <a:prstClr val="white"/>
                </a:solidFill>
                <a:latin typeface="Segoe UI Light"/>
                <a:ea typeface="Segoe UI" pitchFamily="34" charset="0"/>
                <a:cs typeface="Segoe UI" pitchFamily="34" charset="0"/>
              </a:rPr>
              <a:t>Основные принципы банка – увеличенное время работы, включая вечера и выходные</a:t>
            </a:r>
            <a:r>
              <a:rPr lang="en-US" b="1" dirty="0" smtClean="0">
                <a:solidFill>
                  <a:prstClr val="white"/>
                </a:solidFill>
                <a:latin typeface="Segoe UI Light"/>
                <a:ea typeface="Segoe UI" pitchFamily="34" charset="0"/>
                <a:cs typeface="Segoe UI" pitchFamily="34" charset="0"/>
              </a:rPr>
              <a:t>; </a:t>
            </a:r>
            <a:r>
              <a:rPr lang="ru-RU" b="1" dirty="0" smtClean="0">
                <a:solidFill>
                  <a:prstClr val="white"/>
                </a:solidFill>
                <a:latin typeface="Segoe UI Light"/>
                <a:ea typeface="Segoe UI" pitchFamily="34" charset="0"/>
                <a:cs typeface="Segoe UI" pitchFamily="34" charset="0"/>
              </a:rPr>
              <a:t>внимание к домашним животным, бесплатное печенье для собак; и, прежде всего, акцент на клиентов.</a:t>
            </a:r>
          </a:p>
        </p:txBody>
      </p:sp>
      <p:sp>
        <p:nvSpPr>
          <p:cNvPr id="15" name="Rectangle 14"/>
          <p:cNvSpPr/>
          <p:nvPr/>
        </p:nvSpPr>
        <p:spPr>
          <a:xfrm>
            <a:off x="3628167" y="2705941"/>
            <a:ext cx="413749" cy="145793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047" tIns="143240" rIns="179047" bIns="143240" numCol="1" spcCol="0" rtlCol="0" fromWordArt="0" anchor="t" anchorCtr="0" forceAA="0" compatLnSpc="1">
            <a:prstTxWarp prst="textNoShape">
              <a:avLst/>
            </a:prstTxWarp>
            <a:noAutofit/>
          </a:bodyPr>
          <a:lstStyle/>
          <a:p>
            <a:pPr algn="ctr" defTabSz="912918" fontAlgn="base">
              <a:lnSpc>
                <a:spcPct val="90000"/>
              </a:lnSpc>
              <a:spcBef>
                <a:spcPct val="0"/>
              </a:spcBef>
              <a:spcAft>
                <a:spcPct val="0"/>
              </a:spcAft>
            </a:pPr>
            <a:r>
              <a:rPr lang="en-US" b="1" dirty="0">
                <a:solidFill>
                  <a:prstClr val="white"/>
                </a:solidFill>
                <a:latin typeface="Segoe UI Light"/>
                <a:ea typeface="Segoe UI" pitchFamily="34" charset="0"/>
                <a:cs typeface="Segoe UI" pitchFamily="34" charset="0"/>
              </a:rPr>
              <a:t>A</a:t>
            </a:r>
          </a:p>
          <a:p>
            <a:pPr algn="ctr" defTabSz="912918" fontAlgn="base">
              <a:lnSpc>
                <a:spcPct val="90000"/>
              </a:lnSpc>
              <a:spcBef>
                <a:spcPct val="0"/>
              </a:spcBef>
              <a:spcAft>
                <a:spcPct val="0"/>
              </a:spcAft>
            </a:pPr>
            <a:r>
              <a:rPr lang="en-US" b="1" dirty="0">
                <a:solidFill>
                  <a:prstClr val="white"/>
                </a:solidFill>
                <a:latin typeface="Segoe UI Light"/>
                <a:ea typeface="Segoe UI" pitchFamily="34" charset="0"/>
                <a:cs typeface="Segoe UI" pitchFamily="34" charset="0"/>
              </a:rPr>
              <a:t>M</a:t>
            </a:r>
          </a:p>
          <a:p>
            <a:pPr algn="ctr" defTabSz="912918" fontAlgn="base">
              <a:lnSpc>
                <a:spcPct val="90000"/>
              </a:lnSpc>
              <a:spcBef>
                <a:spcPct val="0"/>
              </a:spcBef>
              <a:spcAft>
                <a:spcPct val="0"/>
              </a:spcAft>
            </a:pPr>
            <a:r>
              <a:rPr lang="en-US" b="1" dirty="0">
                <a:solidFill>
                  <a:prstClr val="white"/>
                </a:solidFill>
                <a:latin typeface="Segoe UI Light"/>
                <a:ea typeface="Segoe UI" pitchFamily="34" charset="0"/>
                <a:cs typeface="Segoe UI" pitchFamily="34" charset="0"/>
              </a:rPr>
              <a:t>A</a:t>
            </a:r>
          </a:p>
          <a:p>
            <a:pPr algn="ctr" defTabSz="912918" fontAlgn="base">
              <a:lnSpc>
                <a:spcPct val="90000"/>
              </a:lnSpc>
              <a:spcBef>
                <a:spcPct val="0"/>
              </a:spcBef>
              <a:spcAft>
                <a:spcPct val="0"/>
              </a:spcAft>
            </a:pPr>
            <a:r>
              <a:rPr lang="en-US" b="1" dirty="0">
                <a:solidFill>
                  <a:prstClr val="white"/>
                </a:solidFill>
                <a:latin typeface="Segoe UI Light"/>
                <a:ea typeface="Segoe UI" pitchFamily="34" charset="0"/>
                <a:cs typeface="Segoe UI" pitchFamily="34" charset="0"/>
              </a:rPr>
              <a:t>Z</a:t>
            </a:r>
          </a:p>
          <a:p>
            <a:pPr algn="ctr" defTabSz="912918" fontAlgn="base">
              <a:lnSpc>
                <a:spcPct val="90000"/>
              </a:lnSpc>
              <a:spcBef>
                <a:spcPct val="0"/>
              </a:spcBef>
              <a:spcAft>
                <a:spcPct val="0"/>
              </a:spcAft>
            </a:pPr>
            <a:r>
              <a:rPr lang="en-US" b="1" dirty="0">
                <a:solidFill>
                  <a:prstClr val="white"/>
                </a:solidFill>
                <a:latin typeface="Segoe UI Light"/>
                <a:ea typeface="Segoe UI" pitchFamily="34" charset="0"/>
                <a:cs typeface="Segoe UI" pitchFamily="34" charset="0"/>
              </a:rPr>
              <a:t>E</a:t>
            </a:r>
          </a:p>
        </p:txBody>
      </p:sp>
      <p:sp>
        <p:nvSpPr>
          <p:cNvPr id="22" name="Rectangle 21"/>
          <p:cNvSpPr/>
          <p:nvPr/>
        </p:nvSpPr>
        <p:spPr>
          <a:xfrm>
            <a:off x="4112854" y="2701907"/>
            <a:ext cx="3020217" cy="146196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047" tIns="143240" rIns="179047" bIns="143240" numCol="1" spcCol="0" rtlCol="0" fromWordArt="0" anchor="t" anchorCtr="0" forceAA="0" compatLnSpc="1">
            <a:prstTxWarp prst="textNoShape">
              <a:avLst/>
            </a:prstTxWarp>
            <a:noAutofit/>
          </a:bodyPr>
          <a:lstStyle/>
          <a:p>
            <a:pPr defTabSz="912918" fontAlgn="base">
              <a:lnSpc>
                <a:spcPct val="90000"/>
              </a:lnSpc>
              <a:spcBef>
                <a:spcPct val="0"/>
              </a:spcBef>
              <a:spcAft>
                <a:spcPct val="0"/>
              </a:spcAft>
            </a:pPr>
            <a:r>
              <a:rPr lang="en-US" b="1" dirty="0">
                <a:solidFill>
                  <a:prstClr val="white"/>
                </a:solidFill>
                <a:latin typeface="Segoe UI Light"/>
                <a:ea typeface="Segoe UI" pitchFamily="34" charset="0"/>
                <a:cs typeface="Segoe UI" pitchFamily="34" charset="0"/>
              </a:rPr>
              <a:t>Attend to every detail, </a:t>
            </a:r>
            <a:endParaRPr lang="ru-RU" b="1" dirty="0">
              <a:solidFill>
                <a:prstClr val="white"/>
              </a:solidFill>
              <a:latin typeface="Segoe UI Light"/>
              <a:ea typeface="Segoe UI" pitchFamily="34" charset="0"/>
              <a:cs typeface="Segoe UI" pitchFamily="34" charset="0"/>
            </a:endParaRPr>
          </a:p>
          <a:p>
            <a:pPr defTabSz="912918" fontAlgn="base">
              <a:lnSpc>
                <a:spcPct val="90000"/>
              </a:lnSpc>
              <a:spcBef>
                <a:spcPct val="0"/>
              </a:spcBef>
              <a:spcAft>
                <a:spcPct val="0"/>
              </a:spcAft>
            </a:pPr>
            <a:r>
              <a:rPr lang="en-US" b="1" dirty="0">
                <a:solidFill>
                  <a:prstClr val="white"/>
                </a:solidFill>
                <a:latin typeface="Segoe UI Light"/>
                <a:ea typeface="Segoe UI" pitchFamily="34" charset="0"/>
                <a:cs typeface="Segoe UI" pitchFamily="34" charset="0"/>
              </a:rPr>
              <a:t>Make every wrong right, </a:t>
            </a:r>
            <a:endParaRPr lang="ru-RU" b="1" dirty="0">
              <a:solidFill>
                <a:prstClr val="white"/>
              </a:solidFill>
              <a:latin typeface="Segoe UI Light"/>
              <a:ea typeface="Segoe UI" pitchFamily="34" charset="0"/>
              <a:cs typeface="Segoe UI" pitchFamily="34" charset="0"/>
            </a:endParaRPr>
          </a:p>
          <a:p>
            <a:pPr defTabSz="912918" fontAlgn="base">
              <a:lnSpc>
                <a:spcPct val="90000"/>
              </a:lnSpc>
              <a:spcBef>
                <a:spcPct val="0"/>
              </a:spcBef>
              <a:spcAft>
                <a:spcPct val="0"/>
              </a:spcAft>
            </a:pPr>
            <a:r>
              <a:rPr lang="en-US" b="1" dirty="0">
                <a:solidFill>
                  <a:prstClr val="white"/>
                </a:solidFill>
                <a:latin typeface="Segoe UI Light"/>
                <a:ea typeface="Segoe UI" pitchFamily="34" charset="0"/>
                <a:cs typeface="Segoe UI" pitchFamily="34" charset="0"/>
              </a:rPr>
              <a:t>Ask if you don’t know, </a:t>
            </a:r>
            <a:endParaRPr lang="ru-RU" b="1" dirty="0">
              <a:solidFill>
                <a:prstClr val="white"/>
              </a:solidFill>
              <a:latin typeface="Segoe UI Light"/>
              <a:ea typeface="Segoe UI" pitchFamily="34" charset="0"/>
              <a:cs typeface="Segoe UI" pitchFamily="34" charset="0"/>
            </a:endParaRPr>
          </a:p>
          <a:p>
            <a:pPr defTabSz="912918" fontAlgn="base">
              <a:lnSpc>
                <a:spcPct val="90000"/>
              </a:lnSpc>
              <a:spcBef>
                <a:spcPct val="0"/>
              </a:spcBef>
              <a:spcAft>
                <a:spcPct val="0"/>
              </a:spcAft>
            </a:pPr>
            <a:r>
              <a:rPr lang="en-US" b="1" dirty="0">
                <a:solidFill>
                  <a:prstClr val="white"/>
                </a:solidFill>
                <a:latin typeface="Segoe UI Light"/>
                <a:ea typeface="Segoe UI" pitchFamily="34" charset="0"/>
                <a:cs typeface="Segoe UI" pitchFamily="34" charset="0"/>
              </a:rPr>
              <a:t>Zest is contagious – share it </a:t>
            </a:r>
            <a:endParaRPr lang="ru-RU" b="1" dirty="0">
              <a:solidFill>
                <a:prstClr val="white"/>
              </a:solidFill>
              <a:latin typeface="Segoe UI Light"/>
              <a:ea typeface="Segoe UI" pitchFamily="34" charset="0"/>
              <a:cs typeface="Segoe UI" pitchFamily="34" charset="0"/>
            </a:endParaRPr>
          </a:p>
          <a:p>
            <a:pPr defTabSz="912918" fontAlgn="base">
              <a:lnSpc>
                <a:spcPct val="90000"/>
              </a:lnSpc>
              <a:spcBef>
                <a:spcPct val="0"/>
              </a:spcBef>
              <a:spcAft>
                <a:spcPct val="0"/>
              </a:spcAft>
            </a:pPr>
            <a:r>
              <a:rPr lang="en-US" b="1" dirty="0">
                <a:solidFill>
                  <a:prstClr val="white"/>
                </a:solidFill>
                <a:latin typeface="Segoe UI Light"/>
                <a:ea typeface="Segoe UI" pitchFamily="34" charset="0"/>
                <a:cs typeface="Segoe UI" pitchFamily="34" charset="0"/>
              </a:rPr>
              <a:t>Exceed expectations.</a:t>
            </a:r>
          </a:p>
        </p:txBody>
      </p:sp>
      <p:sp>
        <p:nvSpPr>
          <p:cNvPr id="23" name="Rectangle 22"/>
          <p:cNvSpPr/>
          <p:nvPr/>
        </p:nvSpPr>
        <p:spPr>
          <a:xfrm>
            <a:off x="8136683" y="2701908"/>
            <a:ext cx="3816778" cy="146196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047" tIns="143240" rIns="179047" bIns="143240" numCol="1" spcCol="0" rtlCol="0" fromWordArt="0" anchor="t" anchorCtr="0" forceAA="0" compatLnSpc="1">
            <a:prstTxWarp prst="textNoShape">
              <a:avLst/>
            </a:prstTxWarp>
            <a:noAutofit/>
          </a:bodyPr>
          <a:lstStyle/>
          <a:p>
            <a:pPr defTabSz="912918" fontAlgn="base">
              <a:lnSpc>
                <a:spcPct val="90000"/>
              </a:lnSpc>
              <a:spcBef>
                <a:spcPct val="0"/>
              </a:spcBef>
              <a:spcAft>
                <a:spcPct val="0"/>
              </a:spcAft>
            </a:pPr>
            <a:r>
              <a:rPr lang="ru-RU" b="1" dirty="0">
                <a:solidFill>
                  <a:prstClr val="white"/>
                </a:solidFill>
                <a:latin typeface="Segoe UI Light"/>
                <a:ea typeface="Segoe UI" pitchFamily="34" charset="0"/>
                <a:cs typeface="Segoe UI" pitchFamily="34" charset="0"/>
              </a:rPr>
              <a:t>Будь внимателен к каждой детали,</a:t>
            </a:r>
            <a:r>
              <a:rPr lang="en-US" b="1" dirty="0">
                <a:solidFill>
                  <a:prstClr val="white"/>
                </a:solidFill>
                <a:latin typeface="Segoe UI Light"/>
                <a:ea typeface="Segoe UI" pitchFamily="34" charset="0"/>
                <a:cs typeface="Segoe UI" pitchFamily="34" charset="0"/>
              </a:rPr>
              <a:t> </a:t>
            </a:r>
            <a:endParaRPr lang="ru-RU" b="1" dirty="0">
              <a:solidFill>
                <a:prstClr val="white"/>
              </a:solidFill>
              <a:latin typeface="Segoe UI Light"/>
              <a:ea typeface="Segoe UI" pitchFamily="34" charset="0"/>
              <a:cs typeface="Segoe UI" pitchFamily="34" charset="0"/>
            </a:endParaRPr>
          </a:p>
          <a:p>
            <a:pPr defTabSz="912918" fontAlgn="base">
              <a:lnSpc>
                <a:spcPct val="90000"/>
              </a:lnSpc>
              <a:spcBef>
                <a:spcPct val="0"/>
              </a:spcBef>
              <a:spcAft>
                <a:spcPct val="0"/>
              </a:spcAft>
            </a:pPr>
            <a:r>
              <a:rPr lang="ru-RU" b="1" dirty="0">
                <a:solidFill>
                  <a:prstClr val="white"/>
                </a:solidFill>
                <a:latin typeface="Segoe UI Light"/>
                <a:ea typeface="Segoe UI" pitchFamily="34" charset="0"/>
                <a:cs typeface="Segoe UI" pitchFamily="34" charset="0"/>
              </a:rPr>
              <a:t>Исправь каждую ошибку</a:t>
            </a:r>
            <a:r>
              <a:rPr lang="en-US" b="1" dirty="0">
                <a:solidFill>
                  <a:prstClr val="white"/>
                </a:solidFill>
                <a:latin typeface="Segoe UI Light"/>
                <a:ea typeface="Segoe UI" pitchFamily="34" charset="0"/>
                <a:cs typeface="Segoe UI" pitchFamily="34" charset="0"/>
              </a:rPr>
              <a:t>, </a:t>
            </a:r>
            <a:endParaRPr lang="ru-RU" b="1" dirty="0">
              <a:solidFill>
                <a:prstClr val="white"/>
              </a:solidFill>
              <a:latin typeface="Segoe UI Light"/>
              <a:ea typeface="Segoe UI" pitchFamily="34" charset="0"/>
              <a:cs typeface="Segoe UI" pitchFamily="34" charset="0"/>
            </a:endParaRPr>
          </a:p>
          <a:p>
            <a:pPr defTabSz="912918" fontAlgn="base">
              <a:lnSpc>
                <a:spcPct val="90000"/>
              </a:lnSpc>
              <a:spcBef>
                <a:spcPct val="0"/>
              </a:spcBef>
              <a:spcAft>
                <a:spcPct val="0"/>
              </a:spcAft>
            </a:pPr>
            <a:r>
              <a:rPr lang="ru-RU" b="1" dirty="0">
                <a:solidFill>
                  <a:prstClr val="white"/>
                </a:solidFill>
                <a:latin typeface="Segoe UI Light"/>
                <a:ea typeface="Segoe UI" pitchFamily="34" charset="0"/>
                <a:cs typeface="Segoe UI" pitchFamily="34" charset="0"/>
              </a:rPr>
              <a:t>Спроси если не знаешь</a:t>
            </a:r>
            <a:r>
              <a:rPr lang="en-US" b="1" dirty="0">
                <a:solidFill>
                  <a:prstClr val="white"/>
                </a:solidFill>
                <a:latin typeface="Segoe UI Light"/>
                <a:ea typeface="Segoe UI" pitchFamily="34" charset="0"/>
                <a:cs typeface="Segoe UI" pitchFamily="34" charset="0"/>
              </a:rPr>
              <a:t>, </a:t>
            </a:r>
            <a:endParaRPr lang="ru-RU" b="1" dirty="0">
              <a:solidFill>
                <a:prstClr val="white"/>
              </a:solidFill>
              <a:latin typeface="Segoe UI Light"/>
              <a:ea typeface="Segoe UI" pitchFamily="34" charset="0"/>
              <a:cs typeface="Segoe UI" pitchFamily="34" charset="0"/>
            </a:endParaRPr>
          </a:p>
          <a:p>
            <a:pPr defTabSz="912918" fontAlgn="base">
              <a:lnSpc>
                <a:spcPct val="90000"/>
              </a:lnSpc>
              <a:spcBef>
                <a:spcPct val="0"/>
              </a:spcBef>
              <a:spcAft>
                <a:spcPct val="0"/>
              </a:spcAft>
            </a:pPr>
            <a:r>
              <a:rPr lang="ru-RU" b="1" dirty="0">
                <a:solidFill>
                  <a:prstClr val="white"/>
                </a:solidFill>
                <a:latin typeface="Segoe UI Light"/>
                <a:ea typeface="Segoe UI" pitchFamily="34" charset="0"/>
                <a:cs typeface="Segoe UI" pitchFamily="34" charset="0"/>
              </a:rPr>
              <a:t>Радость заразна – поделись ею</a:t>
            </a:r>
          </a:p>
          <a:p>
            <a:pPr defTabSz="912918" fontAlgn="base">
              <a:lnSpc>
                <a:spcPct val="90000"/>
              </a:lnSpc>
              <a:spcBef>
                <a:spcPct val="0"/>
              </a:spcBef>
              <a:spcAft>
                <a:spcPct val="0"/>
              </a:spcAft>
            </a:pPr>
            <a:r>
              <a:rPr lang="ru-RU" b="1" dirty="0">
                <a:solidFill>
                  <a:prstClr val="white"/>
                </a:solidFill>
                <a:latin typeface="Segoe UI Light"/>
                <a:ea typeface="Segoe UI" pitchFamily="34" charset="0"/>
                <a:cs typeface="Segoe UI" pitchFamily="34" charset="0"/>
              </a:rPr>
              <a:t>Превосходи ожидания</a:t>
            </a:r>
            <a:r>
              <a:rPr lang="en-US" b="1" dirty="0">
                <a:solidFill>
                  <a:prstClr val="white"/>
                </a:solidFill>
                <a:latin typeface="Segoe UI Light"/>
                <a:ea typeface="Segoe UI" pitchFamily="34" charset="0"/>
                <a:cs typeface="Segoe UI" pitchFamily="34" charset="0"/>
              </a:rPr>
              <a:t>.</a:t>
            </a:r>
          </a:p>
        </p:txBody>
      </p:sp>
      <p:sp>
        <p:nvSpPr>
          <p:cNvPr id="24" name="Rectangle 23"/>
          <p:cNvSpPr/>
          <p:nvPr/>
        </p:nvSpPr>
        <p:spPr>
          <a:xfrm>
            <a:off x="7635238" y="2708064"/>
            <a:ext cx="417255" cy="145581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047" tIns="143240" rIns="179047" bIns="143240" numCol="1" spcCol="0" rtlCol="0" fromWordArt="0" anchor="t" anchorCtr="0" forceAA="0" compatLnSpc="1">
            <a:prstTxWarp prst="textNoShape">
              <a:avLst/>
            </a:prstTxWarp>
            <a:noAutofit/>
          </a:bodyPr>
          <a:lstStyle/>
          <a:p>
            <a:pPr algn="ctr" defTabSz="912918" fontAlgn="base">
              <a:lnSpc>
                <a:spcPct val="80000"/>
              </a:lnSpc>
              <a:spcBef>
                <a:spcPct val="0"/>
              </a:spcBef>
              <a:spcAft>
                <a:spcPct val="0"/>
              </a:spcAft>
            </a:pPr>
            <a:r>
              <a:rPr lang="ru-RU" sz="1500" b="1" dirty="0">
                <a:solidFill>
                  <a:prstClr val="white"/>
                </a:solidFill>
                <a:latin typeface="Segoe UI Light"/>
                <a:ea typeface="Segoe UI" pitchFamily="34" charset="0"/>
                <a:cs typeface="Segoe UI" pitchFamily="34" charset="0"/>
              </a:rPr>
              <a:t>У</a:t>
            </a:r>
            <a:endParaRPr lang="en-US" sz="1500" b="1" dirty="0">
              <a:solidFill>
                <a:prstClr val="white"/>
              </a:solidFill>
              <a:latin typeface="Segoe UI Light"/>
              <a:ea typeface="Segoe UI" pitchFamily="34" charset="0"/>
              <a:cs typeface="Segoe UI" pitchFamily="34" charset="0"/>
            </a:endParaRPr>
          </a:p>
          <a:p>
            <a:pPr algn="ctr" defTabSz="912918" fontAlgn="base">
              <a:lnSpc>
                <a:spcPct val="80000"/>
              </a:lnSpc>
              <a:spcBef>
                <a:spcPct val="0"/>
              </a:spcBef>
              <a:spcAft>
                <a:spcPct val="0"/>
              </a:spcAft>
            </a:pPr>
            <a:r>
              <a:rPr lang="ru-RU" sz="1500" b="1" dirty="0">
                <a:solidFill>
                  <a:prstClr val="white"/>
                </a:solidFill>
                <a:latin typeface="Segoe UI Light"/>
                <a:ea typeface="Segoe UI" pitchFamily="34" charset="0"/>
                <a:cs typeface="Segoe UI" pitchFamily="34" charset="0"/>
              </a:rPr>
              <a:t>Д</a:t>
            </a:r>
            <a:endParaRPr lang="en-US" sz="1500" b="1" dirty="0">
              <a:solidFill>
                <a:prstClr val="white"/>
              </a:solidFill>
              <a:latin typeface="Segoe UI Light"/>
              <a:ea typeface="Segoe UI" pitchFamily="34" charset="0"/>
              <a:cs typeface="Segoe UI" pitchFamily="34" charset="0"/>
            </a:endParaRPr>
          </a:p>
          <a:p>
            <a:pPr algn="ctr" defTabSz="912918" fontAlgn="base">
              <a:lnSpc>
                <a:spcPct val="80000"/>
              </a:lnSpc>
              <a:spcBef>
                <a:spcPct val="0"/>
              </a:spcBef>
              <a:spcAft>
                <a:spcPct val="0"/>
              </a:spcAft>
            </a:pPr>
            <a:r>
              <a:rPr lang="ru-RU" sz="1500" b="1" dirty="0">
                <a:solidFill>
                  <a:prstClr val="white"/>
                </a:solidFill>
                <a:latin typeface="Segoe UI Light"/>
                <a:ea typeface="Segoe UI" pitchFamily="34" charset="0"/>
                <a:cs typeface="Segoe UI" pitchFamily="34" charset="0"/>
              </a:rPr>
              <a:t>И</a:t>
            </a:r>
            <a:endParaRPr lang="en-US" sz="1500" b="1" dirty="0">
              <a:solidFill>
                <a:prstClr val="white"/>
              </a:solidFill>
              <a:latin typeface="Segoe UI Light"/>
              <a:ea typeface="Segoe UI" pitchFamily="34" charset="0"/>
              <a:cs typeface="Segoe UI" pitchFamily="34" charset="0"/>
            </a:endParaRPr>
          </a:p>
          <a:p>
            <a:pPr algn="ctr" defTabSz="912918" fontAlgn="base">
              <a:lnSpc>
                <a:spcPct val="80000"/>
              </a:lnSpc>
              <a:spcBef>
                <a:spcPct val="0"/>
              </a:spcBef>
              <a:spcAft>
                <a:spcPct val="0"/>
              </a:spcAft>
            </a:pPr>
            <a:r>
              <a:rPr lang="ru-RU" sz="1500" b="1" dirty="0">
                <a:solidFill>
                  <a:prstClr val="white"/>
                </a:solidFill>
                <a:latin typeface="Segoe UI Light"/>
                <a:ea typeface="Segoe UI" pitchFamily="34" charset="0"/>
                <a:cs typeface="Segoe UI" pitchFamily="34" charset="0"/>
              </a:rPr>
              <a:t>В</a:t>
            </a:r>
            <a:endParaRPr lang="en-US" sz="1500" b="1" dirty="0">
              <a:solidFill>
                <a:prstClr val="white"/>
              </a:solidFill>
              <a:latin typeface="Segoe UI Light"/>
              <a:ea typeface="Segoe UI" pitchFamily="34" charset="0"/>
              <a:cs typeface="Segoe UI" pitchFamily="34" charset="0"/>
            </a:endParaRPr>
          </a:p>
          <a:p>
            <a:pPr algn="ctr" defTabSz="912918" fontAlgn="base">
              <a:lnSpc>
                <a:spcPct val="80000"/>
              </a:lnSpc>
              <a:spcBef>
                <a:spcPct val="0"/>
              </a:spcBef>
              <a:spcAft>
                <a:spcPct val="0"/>
              </a:spcAft>
            </a:pPr>
            <a:r>
              <a:rPr lang="ru-RU" sz="1500" b="1" dirty="0">
                <a:solidFill>
                  <a:prstClr val="white"/>
                </a:solidFill>
                <a:latin typeface="Segoe UI Light"/>
                <a:ea typeface="Segoe UI" pitchFamily="34" charset="0"/>
                <a:cs typeface="Segoe UI" pitchFamily="34" charset="0"/>
              </a:rPr>
              <a:t>Л</a:t>
            </a:r>
            <a:endParaRPr lang="en-US" sz="1500" b="1" dirty="0">
              <a:solidFill>
                <a:prstClr val="white"/>
              </a:solidFill>
              <a:latin typeface="Segoe UI Light"/>
              <a:ea typeface="Segoe UI" pitchFamily="34" charset="0"/>
              <a:cs typeface="Segoe UI" pitchFamily="34" charset="0"/>
            </a:endParaRPr>
          </a:p>
          <a:p>
            <a:pPr algn="ctr" defTabSz="912918" fontAlgn="base">
              <a:lnSpc>
                <a:spcPct val="80000"/>
              </a:lnSpc>
              <a:spcBef>
                <a:spcPct val="0"/>
              </a:spcBef>
              <a:spcAft>
                <a:spcPct val="0"/>
              </a:spcAft>
            </a:pPr>
            <a:r>
              <a:rPr lang="ru-RU" sz="1500" b="1" dirty="0">
                <a:solidFill>
                  <a:prstClr val="white"/>
                </a:solidFill>
                <a:latin typeface="Segoe UI Light"/>
                <a:ea typeface="Segoe UI" pitchFamily="34" charset="0"/>
                <a:cs typeface="Segoe UI" pitchFamily="34" charset="0"/>
              </a:rPr>
              <a:t>Я</a:t>
            </a:r>
            <a:endParaRPr lang="en-US" sz="1500" b="1" dirty="0">
              <a:solidFill>
                <a:prstClr val="white"/>
              </a:solidFill>
              <a:latin typeface="Segoe UI Light"/>
              <a:ea typeface="Segoe UI" pitchFamily="34" charset="0"/>
              <a:cs typeface="Segoe UI" pitchFamily="34" charset="0"/>
            </a:endParaRPr>
          </a:p>
          <a:p>
            <a:pPr algn="ctr" defTabSz="912918" fontAlgn="base">
              <a:lnSpc>
                <a:spcPct val="80000"/>
              </a:lnSpc>
              <a:spcBef>
                <a:spcPct val="0"/>
              </a:spcBef>
              <a:spcAft>
                <a:spcPct val="0"/>
              </a:spcAft>
            </a:pPr>
            <a:r>
              <a:rPr lang="ru-RU" sz="1500" b="1" dirty="0">
                <a:solidFill>
                  <a:prstClr val="white"/>
                </a:solidFill>
                <a:latin typeface="Segoe UI Light"/>
                <a:ea typeface="Segoe UI" pitchFamily="34" charset="0"/>
                <a:cs typeface="Segoe UI" pitchFamily="34" charset="0"/>
              </a:rPr>
              <a:t>Й</a:t>
            </a:r>
            <a:endParaRPr lang="en-US" sz="1500" b="1" dirty="0">
              <a:solidFill>
                <a:prstClr val="white"/>
              </a:solidFill>
              <a:latin typeface="Segoe UI Light"/>
              <a:ea typeface="Segoe UI" pitchFamily="34" charset="0"/>
              <a:cs typeface="Segoe UI" pitchFamily="34" charset="0"/>
            </a:endParaRPr>
          </a:p>
        </p:txBody>
      </p:sp>
      <p:sp>
        <p:nvSpPr>
          <p:cNvPr id="26" name="Rectangle 25"/>
          <p:cNvSpPr/>
          <p:nvPr/>
        </p:nvSpPr>
        <p:spPr>
          <a:xfrm>
            <a:off x="3518644" y="4436845"/>
            <a:ext cx="6700590" cy="2031325"/>
          </a:xfrm>
          <a:prstGeom prst="rect">
            <a:avLst/>
          </a:prstGeom>
          <a:solidFill>
            <a:schemeClr val="tx2">
              <a:alpha val="64000"/>
            </a:schemeClr>
          </a:solidFill>
        </p:spPr>
        <p:txBody>
          <a:bodyPr wrap="square">
            <a:spAutoFit/>
          </a:bodyPr>
          <a:lstStyle/>
          <a:p>
            <a:r>
              <a:rPr lang="ru-RU" b="1" dirty="0" smtClean="0">
                <a:solidFill>
                  <a:prstClr val="white"/>
                </a:solidFill>
                <a:latin typeface="Segoe UI Light"/>
                <a:ea typeface="Segoe UI" pitchFamily="34" charset="0"/>
                <a:cs typeface="Segoe UI" pitchFamily="34" charset="0"/>
              </a:rPr>
              <a:t>Один из ключевых элементов стратегии банка – технологии.</a:t>
            </a:r>
            <a:r>
              <a:rPr lang="en-US" b="1" dirty="0" smtClean="0">
                <a:solidFill>
                  <a:prstClr val="white"/>
                </a:solidFill>
                <a:latin typeface="Segoe UI Light"/>
                <a:ea typeface="Segoe UI" pitchFamily="34" charset="0"/>
                <a:cs typeface="Segoe UI" pitchFamily="34" charset="0"/>
              </a:rPr>
              <a:t> </a:t>
            </a:r>
            <a:r>
              <a:rPr lang="ru-RU" b="1" dirty="0" smtClean="0">
                <a:solidFill>
                  <a:prstClr val="white"/>
                </a:solidFill>
                <a:latin typeface="Segoe UI Light"/>
                <a:ea typeface="Segoe UI" pitchFamily="34" charset="0"/>
                <a:cs typeface="Segoe UI" pitchFamily="34" charset="0"/>
              </a:rPr>
              <a:t>«Независимый от каналов» розничной банк подразумевает непрерывное обслуживание во всех отделениях, в интернете и на мобильных устройствах.</a:t>
            </a:r>
          </a:p>
          <a:p>
            <a:r>
              <a:rPr lang="ru-RU" b="1" dirty="0" smtClean="0">
                <a:solidFill>
                  <a:prstClr val="white"/>
                </a:solidFill>
                <a:latin typeface="Segoe UI Light"/>
                <a:ea typeface="Segoe UI" pitchFamily="34" charset="0"/>
                <a:cs typeface="Segoe UI" pitchFamily="34" charset="0"/>
              </a:rPr>
              <a:t>Банк стремится подчеркнуть его существенные инвестиции в новейшие технологии, включая планшеты на каждом столе сотрудника и для клиентов.</a:t>
            </a:r>
          </a:p>
        </p:txBody>
      </p:sp>
      <p:sp>
        <p:nvSpPr>
          <p:cNvPr id="7" name="Left-Right Arrow 6"/>
          <p:cNvSpPr/>
          <p:nvPr/>
        </p:nvSpPr>
        <p:spPr>
          <a:xfrm>
            <a:off x="7159575" y="3339545"/>
            <a:ext cx="417977" cy="225288"/>
          </a:xfrm>
          <a:prstGeom prst="leftRightArrow">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047" tIns="143240" rIns="179047" bIns="143240" numCol="1" spcCol="0" rtlCol="0" fromWordArt="0" anchor="t" anchorCtr="0" forceAA="0" compatLnSpc="1">
            <a:prstTxWarp prst="textNoShape">
              <a:avLst/>
            </a:prstTxWarp>
            <a:noAutofit/>
          </a:bodyPr>
          <a:lstStyle/>
          <a:p>
            <a:pPr defTabSz="912918" fontAlgn="base">
              <a:lnSpc>
                <a:spcPct val="90000"/>
              </a:lnSpc>
              <a:spcBef>
                <a:spcPct val="0"/>
              </a:spcBef>
              <a:spcAft>
                <a:spcPct val="0"/>
              </a:spcAft>
            </a:pPr>
            <a:endParaRPr lang="ru-RU" sz="2153" kern="0" dirty="0" err="1">
              <a:solidFill>
                <a:srgbClr val="FFFFFF"/>
              </a:solidFill>
              <a:latin typeface="Segoe UI Light"/>
            </a:endParaRPr>
          </a:p>
        </p:txBody>
      </p:sp>
      <p:sp>
        <p:nvSpPr>
          <p:cNvPr id="16" name="Rectangle 15"/>
          <p:cNvSpPr/>
          <p:nvPr/>
        </p:nvSpPr>
        <p:spPr>
          <a:xfrm>
            <a:off x="10323443" y="4436845"/>
            <a:ext cx="1749287" cy="2031325"/>
          </a:xfrm>
          <a:prstGeom prst="rect">
            <a:avLst/>
          </a:prstGeom>
          <a:solidFill>
            <a:schemeClr val="tx2">
              <a:alpha val="64000"/>
            </a:schemeClr>
          </a:solidFill>
        </p:spPr>
        <p:txBody>
          <a:bodyPr wrap="square">
            <a:spAutoFit/>
          </a:bodyPr>
          <a:lstStyle/>
          <a:p>
            <a:r>
              <a:rPr lang="en-US" b="1" dirty="0" smtClean="0">
                <a:solidFill>
                  <a:prstClr val="white"/>
                </a:solidFill>
                <a:latin typeface="Segoe UI Light"/>
                <a:ea typeface="Segoe UI" pitchFamily="34" charset="0"/>
                <a:cs typeface="Segoe UI" pitchFamily="34" charset="0"/>
              </a:rPr>
              <a:t>Microsoft Dynamics </a:t>
            </a:r>
            <a:r>
              <a:rPr lang="en-US" b="1" dirty="0">
                <a:solidFill>
                  <a:prstClr val="white"/>
                </a:solidFill>
                <a:latin typeface="Segoe UI Light"/>
                <a:ea typeface="Segoe UI" pitchFamily="34" charset="0"/>
                <a:cs typeface="Segoe UI" pitchFamily="34" charset="0"/>
              </a:rPr>
              <a:t>CRM </a:t>
            </a:r>
          </a:p>
          <a:p>
            <a:r>
              <a:rPr lang="en-US" b="1" dirty="0" smtClean="0">
                <a:solidFill>
                  <a:prstClr val="white"/>
                </a:solidFill>
                <a:latin typeface="Segoe UI Light"/>
                <a:ea typeface="Segoe UI" pitchFamily="34" charset="0"/>
                <a:cs typeface="Segoe UI" pitchFamily="34" charset="0"/>
              </a:rPr>
              <a:t>Lync </a:t>
            </a:r>
            <a:r>
              <a:rPr lang="en-US" b="1" dirty="0">
                <a:solidFill>
                  <a:prstClr val="white"/>
                </a:solidFill>
                <a:latin typeface="Segoe UI Light"/>
                <a:ea typeface="Segoe UI" pitchFamily="34" charset="0"/>
                <a:cs typeface="Segoe UI" pitchFamily="34" charset="0"/>
              </a:rPr>
              <a:t>Server </a:t>
            </a:r>
          </a:p>
          <a:p>
            <a:r>
              <a:rPr lang="en-US" b="1" dirty="0" smtClean="0">
                <a:solidFill>
                  <a:prstClr val="white"/>
                </a:solidFill>
                <a:latin typeface="Segoe UI Light"/>
                <a:ea typeface="Segoe UI" pitchFamily="34" charset="0"/>
                <a:cs typeface="Segoe UI" pitchFamily="34" charset="0"/>
              </a:rPr>
              <a:t>SharePoint </a:t>
            </a:r>
            <a:endParaRPr lang="en-US" b="1" dirty="0">
              <a:solidFill>
                <a:prstClr val="white"/>
              </a:solidFill>
              <a:latin typeface="Segoe UI Light"/>
              <a:ea typeface="Segoe UI" pitchFamily="34" charset="0"/>
              <a:cs typeface="Segoe UI" pitchFamily="34" charset="0"/>
            </a:endParaRPr>
          </a:p>
          <a:p>
            <a:r>
              <a:rPr lang="en-US" b="1" dirty="0">
                <a:solidFill>
                  <a:prstClr val="white"/>
                </a:solidFill>
                <a:latin typeface="Segoe UI Light"/>
                <a:ea typeface="Segoe UI" pitchFamily="34" charset="0"/>
                <a:cs typeface="Segoe UI" pitchFamily="34" charset="0"/>
              </a:rPr>
              <a:t>Office 365 </a:t>
            </a:r>
          </a:p>
          <a:p>
            <a:r>
              <a:rPr lang="en-US" b="1" dirty="0">
                <a:solidFill>
                  <a:prstClr val="white"/>
                </a:solidFill>
                <a:latin typeface="Segoe UI Light"/>
                <a:ea typeface="Segoe UI" pitchFamily="34" charset="0"/>
                <a:cs typeface="Segoe UI" pitchFamily="34" charset="0"/>
              </a:rPr>
              <a:t>Yammer </a:t>
            </a:r>
            <a:endParaRPr lang="ru-RU" b="1" dirty="0" smtClean="0">
              <a:solidFill>
                <a:prstClr val="white"/>
              </a:solidFill>
              <a:latin typeface="Segoe UI Light"/>
              <a:ea typeface="Segoe UI" pitchFamily="34" charset="0"/>
              <a:cs typeface="Segoe UI" pitchFamily="34" charset="0"/>
            </a:endParaRPr>
          </a:p>
          <a:p>
            <a:r>
              <a:rPr lang="en-US" b="1" dirty="0">
                <a:solidFill>
                  <a:prstClr val="white"/>
                </a:solidFill>
                <a:latin typeface="Segoe UI Light"/>
                <a:ea typeface="Segoe UI" pitchFamily="34" charset="0"/>
                <a:cs typeface="Segoe UI" pitchFamily="34" charset="0"/>
              </a:rPr>
              <a:t>Windows 8</a:t>
            </a:r>
          </a:p>
        </p:txBody>
      </p:sp>
    </p:spTree>
    <p:extLst>
      <p:ext uri="{BB962C8B-B14F-4D97-AF65-F5344CB8AC3E}">
        <p14:creationId xmlns:p14="http://schemas.microsoft.com/office/powerpoint/2010/main" val="151517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30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1tAgleQrlkyo17Yftq7pDw"/>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8j1deYp6p0yM8mKM54sCsg"/>
</p:tagLst>
</file>

<file path=ppt/tags/tag1000.xml><?xml version="1.0" encoding="utf-8"?>
<p:tagLst xmlns:a="http://schemas.openxmlformats.org/drawingml/2006/main" xmlns:r="http://schemas.openxmlformats.org/officeDocument/2006/relationships" xmlns:p="http://schemas.openxmlformats.org/presentationml/2006/main">
  <p:tag name="THINKCELLSHAPEDONOTDELETE" val="p5aS2ECEN5U6H1pnaztxiQA"/>
</p:tagLst>
</file>

<file path=ppt/tags/tag1001.xml><?xml version="1.0" encoding="utf-8"?>
<p:tagLst xmlns:a="http://schemas.openxmlformats.org/drawingml/2006/main" xmlns:r="http://schemas.openxmlformats.org/officeDocument/2006/relationships" xmlns:p="http://schemas.openxmlformats.org/presentationml/2006/main">
  <p:tag name="THINKCELLSHAPEDONOTDELETE" val="p4No__EK7qUO5WP_T.mURfw"/>
</p:tagLst>
</file>

<file path=ppt/tags/tag1002.xml><?xml version="1.0" encoding="utf-8"?>
<p:tagLst xmlns:a="http://schemas.openxmlformats.org/drawingml/2006/main" xmlns:r="http://schemas.openxmlformats.org/officeDocument/2006/relationships" xmlns:p="http://schemas.openxmlformats.org/presentationml/2006/main">
  <p:tag name="THINKCELLSHAPEDONOTDELETE" val="p1VybpXJ1wEipbzgeBgz14g"/>
</p:tagLst>
</file>

<file path=ppt/tags/tag1003.xml><?xml version="1.0" encoding="utf-8"?>
<p:tagLst xmlns:a="http://schemas.openxmlformats.org/drawingml/2006/main" xmlns:r="http://schemas.openxmlformats.org/officeDocument/2006/relationships" xmlns:p="http://schemas.openxmlformats.org/presentationml/2006/main">
  <p:tag name="THINKCELLSHAPEDONOTDELETE" val="pX01KxRRkvUO_E60NlsUc_w"/>
</p:tagLst>
</file>

<file path=ppt/tags/tag10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5.xml><?xml version="1.0" encoding="utf-8"?>
<p:tagLst xmlns:a="http://schemas.openxmlformats.org/drawingml/2006/main" xmlns:r="http://schemas.openxmlformats.org/officeDocument/2006/relationships" xmlns:p="http://schemas.openxmlformats.org/presentationml/2006/main">
  <p:tag name="THINKCELLSHAPEDONOTDELETE" val="pbXHArHj1sEmDT_.3jGTluQ"/>
</p:tagLst>
</file>

<file path=ppt/tags/tag1006.xml><?xml version="1.0" encoding="utf-8"?>
<p:tagLst xmlns:a="http://schemas.openxmlformats.org/drawingml/2006/main" xmlns:r="http://schemas.openxmlformats.org/officeDocument/2006/relationships" xmlns:p="http://schemas.openxmlformats.org/presentationml/2006/main">
  <p:tag name="THINKCELLSHAPEDONOTDELETE" val="p1RQk2lGLaUWKX005a61QSg"/>
</p:tagLst>
</file>

<file path=ppt/tags/tag1007.xml><?xml version="1.0" encoding="utf-8"?>
<p:tagLst xmlns:a="http://schemas.openxmlformats.org/drawingml/2006/main" xmlns:r="http://schemas.openxmlformats.org/officeDocument/2006/relationships" xmlns:p="http://schemas.openxmlformats.org/presentationml/2006/main">
  <p:tag name="THINKCELLSHAPEDONOTDELETE" val="pqxQh4vK9ykWuRlPwHgZ3XQ"/>
</p:tagLst>
</file>

<file path=ppt/tags/tag1008.xml><?xml version="1.0" encoding="utf-8"?>
<p:tagLst xmlns:a="http://schemas.openxmlformats.org/drawingml/2006/main" xmlns:r="http://schemas.openxmlformats.org/officeDocument/2006/relationships" xmlns:p="http://schemas.openxmlformats.org/presentationml/2006/main">
  <p:tag name="THINKCELLSHAPEDONOTDELETE" val="pBR5n_GaM40KcUIlAqlLwiQ"/>
</p:tagLst>
</file>

<file path=ppt/tags/tag1009.xml><?xml version="1.0" encoding="utf-8"?>
<p:tagLst xmlns:a="http://schemas.openxmlformats.org/drawingml/2006/main" xmlns:r="http://schemas.openxmlformats.org/officeDocument/2006/relationships" xmlns:p="http://schemas.openxmlformats.org/presentationml/2006/main">
  <p:tag name="THINKCELLSHAPEDONOTDELETE" val="p1WAyoaBCtEqUDhFizv8ahA"/>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o6gyJgzEeka.LZSKHmEuxQ"/>
</p:tagLst>
</file>

<file path=ppt/tags/tag10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1.xml><?xml version="1.0" encoding="utf-8"?>
<p:tagLst xmlns:a="http://schemas.openxmlformats.org/drawingml/2006/main" xmlns:r="http://schemas.openxmlformats.org/officeDocument/2006/relationships" xmlns:p="http://schemas.openxmlformats.org/presentationml/2006/main">
  <p:tag name="THINKCELLSHAPEDONOTDELETE" val="pzAR9xDqBX06fXWYC84Vm_Q"/>
</p:tagLst>
</file>

<file path=ppt/tags/tag1012.xml><?xml version="1.0" encoding="utf-8"?>
<p:tagLst xmlns:a="http://schemas.openxmlformats.org/drawingml/2006/main" xmlns:r="http://schemas.openxmlformats.org/officeDocument/2006/relationships" xmlns:p="http://schemas.openxmlformats.org/presentationml/2006/main">
  <p:tag name="THINKCELLSHAPEDONOTDELETE" val="pWoZ8FYmGJUi6bsT9MKqjGw"/>
</p:tagLst>
</file>

<file path=ppt/tags/tag1013.xml><?xml version="1.0" encoding="utf-8"?>
<p:tagLst xmlns:a="http://schemas.openxmlformats.org/drawingml/2006/main" xmlns:r="http://schemas.openxmlformats.org/officeDocument/2006/relationships" xmlns:p="http://schemas.openxmlformats.org/presentationml/2006/main">
  <p:tag name="THINKCELLSHAPEDONOTDELETE" val="pctqpM6uVEEa0u6IPfSRhhA"/>
</p:tagLst>
</file>

<file path=ppt/tags/tag1014.xml><?xml version="1.0" encoding="utf-8"?>
<p:tagLst xmlns:a="http://schemas.openxmlformats.org/drawingml/2006/main" xmlns:r="http://schemas.openxmlformats.org/officeDocument/2006/relationships" xmlns:p="http://schemas.openxmlformats.org/presentationml/2006/main">
  <p:tag name="THINKCELLSHAPEDONOTDELETE" val="pr7Ret46DlUqKi0eagotlKA"/>
</p:tagLst>
</file>

<file path=ppt/tags/tag1015.xml><?xml version="1.0" encoding="utf-8"?>
<p:tagLst xmlns:a="http://schemas.openxmlformats.org/drawingml/2006/main" xmlns:r="http://schemas.openxmlformats.org/officeDocument/2006/relationships" xmlns:p="http://schemas.openxmlformats.org/presentationml/2006/main">
  <p:tag name="THINKCELLSHAPEDONOTDELETE" val="pTmvuOZs71E22QhJ6bbQkkQ"/>
</p:tagLst>
</file>

<file path=ppt/tags/tag10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7.xml><?xml version="1.0" encoding="utf-8"?>
<p:tagLst xmlns:a="http://schemas.openxmlformats.org/drawingml/2006/main" xmlns:r="http://schemas.openxmlformats.org/officeDocument/2006/relationships" xmlns:p="http://schemas.openxmlformats.org/presentationml/2006/main">
  <p:tag name="THINKCELLSHAPEDONOTDELETE" val="pWHGI0Kr8Yky1XL8oAZefIw"/>
</p:tagLst>
</file>

<file path=ppt/tags/tag1018.xml><?xml version="1.0" encoding="utf-8"?>
<p:tagLst xmlns:a="http://schemas.openxmlformats.org/drawingml/2006/main" xmlns:r="http://schemas.openxmlformats.org/officeDocument/2006/relationships" xmlns:p="http://schemas.openxmlformats.org/presentationml/2006/main">
  <p:tag name="THINKCELLSHAPEDONOTDELETE" val="prHOLjifBmEm2LAm0W5IsQw"/>
</p:tagLst>
</file>

<file path=ppt/tags/tag1019.xml><?xml version="1.0" encoding="utf-8"?>
<p:tagLst xmlns:a="http://schemas.openxmlformats.org/drawingml/2006/main" xmlns:r="http://schemas.openxmlformats.org/officeDocument/2006/relationships" xmlns:p="http://schemas.openxmlformats.org/presentationml/2006/main">
  <p:tag name="THINKCELLSHAPEDONOTDELETE" val="p08EUokxfaUOBLPTqebFj1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ZYDd3MX9qEms6Km6B43jAg"/>
</p:tagLst>
</file>

<file path=ppt/tags/tag1020.xml><?xml version="1.0" encoding="utf-8"?>
<p:tagLst xmlns:a="http://schemas.openxmlformats.org/drawingml/2006/main" xmlns:r="http://schemas.openxmlformats.org/officeDocument/2006/relationships" xmlns:p="http://schemas.openxmlformats.org/presentationml/2006/main">
  <p:tag name="THINKCELLSHAPEDONOTDELETE" val="phYkRO.IY4EOL85YCwAjGAQ"/>
</p:tagLst>
</file>

<file path=ppt/tags/tag10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2.xml><?xml version="1.0" encoding="utf-8"?>
<p:tagLst xmlns:a="http://schemas.openxmlformats.org/drawingml/2006/main" xmlns:r="http://schemas.openxmlformats.org/officeDocument/2006/relationships" xmlns:p="http://schemas.openxmlformats.org/presentationml/2006/main">
  <p:tag name="THINKCELLSHAPEDONOTDELETE" val="pOatphPjzjEu7nw4jHgzkFg"/>
</p:tagLst>
</file>

<file path=ppt/tags/tag1023.xml><?xml version="1.0" encoding="utf-8"?>
<p:tagLst xmlns:a="http://schemas.openxmlformats.org/drawingml/2006/main" xmlns:r="http://schemas.openxmlformats.org/officeDocument/2006/relationships" xmlns:p="http://schemas.openxmlformats.org/presentationml/2006/main">
  <p:tag name="THINKCELLSHAPEDONOTDELETE" val="pQrAz1OvlRUaJLhAOPX92HA"/>
</p:tagLst>
</file>

<file path=ppt/tags/tag1024.xml><?xml version="1.0" encoding="utf-8"?>
<p:tagLst xmlns:a="http://schemas.openxmlformats.org/drawingml/2006/main" xmlns:r="http://schemas.openxmlformats.org/officeDocument/2006/relationships" xmlns:p="http://schemas.openxmlformats.org/presentationml/2006/main">
  <p:tag name="THINKCELLSHAPEDONOTDELETE" val="p77pRhugyKEuG21N3yYY0QQ"/>
</p:tagLst>
</file>

<file path=ppt/tags/tag1025.xml><?xml version="1.0" encoding="utf-8"?>
<p:tagLst xmlns:a="http://schemas.openxmlformats.org/drawingml/2006/main" xmlns:r="http://schemas.openxmlformats.org/officeDocument/2006/relationships" xmlns:p="http://schemas.openxmlformats.org/presentationml/2006/main">
  <p:tag name="THINKCELLSHAPEDONOTDELETE" val="pjHiLTQEWakq8FfJ3.wyjOA"/>
</p:tagLst>
</file>

<file path=ppt/tags/tag1026.xml><?xml version="1.0" encoding="utf-8"?>
<p:tagLst xmlns:a="http://schemas.openxmlformats.org/drawingml/2006/main" xmlns:r="http://schemas.openxmlformats.org/officeDocument/2006/relationships" xmlns:p="http://schemas.openxmlformats.org/presentationml/2006/main">
  <p:tag name="THINKCELLSHAPEDONOTDELETE" val="pLOYJG3UhnkaDYjBw.vHnXA"/>
</p:tagLst>
</file>

<file path=ppt/tags/tag1027.xml><?xml version="1.0" encoding="utf-8"?>
<p:tagLst xmlns:a="http://schemas.openxmlformats.org/drawingml/2006/main" xmlns:r="http://schemas.openxmlformats.org/officeDocument/2006/relationships" xmlns:p="http://schemas.openxmlformats.org/presentationml/2006/main">
  <p:tag name="THINKCELLSHAPEDONOTDELETE" val="pnO.htUpLE0eQngqsT0T.pQ"/>
</p:tagLst>
</file>

<file path=ppt/tags/tag10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9.xml><?xml version="1.0" encoding="utf-8"?>
<p:tagLst xmlns:a="http://schemas.openxmlformats.org/drawingml/2006/main" xmlns:r="http://schemas.openxmlformats.org/officeDocument/2006/relationships" xmlns:p="http://schemas.openxmlformats.org/presentationml/2006/main">
  <p:tag name="THINKCELLSHAPEDONOTDELETE" val="pkMPItYPR3UKZhdKw4eBxTA"/>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kw0qQ2Y0sEuftlP7H1PkHg"/>
</p:tagLst>
</file>

<file path=ppt/tags/tag1030.xml><?xml version="1.0" encoding="utf-8"?>
<p:tagLst xmlns:a="http://schemas.openxmlformats.org/drawingml/2006/main" xmlns:r="http://schemas.openxmlformats.org/officeDocument/2006/relationships" xmlns:p="http://schemas.openxmlformats.org/presentationml/2006/main">
  <p:tag name="THINKCELLSHAPEDONOTDELETE" val="pFN1ZXRkp40K9QOSeAEuNAw"/>
</p:tagLst>
</file>

<file path=ppt/tags/tag1031.xml><?xml version="1.0" encoding="utf-8"?>
<p:tagLst xmlns:a="http://schemas.openxmlformats.org/drawingml/2006/main" xmlns:r="http://schemas.openxmlformats.org/officeDocument/2006/relationships" xmlns:p="http://schemas.openxmlformats.org/presentationml/2006/main">
  <p:tag name="THINKCELLSHAPEDONOTDELETE" val="p2S9i_W0or0mpbuEUf4QNbw"/>
</p:tagLst>
</file>

<file path=ppt/tags/tag1032.xml><?xml version="1.0" encoding="utf-8"?>
<p:tagLst xmlns:a="http://schemas.openxmlformats.org/drawingml/2006/main" xmlns:r="http://schemas.openxmlformats.org/officeDocument/2006/relationships" xmlns:p="http://schemas.openxmlformats.org/presentationml/2006/main">
  <p:tag name="THINKCELLSHAPEDONOTDELETE" val="phHwCysMXqUua2Sw5yHYJbg"/>
</p:tagLst>
</file>

<file path=ppt/tags/tag1033.xml><?xml version="1.0" encoding="utf-8"?>
<p:tagLst xmlns:a="http://schemas.openxmlformats.org/drawingml/2006/main" xmlns:r="http://schemas.openxmlformats.org/officeDocument/2006/relationships" xmlns:p="http://schemas.openxmlformats.org/presentationml/2006/main">
  <p:tag name="THINKCELLSHAPEDONOTDELETE" val="pPHbyKcGsvkqS.8lx81xa9g"/>
</p:tagLst>
</file>

<file path=ppt/tags/tag1034.xml><?xml version="1.0" encoding="utf-8"?>
<p:tagLst xmlns:a="http://schemas.openxmlformats.org/drawingml/2006/main" xmlns:r="http://schemas.openxmlformats.org/officeDocument/2006/relationships" xmlns:p="http://schemas.openxmlformats.org/presentationml/2006/main">
  <p:tag name="THINKCELLSHAPEDONOTDELETE" val="pGO4CSXTR0UqjsUmVIpS7U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7ChZrEq0NUivG.ZgK4Jw7Q"/>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uigB8wxWskm0qRkwvZCytQ"/>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LMlKIfYPOUOglp7cgWpo.Q"/>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OARlHvdfBUy0r8SL9ySLN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UufaSd4ALUCqinzlmKzdO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rIlfH5y6WEeAO85HOxalGQ"/>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2__VBvv1GEKA3SRGWM4Zdw"/>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R3qPr8atjka3DawQBr5n3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0JXDXMAN1UGMAZN_DJA1_A"/>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5aS2ECEN5U6H1pnaztxiQA"/>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4No__EK7qUO5WP_T.mURfw"/>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1VybpXJ1wEipbzgeBgz14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X01KxRRkvUO_E60NlsUc_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bXHArHj1sEmDT_.3jGTlu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1RQk2lGLaUWKX005a61QSg"/>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qxQh4vK9ykWuRlPwHgZ3XQ"/>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BR5n_GaM40KcUIlAqlLwiQ"/>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1WAyoaBCtEqUDhFizv8ahA"/>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zAR9xDqBX06fXWYC84Vm_Q"/>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WoZ8FYmGJUi6bsT9MKqjG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ctqpM6uVEEa0u6IPfSRhhA"/>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r7Ret46DlUqKi0eagotlKA"/>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TmvuOZs71E22QhJ6bbQkk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6GjVEoPoT0uX1pLXkWtkA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WHGI0Kr8Yky1XL8oAZefIw"/>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rHOLjifBmEm2LAm0W5IsQw"/>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08EUokxfaUOBLPTqebFj1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hYkRO.IY4EOL85YCwAjGAQ"/>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OatphPjzjEu7nw4jHgzkFg"/>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QrAz1OvlRUaJLhAOPX92HA"/>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77pRhugyKEuG21N3yYY0QQ"/>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jHiLTQEWakq8FfJ3.wyjO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Tf8zyMkr6UuAlkTsWlkTOw"/>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LOYJG3UhnkaDYjBw.vHnXA"/>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nO.htUpLE0eQngqsT0T.pQ"/>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kMPItYPR3UKZhdKw4eBxT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FN1ZXRkp40K9QOSeAEuNAw"/>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2S9i_W0or0mpbuEUf4QNbw"/>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hHwCysMXqUua2Sw5yHYJbg"/>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PHbyKcGsvkqS.8lx81xa9g"/>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GO4CSXTR0UqjsUmVIpS7Uw"/>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gZ8tuT6z_kerQX.dvFoCAA"/>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dPcCoqJzd0KMVk.jOj3aRA"/>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GtJm2AY8G0CAc5mk22RIqw"/>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JwVjubVuW0St1HCEUF0.tQ"/>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llCa_r8jjEyJiIbm_MaMvg"/>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0rKF.h1Qg021ByyigrcTOQ"/>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s_VrsSWKG0.UnieU2B52gg"/>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bGZHT7nk802QgvcXzfn59Q"/>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1tAgleQrlkyo17Yftq7pDw"/>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rIlfH5y6WEeAO85HOxalG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M8vFgNWIdEG8VHNqFgkWjQ"/>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6GjVEoPoT0uX1pLXkWtkAQ"/>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Tf8zyMkr6UuAlkTsWlkTOw"/>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gZ8tuT6z_kerQX.dvFoCAA"/>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M8vFgNWIdEG8VHNqFgkWjQ"/>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Hci8QEfV8EeqT77PL3EPDg"/>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my2etA3hykmUidAG.sAGmQ"/>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DbZ.I0pnCUSJ.7PjVmhV_A"/>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fVXgoswIMkKYscYb2PUbW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Hci8QEfV8EeqT77PL3EPDg"/>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uKAf6.yiBk.B6ENGx5oQsg"/>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vvM6zwznlkGyRYdzb15wGA"/>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dnp5atvB202wwDKQbAafxQ"/>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9lqwCd17qk6EvKT6aSyXzA"/>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NZp2ROCPrUqpTpr7mWlWMQ"/>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KicZxa.askq.HBj7WPQq3A"/>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RNLcjRK5dkCIVgI0x12dnw"/>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VnY0urDPf0GsZSN2ZAAMz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f4Qaq0jZNECWiyLlbMpyRw"/>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p0ZCh4.AFkOZ_3WuxZa9Gw"/>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YKfyFuv6c0WCHqU_aknBdQ"/>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UVLfEzXeXk23ojLYlQJF6g"/>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az6V_rMWMU2Hsi9WGrTGkg"/>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oxjYY2yjwEubzenMosuYPg"/>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9mVAkPZknUSluobPDfajag"/>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GloQPerdekyR_aHYtfbtHQ"/>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RTQ9SgHozUGdF42ViiLPU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my2etA3hykmUidAG.sAGmQ"/>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Lydt1RAufEC2Oooefq5UUg"/>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_kstudp2nE.MEsGdLgAvMA"/>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bXRD65o0D0GFddoi9OZFvA"/>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XpF8x3y_mk.7X5dGGc63cw"/>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CBLA_CGzTEKp_F1tmkHwwQ"/>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ROo8G64zGkKuA9Of3vb1TA"/>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CiIzzvVZl0yCiago.jvJqw"/>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x7HdmBbreUqd5CCuy6fGV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dPcCoqJzd0KMVk.jOj3aR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DbZ.I0pnCUSJ.7PjVmhV_A"/>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JDm.Jc5qL0C8b.KDEoZoBw"/>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FOuUR8PuUEOol.18EzXc_w"/>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Ox7vp82_z0iHZVYpzenjHA"/>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OYDIn4eA3028iYg4tqi_ng"/>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uKAxCXKGOkKQW1miIihTyA"/>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RrkP94TlFkeTF8ffQuMWTQ"/>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feZMBdj9ekWAWaC2TjU29Q"/>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O.EQMEHPZkiWU.DlRLvF6A"/>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VMKzAjEM4UGxv5H0WjKQ7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fVXgoswIMkKYscYb2PUbWg"/>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mZumaKAFKkOw_muMbrhAsw"/>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pBPYTU7tC2UO0Es59XT7Mdw"/>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1751gegxW0OVYIiU4KC7aA"/>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p3iwFxifOyUiF90sZdK1MGA"/>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pI3HuJ9aGp0eKlNQhVarz5g"/>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ppNl2qzRu0kWUgQ1PvJ9JoA"/>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p8sMiwAqcU0KwYu97qUEj7w"/>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pnPbXQ8vvqEqk7DvYxgaGwg"/>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p8MuGUFg2NEWFV0d0uAoxZ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uKAf6.yiBk.B6ENGx5oQsg"/>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pGkGmkoeg8km6sdkwNan2sg"/>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pOhrl7dyKJUy.5RAwoOiSug"/>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p.FMqo5.zRE.eUEhU10YwJg"/>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p4feqtpDTo0qZFVdzMQLf9g"/>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p5anSF14Duk.Br4Sz4H1ehw"/>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pYgPn91WJtE6ouASUZXlJHQ"/>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h2K3PqkkvEqedg3OK5yFEg"/>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CTt3RTG1PkKy6kdFwNGybw"/>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2r1L4_SU8k2ttlC1q8VY5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vvM6zwznlkGyRYdzb15wGA"/>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pIt3YuIFQXkia.AjEqaEGAg"/>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pvOyayumntEO1PI7xkgowqg"/>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phlBCGw6Mh0Oc3FLj3U02jA"/>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pw03OIVGN0k.w_SefUBkeQQ"/>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pHwEOJVrsuEaIeWrxocez4w"/>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phAClbKWWFEmTqLVlWOklNg"/>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pYSJ9tQjJmkSEBDp9q0ciSQ"/>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poyDDSW5RzEGXU6qgUjSgE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p_VPST9ZAXEukQFtj4NytJw"/>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plpTEvRhBRE66jTeBQ9kLRw"/>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pn1Spszxw1EayFPN5otMTZg"/>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p0PDuOUCUOE6s1jLDpXDGtw"/>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p9LV.xo8JUk2mT3Q13JH2Mg"/>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p8j1deYp6p0yM8mKM54sCsg"/>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po6gyJgzEeka.LZSKHmEuxQ"/>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pZYDd3MX9qEms6Km6B43jAg"/>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pkw0qQ2Y0sEuftlP7H1PkH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dnp5atvB202wwDKQbAafxQ"/>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p7ChZrEq0NUivG.ZgK4Jw7Q"/>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puigB8wxWskm0qRkwvZCytQ"/>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pLMlKIfYPOUOglp7cgWpo.Q"/>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pOARlHvdfBUy0r8SL9ySLNw"/>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pUufaSd4ALUCqinzlmKzdOg"/>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p2__VBvv1GEKA3SRGWM4Zdw"/>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pR3qPr8atjka3DawQBr5n3g"/>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p0JXDXMAN1UGMAZN_DJA1_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9lqwCd17qk6EvKT6aSyXzA"/>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p5aS2ECEN5U6H1pnaztxiQA"/>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p4No__EK7qUO5WP_T.mURfw"/>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p1VybpXJ1wEipbzgeBgz14g"/>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pX01KxRRkvUO_E60NlsUc_w"/>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pbXHArHj1sEmDT_.3jGTluQ"/>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p1RQk2lGLaUWKX005a61QSg"/>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pqxQh4vK9ykWuRlPwHgZ3XQ"/>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pBR5n_GaM40KcUIlAqlLwiQ"/>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p1WAyoaBCtEqUDhFizv8ah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NZp2ROCPrUqpTpr7mWlWMQ"/>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pzAR9xDqBX06fXWYC84Vm_Q"/>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pWoZ8FYmGJUi6bsT9MKqjGw"/>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pctqpM6uVEEa0u6IPfSRhhA"/>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pr7Ret46DlUqKi0eagotlKA"/>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pTmvuOZs71E22QhJ6bbQkkQ"/>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pWHGI0Kr8Yky1XL8oAZefIw"/>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prHOLjifBmEm2LAm0W5IsQw"/>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p08EUokxfaUOBLPTqebFj1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KicZxa.askq.HBj7WPQq3A"/>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phYkRO.IY4EOL85YCwAjGAQ"/>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pOatphPjzjEu7nw4jHgzkFg"/>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pQrAz1OvlRUaJLhAOPX92HA"/>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p77pRhugyKEuG21N3yYY0QQ"/>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pjHiLTQEWakq8FfJ3.wyjOA"/>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pLOYJG3UhnkaDYjBw.vHnXA"/>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pnO.htUpLE0eQngqsT0T.pQ"/>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pkMPItYPR3UKZhdKw4eBxT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RNLcjRK5dkCIVgI0x12dnw"/>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pFN1ZXRkp40K9QOSeAEuNAw"/>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p2S9i_W0or0mpbuEUf4QNbw"/>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phHwCysMXqUua2Sw5yHYJbg"/>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pPHbyKcGsvkqS.8lx81xa9g"/>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pGO4CSXTR0UqjsUmVIpS7Uw"/>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pdPcCoqJzd0KMVk.jOj3aRA"/>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pGtJm2AY8G0CAc5mk22RIqw"/>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pJwVjubVuW0St1HCEUF0.tQ"/>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pllCa_r8jjEyJiIbm_MaMv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GtJm2AY8G0CAc5mk22RIq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p0rKF.h1Qg021ByyigrcTOQ"/>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ps_VrsSWKG0.UnieU2B52gg"/>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pbGZHT7nk802QgvcXzfn59Q"/>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p1tAgleQrlkyo17Yftq7pDw"/>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prIlfH5y6WEeAO85HOxalGQ"/>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p6GjVEoPoT0uX1pLXkWtkAQ"/>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pTf8zyMkr6UuAlkTsWlkTOw"/>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pgZ8tuT6z_kerQX.dvFoCA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VnY0urDPf0GsZSN2ZAAMzg"/>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pM8vFgNWIdEG8VHNqFgkWjQ"/>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pHci8QEfV8EeqT77PL3EPDg"/>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pmy2etA3hykmUidAG.sAGmQ"/>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pDbZ.I0pnCUSJ.7PjVmhV_A"/>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pfVXgoswIMkKYscYb2PUbWg"/>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puKAf6.yiBk.B6ENGx5oQsg"/>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pvvM6zwznlkGyRYdzb15wGA"/>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pdnp5atvB202wwDKQbAafx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f4Qaq0jZNECWiyLlbMpyRw"/>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p9lqwCd17qk6EvKT6aSyXzA"/>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pNZp2ROCPrUqpTpr7mWlWMQ"/>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pKicZxa.askq.HBj7WPQq3A"/>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pRNLcjRK5dkCIVgI0x12dnw"/>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pVnY0urDPf0GsZSN2ZAAMzg"/>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pf4Qaq0jZNECWiyLlbMpyRw"/>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pp0ZCh4.AFkOZ_3WuxZa9Gw"/>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pYKfyFuv6c0WCHqU_aknBdQ"/>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pUVLfEzXeXk23ojLYlQJF6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p0ZCh4.AFkOZ_3WuxZa9Gw"/>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paz6V_rMWMU2Hsi9WGrTGkg"/>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poxjYY2yjwEubzenMosuYPg"/>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p9mVAkPZknUSluobPDfajag"/>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pGloQPerdekyR_aHYtfbtHQ"/>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pRTQ9SgHozUGdF42ViiLPUA"/>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pLydt1RAufEC2Oooefq5UUg"/>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p_kstudp2nE.MEsGdLgAvMA"/>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pbXRD65o0D0GFddoi9OZFv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YKfyFuv6c0WCHqU_aknBdQ"/>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pXpF8x3y_mk.7X5dGGc63cw"/>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pCBLA_CGzTEKp_F1tmkHwwQ"/>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pROo8G64zGkKuA9Of3vb1TA"/>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pCiIzzvVZl0yCiago.jvJqw"/>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pmZumaKAFKkOw_muMbrhAsw"/>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px7HdmBbreUqd5CCuy6fGVA"/>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pJDm.Jc5qL0C8b.KDEoZoBw"/>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pFOuUR8PuUEOol.18EzXc_w"/>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pOx7vp82_z0iHZVYpzenjH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UVLfEzXeXk23ojLYlQJF6g"/>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pOYDIn4eA3028iYg4tqi_ng"/>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puKAxCXKGOkKQW1miIihTyA"/>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pmZumaKAFKkOw_muMbrhAsw"/>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pRrkP94TlFkeTF8ffQuMWTQ"/>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pfeZMBdj9ekWAWaC2TjU29Q"/>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pO.EQMEHPZkiWU.DlRLvF6A"/>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pVMKzAjEM4UGxv5H0WjKQ7Q"/>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pBPYTU7tC2UO0Es59XT7Mdw"/>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p1751gegxW0OVYIiU4KC7a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p3iwFxifOyUiF90sZdK1MGA"/>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pmZumaKAFKkOw_muMbrhAsw"/>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pI3HuJ9aGp0eKlNQhVarz5g"/>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ppNl2qzRu0kWUgQ1PvJ9JoA"/>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p8sMiwAqcU0KwYu97qUEj7w"/>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p8MuGUFg2NEWFV0d0uAoxZA"/>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pGkGmkoeg8km6sdkwNan2sg"/>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pOhrl7dyKJUy.5RAwoOiSug"/>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pmZumaKAFKkOw_muMbrhAs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az6V_rMWMU2Hsi9WGrTGkg"/>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p.FMqo5.zRE.eUEhU10YwJg"/>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p4feqtpDTo0qZFVdzMQLf9g"/>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p5anSF14Duk.Br4Sz4H1ehw"/>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pYgPn91WJtE6ouASUZXlJHQ"/>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ph2K3PqkkvEqedg3OK5yFEg"/>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pCTt3RTG1PkKy6kdFwNGybw"/>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p2r1L4_SU8k2ttlC1q8VY5Q"/>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pIt3YuIFQXkia.AjEqaEGA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oxjYY2yjwEubzenMosuYPg"/>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pvOyayumntEO1PI7xkgowqg"/>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phlBCGw6Mh0Oc3FLj3U02jA"/>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pw03OIVGN0k.w_SefUBkeQQ"/>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pHwEOJVrsuEaIeWrxocez4w"/>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phAClbKWWFEmTqLVlWOklNg"/>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pYSJ9tQjJmkSEBDp9q0ciSQ"/>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poyDDSW5RzEGXU6qgUjSgEw"/>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p_VPST9ZAXEukQFtj4NytJw"/>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plpTEvRhBRE66jTeBQ9kLR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9mVAkPZknUSluobPDfajag"/>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pn1Spszxw1EayFPN5otMTZg"/>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p0PDuOUCUOE6s1jLDpXDGtw"/>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p9LV.xo8JUk2mT3Q13JH2Mg"/>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p8j1deYp6p0yM8mKM54sCsg"/>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po6gyJgzEeka.LZSKHmEuxQ"/>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pZYDd3MX9qEms6Km6B43jAg"/>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pkw0qQ2Y0sEuftlP7H1PkHg"/>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p7ChZrEq0NUivG.ZgK4Jw7Q"/>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puigB8wxWskm0qRkwvZCyt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JwVjubVuW0St1HCEUF0.t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GloQPerdekyR_aHYtfbtHQ"/>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pLMlKIfYPOUOglp7cgWpo.Q"/>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pOARlHvdfBUy0r8SL9ySLNw"/>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pUufaSd4ALUCqinzlmKzdOg"/>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p2__VBvv1GEKA3SRGWM4Zdw"/>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pR3qPr8atjka3DawQBr5n3g"/>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p0JXDXMAN1UGMAZN_DJA1_A"/>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p5aS2ECEN5U6H1pnaztxiQA"/>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p4No__EK7qUO5WP_T.mURf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RTQ9SgHozUGdF42ViiLPUA"/>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p1VybpXJ1wEipbzgeBgz14g"/>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pX01KxRRkvUO_E60NlsUc_w"/>
</p:tagLst>
</file>

<file path=ppt/tags/tag4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pbXHArHj1sEmDT_.3jGTluQ"/>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p1RQk2lGLaUWKX005a61QSg"/>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pqxQh4vK9ykWuRlPwHgZ3XQ"/>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pBR5n_GaM40KcUIlAqlLwiQ"/>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p1WAyoaBCtEqUDhFizv8ahA"/>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pzAR9xDqBX06fXWYC84Vm_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pWoZ8FYmGJUi6bsT9MKqjGw"/>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pctqpM6uVEEa0u6IPfSRhhA"/>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pr7Ret46DlUqKi0eagotlKA"/>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pTmvuOZs71E22QhJ6bbQkkQ"/>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pWHGI0Kr8Yky1XL8oAZefIw"/>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prHOLjifBmEm2LAm0W5IsQw"/>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p08EUokxfaUOBLPTqebFj1g"/>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phYkRO.IY4EOL85YCwAjGAQ"/>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Lydt1RAufEC2Oooefq5UUg"/>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pOatphPjzjEu7nw4jHgzkFg"/>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pQrAz1OvlRUaJLhAOPX92HA"/>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p77pRhugyKEuG21N3yYY0QQ"/>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pjHiLTQEWakq8FfJ3.wyjOA"/>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pLOYJG3UhnkaDYjBw.vHnXA"/>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pnO.htUpLE0eQngqsT0T.pQ"/>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pkMPItYPR3UKZhdKw4eBxTA"/>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pFN1ZXRkp40K9QOSeAEuNAw"/>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p2S9i_W0or0mpbuEUf4QNb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_kstudp2nE.MEsGdLgAvMA"/>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phHwCysMXqUua2Sw5yHYJbg"/>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pPHbyKcGsvkqS.8lx81xa9g"/>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pGO4CSXTR0UqjsUmVIpS7Uw"/>
</p:tagLst>
</file>

<file path=ppt/tags/tag4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pdPcCoqJzd0KMVk.jOj3aRA"/>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pGtJm2AY8G0CAc5mk22RIqw"/>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pJwVjubVuW0St1HCEUF0.tQ"/>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pllCa_r8jjEyJiIbm_MaMvg"/>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9.xml><?xml version="1.0" encoding="utf-8"?>
<p:tagLst xmlns:a="http://schemas.openxmlformats.org/drawingml/2006/main" xmlns:r="http://schemas.openxmlformats.org/officeDocument/2006/relationships" xmlns:p="http://schemas.openxmlformats.org/presentationml/2006/main">
  <p:tag name="THINKCELLSHAPEDONOTDELETE" val="p0rKF.h1Qg021ByyigrcTO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bXRD65o0D0GFddoi9OZFvA"/>
</p:tagLst>
</file>

<file path=ppt/tags/tag450.xml><?xml version="1.0" encoding="utf-8"?>
<p:tagLst xmlns:a="http://schemas.openxmlformats.org/drawingml/2006/main" xmlns:r="http://schemas.openxmlformats.org/officeDocument/2006/relationships" xmlns:p="http://schemas.openxmlformats.org/presentationml/2006/main">
  <p:tag name="THINKCELLSHAPEDONOTDELETE" val="ps_VrsSWKG0.UnieU2B52gg"/>
</p:tagLst>
</file>

<file path=ppt/tags/tag451.xml><?xml version="1.0" encoding="utf-8"?>
<p:tagLst xmlns:a="http://schemas.openxmlformats.org/drawingml/2006/main" xmlns:r="http://schemas.openxmlformats.org/officeDocument/2006/relationships" xmlns:p="http://schemas.openxmlformats.org/presentationml/2006/main">
  <p:tag name="THINKCELLSHAPEDONOTDELETE" val="pbGZHT7nk802QgvcXzfn59Q"/>
</p:tagLst>
</file>

<file path=ppt/tags/tag452.xml><?xml version="1.0" encoding="utf-8"?>
<p:tagLst xmlns:a="http://schemas.openxmlformats.org/drawingml/2006/main" xmlns:r="http://schemas.openxmlformats.org/officeDocument/2006/relationships" xmlns:p="http://schemas.openxmlformats.org/presentationml/2006/main">
  <p:tag name="THINKCELLSHAPEDONOTDELETE" val="p1tAgleQrlkyo17Yftq7pDw"/>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prIlfH5y6WEeAO85HOxalGQ"/>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5.xml><?xml version="1.0" encoding="utf-8"?>
<p:tagLst xmlns:a="http://schemas.openxmlformats.org/drawingml/2006/main" xmlns:r="http://schemas.openxmlformats.org/officeDocument/2006/relationships" xmlns:p="http://schemas.openxmlformats.org/presentationml/2006/main">
  <p:tag name="THINKCELLSHAPEDONOTDELETE" val="p6GjVEoPoT0uX1pLXkWtkAQ"/>
</p:tagLst>
</file>

<file path=ppt/tags/tag456.xml><?xml version="1.0" encoding="utf-8"?>
<p:tagLst xmlns:a="http://schemas.openxmlformats.org/drawingml/2006/main" xmlns:r="http://schemas.openxmlformats.org/officeDocument/2006/relationships" xmlns:p="http://schemas.openxmlformats.org/presentationml/2006/main">
  <p:tag name="THINKCELLSHAPEDONOTDELETE" val="pTf8zyMkr6UuAlkTsWlkTOw"/>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pgZ8tuT6z_kerQX.dvFoCAA"/>
</p:tagLst>
</file>

<file path=ppt/tags/tag458.xml><?xml version="1.0" encoding="utf-8"?>
<p:tagLst xmlns:a="http://schemas.openxmlformats.org/drawingml/2006/main" xmlns:r="http://schemas.openxmlformats.org/officeDocument/2006/relationships" xmlns:p="http://schemas.openxmlformats.org/presentationml/2006/main">
  <p:tag name="THINKCELLSHAPEDONOTDELETE" val="pM8vFgNWIdEG8VHNqFgkWjQ"/>
</p:tagLst>
</file>

<file path=ppt/tags/tag459.xml><?xml version="1.0" encoding="utf-8"?>
<p:tagLst xmlns:a="http://schemas.openxmlformats.org/drawingml/2006/main" xmlns:r="http://schemas.openxmlformats.org/officeDocument/2006/relationships" xmlns:p="http://schemas.openxmlformats.org/presentationml/2006/main">
  <p:tag name="THINKCELLSHAPEDONOTDELETE" val="pHci8QEfV8EeqT77PL3EPD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XpF8x3y_mk.7X5dGGc63cw"/>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pmy2etA3hykmUidAG.sAGmQ"/>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pDbZ.I0pnCUSJ.7PjVmhV_A"/>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pfVXgoswIMkKYscYb2PUbWg"/>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puKAf6.yiBk.B6ENGx5oQsg"/>
</p:tagLst>
</file>

<file path=ppt/tags/tag465.xml><?xml version="1.0" encoding="utf-8"?>
<p:tagLst xmlns:a="http://schemas.openxmlformats.org/drawingml/2006/main" xmlns:r="http://schemas.openxmlformats.org/officeDocument/2006/relationships" xmlns:p="http://schemas.openxmlformats.org/presentationml/2006/main">
  <p:tag name="THINKCELLSHAPEDONOTDELETE" val="pvvM6zwznlkGyRYdzb15wGA"/>
</p:tagLst>
</file>

<file path=ppt/tags/tag4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7.xml><?xml version="1.0" encoding="utf-8"?>
<p:tagLst xmlns:a="http://schemas.openxmlformats.org/drawingml/2006/main" xmlns:r="http://schemas.openxmlformats.org/officeDocument/2006/relationships" xmlns:p="http://schemas.openxmlformats.org/presentationml/2006/main">
  <p:tag name="THINKCELLSHAPEDONOTDELETE" val="pdnp5atvB202wwDKQbAafxQ"/>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p9lqwCd17qk6EvKT6aSyXzA"/>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pNZp2ROCPrUqpTpr7mWlWM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CBLA_CGzTEKp_F1tmkHwwQ"/>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pKicZxa.askq.HBj7WPQq3A"/>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pRNLcjRK5dkCIVgI0x12dnw"/>
</p:tagLst>
</file>

<file path=ppt/tags/tag4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3.xml><?xml version="1.0" encoding="utf-8"?>
<p:tagLst xmlns:a="http://schemas.openxmlformats.org/drawingml/2006/main" xmlns:r="http://schemas.openxmlformats.org/officeDocument/2006/relationships" xmlns:p="http://schemas.openxmlformats.org/presentationml/2006/main">
  <p:tag name="THINKCELLSHAPEDONOTDELETE" val="pVnY0urDPf0GsZSN2ZAAMzg"/>
</p:tagLst>
</file>

<file path=ppt/tags/tag474.xml><?xml version="1.0" encoding="utf-8"?>
<p:tagLst xmlns:a="http://schemas.openxmlformats.org/drawingml/2006/main" xmlns:r="http://schemas.openxmlformats.org/officeDocument/2006/relationships" xmlns:p="http://schemas.openxmlformats.org/presentationml/2006/main">
  <p:tag name="THINKCELLSHAPEDONOTDELETE" val="pf4Qaq0jZNECWiyLlbMpyRw"/>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pp0ZCh4.AFkOZ_3WuxZa9Gw"/>
</p:tagLst>
</file>

<file path=ppt/tags/tag476.xml><?xml version="1.0" encoding="utf-8"?>
<p:tagLst xmlns:a="http://schemas.openxmlformats.org/drawingml/2006/main" xmlns:r="http://schemas.openxmlformats.org/officeDocument/2006/relationships" xmlns:p="http://schemas.openxmlformats.org/presentationml/2006/main">
  <p:tag name="THINKCELLSHAPEDONOTDELETE" val="pYKfyFuv6c0WCHqU_aknBdQ"/>
</p:tagLst>
</file>

<file path=ppt/tags/tag477.xml><?xml version="1.0" encoding="utf-8"?>
<p:tagLst xmlns:a="http://schemas.openxmlformats.org/drawingml/2006/main" xmlns:r="http://schemas.openxmlformats.org/officeDocument/2006/relationships" xmlns:p="http://schemas.openxmlformats.org/presentationml/2006/main">
  <p:tag name="THINKCELLSHAPEDONOTDELETE" val="pUVLfEzXeXk23ojLYlQJF6g"/>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9.xml><?xml version="1.0" encoding="utf-8"?>
<p:tagLst xmlns:a="http://schemas.openxmlformats.org/drawingml/2006/main" xmlns:r="http://schemas.openxmlformats.org/officeDocument/2006/relationships" xmlns:p="http://schemas.openxmlformats.org/presentationml/2006/main">
  <p:tag name="THINKCELLSHAPEDONOTDELETE" val="paz6V_rMWMU2Hsi9WGrTGk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ROo8G64zGkKuA9Of3vb1TA"/>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poxjYY2yjwEubzenMosuYPg"/>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p9mVAkPZknUSluobPDfajag"/>
</p:tagLst>
</file>

<file path=ppt/tags/tag482.xml><?xml version="1.0" encoding="utf-8"?>
<p:tagLst xmlns:a="http://schemas.openxmlformats.org/drawingml/2006/main" xmlns:r="http://schemas.openxmlformats.org/officeDocument/2006/relationships" xmlns:p="http://schemas.openxmlformats.org/presentationml/2006/main">
  <p:tag name="THINKCELLSHAPEDONOTDELETE" val="pGloQPerdekyR_aHYtfbtHQ"/>
</p:tagLst>
</file>

<file path=ppt/tags/tag483.xml><?xml version="1.0" encoding="utf-8"?>
<p:tagLst xmlns:a="http://schemas.openxmlformats.org/drawingml/2006/main" xmlns:r="http://schemas.openxmlformats.org/officeDocument/2006/relationships" xmlns:p="http://schemas.openxmlformats.org/presentationml/2006/main">
  <p:tag name="THINKCELLSHAPEDONOTDELETE" val="pRTQ9SgHozUGdF42ViiLPUA"/>
</p:tagLst>
</file>

<file path=ppt/tags/tag4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pLydt1RAufEC2Oooefq5UUg"/>
</p:tagLst>
</file>

<file path=ppt/tags/tag486.xml><?xml version="1.0" encoding="utf-8"?>
<p:tagLst xmlns:a="http://schemas.openxmlformats.org/drawingml/2006/main" xmlns:r="http://schemas.openxmlformats.org/officeDocument/2006/relationships" xmlns:p="http://schemas.openxmlformats.org/presentationml/2006/main">
  <p:tag name="THINKCELLSHAPEDONOTDELETE" val="p_kstudp2nE.MEsGdLgAvMA"/>
</p:tagLst>
</file>

<file path=ppt/tags/tag487.xml><?xml version="1.0" encoding="utf-8"?>
<p:tagLst xmlns:a="http://schemas.openxmlformats.org/drawingml/2006/main" xmlns:r="http://schemas.openxmlformats.org/officeDocument/2006/relationships" xmlns:p="http://schemas.openxmlformats.org/presentationml/2006/main">
  <p:tag name="THINKCELLSHAPEDONOTDELETE" val="pbXRD65o0D0GFddoi9OZFvA"/>
</p:tagLst>
</file>

<file path=ppt/tags/tag488.xml><?xml version="1.0" encoding="utf-8"?>
<p:tagLst xmlns:a="http://schemas.openxmlformats.org/drawingml/2006/main" xmlns:r="http://schemas.openxmlformats.org/officeDocument/2006/relationships" xmlns:p="http://schemas.openxmlformats.org/presentationml/2006/main">
  <p:tag name="THINKCELLSHAPEDONOTDELETE" val="pXpF8x3y_mk.7X5dGGc63cw"/>
</p:tagLst>
</file>

<file path=ppt/tags/tag489.xml><?xml version="1.0" encoding="utf-8"?>
<p:tagLst xmlns:a="http://schemas.openxmlformats.org/drawingml/2006/main" xmlns:r="http://schemas.openxmlformats.org/officeDocument/2006/relationships" xmlns:p="http://schemas.openxmlformats.org/presentationml/2006/main">
  <p:tag name="THINKCELLSHAPEDONOTDELETE" val="pCBLA_CGzTEKp_F1tmkHww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CiIzzvVZl0yCiago.jvJqw"/>
</p:tagLst>
</file>

<file path=ppt/tags/tag490.xml><?xml version="1.0" encoding="utf-8"?>
<p:tagLst xmlns:a="http://schemas.openxmlformats.org/drawingml/2006/main" xmlns:r="http://schemas.openxmlformats.org/officeDocument/2006/relationships" xmlns:p="http://schemas.openxmlformats.org/presentationml/2006/main">
  <p:tag name="THINKCELLSHAPEDONOTDELETE" val="pROo8G64zGkKuA9Of3vb1TA"/>
</p:tagLst>
</file>

<file path=ppt/tags/tag491.xml><?xml version="1.0" encoding="utf-8"?>
<p:tagLst xmlns:a="http://schemas.openxmlformats.org/drawingml/2006/main" xmlns:r="http://schemas.openxmlformats.org/officeDocument/2006/relationships" xmlns:p="http://schemas.openxmlformats.org/presentationml/2006/main">
  <p:tag name="THINKCELLSHAPEDONOTDELETE" val="pCiIzzvVZl0yCiago.jvJqw"/>
</p:tagLst>
</file>

<file path=ppt/tags/tag492.xml><?xml version="1.0" encoding="utf-8"?>
<p:tagLst xmlns:a="http://schemas.openxmlformats.org/drawingml/2006/main" xmlns:r="http://schemas.openxmlformats.org/officeDocument/2006/relationships" xmlns:p="http://schemas.openxmlformats.org/presentationml/2006/main">
  <p:tag name="THINKCELLSHAPEDONOTDELETE" val="pmZumaKAFKkOw_muMbrhAsw"/>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4.xml><?xml version="1.0" encoding="utf-8"?>
<p:tagLst xmlns:a="http://schemas.openxmlformats.org/drawingml/2006/main" xmlns:r="http://schemas.openxmlformats.org/officeDocument/2006/relationships" xmlns:p="http://schemas.openxmlformats.org/presentationml/2006/main">
  <p:tag name="THINKCELLSHAPEDONOTDELETE" val="px7HdmBbreUqd5CCuy6fGVA"/>
</p:tagLst>
</file>

<file path=ppt/tags/tag495.xml><?xml version="1.0" encoding="utf-8"?>
<p:tagLst xmlns:a="http://schemas.openxmlformats.org/drawingml/2006/main" xmlns:r="http://schemas.openxmlformats.org/officeDocument/2006/relationships" xmlns:p="http://schemas.openxmlformats.org/presentationml/2006/main">
  <p:tag name="THINKCELLSHAPEDONOTDELETE" val="pJDm.Jc5qL0C8b.KDEoZoBw"/>
</p:tagLst>
</file>

<file path=ppt/tags/tag496.xml><?xml version="1.0" encoding="utf-8"?>
<p:tagLst xmlns:a="http://schemas.openxmlformats.org/drawingml/2006/main" xmlns:r="http://schemas.openxmlformats.org/officeDocument/2006/relationships" xmlns:p="http://schemas.openxmlformats.org/presentationml/2006/main">
  <p:tag name="THINKCELLSHAPEDONOTDELETE" val="pFOuUR8PuUEOol.18EzXc_w"/>
</p:tagLst>
</file>

<file path=ppt/tags/tag497.xml><?xml version="1.0" encoding="utf-8"?>
<p:tagLst xmlns:a="http://schemas.openxmlformats.org/drawingml/2006/main" xmlns:r="http://schemas.openxmlformats.org/officeDocument/2006/relationships" xmlns:p="http://schemas.openxmlformats.org/presentationml/2006/main">
  <p:tag name="THINKCELLSHAPEDONOTDELETE" val="pOx7vp82_z0iHZVYpzenjHA"/>
</p:tagLst>
</file>

<file path=ppt/tags/tag498.xml><?xml version="1.0" encoding="utf-8"?>
<p:tagLst xmlns:a="http://schemas.openxmlformats.org/drawingml/2006/main" xmlns:r="http://schemas.openxmlformats.org/officeDocument/2006/relationships" xmlns:p="http://schemas.openxmlformats.org/presentationml/2006/main">
  <p:tag name="THINKCELLSHAPEDONOTDELETE" val="pOYDIn4eA3028iYg4tqi_ng"/>
</p:tagLst>
</file>

<file path=ppt/tags/tag499.xml><?xml version="1.0" encoding="utf-8"?>
<p:tagLst xmlns:a="http://schemas.openxmlformats.org/drawingml/2006/main" xmlns:r="http://schemas.openxmlformats.org/officeDocument/2006/relationships" xmlns:p="http://schemas.openxmlformats.org/presentationml/2006/main">
  <p:tag name="THINKCELLSHAPEDONOTDELETE" val="puKAxCXKGOkKQW1miIihTy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llCa_r8jjEyJiIbm_MaMv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mZumaKAFKkOw_muMbrhAsw"/>
</p:tagLst>
</file>

<file path=ppt/tags/tag500.xml><?xml version="1.0" encoding="utf-8"?>
<p:tagLst xmlns:a="http://schemas.openxmlformats.org/drawingml/2006/main" xmlns:r="http://schemas.openxmlformats.org/officeDocument/2006/relationships" xmlns:p="http://schemas.openxmlformats.org/presentationml/2006/main">
  <p:tag name="THINKCELLSHAPEDONOTDELETE" val="pmZumaKAFKkOw_muMbrhAsw"/>
</p:tagLst>
</file>

<file path=ppt/tags/tag5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2.xml><?xml version="1.0" encoding="utf-8"?>
<p:tagLst xmlns:a="http://schemas.openxmlformats.org/drawingml/2006/main" xmlns:r="http://schemas.openxmlformats.org/officeDocument/2006/relationships" xmlns:p="http://schemas.openxmlformats.org/presentationml/2006/main">
  <p:tag name="THINKCELLSHAPEDONOTDELETE" val="pRrkP94TlFkeTF8ffQuMWTQ"/>
</p:tagLst>
</file>

<file path=ppt/tags/tag503.xml><?xml version="1.0" encoding="utf-8"?>
<p:tagLst xmlns:a="http://schemas.openxmlformats.org/drawingml/2006/main" xmlns:r="http://schemas.openxmlformats.org/officeDocument/2006/relationships" xmlns:p="http://schemas.openxmlformats.org/presentationml/2006/main">
  <p:tag name="THINKCELLSHAPEDONOTDELETE" val="pfeZMBdj9ekWAWaC2TjU29Q"/>
</p:tagLst>
</file>

<file path=ppt/tags/tag504.xml><?xml version="1.0" encoding="utf-8"?>
<p:tagLst xmlns:a="http://schemas.openxmlformats.org/drawingml/2006/main" xmlns:r="http://schemas.openxmlformats.org/officeDocument/2006/relationships" xmlns:p="http://schemas.openxmlformats.org/presentationml/2006/main">
  <p:tag name="THINKCELLSHAPEDONOTDELETE" val="pO.EQMEHPZkiWU.DlRLvF6A"/>
</p:tagLst>
</file>

<file path=ppt/tags/tag505.xml><?xml version="1.0" encoding="utf-8"?>
<p:tagLst xmlns:a="http://schemas.openxmlformats.org/drawingml/2006/main" xmlns:r="http://schemas.openxmlformats.org/officeDocument/2006/relationships" xmlns:p="http://schemas.openxmlformats.org/presentationml/2006/main">
  <p:tag name="THINKCELLSHAPEDONOTDELETE" val="pVMKzAjEM4UGxv5H0WjKQ7Q"/>
</p:tagLst>
</file>

<file path=ppt/tags/tag506.xml><?xml version="1.0" encoding="utf-8"?>
<p:tagLst xmlns:a="http://schemas.openxmlformats.org/drawingml/2006/main" xmlns:r="http://schemas.openxmlformats.org/officeDocument/2006/relationships" xmlns:p="http://schemas.openxmlformats.org/presentationml/2006/main">
  <p:tag name="THINKCELLSHAPEDONOTDELETE" val="pBPYTU7tC2UO0Es59XT7Mdw"/>
</p:tagLst>
</file>

<file path=ppt/tags/tag507.xml><?xml version="1.0" encoding="utf-8"?>
<p:tagLst xmlns:a="http://schemas.openxmlformats.org/drawingml/2006/main" xmlns:r="http://schemas.openxmlformats.org/officeDocument/2006/relationships" xmlns:p="http://schemas.openxmlformats.org/presentationml/2006/main">
  <p:tag name="THINKCELLSHAPEDONOTDELETE" val="p1751gegxW0OVYIiU4KC7aA"/>
</p:tagLst>
</file>

<file path=ppt/tags/tag508.xml><?xml version="1.0" encoding="utf-8"?>
<p:tagLst xmlns:a="http://schemas.openxmlformats.org/drawingml/2006/main" xmlns:r="http://schemas.openxmlformats.org/officeDocument/2006/relationships" xmlns:p="http://schemas.openxmlformats.org/presentationml/2006/main">
  <p:tag name="THINKCELLSHAPEDONOTDELETE" val="p3iwFxifOyUiF90sZdK1MGA"/>
</p:tagLst>
</file>

<file path=ppt/tags/tag509.xml><?xml version="1.0" encoding="utf-8"?>
<p:tagLst xmlns:a="http://schemas.openxmlformats.org/drawingml/2006/main" xmlns:r="http://schemas.openxmlformats.org/officeDocument/2006/relationships" xmlns:p="http://schemas.openxmlformats.org/presentationml/2006/main">
  <p:tag name="THINKCELLSHAPEDONOTDELETE" val="pmZumaKAFKkOw_muMbrhAs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1.xml><?xml version="1.0" encoding="utf-8"?>
<p:tagLst xmlns:a="http://schemas.openxmlformats.org/drawingml/2006/main" xmlns:r="http://schemas.openxmlformats.org/officeDocument/2006/relationships" xmlns:p="http://schemas.openxmlformats.org/presentationml/2006/main">
  <p:tag name="THINKCELLSHAPEDONOTDELETE" val="pI3HuJ9aGp0eKlNQhVarz5g"/>
</p:tagLst>
</file>

<file path=ppt/tags/tag512.xml><?xml version="1.0" encoding="utf-8"?>
<p:tagLst xmlns:a="http://schemas.openxmlformats.org/drawingml/2006/main" xmlns:r="http://schemas.openxmlformats.org/officeDocument/2006/relationships" xmlns:p="http://schemas.openxmlformats.org/presentationml/2006/main">
  <p:tag name="THINKCELLSHAPEDONOTDELETE" val="ppNl2qzRu0kWUgQ1PvJ9JoA"/>
</p:tagLst>
</file>

<file path=ppt/tags/tag513.xml><?xml version="1.0" encoding="utf-8"?>
<p:tagLst xmlns:a="http://schemas.openxmlformats.org/drawingml/2006/main" xmlns:r="http://schemas.openxmlformats.org/officeDocument/2006/relationships" xmlns:p="http://schemas.openxmlformats.org/presentationml/2006/main">
  <p:tag name="THINKCELLSHAPEDONOTDELETE" val="p8sMiwAqcU0KwYu97qUEj7w"/>
</p:tagLst>
</file>

<file path=ppt/tags/tag514.xml><?xml version="1.0" encoding="utf-8"?>
<p:tagLst xmlns:a="http://schemas.openxmlformats.org/drawingml/2006/main" xmlns:r="http://schemas.openxmlformats.org/officeDocument/2006/relationships" xmlns:p="http://schemas.openxmlformats.org/presentationml/2006/main">
  <p:tag name="THINKCELLSHAPEDONOTDELETE" val="p8MuGUFg2NEWFV0d0uAoxZA"/>
</p:tagLst>
</file>

<file path=ppt/tags/tag515.xml><?xml version="1.0" encoding="utf-8"?>
<p:tagLst xmlns:a="http://schemas.openxmlformats.org/drawingml/2006/main" xmlns:r="http://schemas.openxmlformats.org/officeDocument/2006/relationships" xmlns:p="http://schemas.openxmlformats.org/presentationml/2006/main">
  <p:tag name="THINKCELLSHAPEDONOTDELETE" val="pGkGmkoeg8km6sdkwNan2sg"/>
</p:tagLst>
</file>

<file path=ppt/tags/tag516.xml><?xml version="1.0" encoding="utf-8"?>
<p:tagLst xmlns:a="http://schemas.openxmlformats.org/drawingml/2006/main" xmlns:r="http://schemas.openxmlformats.org/officeDocument/2006/relationships" xmlns:p="http://schemas.openxmlformats.org/presentationml/2006/main">
  <p:tag name="THINKCELLSHAPEDONOTDELETE" val="pOhrl7dyKJUy.5RAwoOiSug"/>
</p:tagLst>
</file>

<file path=ppt/tags/tag517.xml><?xml version="1.0" encoding="utf-8"?>
<p:tagLst xmlns:a="http://schemas.openxmlformats.org/drawingml/2006/main" xmlns:r="http://schemas.openxmlformats.org/officeDocument/2006/relationships" xmlns:p="http://schemas.openxmlformats.org/presentationml/2006/main">
  <p:tag name="THINKCELLSHAPEDONOTDELETE" val="pmZumaKAFKkOw_muMbrhAsw"/>
</p:tagLst>
</file>

<file path=ppt/tags/tag5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9.xml><?xml version="1.0" encoding="utf-8"?>
<p:tagLst xmlns:a="http://schemas.openxmlformats.org/drawingml/2006/main" xmlns:r="http://schemas.openxmlformats.org/officeDocument/2006/relationships" xmlns:p="http://schemas.openxmlformats.org/presentationml/2006/main">
  <p:tag name="THINKCELLSHAPEDONOTDELETE" val="p.FMqo5.zRE.eUEhU10YwJ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x7HdmBbreUqd5CCuy6fGVA"/>
</p:tagLst>
</file>

<file path=ppt/tags/tag520.xml><?xml version="1.0" encoding="utf-8"?>
<p:tagLst xmlns:a="http://schemas.openxmlformats.org/drawingml/2006/main" xmlns:r="http://schemas.openxmlformats.org/officeDocument/2006/relationships" xmlns:p="http://schemas.openxmlformats.org/presentationml/2006/main">
  <p:tag name="THINKCELLSHAPEDONOTDELETE" val="p4feqtpDTo0qZFVdzMQLf9g"/>
</p:tagLst>
</file>

<file path=ppt/tags/tag521.xml><?xml version="1.0" encoding="utf-8"?>
<p:tagLst xmlns:a="http://schemas.openxmlformats.org/drawingml/2006/main" xmlns:r="http://schemas.openxmlformats.org/officeDocument/2006/relationships" xmlns:p="http://schemas.openxmlformats.org/presentationml/2006/main">
  <p:tag name="THINKCELLSHAPEDONOTDELETE" val="p5anSF14Duk.Br4Sz4H1ehw"/>
</p:tagLst>
</file>

<file path=ppt/tags/tag522.xml><?xml version="1.0" encoding="utf-8"?>
<p:tagLst xmlns:a="http://schemas.openxmlformats.org/drawingml/2006/main" xmlns:r="http://schemas.openxmlformats.org/officeDocument/2006/relationships" xmlns:p="http://schemas.openxmlformats.org/presentationml/2006/main">
  <p:tag name="THINKCELLSHAPEDONOTDELETE" val="pYgPn91WJtE6ouASUZXlJHQ"/>
</p:tagLst>
</file>

<file path=ppt/tags/tag523.xml><?xml version="1.0" encoding="utf-8"?>
<p:tagLst xmlns:a="http://schemas.openxmlformats.org/drawingml/2006/main" xmlns:r="http://schemas.openxmlformats.org/officeDocument/2006/relationships" xmlns:p="http://schemas.openxmlformats.org/presentationml/2006/main">
  <p:tag name="THINKCELLSHAPEDONOTDELETE" val="ph2K3PqkkvEqedg3OK5yFEg"/>
</p:tagLst>
</file>

<file path=ppt/tags/tag524.xml><?xml version="1.0" encoding="utf-8"?>
<p:tagLst xmlns:a="http://schemas.openxmlformats.org/drawingml/2006/main" xmlns:r="http://schemas.openxmlformats.org/officeDocument/2006/relationships" xmlns:p="http://schemas.openxmlformats.org/presentationml/2006/main">
  <p:tag name="THINKCELLSHAPEDONOTDELETE" val="pCTt3RTG1PkKy6kdFwNGybw"/>
</p:tagLst>
</file>

<file path=ppt/tags/tag525.xml><?xml version="1.0" encoding="utf-8"?>
<p:tagLst xmlns:a="http://schemas.openxmlformats.org/drawingml/2006/main" xmlns:r="http://schemas.openxmlformats.org/officeDocument/2006/relationships" xmlns:p="http://schemas.openxmlformats.org/presentationml/2006/main">
  <p:tag name="THINKCELLSHAPEDONOTDELETE" val="p2r1L4_SU8k2ttlC1q8VY5Q"/>
</p:tagLst>
</file>

<file path=ppt/tags/tag5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7.xml><?xml version="1.0" encoding="utf-8"?>
<p:tagLst xmlns:a="http://schemas.openxmlformats.org/drawingml/2006/main" xmlns:r="http://schemas.openxmlformats.org/officeDocument/2006/relationships" xmlns:p="http://schemas.openxmlformats.org/presentationml/2006/main">
  <p:tag name="THINKCELLSHAPEDONOTDELETE" val="pIt3YuIFQXkia.AjEqaEGAg"/>
</p:tagLst>
</file>

<file path=ppt/tags/tag528.xml><?xml version="1.0" encoding="utf-8"?>
<p:tagLst xmlns:a="http://schemas.openxmlformats.org/drawingml/2006/main" xmlns:r="http://schemas.openxmlformats.org/officeDocument/2006/relationships" xmlns:p="http://schemas.openxmlformats.org/presentationml/2006/main">
  <p:tag name="THINKCELLSHAPEDONOTDELETE" val="pvOyayumntEO1PI7xkgowqg"/>
</p:tagLst>
</file>

<file path=ppt/tags/tag529.xml><?xml version="1.0" encoding="utf-8"?>
<p:tagLst xmlns:a="http://schemas.openxmlformats.org/drawingml/2006/main" xmlns:r="http://schemas.openxmlformats.org/officeDocument/2006/relationships" xmlns:p="http://schemas.openxmlformats.org/presentationml/2006/main">
  <p:tag name="THINKCELLSHAPEDONOTDELETE" val="phlBCGw6Mh0Oc3FLj3U02j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JDm.Jc5qL0C8b.KDEoZoBw"/>
</p:tagLst>
</file>

<file path=ppt/tags/tag530.xml><?xml version="1.0" encoding="utf-8"?>
<p:tagLst xmlns:a="http://schemas.openxmlformats.org/drawingml/2006/main" xmlns:r="http://schemas.openxmlformats.org/officeDocument/2006/relationships" xmlns:p="http://schemas.openxmlformats.org/presentationml/2006/main">
  <p:tag name="THINKCELLSHAPEDONOTDELETE" val="pw03OIVGN0k.w_SefUBkeQQ"/>
</p:tagLst>
</file>

<file path=ppt/tags/tag531.xml><?xml version="1.0" encoding="utf-8"?>
<p:tagLst xmlns:a="http://schemas.openxmlformats.org/drawingml/2006/main" xmlns:r="http://schemas.openxmlformats.org/officeDocument/2006/relationships" xmlns:p="http://schemas.openxmlformats.org/presentationml/2006/main">
  <p:tag name="THINKCELLSHAPEDONOTDELETE" val="pHwEOJVrsuEaIeWrxocez4w"/>
</p:tagLst>
</file>

<file path=ppt/tags/tag5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3.xml><?xml version="1.0" encoding="utf-8"?>
<p:tagLst xmlns:a="http://schemas.openxmlformats.org/drawingml/2006/main" xmlns:r="http://schemas.openxmlformats.org/officeDocument/2006/relationships" xmlns:p="http://schemas.openxmlformats.org/presentationml/2006/main">
  <p:tag name="THINKCELLSHAPEDONOTDELETE" val="phAClbKWWFEmTqLVlWOklNg"/>
</p:tagLst>
</file>

<file path=ppt/tags/tag534.xml><?xml version="1.0" encoding="utf-8"?>
<p:tagLst xmlns:a="http://schemas.openxmlformats.org/drawingml/2006/main" xmlns:r="http://schemas.openxmlformats.org/officeDocument/2006/relationships" xmlns:p="http://schemas.openxmlformats.org/presentationml/2006/main">
  <p:tag name="THINKCELLSHAPEDONOTDELETE" val="pYSJ9tQjJmkSEBDp9q0ciSQ"/>
</p:tagLst>
</file>

<file path=ppt/tags/tag535.xml><?xml version="1.0" encoding="utf-8"?>
<p:tagLst xmlns:a="http://schemas.openxmlformats.org/drawingml/2006/main" xmlns:r="http://schemas.openxmlformats.org/officeDocument/2006/relationships" xmlns:p="http://schemas.openxmlformats.org/presentationml/2006/main">
  <p:tag name="THINKCELLSHAPEDONOTDELETE" val="poyDDSW5RzEGXU6qgUjSgEw"/>
</p:tagLst>
</file>

<file path=ppt/tags/tag536.xml><?xml version="1.0" encoding="utf-8"?>
<p:tagLst xmlns:a="http://schemas.openxmlformats.org/drawingml/2006/main" xmlns:r="http://schemas.openxmlformats.org/officeDocument/2006/relationships" xmlns:p="http://schemas.openxmlformats.org/presentationml/2006/main">
  <p:tag name="THINKCELLSHAPEDONOTDELETE" val="p_VPST9ZAXEukQFtj4NytJw"/>
</p:tagLst>
</file>

<file path=ppt/tags/tag537.xml><?xml version="1.0" encoding="utf-8"?>
<p:tagLst xmlns:a="http://schemas.openxmlformats.org/drawingml/2006/main" xmlns:r="http://schemas.openxmlformats.org/officeDocument/2006/relationships" xmlns:p="http://schemas.openxmlformats.org/presentationml/2006/main">
  <p:tag name="THINKCELLSHAPEDONOTDELETE" val="plpTEvRhBRE66jTeBQ9kLRw"/>
</p:tagLst>
</file>

<file path=ppt/tags/tag538.xml><?xml version="1.0" encoding="utf-8"?>
<p:tagLst xmlns:a="http://schemas.openxmlformats.org/drawingml/2006/main" xmlns:r="http://schemas.openxmlformats.org/officeDocument/2006/relationships" xmlns:p="http://schemas.openxmlformats.org/presentationml/2006/main">
  <p:tag name="THINKCELLSHAPEDONOTDELETE" val="pn1Spszxw1EayFPN5otMTZg"/>
</p:tagLst>
</file>

<file path=ppt/tags/tag539.xml><?xml version="1.0" encoding="utf-8"?>
<p:tagLst xmlns:a="http://schemas.openxmlformats.org/drawingml/2006/main" xmlns:r="http://schemas.openxmlformats.org/officeDocument/2006/relationships" xmlns:p="http://schemas.openxmlformats.org/presentationml/2006/main">
  <p:tag name="THINKCELLSHAPEDONOTDELETE" val="p0PDuOUCUOE6s1jLDpXDGt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FOuUR8PuUEOol.18EzXc_w"/>
</p:tagLst>
</file>

<file path=ppt/tags/tag540.xml><?xml version="1.0" encoding="utf-8"?>
<p:tagLst xmlns:a="http://schemas.openxmlformats.org/drawingml/2006/main" xmlns:r="http://schemas.openxmlformats.org/officeDocument/2006/relationships" xmlns:p="http://schemas.openxmlformats.org/presentationml/2006/main">
  <p:tag name="THINKCELLSHAPEDONOTDELETE" val="p9LV.xo8JUk2mT3Q13JH2Mg"/>
</p:tagLst>
</file>

<file path=ppt/tags/tag5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2.xml><?xml version="1.0" encoding="utf-8"?>
<p:tagLst xmlns:a="http://schemas.openxmlformats.org/drawingml/2006/main" xmlns:r="http://schemas.openxmlformats.org/officeDocument/2006/relationships" xmlns:p="http://schemas.openxmlformats.org/presentationml/2006/main">
  <p:tag name="THINKCELLSHAPEDONOTDELETE" val="p8j1deYp6p0yM8mKM54sCsg"/>
</p:tagLst>
</file>

<file path=ppt/tags/tag543.xml><?xml version="1.0" encoding="utf-8"?>
<p:tagLst xmlns:a="http://schemas.openxmlformats.org/drawingml/2006/main" xmlns:r="http://schemas.openxmlformats.org/officeDocument/2006/relationships" xmlns:p="http://schemas.openxmlformats.org/presentationml/2006/main">
  <p:tag name="THINKCELLSHAPEDONOTDELETE" val="po6gyJgzEeka.LZSKHmEuxQ"/>
</p:tagLst>
</file>

<file path=ppt/tags/tag544.xml><?xml version="1.0" encoding="utf-8"?>
<p:tagLst xmlns:a="http://schemas.openxmlformats.org/drawingml/2006/main" xmlns:r="http://schemas.openxmlformats.org/officeDocument/2006/relationships" xmlns:p="http://schemas.openxmlformats.org/presentationml/2006/main">
  <p:tag name="THINKCELLSHAPEDONOTDELETE" val="pZYDd3MX9qEms6Km6B43jAg"/>
</p:tagLst>
</file>

<file path=ppt/tags/tag545.xml><?xml version="1.0" encoding="utf-8"?>
<p:tagLst xmlns:a="http://schemas.openxmlformats.org/drawingml/2006/main" xmlns:r="http://schemas.openxmlformats.org/officeDocument/2006/relationships" xmlns:p="http://schemas.openxmlformats.org/presentationml/2006/main">
  <p:tag name="THINKCELLSHAPEDONOTDELETE" val="pkw0qQ2Y0sEuftlP7H1PkHg"/>
</p:tagLst>
</file>

<file path=ppt/tags/tag546.xml><?xml version="1.0" encoding="utf-8"?>
<p:tagLst xmlns:a="http://schemas.openxmlformats.org/drawingml/2006/main" xmlns:r="http://schemas.openxmlformats.org/officeDocument/2006/relationships" xmlns:p="http://schemas.openxmlformats.org/presentationml/2006/main">
  <p:tag name="THINKCELLSHAPEDONOTDELETE" val="p7ChZrEq0NUivG.ZgK4Jw7Q"/>
</p:tagLst>
</file>

<file path=ppt/tags/tag547.xml><?xml version="1.0" encoding="utf-8"?>
<p:tagLst xmlns:a="http://schemas.openxmlformats.org/drawingml/2006/main" xmlns:r="http://schemas.openxmlformats.org/officeDocument/2006/relationships" xmlns:p="http://schemas.openxmlformats.org/presentationml/2006/main">
  <p:tag name="THINKCELLSHAPEDONOTDELETE" val="puigB8wxWskm0qRkwvZCytQ"/>
</p:tagLst>
</file>

<file path=ppt/tags/tag548.xml><?xml version="1.0" encoding="utf-8"?>
<p:tagLst xmlns:a="http://schemas.openxmlformats.org/drawingml/2006/main" xmlns:r="http://schemas.openxmlformats.org/officeDocument/2006/relationships" xmlns:p="http://schemas.openxmlformats.org/presentationml/2006/main">
  <p:tag name="THINKCELLSHAPEDONOTDELETE" val="pLMlKIfYPOUOglp7cgWpo.Q"/>
</p:tagLst>
</file>

<file path=ppt/tags/tag549.xml><?xml version="1.0" encoding="utf-8"?>
<p:tagLst xmlns:a="http://schemas.openxmlformats.org/drawingml/2006/main" xmlns:r="http://schemas.openxmlformats.org/officeDocument/2006/relationships" xmlns:p="http://schemas.openxmlformats.org/presentationml/2006/main">
  <p:tag name="THINKCELLSHAPEDONOTDELETE" val="pOARlHvdfBUy0r8SL9ySLN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Ox7vp82_z0iHZVYpzenjHA"/>
</p:tagLst>
</file>

<file path=ppt/tags/tag5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1.xml><?xml version="1.0" encoding="utf-8"?>
<p:tagLst xmlns:a="http://schemas.openxmlformats.org/drawingml/2006/main" xmlns:r="http://schemas.openxmlformats.org/officeDocument/2006/relationships" xmlns:p="http://schemas.openxmlformats.org/presentationml/2006/main">
  <p:tag name="THINKCELLSHAPEDONOTDELETE" val="pUufaSd4ALUCqinzlmKzdOg"/>
</p:tagLst>
</file>

<file path=ppt/tags/tag552.xml><?xml version="1.0" encoding="utf-8"?>
<p:tagLst xmlns:a="http://schemas.openxmlformats.org/drawingml/2006/main" xmlns:r="http://schemas.openxmlformats.org/officeDocument/2006/relationships" xmlns:p="http://schemas.openxmlformats.org/presentationml/2006/main">
  <p:tag name="THINKCELLSHAPEDONOTDELETE" val="p2__VBvv1GEKA3SRGWM4Zdw"/>
</p:tagLst>
</file>

<file path=ppt/tags/tag553.xml><?xml version="1.0" encoding="utf-8"?>
<p:tagLst xmlns:a="http://schemas.openxmlformats.org/drawingml/2006/main" xmlns:r="http://schemas.openxmlformats.org/officeDocument/2006/relationships" xmlns:p="http://schemas.openxmlformats.org/presentationml/2006/main">
  <p:tag name="THINKCELLSHAPEDONOTDELETE" val="pR3qPr8atjka3DawQBr5n3g"/>
</p:tagLst>
</file>

<file path=ppt/tags/tag5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5.xml><?xml version="1.0" encoding="utf-8"?>
<p:tagLst xmlns:a="http://schemas.openxmlformats.org/drawingml/2006/main" xmlns:r="http://schemas.openxmlformats.org/officeDocument/2006/relationships" xmlns:p="http://schemas.openxmlformats.org/presentationml/2006/main">
  <p:tag name="THINKCELLSHAPEDONOTDELETE" val="p0JXDXMAN1UGMAZN_DJA1_A"/>
</p:tagLst>
</file>

<file path=ppt/tags/tag556.xml><?xml version="1.0" encoding="utf-8"?>
<p:tagLst xmlns:a="http://schemas.openxmlformats.org/drawingml/2006/main" xmlns:r="http://schemas.openxmlformats.org/officeDocument/2006/relationships" xmlns:p="http://schemas.openxmlformats.org/presentationml/2006/main">
  <p:tag name="THINKCELLSHAPEDONOTDELETE" val="p5aS2ECEN5U6H1pnaztxiQA"/>
</p:tagLst>
</file>

<file path=ppt/tags/tag557.xml><?xml version="1.0" encoding="utf-8"?>
<p:tagLst xmlns:a="http://schemas.openxmlformats.org/drawingml/2006/main" xmlns:r="http://schemas.openxmlformats.org/officeDocument/2006/relationships" xmlns:p="http://schemas.openxmlformats.org/presentationml/2006/main">
  <p:tag name="THINKCELLSHAPEDONOTDELETE" val="p4No__EK7qUO5WP_T.mURfw"/>
</p:tagLst>
</file>

<file path=ppt/tags/tag558.xml><?xml version="1.0" encoding="utf-8"?>
<p:tagLst xmlns:a="http://schemas.openxmlformats.org/drawingml/2006/main" xmlns:r="http://schemas.openxmlformats.org/officeDocument/2006/relationships" xmlns:p="http://schemas.openxmlformats.org/presentationml/2006/main">
  <p:tag name="THINKCELLSHAPEDONOTDELETE" val="p1VybpXJ1wEipbzgeBgz14g"/>
</p:tagLst>
</file>

<file path=ppt/tags/tag559.xml><?xml version="1.0" encoding="utf-8"?>
<p:tagLst xmlns:a="http://schemas.openxmlformats.org/drawingml/2006/main" xmlns:r="http://schemas.openxmlformats.org/officeDocument/2006/relationships" xmlns:p="http://schemas.openxmlformats.org/presentationml/2006/main">
  <p:tag name="THINKCELLSHAPEDONOTDELETE" val="pX01KxRRkvUO_E60NlsUc_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OYDIn4eA3028iYg4tqi_ng"/>
</p:tagLst>
</file>

<file path=ppt/tags/tag5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1.xml><?xml version="1.0" encoding="utf-8"?>
<p:tagLst xmlns:a="http://schemas.openxmlformats.org/drawingml/2006/main" xmlns:r="http://schemas.openxmlformats.org/officeDocument/2006/relationships" xmlns:p="http://schemas.openxmlformats.org/presentationml/2006/main">
  <p:tag name="THINKCELLSHAPEDONOTDELETE" val="pbXHArHj1sEmDT_.3jGTluQ"/>
</p:tagLst>
</file>

<file path=ppt/tags/tag562.xml><?xml version="1.0" encoding="utf-8"?>
<p:tagLst xmlns:a="http://schemas.openxmlformats.org/drawingml/2006/main" xmlns:r="http://schemas.openxmlformats.org/officeDocument/2006/relationships" xmlns:p="http://schemas.openxmlformats.org/presentationml/2006/main">
  <p:tag name="THINKCELLSHAPEDONOTDELETE" val="p1RQk2lGLaUWKX005a61QSg"/>
</p:tagLst>
</file>

<file path=ppt/tags/tag563.xml><?xml version="1.0" encoding="utf-8"?>
<p:tagLst xmlns:a="http://schemas.openxmlformats.org/drawingml/2006/main" xmlns:r="http://schemas.openxmlformats.org/officeDocument/2006/relationships" xmlns:p="http://schemas.openxmlformats.org/presentationml/2006/main">
  <p:tag name="THINKCELLSHAPEDONOTDELETE" val="pqxQh4vK9ykWuRlPwHgZ3XQ"/>
</p:tagLst>
</file>

<file path=ppt/tags/tag564.xml><?xml version="1.0" encoding="utf-8"?>
<p:tagLst xmlns:a="http://schemas.openxmlformats.org/drawingml/2006/main" xmlns:r="http://schemas.openxmlformats.org/officeDocument/2006/relationships" xmlns:p="http://schemas.openxmlformats.org/presentationml/2006/main">
  <p:tag name="THINKCELLSHAPEDONOTDELETE" val="pBR5n_GaM40KcUIlAqlLwiQ"/>
</p:tagLst>
</file>

<file path=ppt/tags/tag565.xml><?xml version="1.0" encoding="utf-8"?>
<p:tagLst xmlns:a="http://schemas.openxmlformats.org/drawingml/2006/main" xmlns:r="http://schemas.openxmlformats.org/officeDocument/2006/relationships" xmlns:p="http://schemas.openxmlformats.org/presentationml/2006/main">
  <p:tag name="THINKCELLSHAPEDONOTDELETE" val="p1WAyoaBCtEqUDhFizv8ahA"/>
</p:tagLst>
</file>

<file path=ppt/tags/tag5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7.xml><?xml version="1.0" encoding="utf-8"?>
<p:tagLst xmlns:a="http://schemas.openxmlformats.org/drawingml/2006/main" xmlns:r="http://schemas.openxmlformats.org/officeDocument/2006/relationships" xmlns:p="http://schemas.openxmlformats.org/presentationml/2006/main">
  <p:tag name="THINKCELLSHAPEDONOTDELETE" val="pzAR9xDqBX06fXWYC84Vm_Q"/>
</p:tagLst>
</file>

<file path=ppt/tags/tag568.xml><?xml version="1.0" encoding="utf-8"?>
<p:tagLst xmlns:a="http://schemas.openxmlformats.org/drawingml/2006/main" xmlns:r="http://schemas.openxmlformats.org/officeDocument/2006/relationships" xmlns:p="http://schemas.openxmlformats.org/presentationml/2006/main">
  <p:tag name="THINKCELLSHAPEDONOTDELETE" val="pWoZ8FYmGJUi6bsT9MKqjGw"/>
</p:tagLst>
</file>

<file path=ppt/tags/tag569.xml><?xml version="1.0" encoding="utf-8"?>
<p:tagLst xmlns:a="http://schemas.openxmlformats.org/drawingml/2006/main" xmlns:r="http://schemas.openxmlformats.org/officeDocument/2006/relationships" xmlns:p="http://schemas.openxmlformats.org/presentationml/2006/main">
  <p:tag name="THINKCELLSHAPEDONOTDELETE" val="pctqpM6uVEEa0u6IPfSRhh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uKAxCXKGOkKQW1miIihTyA"/>
</p:tagLst>
</file>

<file path=ppt/tags/tag570.xml><?xml version="1.0" encoding="utf-8"?>
<p:tagLst xmlns:a="http://schemas.openxmlformats.org/drawingml/2006/main" xmlns:r="http://schemas.openxmlformats.org/officeDocument/2006/relationships" xmlns:p="http://schemas.openxmlformats.org/presentationml/2006/main">
  <p:tag name="THINKCELLSHAPEDONOTDELETE" val="pr7Ret46DlUqKi0eagotlKA"/>
</p:tagLst>
</file>

<file path=ppt/tags/tag571.xml><?xml version="1.0" encoding="utf-8"?>
<p:tagLst xmlns:a="http://schemas.openxmlformats.org/drawingml/2006/main" xmlns:r="http://schemas.openxmlformats.org/officeDocument/2006/relationships" xmlns:p="http://schemas.openxmlformats.org/presentationml/2006/main">
  <p:tag name="THINKCELLSHAPEDONOTDELETE" val="pTmvuOZs71E22QhJ6bbQkkQ"/>
</p:tagLst>
</file>

<file path=ppt/tags/tag5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3.xml><?xml version="1.0" encoding="utf-8"?>
<p:tagLst xmlns:a="http://schemas.openxmlformats.org/drawingml/2006/main" xmlns:r="http://schemas.openxmlformats.org/officeDocument/2006/relationships" xmlns:p="http://schemas.openxmlformats.org/presentationml/2006/main">
  <p:tag name="THINKCELLSHAPEDONOTDELETE" val="pWHGI0Kr8Yky1XL8oAZefIw"/>
</p:tagLst>
</file>

<file path=ppt/tags/tag574.xml><?xml version="1.0" encoding="utf-8"?>
<p:tagLst xmlns:a="http://schemas.openxmlformats.org/drawingml/2006/main" xmlns:r="http://schemas.openxmlformats.org/officeDocument/2006/relationships" xmlns:p="http://schemas.openxmlformats.org/presentationml/2006/main">
  <p:tag name="THINKCELLSHAPEDONOTDELETE" val="prHOLjifBmEm2LAm0W5IsQw"/>
</p:tagLst>
</file>

<file path=ppt/tags/tag575.xml><?xml version="1.0" encoding="utf-8"?>
<p:tagLst xmlns:a="http://schemas.openxmlformats.org/drawingml/2006/main" xmlns:r="http://schemas.openxmlformats.org/officeDocument/2006/relationships" xmlns:p="http://schemas.openxmlformats.org/presentationml/2006/main">
  <p:tag name="THINKCELLSHAPEDONOTDELETE" val="p08EUokxfaUOBLPTqebFj1g"/>
</p:tagLst>
</file>

<file path=ppt/tags/tag576.xml><?xml version="1.0" encoding="utf-8"?>
<p:tagLst xmlns:a="http://schemas.openxmlformats.org/drawingml/2006/main" xmlns:r="http://schemas.openxmlformats.org/officeDocument/2006/relationships" xmlns:p="http://schemas.openxmlformats.org/presentationml/2006/main">
  <p:tag name="THINKCELLSHAPEDONOTDELETE" val="phYkRO.IY4EOL85YCwAjGAQ"/>
</p:tagLst>
</file>

<file path=ppt/tags/tag5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8.xml><?xml version="1.0" encoding="utf-8"?>
<p:tagLst xmlns:a="http://schemas.openxmlformats.org/drawingml/2006/main" xmlns:r="http://schemas.openxmlformats.org/officeDocument/2006/relationships" xmlns:p="http://schemas.openxmlformats.org/presentationml/2006/main">
  <p:tag name="THINKCELLSHAPEDONOTDELETE" val="pOatphPjzjEu7nw4jHgzkFg"/>
</p:tagLst>
</file>

<file path=ppt/tags/tag579.xml><?xml version="1.0" encoding="utf-8"?>
<p:tagLst xmlns:a="http://schemas.openxmlformats.org/drawingml/2006/main" xmlns:r="http://schemas.openxmlformats.org/officeDocument/2006/relationships" xmlns:p="http://schemas.openxmlformats.org/presentationml/2006/main">
  <p:tag name="THINKCELLSHAPEDONOTDELETE" val="pQrAz1OvlRUaJLhAOPX92H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mZumaKAFKkOw_muMbrhAsw"/>
</p:tagLst>
</file>

<file path=ppt/tags/tag580.xml><?xml version="1.0" encoding="utf-8"?>
<p:tagLst xmlns:a="http://schemas.openxmlformats.org/drawingml/2006/main" xmlns:r="http://schemas.openxmlformats.org/officeDocument/2006/relationships" xmlns:p="http://schemas.openxmlformats.org/presentationml/2006/main">
  <p:tag name="THINKCELLSHAPEDONOTDELETE" val="p77pRhugyKEuG21N3yYY0QQ"/>
</p:tagLst>
</file>

<file path=ppt/tags/tag581.xml><?xml version="1.0" encoding="utf-8"?>
<p:tagLst xmlns:a="http://schemas.openxmlformats.org/drawingml/2006/main" xmlns:r="http://schemas.openxmlformats.org/officeDocument/2006/relationships" xmlns:p="http://schemas.openxmlformats.org/presentationml/2006/main">
  <p:tag name="THINKCELLSHAPEDONOTDELETE" val="pjHiLTQEWakq8FfJ3.wyjOA"/>
</p:tagLst>
</file>

<file path=ppt/tags/tag582.xml><?xml version="1.0" encoding="utf-8"?>
<p:tagLst xmlns:a="http://schemas.openxmlformats.org/drawingml/2006/main" xmlns:r="http://schemas.openxmlformats.org/officeDocument/2006/relationships" xmlns:p="http://schemas.openxmlformats.org/presentationml/2006/main">
  <p:tag name="THINKCELLSHAPEDONOTDELETE" val="pLOYJG3UhnkaDYjBw.vHnXA"/>
</p:tagLst>
</file>

<file path=ppt/tags/tag583.xml><?xml version="1.0" encoding="utf-8"?>
<p:tagLst xmlns:a="http://schemas.openxmlformats.org/drawingml/2006/main" xmlns:r="http://schemas.openxmlformats.org/officeDocument/2006/relationships" xmlns:p="http://schemas.openxmlformats.org/presentationml/2006/main">
  <p:tag name="THINKCELLSHAPEDONOTDELETE" val="pnO.htUpLE0eQngqsT0T.pQ"/>
</p:tagLst>
</file>

<file path=ppt/tags/tag5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5.xml><?xml version="1.0" encoding="utf-8"?>
<p:tagLst xmlns:a="http://schemas.openxmlformats.org/drawingml/2006/main" xmlns:r="http://schemas.openxmlformats.org/officeDocument/2006/relationships" xmlns:p="http://schemas.openxmlformats.org/presentationml/2006/main">
  <p:tag name="THINKCELLSHAPEDONOTDELETE" val="pkMPItYPR3UKZhdKw4eBxTA"/>
</p:tagLst>
</file>

<file path=ppt/tags/tag586.xml><?xml version="1.0" encoding="utf-8"?>
<p:tagLst xmlns:a="http://schemas.openxmlformats.org/drawingml/2006/main" xmlns:r="http://schemas.openxmlformats.org/officeDocument/2006/relationships" xmlns:p="http://schemas.openxmlformats.org/presentationml/2006/main">
  <p:tag name="THINKCELLSHAPEDONOTDELETE" val="pFN1ZXRkp40K9QOSeAEuNAw"/>
</p:tagLst>
</file>

<file path=ppt/tags/tag587.xml><?xml version="1.0" encoding="utf-8"?>
<p:tagLst xmlns:a="http://schemas.openxmlformats.org/drawingml/2006/main" xmlns:r="http://schemas.openxmlformats.org/officeDocument/2006/relationships" xmlns:p="http://schemas.openxmlformats.org/presentationml/2006/main">
  <p:tag name="THINKCELLSHAPEDONOTDELETE" val="p2S9i_W0or0mpbuEUf4QNbw"/>
</p:tagLst>
</file>

<file path=ppt/tags/tag588.xml><?xml version="1.0" encoding="utf-8"?>
<p:tagLst xmlns:a="http://schemas.openxmlformats.org/drawingml/2006/main" xmlns:r="http://schemas.openxmlformats.org/officeDocument/2006/relationships" xmlns:p="http://schemas.openxmlformats.org/presentationml/2006/main">
  <p:tag name="THINKCELLSHAPEDONOTDELETE" val="phHwCysMXqUua2Sw5yHYJbg"/>
</p:tagLst>
</file>

<file path=ppt/tags/tag589.xml><?xml version="1.0" encoding="utf-8"?>
<p:tagLst xmlns:a="http://schemas.openxmlformats.org/drawingml/2006/main" xmlns:r="http://schemas.openxmlformats.org/officeDocument/2006/relationships" xmlns:p="http://schemas.openxmlformats.org/presentationml/2006/main">
  <p:tag name="THINKCELLSHAPEDONOTDELETE" val="pPHbyKcGsvkqS.8lx81xa9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0.xml><?xml version="1.0" encoding="utf-8"?>
<p:tagLst xmlns:a="http://schemas.openxmlformats.org/drawingml/2006/main" xmlns:r="http://schemas.openxmlformats.org/officeDocument/2006/relationships" xmlns:p="http://schemas.openxmlformats.org/presentationml/2006/main">
  <p:tag name="THINKCELLSHAPEDONOTDELETE" val="pGO4CSXTR0UqjsUmVIpS7Uw"/>
</p:tagLst>
</file>

<file path=ppt/tags/tag5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2.xml><?xml version="1.0" encoding="utf-8"?>
<p:tagLst xmlns:a="http://schemas.openxmlformats.org/drawingml/2006/main" xmlns:r="http://schemas.openxmlformats.org/officeDocument/2006/relationships" xmlns:p="http://schemas.openxmlformats.org/presentationml/2006/main">
  <p:tag name="THINKCELLSHAPEDONOTDELETE" val="pdPcCoqJzd0KMVk.jOj3aRA"/>
</p:tagLst>
</file>

<file path=ppt/tags/tag593.xml><?xml version="1.0" encoding="utf-8"?>
<p:tagLst xmlns:a="http://schemas.openxmlformats.org/drawingml/2006/main" xmlns:r="http://schemas.openxmlformats.org/officeDocument/2006/relationships" xmlns:p="http://schemas.openxmlformats.org/presentationml/2006/main">
  <p:tag name="THINKCELLSHAPEDONOTDELETE" val="pGtJm2AY8G0CAc5mk22RIqw"/>
</p:tagLst>
</file>

<file path=ppt/tags/tag594.xml><?xml version="1.0" encoding="utf-8"?>
<p:tagLst xmlns:a="http://schemas.openxmlformats.org/drawingml/2006/main" xmlns:r="http://schemas.openxmlformats.org/officeDocument/2006/relationships" xmlns:p="http://schemas.openxmlformats.org/presentationml/2006/main">
  <p:tag name="THINKCELLSHAPEDONOTDELETE" val="pJwVjubVuW0St1HCEUF0.tQ"/>
</p:tagLst>
</file>

<file path=ppt/tags/tag595.xml><?xml version="1.0" encoding="utf-8"?>
<p:tagLst xmlns:a="http://schemas.openxmlformats.org/drawingml/2006/main" xmlns:r="http://schemas.openxmlformats.org/officeDocument/2006/relationships" xmlns:p="http://schemas.openxmlformats.org/presentationml/2006/main">
  <p:tag name="THINKCELLSHAPEDONOTDELETE" val="pllCa_r8jjEyJiIbm_MaMvg"/>
</p:tagLst>
</file>

<file path=ppt/tags/tag5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7.xml><?xml version="1.0" encoding="utf-8"?>
<p:tagLst xmlns:a="http://schemas.openxmlformats.org/drawingml/2006/main" xmlns:r="http://schemas.openxmlformats.org/officeDocument/2006/relationships" xmlns:p="http://schemas.openxmlformats.org/presentationml/2006/main">
  <p:tag name="THINKCELLSHAPEDONOTDELETE" val="p0rKF.h1Qg021ByyigrcTOQ"/>
</p:tagLst>
</file>

<file path=ppt/tags/tag598.xml><?xml version="1.0" encoding="utf-8"?>
<p:tagLst xmlns:a="http://schemas.openxmlformats.org/drawingml/2006/main" xmlns:r="http://schemas.openxmlformats.org/officeDocument/2006/relationships" xmlns:p="http://schemas.openxmlformats.org/presentationml/2006/main">
  <p:tag name="THINKCELLSHAPEDONOTDELETE" val="ps_VrsSWKG0.UnieU2B52gg"/>
</p:tagLst>
</file>

<file path=ppt/tags/tag599.xml><?xml version="1.0" encoding="utf-8"?>
<p:tagLst xmlns:a="http://schemas.openxmlformats.org/drawingml/2006/main" xmlns:r="http://schemas.openxmlformats.org/officeDocument/2006/relationships" xmlns:p="http://schemas.openxmlformats.org/presentationml/2006/main">
  <p:tag name="THINKCELLSHAPEDONOTDELETE" val="pbGZHT7nk802QgvcXzfn59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RrkP94TlFkeTF8ffQuMWTQ"/>
</p:tagLst>
</file>

<file path=ppt/tags/tag600.xml><?xml version="1.0" encoding="utf-8"?>
<p:tagLst xmlns:a="http://schemas.openxmlformats.org/drawingml/2006/main" xmlns:r="http://schemas.openxmlformats.org/officeDocument/2006/relationships" xmlns:p="http://schemas.openxmlformats.org/presentationml/2006/main">
  <p:tag name="THINKCELLSHAPEDONOTDELETE" val="p1tAgleQrlkyo17Yftq7pDw"/>
</p:tagLst>
</file>

<file path=ppt/tags/tag601.xml><?xml version="1.0" encoding="utf-8"?>
<p:tagLst xmlns:a="http://schemas.openxmlformats.org/drawingml/2006/main" xmlns:r="http://schemas.openxmlformats.org/officeDocument/2006/relationships" xmlns:p="http://schemas.openxmlformats.org/presentationml/2006/main">
  <p:tag name="THINKCELLSHAPEDONOTDELETE" val="prIlfH5y6WEeAO85HOxalGQ"/>
</p:tagLst>
</file>

<file path=ppt/tags/tag6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3.xml><?xml version="1.0" encoding="utf-8"?>
<p:tagLst xmlns:a="http://schemas.openxmlformats.org/drawingml/2006/main" xmlns:r="http://schemas.openxmlformats.org/officeDocument/2006/relationships" xmlns:p="http://schemas.openxmlformats.org/presentationml/2006/main">
  <p:tag name="THINKCELLSHAPEDONOTDELETE" val="p6GjVEoPoT0uX1pLXkWtkAQ"/>
</p:tagLst>
</file>

<file path=ppt/tags/tag604.xml><?xml version="1.0" encoding="utf-8"?>
<p:tagLst xmlns:a="http://schemas.openxmlformats.org/drawingml/2006/main" xmlns:r="http://schemas.openxmlformats.org/officeDocument/2006/relationships" xmlns:p="http://schemas.openxmlformats.org/presentationml/2006/main">
  <p:tag name="THINKCELLSHAPEDONOTDELETE" val="pTf8zyMkr6UuAlkTsWlkTOw"/>
</p:tagLst>
</file>

<file path=ppt/tags/tag605.xml><?xml version="1.0" encoding="utf-8"?>
<p:tagLst xmlns:a="http://schemas.openxmlformats.org/drawingml/2006/main" xmlns:r="http://schemas.openxmlformats.org/officeDocument/2006/relationships" xmlns:p="http://schemas.openxmlformats.org/presentationml/2006/main">
  <p:tag name="THINKCELLSHAPEDONOTDELETE" val="pgZ8tuT6z_kerQX.dvFoCAA"/>
</p:tagLst>
</file>

<file path=ppt/tags/tag606.xml><?xml version="1.0" encoding="utf-8"?>
<p:tagLst xmlns:a="http://schemas.openxmlformats.org/drawingml/2006/main" xmlns:r="http://schemas.openxmlformats.org/officeDocument/2006/relationships" xmlns:p="http://schemas.openxmlformats.org/presentationml/2006/main">
  <p:tag name="THINKCELLSHAPEDONOTDELETE" val="pM8vFgNWIdEG8VHNqFgkWjQ"/>
</p:tagLst>
</file>

<file path=ppt/tags/tag607.xml><?xml version="1.0" encoding="utf-8"?>
<p:tagLst xmlns:a="http://schemas.openxmlformats.org/drawingml/2006/main" xmlns:r="http://schemas.openxmlformats.org/officeDocument/2006/relationships" xmlns:p="http://schemas.openxmlformats.org/presentationml/2006/main">
  <p:tag name="THINKCELLSHAPEDONOTDELETE" val="pHci8QEfV8EeqT77PL3EPDg"/>
</p:tagLst>
</file>

<file path=ppt/tags/tag6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9.xml><?xml version="1.0" encoding="utf-8"?>
<p:tagLst xmlns:a="http://schemas.openxmlformats.org/drawingml/2006/main" xmlns:r="http://schemas.openxmlformats.org/officeDocument/2006/relationships" xmlns:p="http://schemas.openxmlformats.org/presentationml/2006/main">
  <p:tag name="THINKCELLSHAPEDONOTDELETE" val="pmy2etA3hykmUidAG.sAGm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feZMBdj9ekWAWaC2TjU29Q"/>
</p:tagLst>
</file>

<file path=ppt/tags/tag610.xml><?xml version="1.0" encoding="utf-8"?>
<p:tagLst xmlns:a="http://schemas.openxmlformats.org/drawingml/2006/main" xmlns:r="http://schemas.openxmlformats.org/officeDocument/2006/relationships" xmlns:p="http://schemas.openxmlformats.org/presentationml/2006/main">
  <p:tag name="THINKCELLSHAPEDONOTDELETE" val="pDbZ.I0pnCUSJ.7PjVmhV_A"/>
</p:tagLst>
</file>

<file path=ppt/tags/tag611.xml><?xml version="1.0" encoding="utf-8"?>
<p:tagLst xmlns:a="http://schemas.openxmlformats.org/drawingml/2006/main" xmlns:r="http://schemas.openxmlformats.org/officeDocument/2006/relationships" xmlns:p="http://schemas.openxmlformats.org/presentationml/2006/main">
  <p:tag name="THINKCELLSHAPEDONOTDELETE" val="pfVXgoswIMkKYscYb2PUbWg"/>
</p:tagLst>
</file>

<file path=ppt/tags/tag612.xml><?xml version="1.0" encoding="utf-8"?>
<p:tagLst xmlns:a="http://schemas.openxmlformats.org/drawingml/2006/main" xmlns:r="http://schemas.openxmlformats.org/officeDocument/2006/relationships" xmlns:p="http://schemas.openxmlformats.org/presentationml/2006/main">
  <p:tag name="THINKCELLSHAPEDONOTDELETE" val="puKAf6.yiBk.B6ENGx5oQsg"/>
</p:tagLst>
</file>

<file path=ppt/tags/tag613.xml><?xml version="1.0" encoding="utf-8"?>
<p:tagLst xmlns:a="http://schemas.openxmlformats.org/drawingml/2006/main" xmlns:r="http://schemas.openxmlformats.org/officeDocument/2006/relationships" xmlns:p="http://schemas.openxmlformats.org/presentationml/2006/main">
  <p:tag name="THINKCELLSHAPEDONOTDELETE" val="pvvM6zwznlkGyRYdzb15wGA"/>
</p:tagLst>
</file>

<file path=ppt/tags/tag6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5.xml><?xml version="1.0" encoding="utf-8"?>
<p:tagLst xmlns:a="http://schemas.openxmlformats.org/drawingml/2006/main" xmlns:r="http://schemas.openxmlformats.org/officeDocument/2006/relationships" xmlns:p="http://schemas.openxmlformats.org/presentationml/2006/main">
  <p:tag name="THINKCELLSHAPEDONOTDELETE" val="pdnp5atvB202wwDKQbAafxQ"/>
</p:tagLst>
</file>

<file path=ppt/tags/tag616.xml><?xml version="1.0" encoding="utf-8"?>
<p:tagLst xmlns:a="http://schemas.openxmlformats.org/drawingml/2006/main" xmlns:r="http://schemas.openxmlformats.org/officeDocument/2006/relationships" xmlns:p="http://schemas.openxmlformats.org/presentationml/2006/main">
  <p:tag name="THINKCELLSHAPEDONOTDELETE" val="p9lqwCd17qk6EvKT6aSyXzA"/>
</p:tagLst>
</file>

<file path=ppt/tags/tag617.xml><?xml version="1.0" encoding="utf-8"?>
<p:tagLst xmlns:a="http://schemas.openxmlformats.org/drawingml/2006/main" xmlns:r="http://schemas.openxmlformats.org/officeDocument/2006/relationships" xmlns:p="http://schemas.openxmlformats.org/presentationml/2006/main">
  <p:tag name="THINKCELLSHAPEDONOTDELETE" val="pNZp2ROCPrUqpTpr7mWlWMQ"/>
</p:tagLst>
</file>

<file path=ppt/tags/tag618.xml><?xml version="1.0" encoding="utf-8"?>
<p:tagLst xmlns:a="http://schemas.openxmlformats.org/drawingml/2006/main" xmlns:r="http://schemas.openxmlformats.org/officeDocument/2006/relationships" xmlns:p="http://schemas.openxmlformats.org/presentationml/2006/main">
  <p:tag name="THINKCELLSHAPEDONOTDELETE" val="pKicZxa.askq.HBj7WPQq3A"/>
</p:tagLst>
</file>

<file path=ppt/tags/tag619.xml><?xml version="1.0" encoding="utf-8"?>
<p:tagLst xmlns:a="http://schemas.openxmlformats.org/drawingml/2006/main" xmlns:r="http://schemas.openxmlformats.org/officeDocument/2006/relationships" xmlns:p="http://schemas.openxmlformats.org/presentationml/2006/main">
  <p:tag name="THINKCELLSHAPEDONOTDELETE" val="pRNLcjRK5dkCIVgI0x12dn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O.EQMEHPZkiWU.DlRLvF6A"/>
</p:tagLst>
</file>

<file path=ppt/tags/tag6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1.xml><?xml version="1.0" encoding="utf-8"?>
<p:tagLst xmlns:a="http://schemas.openxmlformats.org/drawingml/2006/main" xmlns:r="http://schemas.openxmlformats.org/officeDocument/2006/relationships" xmlns:p="http://schemas.openxmlformats.org/presentationml/2006/main">
  <p:tag name="THINKCELLSHAPEDONOTDELETE" val="pVnY0urDPf0GsZSN2ZAAMzg"/>
</p:tagLst>
</file>

<file path=ppt/tags/tag622.xml><?xml version="1.0" encoding="utf-8"?>
<p:tagLst xmlns:a="http://schemas.openxmlformats.org/drawingml/2006/main" xmlns:r="http://schemas.openxmlformats.org/officeDocument/2006/relationships" xmlns:p="http://schemas.openxmlformats.org/presentationml/2006/main">
  <p:tag name="THINKCELLSHAPEDONOTDELETE" val="pf4Qaq0jZNECWiyLlbMpyRw"/>
</p:tagLst>
</file>

<file path=ppt/tags/tag623.xml><?xml version="1.0" encoding="utf-8"?>
<p:tagLst xmlns:a="http://schemas.openxmlformats.org/drawingml/2006/main" xmlns:r="http://schemas.openxmlformats.org/officeDocument/2006/relationships" xmlns:p="http://schemas.openxmlformats.org/presentationml/2006/main">
  <p:tag name="THINKCELLSHAPEDONOTDELETE" val="pp0ZCh4.AFkOZ_3WuxZa9Gw"/>
</p:tagLst>
</file>

<file path=ppt/tags/tag624.xml><?xml version="1.0" encoding="utf-8"?>
<p:tagLst xmlns:a="http://schemas.openxmlformats.org/drawingml/2006/main" xmlns:r="http://schemas.openxmlformats.org/officeDocument/2006/relationships" xmlns:p="http://schemas.openxmlformats.org/presentationml/2006/main">
  <p:tag name="THINKCELLSHAPEDONOTDELETE" val="pYKfyFuv6c0WCHqU_aknBdQ"/>
</p:tagLst>
</file>

<file path=ppt/tags/tag625.xml><?xml version="1.0" encoding="utf-8"?>
<p:tagLst xmlns:a="http://schemas.openxmlformats.org/drawingml/2006/main" xmlns:r="http://schemas.openxmlformats.org/officeDocument/2006/relationships" xmlns:p="http://schemas.openxmlformats.org/presentationml/2006/main">
  <p:tag name="THINKCELLSHAPEDONOTDELETE" val="pUVLfEzXeXk23ojLYlQJF6g"/>
</p:tagLst>
</file>

<file path=ppt/tags/tag6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7.xml><?xml version="1.0" encoding="utf-8"?>
<p:tagLst xmlns:a="http://schemas.openxmlformats.org/drawingml/2006/main" xmlns:r="http://schemas.openxmlformats.org/officeDocument/2006/relationships" xmlns:p="http://schemas.openxmlformats.org/presentationml/2006/main">
  <p:tag name="THINKCELLSHAPEDONOTDELETE" val="paz6V_rMWMU2Hsi9WGrTGkg"/>
</p:tagLst>
</file>

<file path=ppt/tags/tag628.xml><?xml version="1.0" encoding="utf-8"?>
<p:tagLst xmlns:a="http://schemas.openxmlformats.org/drawingml/2006/main" xmlns:r="http://schemas.openxmlformats.org/officeDocument/2006/relationships" xmlns:p="http://schemas.openxmlformats.org/presentationml/2006/main">
  <p:tag name="THINKCELLSHAPEDONOTDELETE" val="poxjYY2yjwEubzenMosuYPg"/>
</p:tagLst>
</file>

<file path=ppt/tags/tag629.xml><?xml version="1.0" encoding="utf-8"?>
<p:tagLst xmlns:a="http://schemas.openxmlformats.org/drawingml/2006/main" xmlns:r="http://schemas.openxmlformats.org/officeDocument/2006/relationships" xmlns:p="http://schemas.openxmlformats.org/presentationml/2006/main">
  <p:tag name="THINKCELLSHAPEDONOTDELETE" val="p9mVAkPZknUSluobPDfaja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VMKzAjEM4UGxv5H0WjKQ7Q"/>
</p:tagLst>
</file>

<file path=ppt/tags/tag630.xml><?xml version="1.0" encoding="utf-8"?>
<p:tagLst xmlns:a="http://schemas.openxmlformats.org/drawingml/2006/main" xmlns:r="http://schemas.openxmlformats.org/officeDocument/2006/relationships" xmlns:p="http://schemas.openxmlformats.org/presentationml/2006/main">
  <p:tag name="THINKCELLSHAPEDONOTDELETE" val="pGloQPerdekyR_aHYtfbtHQ"/>
</p:tagLst>
</file>

<file path=ppt/tags/tag631.xml><?xml version="1.0" encoding="utf-8"?>
<p:tagLst xmlns:a="http://schemas.openxmlformats.org/drawingml/2006/main" xmlns:r="http://schemas.openxmlformats.org/officeDocument/2006/relationships" xmlns:p="http://schemas.openxmlformats.org/presentationml/2006/main">
  <p:tag name="THINKCELLSHAPEDONOTDELETE" val="pRTQ9SgHozUGdF42ViiLPUA"/>
</p:tagLst>
</file>

<file path=ppt/tags/tag6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3.xml><?xml version="1.0" encoding="utf-8"?>
<p:tagLst xmlns:a="http://schemas.openxmlformats.org/drawingml/2006/main" xmlns:r="http://schemas.openxmlformats.org/officeDocument/2006/relationships" xmlns:p="http://schemas.openxmlformats.org/presentationml/2006/main">
  <p:tag name="THINKCELLSHAPEDONOTDELETE" val="pLydt1RAufEC2Oooefq5UUg"/>
</p:tagLst>
</file>

<file path=ppt/tags/tag634.xml><?xml version="1.0" encoding="utf-8"?>
<p:tagLst xmlns:a="http://schemas.openxmlformats.org/drawingml/2006/main" xmlns:r="http://schemas.openxmlformats.org/officeDocument/2006/relationships" xmlns:p="http://schemas.openxmlformats.org/presentationml/2006/main">
  <p:tag name="THINKCELLSHAPEDONOTDELETE" val="p_kstudp2nE.MEsGdLgAvMA"/>
</p:tagLst>
</file>

<file path=ppt/tags/tag635.xml><?xml version="1.0" encoding="utf-8"?>
<p:tagLst xmlns:a="http://schemas.openxmlformats.org/drawingml/2006/main" xmlns:r="http://schemas.openxmlformats.org/officeDocument/2006/relationships" xmlns:p="http://schemas.openxmlformats.org/presentationml/2006/main">
  <p:tag name="THINKCELLSHAPEDONOTDELETE" val="pbXRD65o0D0GFddoi9OZFvA"/>
</p:tagLst>
</file>

<file path=ppt/tags/tag636.xml><?xml version="1.0" encoding="utf-8"?>
<p:tagLst xmlns:a="http://schemas.openxmlformats.org/drawingml/2006/main" xmlns:r="http://schemas.openxmlformats.org/officeDocument/2006/relationships" xmlns:p="http://schemas.openxmlformats.org/presentationml/2006/main">
  <p:tag name="THINKCELLSHAPEDONOTDELETE" val="pXpF8x3y_mk.7X5dGGc63cw"/>
</p:tagLst>
</file>

<file path=ppt/tags/tag637.xml><?xml version="1.0" encoding="utf-8"?>
<p:tagLst xmlns:a="http://schemas.openxmlformats.org/drawingml/2006/main" xmlns:r="http://schemas.openxmlformats.org/officeDocument/2006/relationships" xmlns:p="http://schemas.openxmlformats.org/presentationml/2006/main">
  <p:tag name="THINKCELLSHAPEDONOTDELETE" val="pCBLA_CGzTEKp_F1tmkHwwQ"/>
</p:tagLst>
</file>

<file path=ppt/tags/tag638.xml><?xml version="1.0" encoding="utf-8"?>
<p:tagLst xmlns:a="http://schemas.openxmlformats.org/drawingml/2006/main" xmlns:r="http://schemas.openxmlformats.org/officeDocument/2006/relationships" xmlns:p="http://schemas.openxmlformats.org/presentationml/2006/main">
  <p:tag name="THINKCELLSHAPEDONOTDELETE" val="pROo8G64zGkKuA9Of3vb1TA"/>
</p:tagLst>
</file>

<file path=ppt/tags/tag639.xml><?xml version="1.0" encoding="utf-8"?>
<p:tagLst xmlns:a="http://schemas.openxmlformats.org/drawingml/2006/main" xmlns:r="http://schemas.openxmlformats.org/officeDocument/2006/relationships" xmlns:p="http://schemas.openxmlformats.org/presentationml/2006/main">
  <p:tag name="THINKCELLSHAPEDONOTDELETE" val="pCiIzzvVZl0yCiago.jvJq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BPYTU7tC2UO0Es59XT7Mdw"/>
</p:tagLst>
</file>

<file path=ppt/tags/tag640.xml><?xml version="1.0" encoding="utf-8"?>
<p:tagLst xmlns:a="http://schemas.openxmlformats.org/drawingml/2006/main" xmlns:r="http://schemas.openxmlformats.org/officeDocument/2006/relationships" xmlns:p="http://schemas.openxmlformats.org/presentationml/2006/main">
  <p:tag name="THINKCELLSHAPEDONOTDELETE" val="pmZumaKAFKkOw_muMbrhAsw"/>
</p:tagLst>
</file>

<file path=ppt/tags/tag6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2.xml><?xml version="1.0" encoding="utf-8"?>
<p:tagLst xmlns:a="http://schemas.openxmlformats.org/drawingml/2006/main" xmlns:r="http://schemas.openxmlformats.org/officeDocument/2006/relationships" xmlns:p="http://schemas.openxmlformats.org/presentationml/2006/main">
  <p:tag name="THINKCELLSHAPEDONOTDELETE" val="px7HdmBbreUqd5CCuy6fGVA"/>
</p:tagLst>
</file>

<file path=ppt/tags/tag643.xml><?xml version="1.0" encoding="utf-8"?>
<p:tagLst xmlns:a="http://schemas.openxmlformats.org/drawingml/2006/main" xmlns:r="http://schemas.openxmlformats.org/officeDocument/2006/relationships" xmlns:p="http://schemas.openxmlformats.org/presentationml/2006/main">
  <p:tag name="THINKCELLSHAPEDONOTDELETE" val="pJDm.Jc5qL0C8b.KDEoZoBw"/>
</p:tagLst>
</file>

<file path=ppt/tags/tag644.xml><?xml version="1.0" encoding="utf-8"?>
<p:tagLst xmlns:a="http://schemas.openxmlformats.org/drawingml/2006/main" xmlns:r="http://schemas.openxmlformats.org/officeDocument/2006/relationships" xmlns:p="http://schemas.openxmlformats.org/presentationml/2006/main">
  <p:tag name="THINKCELLSHAPEDONOTDELETE" val="pFOuUR8PuUEOol.18EzXc_w"/>
</p:tagLst>
</file>

<file path=ppt/tags/tag645.xml><?xml version="1.0" encoding="utf-8"?>
<p:tagLst xmlns:a="http://schemas.openxmlformats.org/drawingml/2006/main" xmlns:r="http://schemas.openxmlformats.org/officeDocument/2006/relationships" xmlns:p="http://schemas.openxmlformats.org/presentationml/2006/main">
  <p:tag name="THINKCELLSHAPEDONOTDELETE" val="pOx7vp82_z0iHZVYpzenjHA"/>
</p:tagLst>
</file>

<file path=ppt/tags/tag646.xml><?xml version="1.0" encoding="utf-8"?>
<p:tagLst xmlns:a="http://schemas.openxmlformats.org/drawingml/2006/main" xmlns:r="http://schemas.openxmlformats.org/officeDocument/2006/relationships" xmlns:p="http://schemas.openxmlformats.org/presentationml/2006/main">
  <p:tag name="THINKCELLSHAPEDONOTDELETE" val="pOYDIn4eA3028iYg4tqi_ng"/>
</p:tagLst>
</file>

<file path=ppt/tags/tag647.xml><?xml version="1.0" encoding="utf-8"?>
<p:tagLst xmlns:a="http://schemas.openxmlformats.org/drawingml/2006/main" xmlns:r="http://schemas.openxmlformats.org/officeDocument/2006/relationships" xmlns:p="http://schemas.openxmlformats.org/presentationml/2006/main">
  <p:tag name="THINKCELLSHAPEDONOTDELETE" val="puKAxCXKGOkKQW1miIihTyA"/>
</p:tagLst>
</file>

<file path=ppt/tags/tag648.xml><?xml version="1.0" encoding="utf-8"?>
<p:tagLst xmlns:a="http://schemas.openxmlformats.org/drawingml/2006/main" xmlns:r="http://schemas.openxmlformats.org/officeDocument/2006/relationships" xmlns:p="http://schemas.openxmlformats.org/presentationml/2006/main">
  <p:tag name="THINKCELLSHAPEDONOTDELETE" val="pmZumaKAFKkOw_muMbrhAsw"/>
</p:tagLst>
</file>

<file path=ppt/tags/tag6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1751gegxW0OVYIiU4KC7aA"/>
</p:tagLst>
</file>

<file path=ppt/tags/tag650.xml><?xml version="1.0" encoding="utf-8"?>
<p:tagLst xmlns:a="http://schemas.openxmlformats.org/drawingml/2006/main" xmlns:r="http://schemas.openxmlformats.org/officeDocument/2006/relationships" xmlns:p="http://schemas.openxmlformats.org/presentationml/2006/main">
  <p:tag name="THINKCELLSHAPEDONOTDELETE" val="pRrkP94TlFkeTF8ffQuMWTQ"/>
</p:tagLst>
</file>

<file path=ppt/tags/tag651.xml><?xml version="1.0" encoding="utf-8"?>
<p:tagLst xmlns:a="http://schemas.openxmlformats.org/drawingml/2006/main" xmlns:r="http://schemas.openxmlformats.org/officeDocument/2006/relationships" xmlns:p="http://schemas.openxmlformats.org/presentationml/2006/main">
  <p:tag name="THINKCELLSHAPEDONOTDELETE" val="pfeZMBdj9ekWAWaC2TjU29Q"/>
</p:tagLst>
</file>

<file path=ppt/tags/tag652.xml><?xml version="1.0" encoding="utf-8"?>
<p:tagLst xmlns:a="http://schemas.openxmlformats.org/drawingml/2006/main" xmlns:r="http://schemas.openxmlformats.org/officeDocument/2006/relationships" xmlns:p="http://schemas.openxmlformats.org/presentationml/2006/main">
  <p:tag name="THINKCELLSHAPEDONOTDELETE" val="pO.EQMEHPZkiWU.DlRLvF6A"/>
</p:tagLst>
</file>

<file path=ppt/tags/tag653.xml><?xml version="1.0" encoding="utf-8"?>
<p:tagLst xmlns:a="http://schemas.openxmlformats.org/drawingml/2006/main" xmlns:r="http://schemas.openxmlformats.org/officeDocument/2006/relationships" xmlns:p="http://schemas.openxmlformats.org/presentationml/2006/main">
  <p:tag name="THINKCELLSHAPEDONOTDELETE" val="pVMKzAjEM4UGxv5H0WjKQ7Q"/>
</p:tagLst>
</file>

<file path=ppt/tags/tag654.xml><?xml version="1.0" encoding="utf-8"?>
<p:tagLst xmlns:a="http://schemas.openxmlformats.org/drawingml/2006/main" xmlns:r="http://schemas.openxmlformats.org/officeDocument/2006/relationships" xmlns:p="http://schemas.openxmlformats.org/presentationml/2006/main">
  <p:tag name="THINKCELLSHAPEDONOTDELETE" val="pBPYTU7tC2UO0Es59XT7Mdw"/>
</p:tagLst>
</file>

<file path=ppt/tags/tag655.xml><?xml version="1.0" encoding="utf-8"?>
<p:tagLst xmlns:a="http://schemas.openxmlformats.org/drawingml/2006/main" xmlns:r="http://schemas.openxmlformats.org/officeDocument/2006/relationships" xmlns:p="http://schemas.openxmlformats.org/presentationml/2006/main">
  <p:tag name="THINKCELLSHAPEDONOTDELETE" val="p1751gegxW0OVYIiU4KC7aA"/>
</p:tagLst>
</file>

<file path=ppt/tags/tag656.xml><?xml version="1.0" encoding="utf-8"?>
<p:tagLst xmlns:a="http://schemas.openxmlformats.org/drawingml/2006/main" xmlns:r="http://schemas.openxmlformats.org/officeDocument/2006/relationships" xmlns:p="http://schemas.openxmlformats.org/presentationml/2006/main">
  <p:tag name="THINKCELLSHAPEDONOTDELETE" val="p3iwFxifOyUiF90sZdK1MGA"/>
</p:tagLst>
</file>

<file path=ppt/tags/tag657.xml><?xml version="1.0" encoding="utf-8"?>
<p:tagLst xmlns:a="http://schemas.openxmlformats.org/drawingml/2006/main" xmlns:r="http://schemas.openxmlformats.org/officeDocument/2006/relationships" xmlns:p="http://schemas.openxmlformats.org/presentationml/2006/main">
  <p:tag name="THINKCELLSHAPEDONOTDELETE" val="pmZumaKAFKkOw_muMbrhAsw"/>
</p:tagLst>
</file>

<file path=ppt/tags/tag6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9.xml><?xml version="1.0" encoding="utf-8"?>
<p:tagLst xmlns:a="http://schemas.openxmlformats.org/drawingml/2006/main" xmlns:r="http://schemas.openxmlformats.org/officeDocument/2006/relationships" xmlns:p="http://schemas.openxmlformats.org/presentationml/2006/main">
  <p:tag name="THINKCELLSHAPEDONOTDELETE" val="pI3HuJ9aGp0eKlNQhVarz5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3iwFxifOyUiF90sZdK1MGA"/>
</p:tagLst>
</file>

<file path=ppt/tags/tag660.xml><?xml version="1.0" encoding="utf-8"?>
<p:tagLst xmlns:a="http://schemas.openxmlformats.org/drawingml/2006/main" xmlns:r="http://schemas.openxmlformats.org/officeDocument/2006/relationships" xmlns:p="http://schemas.openxmlformats.org/presentationml/2006/main">
  <p:tag name="THINKCELLSHAPEDONOTDELETE" val="ppNl2qzRu0kWUgQ1PvJ9JoA"/>
</p:tagLst>
</file>

<file path=ppt/tags/tag661.xml><?xml version="1.0" encoding="utf-8"?>
<p:tagLst xmlns:a="http://schemas.openxmlformats.org/drawingml/2006/main" xmlns:r="http://schemas.openxmlformats.org/officeDocument/2006/relationships" xmlns:p="http://schemas.openxmlformats.org/presentationml/2006/main">
  <p:tag name="THINKCELLSHAPEDONOTDELETE" val="p8sMiwAqcU0KwYu97qUEj7w"/>
</p:tagLst>
</file>

<file path=ppt/tags/tag662.xml><?xml version="1.0" encoding="utf-8"?>
<p:tagLst xmlns:a="http://schemas.openxmlformats.org/drawingml/2006/main" xmlns:r="http://schemas.openxmlformats.org/officeDocument/2006/relationships" xmlns:p="http://schemas.openxmlformats.org/presentationml/2006/main">
  <p:tag name="THINKCELLSHAPEDONOTDELETE" val="p8MuGUFg2NEWFV0d0uAoxZA"/>
</p:tagLst>
</file>

<file path=ppt/tags/tag663.xml><?xml version="1.0" encoding="utf-8"?>
<p:tagLst xmlns:a="http://schemas.openxmlformats.org/drawingml/2006/main" xmlns:r="http://schemas.openxmlformats.org/officeDocument/2006/relationships" xmlns:p="http://schemas.openxmlformats.org/presentationml/2006/main">
  <p:tag name="THINKCELLSHAPEDONOTDELETE" val="pGkGmkoeg8km6sdkwNan2sg"/>
</p:tagLst>
</file>

<file path=ppt/tags/tag664.xml><?xml version="1.0" encoding="utf-8"?>
<p:tagLst xmlns:a="http://schemas.openxmlformats.org/drawingml/2006/main" xmlns:r="http://schemas.openxmlformats.org/officeDocument/2006/relationships" xmlns:p="http://schemas.openxmlformats.org/presentationml/2006/main">
  <p:tag name="THINKCELLSHAPEDONOTDELETE" val="pOhrl7dyKJUy.5RAwoOiSug"/>
</p:tagLst>
</file>

<file path=ppt/tags/tag665.xml><?xml version="1.0" encoding="utf-8"?>
<p:tagLst xmlns:a="http://schemas.openxmlformats.org/drawingml/2006/main" xmlns:r="http://schemas.openxmlformats.org/officeDocument/2006/relationships" xmlns:p="http://schemas.openxmlformats.org/presentationml/2006/main">
  <p:tag name="THINKCELLSHAPEDONOTDELETE" val="pmZumaKAFKkOw_muMbrhAsw"/>
</p:tagLst>
</file>

<file path=ppt/tags/tag6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7.xml><?xml version="1.0" encoding="utf-8"?>
<p:tagLst xmlns:a="http://schemas.openxmlformats.org/drawingml/2006/main" xmlns:r="http://schemas.openxmlformats.org/officeDocument/2006/relationships" xmlns:p="http://schemas.openxmlformats.org/presentationml/2006/main">
  <p:tag name="THINKCELLSHAPEDONOTDELETE" val="p.FMqo5.zRE.eUEhU10YwJg"/>
</p:tagLst>
</file>

<file path=ppt/tags/tag668.xml><?xml version="1.0" encoding="utf-8"?>
<p:tagLst xmlns:a="http://schemas.openxmlformats.org/drawingml/2006/main" xmlns:r="http://schemas.openxmlformats.org/officeDocument/2006/relationships" xmlns:p="http://schemas.openxmlformats.org/presentationml/2006/main">
  <p:tag name="THINKCELLSHAPEDONOTDELETE" val="p4feqtpDTo0qZFVdzMQLf9g"/>
</p:tagLst>
</file>

<file path=ppt/tags/tag669.xml><?xml version="1.0" encoding="utf-8"?>
<p:tagLst xmlns:a="http://schemas.openxmlformats.org/drawingml/2006/main" xmlns:r="http://schemas.openxmlformats.org/officeDocument/2006/relationships" xmlns:p="http://schemas.openxmlformats.org/presentationml/2006/main">
  <p:tag name="THINKCELLSHAPEDONOTDELETE" val="p5anSF14Duk.Br4Sz4H1eh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mZumaKAFKkOw_muMbrhAsw"/>
</p:tagLst>
</file>

<file path=ppt/tags/tag670.xml><?xml version="1.0" encoding="utf-8"?>
<p:tagLst xmlns:a="http://schemas.openxmlformats.org/drawingml/2006/main" xmlns:r="http://schemas.openxmlformats.org/officeDocument/2006/relationships" xmlns:p="http://schemas.openxmlformats.org/presentationml/2006/main">
  <p:tag name="THINKCELLSHAPEDONOTDELETE" val="pYgPn91WJtE6ouASUZXlJHQ"/>
</p:tagLst>
</file>

<file path=ppt/tags/tag671.xml><?xml version="1.0" encoding="utf-8"?>
<p:tagLst xmlns:a="http://schemas.openxmlformats.org/drawingml/2006/main" xmlns:r="http://schemas.openxmlformats.org/officeDocument/2006/relationships" xmlns:p="http://schemas.openxmlformats.org/presentationml/2006/main">
  <p:tag name="THINKCELLSHAPEDONOTDELETE" val="ph2K3PqkkvEqedg3OK5yFEg"/>
</p:tagLst>
</file>

<file path=ppt/tags/tag672.xml><?xml version="1.0" encoding="utf-8"?>
<p:tagLst xmlns:a="http://schemas.openxmlformats.org/drawingml/2006/main" xmlns:r="http://schemas.openxmlformats.org/officeDocument/2006/relationships" xmlns:p="http://schemas.openxmlformats.org/presentationml/2006/main">
  <p:tag name="THINKCELLSHAPEDONOTDELETE" val="pCTt3RTG1PkKy6kdFwNGybw"/>
</p:tagLst>
</file>

<file path=ppt/tags/tag673.xml><?xml version="1.0" encoding="utf-8"?>
<p:tagLst xmlns:a="http://schemas.openxmlformats.org/drawingml/2006/main" xmlns:r="http://schemas.openxmlformats.org/officeDocument/2006/relationships" xmlns:p="http://schemas.openxmlformats.org/presentationml/2006/main">
  <p:tag name="THINKCELLSHAPEDONOTDELETE" val="p2r1L4_SU8k2ttlC1q8VY5Q"/>
</p:tagLst>
</file>

<file path=ppt/tags/tag6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5.xml><?xml version="1.0" encoding="utf-8"?>
<p:tagLst xmlns:a="http://schemas.openxmlformats.org/drawingml/2006/main" xmlns:r="http://schemas.openxmlformats.org/officeDocument/2006/relationships" xmlns:p="http://schemas.openxmlformats.org/presentationml/2006/main">
  <p:tag name="THINKCELLSHAPEDONOTDELETE" val="pIt3YuIFQXkia.AjEqaEGAg"/>
</p:tagLst>
</file>

<file path=ppt/tags/tag676.xml><?xml version="1.0" encoding="utf-8"?>
<p:tagLst xmlns:a="http://schemas.openxmlformats.org/drawingml/2006/main" xmlns:r="http://schemas.openxmlformats.org/officeDocument/2006/relationships" xmlns:p="http://schemas.openxmlformats.org/presentationml/2006/main">
  <p:tag name="THINKCELLSHAPEDONOTDELETE" val="pvOyayumntEO1PI7xkgowqg"/>
</p:tagLst>
</file>

<file path=ppt/tags/tag677.xml><?xml version="1.0" encoding="utf-8"?>
<p:tagLst xmlns:a="http://schemas.openxmlformats.org/drawingml/2006/main" xmlns:r="http://schemas.openxmlformats.org/officeDocument/2006/relationships" xmlns:p="http://schemas.openxmlformats.org/presentationml/2006/main">
  <p:tag name="THINKCELLSHAPEDONOTDELETE" val="phlBCGw6Mh0Oc3FLj3U02jA"/>
</p:tagLst>
</file>

<file path=ppt/tags/tag678.xml><?xml version="1.0" encoding="utf-8"?>
<p:tagLst xmlns:a="http://schemas.openxmlformats.org/drawingml/2006/main" xmlns:r="http://schemas.openxmlformats.org/officeDocument/2006/relationships" xmlns:p="http://schemas.openxmlformats.org/presentationml/2006/main">
  <p:tag name="THINKCELLSHAPEDONOTDELETE" val="pw03OIVGN0k.w_SefUBkeQQ"/>
</p:tagLst>
</file>

<file path=ppt/tags/tag679.xml><?xml version="1.0" encoding="utf-8"?>
<p:tagLst xmlns:a="http://schemas.openxmlformats.org/drawingml/2006/main" xmlns:r="http://schemas.openxmlformats.org/officeDocument/2006/relationships" xmlns:p="http://schemas.openxmlformats.org/presentationml/2006/main">
  <p:tag name="THINKCELLSHAPEDONOTDELETE" val="pHwEOJVrsuEaIeWrxocez4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1.xml><?xml version="1.0" encoding="utf-8"?>
<p:tagLst xmlns:a="http://schemas.openxmlformats.org/drawingml/2006/main" xmlns:r="http://schemas.openxmlformats.org/officeDocument/2006/relationships" xmlns:p="http://schemas.openxmlformats.org/presentationml/2006/main">
  <p:tag name="THINKCELLSHAPEDONOTDELETE" val="phAClbKWWFEmTqLVlWOklNg"/>
</p:tagLst>
</file>

<file path=ppt/tags/tag682.xml><?xml version="1.0" encoding="utf-8"?>
<p:tagLst xmlns:a="http://schemas.openxmlformats.org/drawingml/2006/main" xmlns:r="http://schemas.openxmlformats.org/officeDocument/2006/relationships" xmlns:p="http://schemas.openxmlformats.org/presentationml/2006/main">
  <p:tag name="THINKCELLSHAPEDONOTDELETE" val="pYSJ9tQjJmkSEBDp9q0ciSQ"/>
</p:tagLst>
</file>

<file path=ppt/tags/tag683.xml><?xml version="1.0" encoding="utf-8"?>
<p:tagLst xmlns:a="http://schemas.openxmlformats.org/drawingml/2006/main" xmlns:r="http://schemas.openxmlformats.org/officeDocument/2006/relationships" xmlns:p="http://schemas.openxmlformats.org/presentationml/2006/main">
  <p:tag name="THINKCELLSHAPEDONOTDELETE" val="poyDDSW5RzEGXU6qgUjSgEw"/>
</p:tagLst>
</file>

<file path=ppt/tags/tag684.xml><?xml version="1.0" encoding="utf-8"?>
<p:tagLst xmlns:a="http://schemas.openxmlformats.org/drawingml/2006/main" xmlns:r="http://schemas.openxmlformats.org/officeDocument/2006/relationships" xmlns:p="http://schemas.openxmlformats.org/presentationml/2006/main">
  <p:tag name="THINKCELLSHAPEDONOTDELETE" val="p_VPST9ZAXEukQFtj4NytJw"/>
</p:tagLst>
</file>

<file path=ppt/tags/tag685.xml><?xml version="1.0" encoding="utf-8"?>
<p:tagLst xmlns:a="http://schemas.openxmlformats.org/drawingml/2006/main" xmlns:r="http://schemas.openxmlformats.org/officeDocument/2006/relationships" xmlns:p="http://schemas.openxmlformats.org/presentationml/2006/main">
  <p:tag name="THINKCELLSHAPEDONOTDELETE" val="plpTEvRhBRE66jTeBQ9kLRw"/>
</p:tagLst>
</file>

<file path=ppt/tags/tag686.xml><?xml version="1.0" encoding="utf-8"?>
<p:tagLst xmlns:a="http://schemas.openxmlformats.org/drawingml/2006/main" xmlns:r="http://schemas.openxmlformats.org/officeDocument/2006/relationships" xmlns:p="http://schemas.openxmlformats.org/presentationml/2006/main">
  <p:tag name="THINKCELLSHAPEDONOTDELETE" val="pn1Spszxw1EayFPN5otMTZg"/>
</p:tagLst>
</file>

<file path=ppt/tags/tag687.xml><?xml version="1.0" encoding="utf-8"?>
<p:tagLst xmlns:a="http://schemas.openxmlformats.org/drawingml/2006/main" xmlns:r="http://schemas.openxmlformats.org/officeDocument/2006/relationships" xmlns:p="http://schemas.openxmlformats.org/presentationml/2006/main">
  <p:tag name="THINKCELLSHAPEDONOTDELETE" val="p0PDuOUCUOE6s1jLDpXDGtw"/>
</p:tagLst>
</file>

<file path=ppt/tags/tag688.xml><?xml version="1.0" encoding="utf-8"?>
<p:tagLst xmlns:a="http://schemas.openxmlformats.org/drawingml/2006/main" xmlns:r="http://schemas.openxmlformats.org/officeDocument/2006/relationships" xmlns:p="http://schemas.openxmlformats.org/presentationml/2006/main">
  <p:tag name="THINKCELLSHAPEDONOTDELETE" val="p9LV.xo8JUk2mT3Q13JH2Mg"/>
</p:tagLst>
</file>

<file path=ppt/tags/tag6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I3HuJ9aGp0eKlNQhVarz5g"/>
</p:tagLst>
</file>

<file path=ppt/tags/tag690.xml><?xml version="1.0" encoding="utf-8"?>
<p:tagLst xmlns:a="http://schemas.openxmlformats.org/drawingml/2006/main" xmlns:r="http://schemas.openxmlformats.org/officeDocument/2006/relationships" xmlns:p="http://schemas.openxmlformats.org/presentationml/2006/main">
  <p:tag name="THINKCELLSHAPEDONOTDELETE" val="p8j1deYp6p0yM8mKM54sCsg"/>
</p:tagLst>
</file>

<file path=ppt/tags/tag691.xml><?xml version="1.0" encoding="utf-8"?>
<p:tagLst xmlns:a="http://schemas.openxmlformats.org/drawingml/2006/main" xmlns:r="http://schemas.openxmlformats.org/officeDocument/2006/relationships" xmlns:p="http://schemas.openxmlformats.org/presentationml/2006/main">
  <p:tag name="THINKCELLSHAPEDONOTDELETE" val="po6gyJgzEeka.LZSKHmEuxQ"/>
</p:tagLst>
</file>

<file path=ppt/tags/tag692.xml><?xml version="1.0" encoding="utf-8"?>
<p:tagLst xmlns:a="http://schemas.openxmlformats.org/drawingml/2006/main" xmlns:r="http://schemas.openxmlformats.org/officeDocument/2006/relationships" xmlns:p="http://schemas.openxmlformats.org/presentationml/2006/main">
  <p:tag name="THINKCELLSHAPEDONOTDELETE" val="pZYDd3MX9qEms6Km6B43jAg"/>
</p:tagLst>
</file>

<file path=ppt/tags/tag693.xml><?xml version="1.0" encoding="utf-8"?>
<p:tagLst xmlns:a="http://schemas.openxmlformats.org/drawingml/2006/main" xmlns:r="http://schemas.openxmlformats.org/officeDocument/2006/relationships" xmlns:p="http://schemas.openxmlformats.org/presentationml/2006/main">
  <p:tag name="THINKCELLSHAPEDONOTDELETE" val="pkw0qQ2Y0sEuftlP7H1PkHg"/>
</p:tagLst>
</file>

<file path=ppt/tags/tag694.xml><?xml version="1.0" encoding="utf-8"?>
<p:tagLst xmlns:a="http://schemas.openxmlformats.org/drawingml/2006/main" xmlns:r="http://schemas.openxmlformats.org/officeDocument/2006/relationships" xmlns:p="http://schemas.openxmlformats.org/presentationml/2006/main">
  <p:tag name="THINKCELLSHAPEDONOTDELETE" val="p7ChZrEq0NUivG.ZgK4Jw7Q"/>
</p:tagLst>
</file>

<file path=ppt/tags/tag695.xml><?xml version="1.0" encoding="utf-8"?>
<p:tagLst xmlns:a="http://schemas.openxmlformats.org/drawingml/2006/main" xmlns:r="http://schemas.openxmlformats.org/officeDocument/2006/relationships" xmlns:p="http://schemas.openxmlformats.org/presentationml/2006/main">
  <p:tag name="THINKCELLSHAPEDONOTDELETE" val="puigB8wxWskm0qRkwvZCytQ"/>
</p:tagLst>
</file>

<file path=ppt/tags/tag696.xml><?xml version="1.0" encoding="utf-8"?>
<p:tagLst xmlns:a="http://schemas.openxmlformats.org/drawingml/2006/main" xmlns:r="http://schemas.openxmlformats.org/officeDocument/2006/relationships" xmlns:p="http://schemas.openxmlformats.org/presentationml/2006/main">
  <p:tag name="THINKCELLSHAPEDONOTDELETE" val="pLMlKIfYPOUOglp7cgWpo.Q"/>
</p:tagLst>
</file>

<file path=ppt/tags/tag697.xml><?xml version="1.0" encoding="utf-8"?>
<p:tagLst xmlns:a="http://schemas.openxmlformats.org/drawingml/2006/main" xmlns:r="http://schemas.openxmlformats.org/officeDocument/2006/relationships" xmlns:p="http://schemas.openxmlformats.org/presentationml/2006/main">
  <p:tag name="THINKCELLSHAPEDONOTDELETE" val="pOARlHvdfBUy0r8SL9ySLNw"/>
</p:tagLst>
</file>

<file path=ppt/tags/tag6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9.xml><?xml version="1.0" encoding="utf-8"?>
<p:tagLst xmlns:a="http://schemas.openxmlformats.org/drawingml/2006/main" xmlns:r="http://schemas.openxmlformats.org/officeDocument/2006/relationships" xmlns:p="http://schemas.openxmlformats.org/presentationml/2006/main">
  <p:tag name="THINKCELLSHAPEDONOTDELETE" val="pUufaSd4ALUCqinzlmKzdO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0rKF.h1Qg021ByyigrcTO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pNl2qzRu0kWUgQ1PvJ9JoA"/>
</p:tagLst>
</file>

<file path=ppt/tags/tag700.xml><?xml version="1.0" encoding="utf-8"?>
<p:tagLst xmlns:a="http://schemas.openxmlformats.org/drawingml/2006/main" xmlns:r="http://schemas.openxmlformats.org/officeDocument/2006/relationships" xmlns:p="http://schemas.openxmlformats.org/presentationml/2006/main">
  <p:tag name="THINKCELLSHAPEDONOTDELETE" val="p2__VBvv1GEKA3SRGWM4Zdw"/>
</p:tagLst>
</file>

<file path=ppt/tags/tag701.xml><?xml version="1.0" encoding="utf-8"?>
<p:tagLst xmlns:a="http://schemas.openxmlformats.org/drawingml/2006/main" xmlns:r="http://schemas.openxmlformats.org/officeDocument/2006/relationships" xmlns:p="http://schemas.openxmlformats.org/presentationml/2006/main">
  <p:tag name="THINKCELLSHAPEDONOTDELETE" val="pR3qPr8atjka3DawQBr5n3g"/>
</p:tagLst>
</file>

<file path=ppt/tags/tag7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3.xml><?xml version="1.0" encoding="utf-8"?>
<p:tagLst xmlns:a="http://schemas.openxmlformats.org/drawingml/2006/main" xmlns:r="http://schemas.openxmlformats.org/officeDocument/2006/relationships" xmlns:p="http://schemas.openxmlformats.org/presentationml/2006/main">
  <p:tag name="THINKCELLSHAPEDONOTDELETE" val="p0JXDXMAN1UGMAZN_DJA1_A"/>
</p:tagLst>
</file>

<file path=ppt/tags/tag704.xml><?xml version="1.0" encoding="utf-8"?>
<p:tagLst xmlns:a="http://schemas.openxmlformats.org/drawingml/2006/main" xmlns:r="http://schemas.openxmlformats.org/officeDocument/2006/relationships" xmlns:p="http://schemas.openxmlformats.org/presentationml/2006/main">
  <p:tag name="THINKCELLSHAPEDONOTDELETE" val="p5aS2ECEN5U6H1pnaztxiQA"/>
</p:tagLst>
</file>

<file path=ppt/tags/tag705.xml><?xml version="1.0" encoding="utf-8"?>
<p:tagLst xmlns:a="http://schemas.openxmlformats.org/drawingml/2006/main" xmlns:r="http://schemas.openxmlformats.org/officeDocument/2006/relationships" xmlns:p="http://schemas.openxmlformats.org/presentationml/2006/main">
  <p:tag name="THINKCELLSHAPEDONOTDELETE" val="p4No__EK7qUO5WP_T.mURfw"/>
</p:tagLst>
</file>

<file path=ppt/tags/tag706.xml><?xml version="1.0" encoding="utf-8"?>
<p:tagLst xmlns:a="http://schemas.openxmlformats.org/drawingml/2006/main" xmlns:r="http://schemas.openxmlformats.org/officeDocument/2006/relationships" xmlns:p="http://schemas.openxmlformats.org/presentationml/2006/main">
  <p:tag name="THINKCELLSHAPEDONOTDELETE" val="p1VybpXJ1wEipbzgeBgz14g"/>
</p:tagLst>
</file>

<file path=ppt/tags/tag707.xml><?xml version="1.0" encoding="utf-8"?>
<p:tagLst xmlns:a="http://schemas.openxmlformats.org/drawingml/2006/main" xmlns:r="http://schemas.openxmlformats.org/officeDocument/2006/relationships" xmlns:p="http://schemas.openxmlformats.org/presentationml/2006/main">
  <p:tag name="THINKCELLSHAPEDONOTDELETE" val="pX01KxRRkvUO_E60NlsUc_w"/>
</p:tagLst>
</file>

<file path=ppt/tags/tag7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9.xml><?xml version="1.0" encoding="utf-8"?>
<p:tagLst xmlns:a="http://schemas.openxmlformats.org/drawingml/2006/main" xmlns:r="http://schemas.openxmlformats.org/officeDocument/2006/relationships" xmlns:p="http://schemas.openxmlformats.org/presentationml/2006/main">
  <p:tag name="THINKCELLSHAPEDONOTDELETE" val="pbXHArHj1sEmDT_.3jGTlu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8sMiwAqcU0KwYu97qUEj7w"/>
</p:tagLst>
</file>

<file path=ppt/tags/tag710.xml><?xml version="1.0" encoding="utf-8"?>
<p:tagLst xmlns:a="http://schemas.openxmlformats.org/drawingml/2006/main" xmlns:r="http://schemas.openxmlformats.org/officeDocument/2006/relationships" xmlns:p="http://schemas.openxmlformats.org/presentationml/2006/main">
  <p:tag name="THINKCELLSHAPEDONOTDELETE" val="p1RQk2lGLaUWKX005a61QSg"/>
</p:tagLst>
</file>

<file path=ppt/tags/tag711.xml><?xml version="1.0" encoding="utf-8"?>
<p:tagLst xmlns:a="http://schemas.openxmlformats.org/drawingml/2006/main" xmlns:r="http://schemas.openxmlformats.org/officeDocument/2006/relationships" xmlns:p="http://schemas.openxmlformats.org/presentationml/2006/main">
  <p:tag name="THINKCELLSHAPEDONOTDELETE" val="pqxQh4vK9ykWuRlPwHgZ3XQ"/>
</p:tagLst>
</file>

<file path=ppt/tags/tag712.xml><?xml version="1.0" encoding="utf-8"?>
<p:tagLst xmlns:a="http://schemas.openxmlformats.org/drawingml/2006/main" xmlns:r="http://schemas.openxmlformats.org/officeDocument/2006/relationships" xmlns:p="http://schemas.openxmlformats.org/presentationml/2006/main">
  <p:tag name="THINKCELLSHAPEDONOTDELETE" val="pBR5n_GaM40KcUIlAqlLwiQ"/>
</p:tagLst>
</file>

<file path=ppt/tags/tag713.xml><?xml version="1.0" encoding="utf-8"?>
<p:tagLst xmlns:a="http://schemas.openxmlformats.org/drawingml/2006/main" xmlns:r="http://schemas.openxmlformats.org/officeDocument/2006/relationships" xmlns:p="http://schemas.openxmlformats.org/presentationml/2006/main">
  <p:tag name="THINKCELLSHAPEDONOTDELETE" val="p1WAyoaBCtEqUDhFizv8ahA"/>
</p:tagLst>
</file>

<file path=ppt/tags/tag7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5.xml><?xml version="1.0" encoding="utf-8"?>
<p:tagLst xmlns:a="http://schemas.openxmlformats.org/drawingml/2006/main" xmlns:r="http://schemas.openxmlformats.org/officeDocument/2006/relationships" xmlns:p="http://schemas.openxmlformats.org/presentationml/2006/main">
  <p:tag name="THINKCELLSHAPEDONOTDELETE" val="pzAR9xDqBX06fXWYC84Vm_Q"/>
</p:tagLst>
</file>

<file path=ppt/tags/tag716.xml><?xml version="1.0" encoding="utf-8"?>
<p:tagLst xmlns:a="http://schemas.openxmlformats.org/drawingml/2006/main" xmlns:r="http://schemas.openxmlformats.org/officeDocument/2006/relationships" xmlns:p="http://schemas.openxmlformats.org/presentationml/2006/main">
  <p:tag name="THINKCELLSHAPEDONOTDELETE" val="pWoZ8FYmGJUi6bsT9MKqjGw"/>
</p:tagLst>
</file>

<file path=ppt/tags/tag717.xml><?xml version="1.0" encoding="utf-8"?>
<p:tagLst xmlns:a="http://schemas.openxmlformats.org/drawingml/2006/main" xmlns:r="http://schemas.openxmlformats.org/officeDocument/2006/relationships" xmlns:p="http://schemas.openxmlformats.org/presentationml/2006/main">
  <p:tag name="THINKCELLSHAPEDONOTDELETE" val="pctqpM6uVEEa0u6IPfSRhhA"/>
</p:tagLst>
</file>

<file path=ppt/tags/tag718.xml><?xml version="1.0" encoding="utf-8"?>
<p:tagLst xmlns:a="http://schemas.openxmlformats.org/drawingml/2006/main" xmlns:r="http://schemas.openxmlformats.org/officeDocument/2006/relationships" xmlns:p="http://schemas.openxmlformats.org/presentationml/2006/main">
  <p:tag name="THINKCELLSHAPEDONOTDELETE" val="pr7Ret46DlUqKi0eagotlKA"/>
</p:tagLst>
</file>

<file path=ppt/tags/tag719.xml><?xml version="1.0" encoding="utf-8"?>
<p:tagLst xmlns:a="http://schemas.openxmlformats.org/drawingml/2006/main" xmlns:r="http://schemas.openxmlformats.org/officeDocument/2006/relationships" xmlns:p="http://schemas.openxmlformats.org/presentationml/2006/main">
  <p:tag name="THINKCELLSHAPEDONOTDELETE" val="pTmvuOZs71E22QhJ6bbQkk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8MuGUFg2NEWFV0d0uAoxZA"/>
</p:tagLst>
</file>

<file path=ppt/tags/tag7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1.xml><?xml version="1.0" encoding="utf-8"?>
<p:tagLst xmlns:a="http://schemas.openxmlformats.org/drawingml/2006/main" xmlns:r="http://schemas.openxmlformats.org/officeDocument/2006/relationships" xmlns:p="http://schemas.openxmlformats.org/presentationml/2006/main">
  <p:tag name="THINKCELLSHAPEDONOTDELETE" val="pWHGI0Kr8Yky1XL8oAZefIw"/>
</p:tagLst>
</file>

<file path=ppt/tags/tag722.xml><?xml version="1.0" encoding="utf-8"?>
<p:tagLst xmlns:a="http://schemas.openxmlformats.org/drawingml/2006/main" xmlns:r="http://schemas.openxmlformats.org/officeDocument/2006/relationships" xmlns:p="http://schemas.openxmlformats.org/presentationml/2006/main">
  <p:tag name="THINKCELLSHAPEDONOTDELETE" val="prHOLjifBmEm2LAm0W5IsQw"/>
</p:tagLst>
</file>

<file path=ppt/tags/tag723.xml><?xml version="1.0" encoding="utf-8"?>
<p:tagLst xmlns:a="http://schemas.openxmlformats.org/drawingml/2006/main" xmlns:r="http://schemas.openxmlformats.org/officeDocument/2006/relationships" xmlns:p="http://schemas.openxmlformats.org/presentationml/2006/main">
  <p:tag name="THINKCELLSHAPEDONOTDELETE" val="p08EUokxfaUOBLPTqebFj1g"/>
</p:tagLst>
</file>

<file path=ppt/tags/tag724.xml><?xml version="1.0" encoding="utf-8"?>
<p:tagLst xmlns:a="http://schemas.openxmlformats.org/drawingml/2006/main" xmlns:r="http://schemas.openxmlformats.org/officeDocument/2006/relationships" xmlns:p="http://schemas.openxmlformats.org/presentationml/2006/main">
  <p:tag name="THINKCELLSHAPEDONOTDELETE" val="phYkRO.IY4EOL85YCwAjGAQ"/>
</p:tagLst>
</file>

<file path=ppt/tags/tag7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6.xml><?xml version="1.0" encoding="utf-8"?>
<p:tagLst xmlns:a="http://schemas.openxmlformats.org/drawingml/2006/main" xmlns:r="http://schemas.openxmlformats.org/officeDocument/2006/relationships" xmlns:p="http://schemas.openxmlformats.org/presentationml/2006/main">
  <p:tag name="THINKCELLSHAPEDONOTDELETE" val="pOatphPjzjEu7nw4jHgzkFg"/>
</p:tagLst>
</file>

<file path=ppt/tags/tag727.xml><?xml version="1.0" encoding="utf-8"?>
<p:tagLst xmlns:a="http://schemas.openxmlformats.org/drawingml/2006/main" xmlns:r="http://schemas.openxmlformats.org/officeDocument/2006/relationships" xmlns:p="http://schemas.openxmlformats.org/presentationml/2006/main">
  <p:tag name="THINKCELLSHAPEDONOTDELETE" val="pQrAz1OvlRUaJLhAOPX92HA"/>
</p:tagLst>
</file>

<file path=ppt/tags/tag728.xml><?xml version="1.0" encoding="utf-8"?>
<p:tagLst xmlns:a="http://schemas.openxmlformats.org/drawingml/2006/main" xmlns:r="http://schemas.openxmlformats.org/officeDocument/2006/relationships" xmlns:p="http://schemas.openxmlformats.org/presentationml/2006/main">
  <p:tag name="THINKCELLSHAPEDONOTDELETE" val="p77pRhugyKEuG21N3yYY0QQ"/>
</p:tagLst>
</file>

<file path=ppt/tags/tag729.xml><?xml version="1.0" encoding="utf-8"?>
<p:tagLst xmlns:a="http://schemas.openxmlformats.org/drawingml/2006/main" xmlns:r="http://schemas.openxmlformats.org/officeDocument/2006/relationships" xmlns:p="http://schemas.openxmlformats.org/presentationml/2006/main">
  <p:tag name="THINKCELLSHAPEDONOTDELETE" val="pjHiLTQEWakq8FfJ3.wyjO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GkGmkoeg8km6sdkwNan2sg"/>
</p:tagLst>
</file>

<file path=ppt/tags/tag730.xml><?xml version="1.0" encoding="utf-8"?>
<p:tagLst xmlns:a="http://schemas.openxmlformats.org/drawingml/2006/main" xmlns:r="http://schemas.openxmlformats.org/officeDocument/2006/relationships" xmlns:p="http://schemas.openxmlformats.org/presentationml/2006/main">
  <p:tag name="THINKCELLSHAPEDONOTDELETE" val="pLOYJG3UhnkaDYjBw.vHnXA"/>
</p:tagLst>
</file>

<file path=ppt/tags/tag731.xml><?xml version="1.0" encoding="utf-8"?>
<p:tagLst xmlns:a="http://schemas.openxmlformats.org/drawingml/2006/main" xmlns:r="http://schemas.openxmlformats.org/officeDocument/2006/relationships" xmlns:p="http://schemas.openxmlformats.org/presentationml/2006/main">
  <p:tag name="THINKCELLSHAPEDONOTDELETE" val="pnO.htUpLE0eQngqsT0T.pQ"/>
</p:tagLst>
</file>

<file path=ppt/tags/tag7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3.xml><?xml version="1.0" encoding="utf-8"?>
<p:tagLst xmlns:a="http://schemas.openxmlformats.org/drawingml/2006/main" xmlns:r="http://schemas.openxmlformats.org/officeDocument/2006/relationships" xmlns:p="http://schemas.openxmlformats.org/presentationml/2006/main">
  <p:tag name="THINKCELLSHAPEDONOTDELETE" val="pkMPItYPR3UKZhdKw4eBxTA"/>
</p:tagLst>
</file>

<file path=ppt/tags/tag734.xml><?xml version="1.0" encoding="utf-8"?>
<p:tagLst xmlns:a="http://schemas.openxmlformats.org/drawingml/2006/main" xmlns:r="http://schemas.openxmlformats.org/officeDocument/2006/relationships" xmlns:p="http://schemas.openxmlformats.org/presentationml/2006/main">
  <p:tag name="THINKCELLSHAPEDONOTDELETE" val="pFN1ZXRkp40K9QOSeAEuNAw"/>
</p:tagLst>
</file>

<file path=ppt/tags/tag735.xml><?xml version="1.0" encoding="utf-8"?>
<p:tagLst xmlns:a="http://schemas.openxmlformats.org/drawingml/2006/main" xmlns:r="http://schemas.openxmlformats.org/officeDocument/2006/relationships" xmlns:p="http://schemas.openxmlformats.org/presentationml/2006/main">
  <p:tag name="THINKCELLSHAPEDONOTDELETE" val="p2S9i_W0or0mpbuEUf4QNbw"/>
</p:tagLst>
</file>

<file path=ppt/tags/tag736.xml><?xml version="1.0" encoding="utf-8"?>
<p:tagLst xmlns:a="http://schemas.openxmlformats.org/drawingml/2006/main" xmlns:r="http://schemas.openxmlformats.org/officeDocument/2006/relationships" xmlns:p="http://schemas.openxmlformats.org/presentationml/2006/main">
  <p:tag name="THINKCELLSHAPEDONOTDELETE" val="phHwCysMXqUua2Sw5yHYJbg"/>
</p:tagLst>
</file>

<file path=ppt/tags/tag737.xml><?xml version="1.0" encoding="utf-8"?>
<p:tagLst xmlns:a="http://schemas.openxmlformats.org/drawingml/2006/main" xmlns:r="http://schemas.openxmlformats.org/officeDocument/2006/relationships" xmlns:p="http://schemas.openxmlformats.org/presentationml/2006/main">
  <p:tag name="THINKCELLSHAPEDONOTDELETE" val="pPHbyKcGsvkqS.8lx81xa9g"/>
</p:tagLst>
</file>

<file path=ppt/tags/tag738.xml><?xml version="1.0" encoding="utf-8"?>
<p:tagLst xmlns:a="http://schemas.openxmlformats.org/drawingml/2006/main" xmlns:r="http://schemas.openxmlformats.org/officeDocument/2006/relationships" xmlns:p="http://schemas.openxmlformats.org/presentationml/2006/main">
  <p:tag name="THINKCELLSHAPEDONOTDELETE" val="pGO4CSXTR0UqjsUmVIpS7Uw"/>
</p:tagLst>
</file>

<file path=ppt/tags/tag7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Ohrl7dyKJUy.5RAwoOiSug"/>
</p:tagLst>
</file>

<file path=ppt/tags/tag740.xml><?xml version="1.0" encoding="utf-8"?>
<p:tagLst xmlns:a="http://schemas.openxmlformats.org/drawingml/2006/main" xmlns:r="http://schemas.openxmlformats.org/officeDocument/2006/relationships" xmlns:p="http://schemas.openxmlformats.org/presentationml/2006/main">
  <p:tag name="THINKCELLSHAPEDONOTDELETE" val="pdPcCoqJzd0KMVk.jOj3aRA"/>
</p:tagLst>
</file>

<file path=ppt/tags/tag741.xml><?xml version="1.0" encoding="utf-8"?>
<p:tagLst xmlns:a="http://schemas.openxmlformats.org/drawingml/2006/main" xmlns:r="http://schemas.openxmlformats.org/officeDocument/2006/relationships" xmlns:p="http://schemas.openxmlformats.org/presentationml/2006/main">
  <p:tag name="THINKCELLSHAPEDONOTDELETE" val="pGtJm2AY8G0CAc5mk22RIqw"/>
</p:tagLst>
</file>

<file path=ppt/tags/tag742.xml><?xml version="1.0" encoding="utf-8"?>
<p:tagLst xmlns:a="http://schemas.openxmlformats.org/drawingml/2006/main" xmlns:r="http://schemas.openxmlformats.org/officeDocument/2006/relationships" xmlns:p="http://schemas.openxmlformats.org/presentationml/2006/main">
  <p:tag name="THINKCELLSHAPEDONOTDELETE" val="pJwVjubVuW0St1HCEUF0.tQ"/>
</p:tagLst>
</file>

<file path=ppt/tags/tag743.xml><?xml version="1.0" encoding="utf-8"?>
<p:tagLst xmlns:a="http://schemas.openxmlformats.org/drawingml/2006/main" xmlns:r="http://schemas.openxmlformats.org/officeDocument/2006/relationships" xmlns:p="http://schemas.openxmlformats.org/presentationml/2006/main">
  <p:tag name="THINKCELLSHAPEDONOTDELETE" val="pllCa_r8jjEyJiIbm_MaMvg"/>
</p:tagLst>
</file>

<file path=ppt/tags/tag7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5.xml><?xml version="1.0" encoding="utf-8"?>
<p:tagLst xmlns:a="http://schemas.openxmlformats.org/drawingml/2006/main" xmlns:r="http://schemas.openxmlformats.org/officeDocument/2006/relationships" xmlns:p="http://schemas.openxmlformats.org/presentationml/2006/main">
  <p:tag name="THINKCELLSHAPEDONOTDELETE" val="p0rKF.h1Qg021ByyigrcTOQ"/>
</p:tagLst>
</file>

<file path=ppt/tags/tag746.xml><?xml version="1.0" encoding="utf-8"?>
<p:tagLst xmlns:a="http://schemas.openxmlformats.org/drawingml/2006/main" xmlns:r="http://schemas.openxmlformats.org/officeDocument/2006/relationships" xmlns:p="http://schemas.openxmlformats.org/presentationml/2006/main">
  <p:tag name="THINKCELLSHAPEDONOTDELETE" val="ps_VrsSWKG0.UnieU2B52gg"/>
</p:tagLst>
</file>

<file path=ppt/tags/tag747.xml><?xml version="1.0" encoding="utf-8"?>
<p:tagLst xmlns:a="http://schemas.openxmlformats.org/drawingml/2006/main" xmlns:r="http://schemas.openxmlformats.org/officeDocument/2006/relationships" xmlns:p="http://schemas.openxmlformats.org/presentationml/2006/main">
  <p:tag name="THINKCELLSHAPEDONOTDELETE" val="pbGZHT7nk802QgvcXzfn59Q"/>
</p:tagLst>
</file>

<file path=ppt/tags/tag748.xml><?xml version="1.0" encoding="utf-8"?>
<p:tagLst xmlns:a="http://schemas.openxmlformats.org/drawingml/2006/main" xmlns:r="http://schemas.openxmlformats.org/officeDocument/2006/relationships" xmlns:p="http://schemas.openxmlformats.org/presentationml/2006/main">
  <p:tag name="THINKCELLSHAPEDONOTDELETE" val="p1tAgleQrlkyo17Yftq7pDw"/>
</p:tagLst>
</file>

<file path=ppt/tags/tag749.xml><?xml version="1.0" encoding="utf-8"?>
<p:tagLst xmlns:a="http://schemas.openxmlformats.org/drawingml/2006/main" xmlns:r="http://schemas.openxmlformats.org/officeDocument/2006/relationships" xmlns:p="http://schemas.openxmlformats.org/presentationml/2006/main">
  <p:tag name="THINKCELLSHAPEDONOTDELETE" val="prIlfH5y6WEeAO85HOxalGQ"/>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mZumaKAFKkOw_muMbrhAsw"/>
</p:tagLst>
</file>

<file path=ppt/tags/tag7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1.xml><?xml version="1.0" encoding="utf-8"?>
<p:tagLst xmlns:a="http://schemas.openxmlformats.org/drawingml/2006/main" xmlns:r="http://schemas.openxmlformats.org/officeDocument/2006/relationships" xmlns:p="http://schemas.openxmlformats.org/presentationml/2006/main">
  <p:tag name="THINKCELLSHAPEDONOTDELETE" val="p6GjVEoPoT0uX1pLXkWtkAQ"/>
</p:tagLst>
</file>

<file path=ppt/tags/tag752.xml><?xml version="1.0" encoding="utf-8"?>
<p:tagLst xmlns:a="http://schemas.openxmlformats.org/drawingml/2006/main" xmlns:r="http://schemas.openxmlformats.org/officeDocument/2006/relationships" xmlns:p="http://schemas.openxmlformats.org/presentationml/2006/main">
  <p:tag name="THINKCELLSHAPEDONOTDELETE" val="pTf8zyMkr6UuAlkTsWlkTOw"/>
</p:tagLst>
</file>

<file path=ppt/tags/tag753.xml><?xml version="1.0" encoding="utf-8"?>
<p:tagLst xmlns:a="http://schemas.openxmlformats.org/drawingml/2006/main" xmlns:r="http://schemas.openxmlformats.org/officeDocument/2006/relationships" xmlns:p="http://schemas.openxmlformats.org/presentationml/2006/main">
  <p:tag name="THINKCELLSHAPEDONOTDELETE" val="pgZ8tuT6z_kerQX.dvFoCAA"/>
</p:tagLst>
</file>

<file path=ppt/tags/tag754.xml><?xml version="1.0" encoding="utf-8"?>
<p:tagLst xmlns:a="http://schemas.openxmlformats.org/drawingml/2006/main" xmlns:r="http://schemas.openxmlformats.org/officeDocument/2006/relationships" xmlns:p="http://schemas.openxmlformats.org/presentationml/2006/main">
  <p:tag name="THINKCELLSHAPEDONOTDELETE" val="pM8vFgNWIdEG8VHNqFgkWjQ"/>
</p:tagLst>
</file>

<file path=ppt/tags/tag755.xml><?xml version="1.0" encoding="utf-8"?>
<p:tagLst xmlns:a="http://schemas.openxmlformats.org/drawingml/2006/main" xmlns:r="http://schemas.openxmlformats.org/officeDocument/2006/relationships" xmlns:p="http://schemas.openxmlformats.org/presentationml/2006/main">
  <p:tag name="THINKCELLSHAPEDONOTDELETE" val="pHci8QEfV8EeqT77PL3EPDg"/>
</p:tagLst>
</file>

<file path=ppt/tags/tag7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7.xml><?xml version="1.0" encoding="utf-8"?>
<p:tagLst xmlns:a="http://schemas.openxmlformats.org/drawingml/2006/main" xmlns:r="http://schemas.openxmlformats.org/officeDocument/2006/relationships" xmlns:p="http://schemas.openxmlformats.org/presentationml/2006/main">
  <p:tag name="THINKCELLSHAPEDONOTDELETE" val="pmy2etA3hykmUidAG.sAGmQ"/>
</p:tagLst>
</file>

<file path=ppt/tags/tag758.xml><?xml version="1.0" encoding="utf-8"?>
<p:tagLst xmlns:a="http://schemas.openxmlformats.org/drawingml/2006/main" xmlns:r="http://schemas.openxmlformats.org/officeDocument/2006/relationships" xmlns:p="http://schemas.openxmlformats.org/presentationml/2006/main">
  <p:tag name="THINKCELLSHAPEDONOTDELETE" val="pDbZ.I0pnCUSJ.7PjVmhV_A"/>
</p:tagLst>
</file>

<file path=ppt/tags/tag759.xml><?xml version="1.0" encoding="utf-8"?>
<p:tagLst xmlns:a="http://schemas.openxmlformats.org/drawingml/2006/main" xmlns:r="http://schemas.openxmlformats.org/officeDocument/2006/relationships" xmlns:p="http://schemas.openxmlformats.org/presentationml/2006/main">
  <p:tag name="THINKCELLSHAPEDONOTDELETE" val="pfVXgoswIMkKYscYb2PUbW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0.xml><?xml version="1.0" encoding="utf-8"?>
<p:tagLst xmlns:a="http://schemas.openxmlformats.org/drawingml/2006/main" xmlns:r="http://schemas.openxmlformats.org/officeDocument/2006/relationships" xmlns:p="http://schemas.openxmlformats.org/presentationml/2006/main">
  <p:tag name="THINKCELLSHAPEDONOTDELETE" val="puKAf6.yiBk.B6ENGx5oQsg"/>
</p:tagLst>
</file>

<file path=ppt/tags/tag761.xml><?xml version="1.0" encoding="utf-8"?>
<p:tagLst xmlns:a="http://schemas.openxmlformats.org/drawingml/2006/main" xmlns:r="http://schemas.openxmlformats.org/officeDocument/2006/relationships" xmlns:p="http://schemas.openxmlformats.org/presentationml/2006/main">
  <p:tag name="THINKCELLSHAPEDONOTDELETE" val="pvvM6zwznlkGyRYdzb15wGA"/>
</p:tagLst>
</file>

<file path=ppt/tags/tag7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3.xml><?xml version="1.0" encoding="utf-8"?>
<p:tagLst xmlns:a="http://schemas.openxmlformats.org/drawingml/2006/main" xmlns:r="http://schemas.openxmlformats.org/officeDocument/2006/relationships" xmlns:p="http://schemas.openxmlformats.org/presentationml/2006/main">
  <p:tag name="THINKCELLSHAPEDONOTDELETE" val="pdnp5atvB202wwDKQbAafxQ"/>
</p:tagLst>
</file>

<file path=ppt/tags/tag764.xml><?xml version="1.0" encoding="utf-8"?>
<p:tagLst xmlns:a="http://schemas.openxmlformats.org/drawingml/2006/main" xmlns:r="http://schemas.openxmlformats.org/officeDocument/2006/relationships" xmlns:p="http://schemas.openxmlformats.org/presentationml/2006/main">
  <p:tag name="THINKCELLSHAPEDONOTDELETE" val="p9lqwCd17qk6EvKT6aSyXzA"/>
</p:tagLst>
</file>

<file path=ppt/tags/tag765.xml><?xml version="1.0" encoding="utf-8"?>
<p:tagLst xmlns:a="http://schemas.openxmlformats.org/drawingml/2006/main" xmlns:r="http://schemas.openxmlformats.org/officeDocument/2006/relationships" xmlns:p="http://schemas.openxmlformats.org/presentationml/2006/main">
  <p:tag name="THINKCELLSHAPEDONOTDELETE" val="pNZp2ROCPrUqpTpr7mWlWMQ"/>
</p:tagLst>
</file>

<file path=ppt/tags/tag766.xml><?xml version="1.0" encoding="utf-8"?>
<p:tagLst xmlns:a="http://schemas.openxmlformats.org/drawingml/2006/main" xmlns:r="http://schemas.openxmlformats.org/officeDocument/2006/relationships" xmlns:p="http://schemas.openxmlformats.org/presentationml/2006/main">
  <p:tag name="THINKCELLSHAPEDONOTDELETE" val="pKicZxa.askq.HBj7WPQq3A"/>
</p:tagLst>
</file>

<file path=ppt/tags/tag767.xml><?xml version="1.0" encoding="utf-8"?>
<p:tagLst xmlns:a="http://schemas.openxmlformats.org/drawingml/2006/main" xmlns:r="http://schemas.openxmlformats.org/officeDocument/2006/relationships" xmlns:p="http://schemas.openxmlformats.org/presentationml/2006/main">
  <p:tag name="THINKCELLSHAPEDONOTDELETE" val="pRNLcjRK5dkCIVgI0x12dnw"/>
</p:tagLst>
</file>

<file path=ppt/tags/tag7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9.xml><?xml version="1.0" encoding="utf-8"?>
<p:tagLst xmlns:a="http://schemas.openxmlformats.org/drawingml/2006/main" xmlns:r="http://schemas.openxmlformats.org/officeDocument/2006/relationships" xmlns:p="http://schemas.openxmlformats.org/presentationml/2006/main">
  <p:tag name="THINKCELLSHAPEDONOTDELETE" val="pVnY0urDPf0GsZSN2ZAAMz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FMqo5.zRE.eUEhU10YwJg"/>
</p:tagLst>
</file>

<file path=ppt/tags/tag770.xml><?xml version="1.0" encoding="utf-8"?>
<p:tagLst xmlns:a="http://schemas.openxmlformats.org/drawingml/2006/main" xmlns:r="http://schemas.openxmlformats.org/officeDocument/2006/relationships" xmlns:p="http://schemas.openxmlformats.org/presentationml/2006/main">
  <p:tag name="THINKCELLSHAPEDONOTDELETE" val="pf4Qaq0jZNECWiyLlbMpyRw"/>
</p:tagLst>
</file>

<file path=ppt/tags/tag771.xml><?xml version="1.0" encoding="utf-8"?>
<p:tagLst xmlns:a="http://schemas.openxmlformats.org/drawingml/2006/main" xmlns:r="http://schemas.openxmlformats.org/officeDocument/2006/relationships" xmlns:p="http://schemas.openxmlformats.org/presentationml/2006/main">
  <p:tag name="THINKCELLSHAPEDONOTDELETE" val="pp0ZCh4.AFkOZ_3WuxZa9Gw"/>
</p:tagLst>
</file>

<file path=ppt/tags/tag772.xml><?xml version="1.0" encoding="utf-8"?>
<p:tagLst xmlns:a="http://schemas.openxmlformats.org/drawingml/2006/main" xmlns:r="http://schemas.openxmlformats.org/officeDocument/2006/relationships" xmlns:p="http://schemas.openxmlformats.org/presentationml/2006/main">
  <p:tag name="THINKCELLSHAPEDONOTDELETE" val="pYKfyFuv6c0WCHqU_aknBdQ"/>
</p:tagLst>
</file>

<file path=ppt/tags/tag773.xml><?xml version="1.0" encoding="utf-8"?>
<p:tagLst xmlns:a="http://schemas.openxmlformats.org/drawingml/2006/main" xmlns:r="http://schemas.openxmlformats.org/officeDocument/2006/relationships" xmlns:p="http://schemas.openxmlformats.org/presentationml/2006/main">
  <p:tag name="THINKCELLSHAPEDONOTDELETE" val="pUVLfEzXeXk23ojLYlQJF6g"/>
</p:tagLst>
</file>

<file path=ppt/tags/tag7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5.xml><?xml version="1.0" encoding="utf-8"?>
<p:tagLst xmlns:a="http://schemas.openxmlformats.org/drawingml/2006/main" xmlns:r="http://schemas.openxmlformats.org/officeDocument/2006/relationships" xmlns:p="http://schemas.openxmlformats.org/presentationml/2006/main">
  <p:tag name="THINKCELLSHAPEDONOTDELETE" val="paz6V_rMWMU2Hsi9WGrTGkg"/>
</p:tagLst>
</file>

<file path=ppt/tags/tag776.xml><?xml version="1.0" encoding="utf-8"?>
<p:tagLst xmlns:a="http://schemas.openxmlformats.org/drawingml/2006/main" xmlns:r="http://schemas.openxmlformats.org/officeDocument/2006/relationships" xmlns:p="http://schemas.openxmlformats.org/presentationml/2006/main">
  <p:tag name="THINKCELLSHAPEDONOTDELETE" val="poxjYY2yjwEubzenMosuYPg"/>
</p:tagLst>
</file>

<file path=ppt/tags/tag777.xml><?xml version="1.0" encoding="utf-8"?>
<p:tagLst xmlns:a="http://schemas.openxmlformats.org/drawingml/2006/main" xmlns:r="http://schemas.openxmlformats.org/officeDocument/2006/relationships" xmlns:p="http://schemas.openxmlformats.org/presentationml/2006/main">
  <p:tag name="THINKCELLSHAPEDONOTDELETE" val="p9mVAkPZknUSluobPDfajag"/>
</p:tagLst>
</file>

<file path=ppt/tags/tag778.xml><?xml version="1.0" encoding="utf-8"?>
<p:tagLst xmlns:a="http://schemas.openxmlformats.org/drawingml/2006/main" xmlns:r="http://schemas.openxmlformats.org/officeDocument/2006/relationships" xmlns:p="http://schemas.openxmlformats.org/presentationml/2006/main">
  <p:tag name="THINKCELLSHAPEDONOTDELETE" val="pGloQPerdekyR_aHYtfbtHQ"/>
</p:tagLst>
</file>

<file path=ppt/tags/tag779.xml><?xml version="1.0" encoding="utf-8"?>
<p:tagLst xmlns:a="http://schemas.openxmlformats.org/drawingml/2006/main" xmlns:r="http://schemas.openxmlformats.org/officeDocument/2006/relationships" xmlns:p="http://schemas.openxmlformats.org/presentationml/2006/main">
  <p:tag name="THINKCELLSHAPEDONOTDELETE" val="pRTQ9SgHozUGdF42ViiLPU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4feqtpDTo0qZFVdzMQLf9g"/>
</p:tagLst>
</file>

<file path=ppt/tags/tag7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1.xml><?xml version="1.0" encoding="utf-8"?>
<p:tagLst xmlns:a="http://schemas.openxmlformats.org/drawingml/2006/main" xmlns:r="http://schemas.openxmlformats.org/officeDocument/2006/relationships" xmlns:p="http://schemas.openxmlformats.org/presentationml/2006/main">
  <p:tag name="THINKCELLSHAPEDONOTDELETE" val="pLydt1RAufEC2Oooefq5UUg"/>
</p:tagLst>
</file>

<file path=ppt/tags/tag782.xml><?xml version="1.0" encoding="utf-8"?>
<p:tagLst xmlns:a="http://schemas.openxmlformats.org/drawingml/2006/main" xmlns:r="http://schemas.openxmlformats.org/officeDocument/2006/relationships" xmlns:p="http://schemas.openxmlformats.org/presentationml/2006/main">
  <p:tag name="THINKCELLSHAPEDONOTDELETE" val="p_kstudp2nE.MEsGdLgAvMA"/>
</p:tagLst>
</file>

<file path=ppt/tags/tag783.xml><?xml version="1.0" encoding="utf-8"?>
<p:tagLst xmlns:a="http://schemas.openxmlformats.org/drawingml/2006/main" xmlns:r="http://schemas.openxmlformats.org/officeDocument/2006/relationships" xmlns:p="http://schemas.openxmlformats.org/presentationml/2006/main">
  <p:tag name="THINKCELLSHAPEDONOTDELETE" val="pbXRD65o0D0GFddoi9OZFvA"/>
</p:tagLst>
</file>

<file path=ppt/tags/tag784.xml><?xml version="1.0" encoding="utf-8"?>
<p:tagLst xmlns:a="http://schemas.openxmlformats.org/drawingml/2006/main" xmlns:r="http://schemas.openxmlformats.org/officeDocument/2006/relationships" xmlns:p="http://schemas.openxmlformats.org/presentationml/2006/main">
  <p:tag name="THINKCELLSHAPEDONOTDELETE" val="pXpF8x3y_mk.7X5dGGc63cw"/>
</p:tagLst>
</file>

<file path=ppt/tags/tag785.xml><?xml version="1.0" encoding="utf-8"?>
<p:tagLst xmlns:a="http://schemas.openxmlformats.org/drawingml/2006/main" xmlns:r="http://schemas.openxmlformats.org/officeDocument/2006/relationships" xmlns:p="http://schemas.openxmlformats.org/presentationml/2006/main">
  <p:tag name="THINKCELLSHAPEDONOTDELETE" val="pCBLA_CGzTEKp_F1tmkHwwQ"/>
</p:tagLst>
</file>

<file path=ppt/tags/tag786.xml><?xml version="1.0" encoding="utf-8"?>
<p:tagLst xmlns:a="http://schemas.openxmlformats.org/drawingml/2006/main" xmlns:r="http://schemas.openxmlformats.org/officeDocument/2006/relationships" xmlns:p="http://schemas.openxmlformats.org/presentationml/2006/main">
  <p:tag name="THINKCELLSHAPEDONOTDELETE" val="pROo8G64zGkKuA9Of3vb1TA"/>
</p:tagLst>
</file>

<file path=ppt/tags/tag787.xml><?xml version="1.0" encoding="utf-8"?>
<p:tagLst xmlns:a="http://schemas.openxmlformats.org/drawingml/2006/main" xmlns:r="http://schemas.openxmlformats.org/officeDocument/2006/relationships" xmlns:p="http://schemas.openxmlformats.org/presentationml/2006/main">
  <p:tag name="THINKCELLSHAPEDONOTDELETE" val="pCiIzzvVZl0yCiago.jvJqw"/>
</p:tagLst>
</file>

<file path=ppt/tags/tag788.xml><?xml version="1.0" encoding="utf-8"?>
<p:tagLst xmlns:a="http://schemas.openxmlformats.org/drawingml/2006/main" xmlns:r="http://schemas.openxmlformats.org/officeDocument/2006/relationships" xmlns:p="http://schemas.openxmlformats.org/presentationml/2006/main">
  <p:tag name="THINKCELLSHAPEDONOTDELETE" val="pmZumaKAFKkOw_muMbrhAsw"/>
</p:tagLst>
</file>

<file path=ppt/tags/tag7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5anSF14Duk.Br4Sz4H1ehw"/>
</p:tagLst>
</file>

<file path=ppt/tags/tag790.xml><?xml version="1.0" encoding="utf-8"?>
<p:tagLst xmlns:a="http://schemas.openxmlformats.org/drawingml/2006/main" xmlns:r="http://schemas.openxmlformats.org/officeDocument/2006/relationships" xmlns:p="http://schemas.openxmlformats.org/presentationml/2006/main">
  <p:tag name="THINKCELLSHAPEDONOTDELETE" val="px7HdmBbreUqd5CCuy6fGVA"/>
</p:tagLst>
</file>

<file path=ppt/tags/tag791.xml><?xml version="1.0" encoding="utf-8"?>
<p:tagLst xmlns:a="http://schemas.openxmlformats.org/drawingml/2006/main" xmlns:r="http://schemas.openxmlformats.org/officeDocument/2006/relationships" xmlns:p="http://schemas.openxmlformats.org/presentationml/2006/main">
  <p:tag name="THINKCELLSHAPEDONOTDELETE" val="pJDm.Jc5qL0C8b.KDEoZoBw"/>
</p:tagLst>
</file>

<file path=ppt/tags/tag792.xml><?xml version="1.0" encoding="utf-8"?>
<p:tagLst xmlns:a="http://schemas.openxmlformats.org/drawingml/2006/main" xmlns:r="http://schemas.openxmlformats.org/officeDocument/2006/relationships" xmlns:p="http://schemas.openxmlformats.org/presentationml/2006/main">
  <p:tag name="THINKCELLSHAPEDONOTDELETE" val="pFOuUR8PuUEOol.18EzXc_w"/>
</p:tagLst>
</file>

<file path=ppt/tags/tag793.xml><?xml version="1.0" encoding="utf-8"?>
<p:tagLst xmlns:a="http://schemas.openxmlformats.org/drawingml/2006/main" xmlns:r="http://schemas.openxmlformats.org/officeDocument/2006/relationships" xmlns:p="http://schemas.openxmlformats.org/presentationml/2006/main">
  <p:tag name="THINKCELLSHAPEDONOTDELETE" val="pOx7vp82_z0iHZVYpzenjHA"/>
</p:tagLst>
</file>

<file path=ppt/tags/tag794.xml><?xml version="1.0" encoding="utf-8"?>
<p:tagLst xmlns:a="http://schemas.openxmlformats.org/drawingml/2006/main" xmlns:r="http://schemas.openxmlformats.org/officeDocument/2006/relationships" xmlns:p="http://schemas.openxmlformats.org/presentationml/2006/main">
  <p:tag name="THINKCELLSHAPEDONOTDELETE" val="pOYDIn4eA3028iYg4tqi_ng"/>
</p:tagLst>
</file>

<file path=ppt/tags/tag795.xml><?xml version="1.0" encoding="utf-8"?>
<p:tagLst xmlns:a="http://schemas.openxmlformats.org/drawingml/2006/main" xmlns:r="http://schemas.openxmlformats.org/officeDocument/2006/relationships" xmlns:p="http://schemas.openxmlformats.org/presentationml/2006/main">
  <p:tag name="THINKCELLSHAPEDONOTDELETE" val="puKAxCXKGOkKQW1miIihTyA"/>
</p:tagLst>
</file>

<file path=ppt/tags/tag796.xml><?xml version="1.0" encoding="utf-8"?>
<p:tagLst xmlns:a="http://schemas.openxmlformats.org/drawingml/2006/main" xmlns:r="http://schemas.openxmlformats.org/officeDocument/2006/relationships" xmlns:p="http://schemas.openxmlformats.org/presentationml/2006/main">
  <p:tag name="THINKCELLSHAPEDONOTDELETE" val="pmZumaKAFKkOw_muMbrhAsw"/>
</p:tagLst>
</file>

<file path=ppt/tags/tag7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8.xml><?xml version="1.0" encoding="utf-8"?>
<p:tagLst xmlns:a="http://schemas.openxmlformats.org/drawingml/2006/main" xmlns:r="http://schemas.openxmlformats.org/officeDocument/2006/relationships" xmlns:p="http://schemas.openxmlformats.org/presentationml/2006/main">
  <p:tag name="THINKCELLSHAPEDONOTDELETE" val="pRrkP94TlFkeTF8ffQuMWTQ"/>
</p:tagLst>
</file>

<file path=ppt/tags/tag799.xml><?xml version="1.0" encoding="utf-8"?>
<p:tagLst xmlns:a="http://schemas.openxmlformats.org/drawingml/2006/main" xmlns:r="http://schemas.openxmlformats.org/officeDocument/2006/relationships" xmlns:p="http://schemas.openxmlformats.org/presentationml/2006/main">
  <p:tag name="THINKCELLSHAPEDONOTDELETE" val="pfeZMBdj9ekWAWaC2TjU29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s_VrsSWKG0.UnieU2B52g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YgPn91WJtE6ouASUZXlJHQ"/>
</p:tagLst>
</file>

<file path=ppt/tags/tag800.xml><?xml version="1.0" encoding="utf-8"?>
<p:tagLst xmlns:a="http://schemas.openxmlformats.org/drawingml/2006/main" xmlns:r="http://schemas.openxmlformats.org/officeDocument/2006/relationships" xmlns:p="http://schemas.openxmlformats.org/presentationml/2006/main">
  <p:tag name="THINKCELLSHAPEDONOTDELETE" val="pO.EQMEHPZkiWU.DlRLvF6A"/>
</p:tagLst>
</file>

<file path=ppt/tags/tag801.xml><?xml version="1.0" encoding="utf-8"?>
<p:tagLst xmlns:a="http://schemas.openxmlformats.org/drawingml/2006/main" xmlns:r="http://schemas.openxmlformats.org/officeDocument/2006/relationships" xmlns:p="http://schemas.openxmlformats.org/presentationml/2006/main">
  <p:tag name="THINKCELLSHAPEDONOTDELETE" val="pVMKzAjEM4UGxv5H0WjKQ7Q"/>
</p:tagLst>
</file>

<file path=ppt/tags/tag802.xml><?xml version="1.0" encoding="utf-8"?>
<p:tagLst xmlns:a="http://schemas.openxmlformats.org/drawingml/2006/main" xmlns:r="http://schemas.openxmlformats.org/officeDocument/2006/relationships" xmlns:p="http://schemas.openxmlformats.org/presentationml/2006/main">
  <p:tag name="THINKCELLSHAPEDONOTDELETE" val="pBPYTU7tC2UO0Es59XT7Mdw"/>
</p:tagLst>
</file>

<file path=ppt/tags/tag803.xml><?xml version="1.0" encoding="utf-8"?>
<p:tagLst xmlns:a="http://schemas.openxmlformats.org/drawingml/2006/main" xmlns:r="http://schemas.openxmlformats.org/officeDocument/2006/relationships" xmlns:p="http://schemas.openxmlformats.org/presentationml/2006/main">
  <p:tag name="THINKCELLSHAPEDONOTDELETE" val="p1751gegxW0OVYIiU4KC7aA"/>
</p:tagLst>
</file>

<file path=ppt/tags/tag804.xml><?xml version="1.0" encoding="utf-8"?>
<p:tagLst xmlns:a="http://schemas.openxmlformats.org/drawingml/2006/main" xmlns:r="http://schemas.openxmlformats.org/officeDocument/2006/relationships" xmlns:p="http://schemas.openxmlformats.org/presentationml/2006/main">
  <p:tag name="THINKCELLSHAPEDONOTDELETE" val="p3iwFxifOyUiF90sZdK1MGA"/>
</p:tagLst>
</file>

<file path=ppt/tags/tag805.xml><?xml version="1.0" encoding="utf-8"?>
<p:tagLst xmlns:a="http://schemas.openxmlformats.org/drawingml/2006/main" xmlns:r="http://schemas.openxmlformats.org/officeDocument/2006/relationships" xmlns:p="http://schemas.openxmlformats.org/presentationml/2006/main">
  <p:tag name="THINKCELLSHAPEDONOTDELETE" val="pmZumaKAFKkOw_muMbrhAsw"/>
</p:tagLst>
</file>

<file path=ppt/tags/tag8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7.xml><?xml version="1.0" encoding="utf-8"?>
<p:tagLst xmlns:a="http://schemas.openxmlformats.org/drawingml/2006/main" xmlns:r="http://schemas.openxmlformats.org/officeDocument/2006/relationships" xmlns:p="http://schemas.openxmlformats.org/presentationml/2006/main">
  <p:tag name="THINKCELLSHAPEDONOTDELETE" val="pI3HuJ9aGp0eKlNQhVarz5g"/>
</p:tagLst>
</file>

<file path=ppt/tags/tag808.xml><?xml version="1.0" encoding="utf-8"?>
<p:tagLst xmlns:a="http://schemas.openxmlformats.org/drawingml/2006/main" xmlns:r="http://schemas.openxmlformats.org/officeDocument/2006/relationships" xmlns:p="http://schemas.openxmlformats.org/presentationml/2006/main">
  <p:tag name="THINKCELLSHAPEDONOTDELETE" val="ppNl2qzRu0kWUgQ1PvJ9JoA"/>
</p:tagLst>
</file>

<file path=ppt/tags/tag809.xml><?xml version="1.0" encoding="utf-8"?>
<p:tagLst xmlns:a="http://schemas.openxmlformats.org/drawingml/2006/main" xmlns:r="http://schemas.openxmlformats.org/officeDocument/2006/relationships" xmlns:p="http://schemas.openxmlformats.org/presentationml/2006/main">
  <p:tag name="THINKCELLSHAPEDONOTDELETE" val="p8sMiwAqcU0KwYu97qUEj7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h2K3PqkkvEqedg3OK5yFEg"/>
</p:tagLst>
</file>

<file path=ppt/tags/tag810.xml><?xml version="1.0" encoding="utf-8"?>
<p:tagLst xmlns:a="http://schemas.openxmlformats.org/drawingml/2006/main" xmlns:r="http://schemas.openxmlformats.org/officeDocument/2006/relationships" xmlns:p="http://schemas.openxmlformats.org/presentationml/2006/main">
  <p:tag name="THINKCELLSHAPEDONOTDELETE" val="p8MuGUFg2NEWFV0d0uAoxZA"/>
</p:tagLst>
</file>

<file path=ppt/tags/tag811.xml><?xml version="1.0" encoding="utf-8"?>
<p:tagLst xmlns:a="http://schemas.openxmlformats.org/drawingml/2006/main" xmlns:r="http://schemas.openxmlformats.org/officeDocument/2006/relationships" xmlns:p="http://schemas.openxmlformats.org/presentationml/2006/main">
  <p:tag name="THINKCELLSHAPEDONOTDELETE" val="pGkGmkoeg8km6sdkwNan2sg"/>
</p:tagLst>
</file>

<file path=ppt/tags/tag812.xml><?xml version="1.0" encoding="utf-8"?>
<p:tagLst xmlns:a="http://schemas.openxmlformats.org/drawingml/2006/main" xmlns:r="http://schemas.openxmlformats.org/officeDocument/2006/relationships" xmlns:p="http://schemas.openxmlformats.org/presentationml/2006/main">
  <p:tag name="THINKCELLSHAPEDONOTDELETE" val="pOhrl7dyKJUy.5RAwoOiSug"/>
</p:tagLst>
</file>

<file path=ppt/tags/tag813.xml><?xml version="1.0" encoding="utf-8"?>
<p:tagLst xmlns:a="http://schemas.openxmlformats.org/drawingml/2006/main" xmlns:r="http://schemas.openxmlformats.org/officeDocument/2006/relationships" xmlns:p="http://schemas.openxmlformats.org/presentationml/2006/main">
  <p:tag name="THINKCELLSHAPEDONOTDELETE" val="pmZumaKAFKkOw_muMbrhAsw"/>
</p:tagLst>
</file>

<file path=ppt/tags/tag8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5.xml><?xml version="1.0" encoding="utf-8"?>
<p:tagLst xmlns:a="http://schemas.openxmlformats.org/drawingml/2006/main" xmlns:r="http://schemas.openxmlformats.org/officeDocument/2006/relationships" xmlns:p="http://schemas.openxmlformats.org/presentationml/2006/main">
  <p:tag name="THINKCELLSHAPEDONOTDELETE" val="p.FMqo5.zRE.eUEhU10YwJg"/>
</p:tagLst>
</file>

<file path=ppt/tags/tag816.xml><?xml version="1.0" encoding="utf-8"?>
<p:tagLst xmlns:a="http://schemas.openxmlformats.org/drawingml/2006/main" xmlns:r="http://schemas.openxmlformats.org/officeDocument/2006/relationships" xmlns:p="http://schemas.openxmlformats.org/presentationml/2006/main">
  <p:tag name="THINKCELLSHAPEDONOTDELETE" val="p4feqtpDTo0qZFVdzMQLf9g"/>
</p:tagLst>
</file>

<file path=ppt/tags/tag817.xml><?xml version="1.0" encoding="utf-8"?>
<p:tagLst xmlns:a="http://schemas.openxmlformats.org/drawingml/2006/main" xmlns:r="http://schemas.openxmlformats.org/officeDocument/2006/relationships" xmlns:p="http://schemas.openxmlformats.org/presentationml/2006/main">
  <p:tag name="THINKCELLSHAPEDONOTDELETE" val="p5anSF14Duk.Br4Sz4H1ehw"/>
</p:tagLst>
</file>

<file path=ppt/tags/tag818.xml><?xml version="1.0" encoding="utf-8"?>
<p:tagLst xmlns:a="http://schemas.openxmlformats.org/drawingml/2006/main" xmlns:r="http://schemas.openxmlformats.org/officeDocument/2006/relationships" xmlns:p="http://schemas.openxmlformats.org/presentationml/2006/main">
  <p:tag name="THINKCELLSHAPEDONOTDELETE" val="pYgPn91WJtE6ouASUZXlJHQ"/>
</p:tagLst>
</file>

<file path=ppt/tags/tag819.xml><?xml version="1.0" encoding="utf-8"?>
<p:tagLst xmlns:a="http://schemas.openxmlformats.org/drawingml/2006/main" xmlns:r="http://schemas.openxmlformats.org/officeDocument/2006/relationships" xmlns:p="http://schemas.openxmlformats.org/presentationml/2006/main">
  <p:tag name="THINKCELLSHAPEDONOTDELETE" val="ph2K3PqkkvEqedg3OK5yFE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CTt3RTG1PkKy6kdFwNGybw"/>
</p:tagLst>
</file>

<file path=ppt/tags/tag820.xml><?xml version="1.0" encoding="utf-8"?>
<p:tagLst xmlns:a="http://schemas.openxmlformats.org/drawingml/2006/main" xmlns:r="http://schemas.openxmlformats.org/officeDocument/2006/relationships" xmlns:p="http://schemas.openxmlformats.org/presentationml/2006/main">
  <p:tag name="THINKCELLSHAPEDONOTDELETE" val="pCTt3RTG1PkKy6kdFwNGybw"/>
</p:tagLst>
</file>

<file path=ppt/tags/tag821.xml><?xml version="1.0" encoding="utf-8"?>
<p:tagLst xmlns:a="http://schemas.openxmlformats.org/drawingml/2006/main" xmlns:r="http://schemas.openxmlformats.org/officeDocument/2006/relationships" xmlns:p="http://schemas.openxmlformats.org/presentationml/2006/main">
  <p:tag name="THINKCELLSHAPEDONOTDELETE" val="p2r1L4_SU8k2ttlC1q8VY5Q"/>
</p:tagLst>
</file>

<file path=ppt/tags/tag8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3.xml><?xml version="1.0" encoding="utf-8"?>
<p:tagLst xmlns:a="http://schemas.openxmlformats.org/drawingml/2006/main" xmlns:r="http://schemas.openxmlformats.org/officeDocument/2006/relationships" xmlns:p="http://schemas.openxmlformats.org/presentationml/2006/main">
  <p:tag name="THINKCELLSHAPEDONOTDELETE" val="pIt3YuIFQXkia.AjEqaEGAg"/>
</p:tagLst>
</file>

<file path=ppt/tags/tag824.xml><?xml version="1.0" encoding="utf-8"?>
<p:tagLst xmlns:a="http://schemas.openxmlformats.org/drawingml/2006/main" xmlns:r="http://schemas.openxmlformats.org/officeDocument/2006/relationships" xmlns:p="http://schemas.openxmlformats.org/presentationml/2006/main">
  <p:tag name="THINKCELLSHAPEDONOTDELETE" val="pvOyayumntEO1PI7xkgowqg"/>
</p:tagLst>
</file>

<file path=ppt/tags/tag825.xml><?xml version="1.0" encoding="utf-8"?>
<p:tagLst xmlns:a="http://schemas.openxmlformats.org/drawingml/2006/main" xmlns:r="http://schemas.openxmlformats.org/officeDocument/2006/relationships" xmlns:p="http://schemas.openxmlformats.org/presentationml/2006/main">
  <p:tag name="THINKCELLSHAPEDONOTDELETE" val="phlBCGw6Mh0Oc3FLj3U02jA"/>
</p:tagLst>
</file>

<file path=ppt/tags/tag826.xml><?xml version="1.0" encoding="utf-8"?>
<p:tagLst xmlns:a="http://schemas.openxmlformats.org/drawingml/2006/main" xmlns:r="http://schemas.openxmlformats.org/officeDocument/2006/relationships" xmlns:p="http://schemas.openxmlformats.org/presentationml/2006/main">
  <p:tag name="THINKCELLSHAPEDONOTDELETE" val="pw03OIVGN0k.w_SefUBkeQQ"/>
</p:tagLst>
</file>

<file path=ppt/tags/tag827.xml><?xml version="1.0" encoding="utf-8"?>
<p:tagLst xmlns:a="http://schemas.openxmlformats.org/drawingml/2006/main" xmlns:r="http://schemas.openxmlformats.org/officeDocument/2006/relationships" xmlns:p="http://schemas.openxmlformats.org/presentationml/2006/main">
  <p:tag name="THINKCELLSHAPEDONOTDELETE" val="pHwEOJVrsuEaIeWrxocez4w"/>
</p:tagLst>
</file>

<file path=ppt/tags/tag8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9.xml><?xml version="1.0" encoding="utf-8"?>
<p:tagLst xmlns:a="http://schemas.openxmlformats.org/drawingml/2006/main" xmlns:r="http://schemas.openxmlformats.org/officeDocument/2006/relationships" xmlns:p="http://schemas.openxmlformats.org/presentationml/2006/main">
  <p:tag name="THINKCELLSHAPEDONOTDELETE" val="phAClbKWWFEmTqLVlWOklN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2r1L4_SU8k2ttlC1q8VY5Q"/>
</p:tagLst>
</file>

<file path=ppt/tags/tag830.xml><?xml version="1.0" encoding="utf-8"?>
<p:tagLst xmlns:a="http://schemas.openxmlformats.org/drawingml/2006/main" xmlns:r="http://schemas.openxmlformats.org/officeDocument/2006/relationships" xmlns:p="http://schemas.openxmlformats.org/presentationml/2006/main">
  <p:tag name="THINKCELLSHAPEDONOTDELETE" val="pYSJ9tQjJmkSEBDp9q0ciSQ"/>
</p:tagLst>
</file>

<file path=ppt/tags/tag831.xml><?xml version="1.0" encoding="utf-8"?>
<p:tagLst xmlns:a="http://schemas.openxmlformats.org/drawingml/2006/main" xmlns:r="http://schemas.openxmlformats.org/officeDocument/2006/relationships" xmlns:p="http://schemas.openxmlformats.org/presentationml/2006/main">
  <p:tag name="THINKCELLSHAPEDONOTDELETE" val="poyDDSW5RzEGXU6qgUjSgEw"/>
</p:tagLst>
</file>

<file path=ppt/tags/tag832.xml><?xml version="1.0" encoding="utf-8"?>
<p:tagLst xmlns:a="http://schemas.openxmlformats.org/drawingml/2006/main" xmlns:r="http://schemas.openxmlformats.org/officeDocument/2006/relationships" xmlns:p="http://schemas.openxmlformats.org/presentationml/2006/main">
  <p:tag name="THINKCELLSHAPEDONOTDELETE" val="p_VPST9ZAXEukQFtj4NytJw"/>
</p:tagLst>
</file>

<file path=ppt/tags/tag833.xml><?xml version="1.0" encoding="utf-8"?>
<p:tagLst xmlns:a="http://schemas.openxmlformats.org/drawingml/2006/main" xmlns:r="http://schemas.openxmlformats.org/officeDocument/2006/relationships" xmlns:p="http://schemas.openxmlformats.org/presentationml/2006/main">
  <p:tag name="THINKCELLSHAPEDONOTDELETE" val="plpTEvRhBRE66jTeBQ9kLRw"/>
</p:tagLst>
</file>

<file path=ppt/tags/tag834.xml><?xml version="1.0" encoding="utf-8"?>
<p:tagLst xmlns:a="http://schemas.openxmlformats.org/drawingml/2006/main" xmlns:r="http://schemas.openxmlformats.org/officeDocument/2006/relationships" xmlns:p="http://schemas.openxmlformats.org/presentationml/2006/main">
  <p:tag name="THINKCELLSHAPEDONOTDELETE" val="pn1Spszxw1EayFPN5otMTZg"/>
</p:tagLst>
</file>

<file path=ppt/tags/tag835.xml><?xml version="1.0" encoding="utf-8"?>
<p:tagLst xmlns:a="http://schemas.openxmlformats.org/drawingml/2006/main" xmlns:r="http://schemas.openxmlformats.org/officeDocument/2006/relationships" xmlns:p="http://schemas.openxmlformats.org/presentationml/2006/main">
  <p:tag name="THINKCELLSHAPEDONOTDELETE" val="p0PDuOUCUOE6s1jLDpXDGtw"/>
</p:tagLst>
</file>

<file path=ppt/tags/tag836.xml><?xml version="1.0" encoding="utf-8"?>
<p:tagLst xmlns:a="http://schemas.openxmlformats.org/drawingml/2006/main" xmlns:r="http://schemas.openxmlformats.org/officeDocument/2006/relationships" xmlns:p="http://schemas.openxmlformats.org/presentationml/2006/main">
  <p:tag name="THINKCELLSHAPEDONOTDELETE" val="p9LV.xo8JUk2mT3Q13JH2Mg"/>
</p:tagLst>
</file>

<file path=ppt/tags/tag8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8.xml><?xml version="1.0" encoding="utf-8"?>
<p:tagLst xmlns:a="http://schemas.openxmlformats.org/drawingml/2006/main" xmlns:r="http://schemas.openxmlformats.org/officeDocument/2006/relationships" xmlns:p="http://schemas.openxmlformats.org/presentationml/2006/main">
  <p:tag name="THINKCELLSHAPEDONOTDELETE" val="p8j1deYp6p0yM8mKM54sCsg"/>
</p:tagLst>
</file>

<file path=ppt/tags/tag839.xml><?xml version="1.0" encoding="utf-8"?>
<p:tagLst xmlns:a="http://schemas.openxmlformats.org/drawingml/2006/main" xmlns:r="http://schemas.openxmlformats.org/officeDocument/2006/relationships" xmlns:p="http://schemas.openxmlformats.org/presentationml/2006/main">
  <p:tag name="THINKCELLSHAPEDONOTDELETE" val="po6gyJgzEeka.LZSKHmEux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0.xml><?xml version="1.0" encoding="utf-8"?>
<p:tagLst xmlns:a="http://schemas.openxmlformats.org/drawingml/2006/main" xmlns:r="http://schemas.openxmlformats.org/officeDocument/2006/relationships" xmlns:p="http://schemas.openxmlformats.org/presentationml/2006/main">
  <p:tag name="THINKCELLSHAPEDONOTDELETE" val="pZYDd3MX9qEms6Km6B43jAg"/>
</p:tagLst>
</file>

<file path=ppt/tags/tag841.xml><?xml version="1.0" encoding="utf-8"?>
<p:tagLst xmlns:a="http://schemas.openxmlformats.org/drawingml/2006/main" xmlns:r="http://schemas.openxmlformats.org/officeDocument/2006/relationships" xmlns:p="http://schemas.openxmlformats.org/presentationml/2006/main">
  <p:tag name="THINKCELLSHAPEDONOTDELETE" val="pkw0qQ2Y0sEuftlP7H1PkHg"/>
</p:tagLst>
</file>

<file path=ppt/tags/tag842.xml><?xml version="1.0" encoding="utf-8"?>
<p:tagLst xmlns:a="http://schemas.openxmlformats.org/drawingml/2006/main" xmlns:r="http://schemas.openxmlformats.org/officeDocument/2006/relationships" xmlns:p="http://schemas.openxmlformats.org/presentationml/2006/main">
  <p:tag name="THINKCELLSHAPEDONOTDELETE" val="p7ChZrEq0NUivG.ZgK4Jw7Q"/>
</p:tagLst>
</file>

<file path=ppt/tags/tag843.xml><?xml version="1.0" encoding="utf-8"?>
<p:tagLst xmlns:a="http://schemas.openxmlformats.org/drawingml/2006/main" xmlns:r="http://schemas.openxmlformats.org/officeDocument/2006/relationships" xmlns:p="http://schemas.openxmlformats.org/presentationml/2006/main">
  <p:tag name="THINKCELLSHAPEDONOTDELETE" val="puigB8wxWskm0qRkwvZCytQ"/>
</p:tagLst>
</file>

<file path=ppt/tags/tag844.xml><?xml version="1.0" encoding="utf-8"?>
<p:tagLst xmlns:a="http://schemas.openxmlformats.org/drawingml/2006/main" xmlns:r="http://schemas.openxmlformats.org/officeDocument/2006/relationships" xmlns:p="http://schemas.openxmlformats.org/presentationml/2006/main">
  <p:tag name="THINKCELLSHAPEDONOTDELETE" val="pLMlKIfYPOUOglp7cgWpo.Q"/>
</p:tagLst>
</file>

<file path=ppt/tags/tag845.xml><?xml version="1.0" encoding="utf-8"?>
<p:tagLst xmlns:a="http://schemas.openxmlformats.org/drawingml/2006/main" xmlns:r="http://schemas.openxmlformats.org/officeDocument/2006/relationships" xmlns:p="http://schemas.openxmlformats.org/presentationml/2006/main">
  <p:tag name="THINKCELLSHAPEDONOTDELETE" val="pOARlHvdfBUy0r8SL9ySLNw"/>
</p:tagLst>
</file>

<file path=ppt/tags/tag8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7.xml><?xml version="1.0" encoding="utf-8"?>
<p:tagLst xmlns:a="http://schemas.openxmlformats.org/drawingml/2006/main" xmlns:r="http://schemas.openxmlformats.org/officeDocument/2006/relationships" xmlns:p="http://schemas.openxmlformats.org/presentationml/2006/main">
  <p:tag name="THINKCELLSHAPEDONOTDELETE" val="pUufaSd4ALUCqinzlmKzdOg"/>
</p:tagLst>
</file>

<file path=ppt/tags/tag848.xml><?xml version="1.0" encoding="utf-8"?>
<p:tagLst xmlns:a="http://schemas.openxmlformats.org/drawingml/2006/main" xmlns:r="http://schemas.openxmlformats.org/officeDocument/2006/relationships" xmlns:p="http://schemas.openxmlformats.org/presentationml/2006/main">
  <p:tag name="THINKCELLSHAPEDONOTDELETE" val="p2__VBvv1GEKA3SRGWM4Zdw"/>
</p:tagLst>
</file>

<file path=ppt/tags/tag849.xml><?xml version="1.0" encoding="utf-8"?>
<p:tagLst xmlns:a="http://schemas.openxmlformats.org/drawingml/2006/main" xmlns:r="http://schemas.openxmlformats.org/officeDocument/2006/relationships" xmlns:p="http://schemas.openxmlformats.org/presentationml/2006/main">
  <p:tag name="THINKCELLSHAPEDONOTDELETE" val="pR3qPr8atjka3DawQBr5n3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It3YuIFQXkia.AjEqaEGAg"/>
</p:tagLst>
</file>

<file path=ppt/tags/tag8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1.xml><?xml version="1.0" encoding="utf-8"?>
<p:tagLst xmlns:a="http://schemas.openxmlformats.org/drawingml/2006/main" xmlns:r="http://schemas.openxmlformats.org/officeDocument/2006/relationships" xmlns:p="http://schemas.openxmlformats.org/presentationml/2006/main">
  <p:tag name="THINKCELLSHAPEDONOTDELETE" val="p0JXDXMAN1UGMAZN_DJA1_A"/>
</p:tagLst>
</file>

<file path=ppt/tags/tag852.xml><?xml version="1.0" encoding="utf-8"?>
<p:tagLst xmlns:a="http://schemas.openxmlformats.org/drawingml/2006/main" xmlns:r="http://schemas.openxmlformats.org/officeDocument/2006/relationships" xmlns:p="http://schemas.openxmlformats.org/presentationml/2006/main">
  <p:tag name="THINKCELLSHAPEDONOTDELETE" val="p5aS2ECEN5U6H1pnaztxiQA"/>
</p:tagLst>
</file>

<file path=ppt/tags/tag853.xml><?xml version="1.0" encoding="utf-8"?>
<p:tagLst xmlns:a="http://schemas.openxmlformats.org/drawingml/2006/main" xmlns:r="http://schemas.openxmlformats.org/officeDocument/2006/relationships" xmlns:p="http://schemas.openxmlformats.org/presentationml/2006/main">
  <p:tag name="THINKCELLSHAPEDONOTDELETE" val="p4No__EK7qUO5WP_T.mURfw"/>
</p:tagLst>
</file>

<file path=ppt/tags/tag854.xml><?xml version="1.0" encoding="utf-8"?>
<p:tagLst xmlns:a="http://schemas.openxmlformats.org/drawingml/2006/main" xmlns:r="http://schemas.openxmlformats.org/officeDocument/2006/relationships" xmlns:p="http://schemas.openxmlformats.org/presentationml/2006/main">
  <p:tag name="THINKCELLSHAPEDONOTDELETE" val="p1VybpXJ1wEipbzgeBgz14g"/>
</p:tagLst>
</file>

<file path=ppt/tags/tag855.xml><?xml version="1.0" encoding="utf-8"?>
<p:tagLst xmlns:a="http://schemas.openxmlformats.org/drawingml/2006/main" xmlns:r="http://schemas.openxmlformats.org/officeDocument/2006/relationships" xmlns:p="http://schemas.openxmlformats.org/presentationml/2006/main">
  <p:tag name="THINKCELLSHAPEDONOTDELETE" val="pX01KxRRkvUO_E60NlsUc_w"/>
</p:tagLst>
</file>

<file path=ppt/tags/tag8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7.xml><?xml version="1.0" encoding="utf-8"?>
<p:tagLst xmlns:a="http://schemas.openxmlformats.org/drawingml/2006/main" xmlns:r="http://schemas.openxmlformats.org/officeDocument/2006/relationships" xmlns:p="http://schemas.openxmlformats.org/presentationml/2006/main">
  <p:tag name="THINKCELLSHAPEDONOTDELETE" val="pbXHArHj1sEmDT_.3jGTluQ"/>
</p:tagLst>
</file>

<file path=ppt/tags/tag858.xml><?xml version="1.0" encoding="utf-8"?>
<p:tagLst xmlns:a="http://schemas.openxmlformats.org/drawingml/2006/main" xmlns:r="http://schemas.openxmlformats.org/officeDocument/2006/relationships" xmlns:p="http://schemas.openxmlformats.org/presentationml/2006/main">
  <p:tag name="THINKCELLSHAPEDONOTDELETE" val="p1RQk2lGLaUWKX005a61QSg"/>
</p:tagLst>
</file>

<file path=ppt/tags/tag859.xml><?xml version="1.0" encoding="utf-8"?>
<p:tagLst xmlns:a="http://schemas.openxmlformats.org/drawingml/2006/main" xmlns:r="http://schemas.openxmlformats.org/officeDocument/2006/relationships" xmlns:p="http://schemas.openxmlformats.org/presentationml/2006/main">
  <p:tag name="THINKCELLSHAPEDONOTDELETE" val="pqxQh4vK9ykWuRlPwHgZ3XQ"/>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vOyayumntEO1PI7xkgowqg"/>
</p:tagLst>
</file>

<file path=ppt/tags/tag860.xml><?xml version="1.0" encoding="utf-8"?>
<p:tagLst xmlns:a="http://schemas.openxmlformats.org/drawingml/2006/main" xmlns:r="http://schemas.openxmlformats.org/officeDocument/2006/relationships" xmlns:p="http://schemas.openxmlformats.org/presentationml/2006/main">
  <p:tag name="THINKCELLSHAPEDONOTDELETE" val="pBR5n_GaM40KcUIlAqlLwiQ"/>
</p:tagLst>
</file>

<file path=ppt/tags/tag861.xml><?xml version="1.0" encoding="utf-8"?>
<p:tagLst xmlns:a="http://schemas.openxmlformats.org/drawingml/2006/main" xmlns:r="http://schemas.openxmlformats.org/officeDocument/2006/relationships" xmlns:p="http://schemas.openxmlformats.org/presentationml/2006/main">
  <p:tag name="THINKCELLSHAPEDONOTDELETE" val="p1WAyoaBCtEqUDhFizv8ahA"/>
</p:tagLst>
</file>

<file path=ppt/tags/tag8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3.xml><?xml version="1.0" encoding="utf-8"?>
<p:tagLst xmlns:a="http://schemas.openxmlformats.org/drawingml/2006/main" xmlns:r="http://schemas.openxmlformats.org/officeDocument/2006/relationships" xmlns:p="http://schemas.openxmlformats.org/presentationml/2006/main">
  <p:tag name="THINKCELLSHAPEDONOTDELETE" val="pzAR9xDqBX06fXWYC84Vm_Q"/>
</p:tagLst>
</file>

<file path=ppt/tags/tag864.xml><?xml version="1.0" encoding="utf-8"?>
<p:tagLst xmlns:a="http://schemas.openxmlformats.org/drawingml/2006/main" xmlns:r="http://schemas.openxmlformats.org/officeDocument/2006/relationships" xmlns:p="http://schemas.openxmlformats.org/presentationml/2006/main">
  <p:tag name="THINKCELLSHAPEDONOTDELETE" val="pWoZ8FYmGJUi6bsT9MKqjGw"/>
</p:tagLst>
</file>

<file path=ppt/tags/tag865.xml><?xml version="1.0" encoding="utf-8"?>
<p:tagLst xmlns:a="http://schemas.openxmlformats.org/drawingml/2006/main" xmlns:r="http://schemas.openxmlformats.org/officeDocument/2006/relationships" xmlns:p="http://schemas.openxmlformats.org/presentationml/2006/main">
  <p:tag name="THINKCELLSHAPEDONOTDELETE" val="pctqpM6uVEEa0u6IPfSRhhA"/>
</p:tagLst>
</file>

<file path=ppt/tags/tag866.xml><?xml version="1.0" encoding="utf-8"?>
<p:tagLst xmlns:a="http://schemas.openxmlformats.org/drawingml/2006/main" xmlns:r="http://schemas.openxmlformats.org/officeDocument/2006/relationships" xmlns:p="http://schemas.openxmlformats.org/presentationml/2006/main">
  <p:tag name="THINKCELLSHAPEDONOTDELETE" val="pr7Ret46DlUqKi0eagotlKA"/>
</p:tagLst>
</file>

<file path=ppt/tags/tag867.xml><?xml version="1.0" encoding="utf-8"?>
<p:tagLst xmlns:a="http://schemas.openxmlformats.org/drawingml/2006/main" xmlns:r="http://schemas.openxmlformats.org/officeDocument/2006/relationships" xmlns:p="http://schemas.openxmlformats.org/presentationml/2006/main">
  <p:tag name="THINKCELLSHAPEDONOTDELETE" val="pTmvuOZs71E22QhJ6bbQkkQ"/>
</p:tagLst>
</file>

<file path=ppt/tags/tag8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9.xml><?xml version="1.0" encoding="utf-8"?>
<p:tagLst xmlns:a="http://schemas.openxmlformats.org/drawingml/2006/main" xmlns:r="http://schemas.openxmlformats.org/officeDocument/2006/relationships" xmlns:p="http://schemas.openxmlformats.org/presentationml/2006/main">
  <p:tag name="THINKCELLSHAPEDONOTDELETE" val="pWHGI0Kr8Yky1XL8oAZefI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hlBCGw6Mh0Oc3FLj3U02jA"/>
</p:tagLst>
</file>

<file path=ppt/tags/tag870.xml><?xml version="1.0" encoding="utf-8"?>
<p:tagLst xmlns:a="http://schemas.openxmlformats.org/drawingml/2006/main" xmlns:r="http://schemas.openxmlformats.org/officeDocument/2006/relationships" xmlns:p="http://schemas.openxmlformats.org/presentationml/2006/main">
  <p:tag name="THINKCELLSHAPEDONOTDELETE" val="prHOLjifBmEm2LAm0W5IsQw"/>
</p:tagLst>
</file>

<file path=ppt/tags/tag871.xml><?xml version="1.0" encoding="utf-8"?>
<p:tagLst xmlns:a="http://schemas.openxmlformats.org/drawingml/2006/main" xmlns:r="http://schemas.openxmlformats.org/officeDocument/2006/relationships" xmlns:p="http://schemas.openxmlformats.org/presentationml/2006/main">
  <p:tag name="THINKCELLSHAPEDONOTDELETE" val="p08EUokxfaUOBLPTqebFj1g"/>
</p:tagLst>
</file>

<file path=ppt/tags/tag872.xml><?xml version="1.0" encoding="utf-8"?>
<p:tagLst xmlns:a="http://schemas.openxmlformats.org/drawingml/2006/main" xmlns:r="http://schemas.openxmlformats.org/officeDocument/2006/relationships" xmlns:p="http://schemas.openxmlformats.org/presentationml/2006/main">
  <p:tag name="THINKCELLSHAPEDONOTDELETE" val="phYkRO.IY4EOL85YCwAjGAQ"/>
</p:tagLst>
</file>

<file path=ppt/tags/tag8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4.xml><?xml version="1.0" encoding="utf-8"?>
<p:tagLst xmlns:a="http://schemas.openxmlformats.org/drawingml/2006/main" xmlns:r="http://schemas.openxmlformats.org/officeDocument/2006/relationships" xmlns:p="http://schemas.openxmlformats.org/presentationml/2006/main">
  <p:tag name="THINKCELLSHAPEDONOTDELETE" val="pOatphPjzjEu7nw4jHgzkFg"/>
</p:tagLst>
</file>

<file path=ppt/tags/tag875.xml><?xml version="1.0" encoding="utf-8"?>
<p:tagLst xmlns:a="http://schemas.openxmlformats.org/drawingml/2006/main" xmlns:r="http://schemas.openxmlformats.org/officeDocument/2006/relationships" xmlns:p="http://schemas.openxmlformats.org/presentationml/2006/main">
  <p:tag name="THINKCELLSHAPEDONOTDELETE" val="pQrAz1OvlRUaJLhAOPX92HA"/>
</p:tagLst>
</file>

<file path=ppt/tags/tag876.xml><?xml version="1.0" encoding="utf-8"?>
<p:tagLst xmlns:a="http://schemas.openxmlformats.org/drawingml/2006/main" xmlns:r="http://schemas.openxmlformats.org/officeDocument/2006/relationships" xmlns:p="http://schemas.openxmlformats.org/presentationml/2006/main">
  <p:tag name="THINKCELLSHAPEDONOTDELETE" val="p77pRhugyKEuG21N3yYY0QQ"/>
</p:tagLst>
</file>

<file path=ppt/tags/tag877.xml><?xml version="1.0" encoding="utf-8"?>
<p:tagLst xmlns:a="http://schemas.openxmlformats.org/drawingml/2006/main" xmlns:r="http://schemas.openxmlformats.org/officeDocument/2006/relationships" xmlns:p="http://schemas.openxmlformats.org/presentationml/2006/main">
  <p:tag name="THINKCELLSHAPEDONOTDELETE" val="pjHiLTQEWakq8FfJ3.wyjOA"/>
</p:tagLst>
</file>

<file path=ppt/tags/tag878.xml><?xml version="1.0" encoding="utf-8"?>
<p:tagLst xmlns:a="http://schemas.openxmlformats.org/drawingml/2006/main" xmlns:r="http://schemas.openxmlformats.org/officeDocument/2006/relationships" xmlns:p="http://schemas.openxmlformats.org/presentationml/2006/main">
  <p:tag name="THINKCELLSHAPEDONOTDELETE" val="pLOYJG3UhnkaDYjBw.vHnXA"/>
</p:tagLst>
</file>

<file path=ppt/tags/tag879.xml><?xml version="1.0" encoding="utf-8"?>
<p:tagLst xmlns:a="http://schemas.openxmlformats.org/drawingml/2006/main" xmlns:r="http://schemas.openxmlformats.org/officeDocument/2006/relationships" xmlns:p="http://schemas.openxmlformats.org/presentationml/2006/main">
  <p:tag name="THINKCELLSHAPEDONOTDELETE" val="pnO.htUpLE0eQngqsT0T.pQ"/>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w03OIVGN0k.w_SefUBkeQQ"/>
</p:tagLst>
</file>

<file path=ppt/tags/tag8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1.xml><?xml version="1.0" encoding="utf-8"?>
<p:tagLst xmlns:a="http://schemas.openxmlformats.org/drawingml/2006/main" xmlns:r="http://schemas.openxmlformats.org/officeDocument/2006/relationships" xmlns:p="http://schemas.openxmlformats.org/presentationml/2006/main">
  <p:tag name="THINKCELLSHAPEDONOTDELETE" val="pkMPItYPR3UKZhdKw4eBxTA"/>
</p:tagLst>
</file>

<file path=ppt/tags/tag882.xml><?xml version="1.0" encoding="utf-8"?>
<p:tagLst xmlns:a="http://schemas.openxmlformats.org/drawingml/2006/main" xmlns:r="http://schemas.openxmlformats.org/officeDocument/2006/relationships" xmlns:p="http://schemas.openxmlformats.org/presentationml/2006/main">
  <p:tag name="THINKCELLSHAPEDONOTDELETE" val="pFN1ZXRkp40K9QOSeAEuNAw"/>
</p:tagLst>
</file>

<file path=ppt/tags/tag883.xml><?xml version="1.0" encoding="utf-8"?>
<p:tagLst xmlns:a="http://schemas.openxmlformats.org/drawingml/2006/main" xmlns:r="http://schemas.openxmlformats.org/officeDocument/2006/relationships" xmlns:p="http://schemas.openxmlformats.org/presentationml/2006/main">
  <p:tag name="THINKCELLSHAPEDONOTDELETE" val="p2S9i_W0or0mpbuEUf4QNbw"/>
</p:tagLst>
</file>

<file path=ppt/tags/tag884.xml><?xml version="1.0" encoding="utf-8"?>
<p:tagLst xmlns:a="http://schemas.openxmlformats.org/drawingml/2006/main" xmlns:r="http://schemas.openxmlformats.org/officeDocument/2006/relationships" xmlns:p="http://schemas.openxmlformats.org/presentationml/2006/main">
  <p:tag name="THINKCELLSHAPEDONOTDELETE" val="phHwCysMXqUua2Sw5yHYJbg"/>
</p:tagLst>
</file>

<file path=ppt/tags/tag885.xml><?xml version="1.0" encoding="utf-8"?>
<p:tagLst xmlns:a="http://schemas.openxmlformats.org/drawingml/2006/main" xmlns:r="http://schemas.openxmlformats.org/officeDocument/2006/relationships" xmlns:p="http://schemas.openxmlformats.org/presentationml/2006/main">
  <p:tag name="THINKCELLSHAPEDONOTDELETE" val="pPHbyKcGsvkqS.8lx81xa9g"/>
</p:tagLst>
</file>

<file path=ppt/tags/tag886.xml><?xml version="1.0" encoding="utf-8"?>
<p:tagLst xmlns:a="http://schemas.openxmlformats.org/drawingml/2006/main" xmlns:r="http://schemas.openxmlformats.org/officeDocument/2006/relationships" xmlns:p="http://schemas.openxmlformats.org/presentationml/2006/main">
  <p:tag name="THINKCELLSHAPEDONOTDELETE" val="pGO4CSXTR0UqjsUmVIpS7Uw"/>
</p:tagLst>
</file>

<file path=ppt/tags/tag8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8.xml><?xml version="1.0" encoding="utf-8"?>
<p:tagLst xmlns:a="http://schemas.openxmlformats.org/drawingml/2006/main" xmlns:r="http://schemas.openxmlformats.org/officeDocument/2006/relationships" xmlns:p="http://schemas.openxmlformats.org/presentationml/2006/main">
  <p:tag name="THINKCELLSHAPEDONOTDELETE" val="pdPcCoqJzd0KMVk.jOj3aRA"/>
</p:tagLst>
</file>

<file path=ppt/tags/tag889.xml><?xml version="1.0" encoding="utf-8"?>
<p:tagLst xmlns:a="http://schemas.openxmlformats.org/drawingml/2006/main" xmlns:r="http://schemas.openxmlformats.org/officeDocument/2006/relationships" xmlns:p="http://schemas.openxmlformats.org/presentationml/2006/main">
  <p:tag name="THINKCELLSHAPEDONOTDELETE" val="pGtJm2AY8G0CAc5mk22RIq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HwEOJVrsuEaIeWrxocez4w"/>
</p:tagLst>
</file>

<file path=ppt/tags/tag890.xml><?xml version="1.0" encoding="utf-8"?>
<p:tagLst xmlns:a="http://schemas.openxmlformats.org/drawingml/2006/main" xmlns:r="http://schemas.openxmlformats.org/officeDocument/2006/relationships" xmlns:p="http://schemas.openxmlformats.org/presentationml/2006/main">
  <p:tag name="THINKCELLSHAPEDONOTDELETE" val="pJwVjubVuW0St1HCEUF0.tQ"/>
</p:tagLst>
</file>

<file path=ppt/tags/tag891.xml><?xml version="1.0" encoding="utf-8"?>
<p:tagLst xmlns:a="http://schemas.openxmlformats.org/drawingml/2006/main" xmlns:r="http://schemas.openxmlformats.org/officeDocument/2006/relationships" xmlns:p="http://schemas.openxmlformats.org/presentationml/2006/main">
  <p:tag name="THINKCELLSHAPEDONOTDELETE" val="pllCa_r8jjEyJiIbm_MaMvg"/>
</p:tagLst>
</file>

<file path=ppt/tags/tag8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3.xml><?xml version="1.0" encoding="utf-8"?>
<p:tagLst xmlns:a="http://schemas.openxmlformats.org/drawingml/2006/main" xmlns:r="http://schemas.openxmlformats.org/officeDocument/2006/relationships" xmlns:p="http://schemas.openxmlformats.org/presentationml/2006/main">
  <p:tag name="THINKCELLSHAPEDONOTDELETE" val="p0rKF.h1Qg021ByyigrcTOQ"/>
</p:tagLst>
</file>

<file path=ppt/tags/tag894.xml><?xml version="1.0" encoding="utf-8"?>
<p:tagLst xmlns:a="http://schemas.openxmlformats.org/drawingml/2006/main" xmlns:r="http://schemas.openxmlformats.org/officeDocument/2006/relationships" xmlns:p="http://schemas.openxmlformats.org/presentationml/2006/main">
  <p:tag name="THINKCELLSHAPEDONOTDELETE" val="ps_VrsSWKG0.UnieU2B52gg"/>
</p:tagLst>
</file>

<file path=ppt/tags/tag895.xml><?xml version="1.0" encoding="utf-8"?>
<p:tagLst xmlns:a="http://schemas.openxmlformats.org/drawingml/2006/main" xmlns:r="http://schemas.openxmlformats.org/officeDocument/2006/relationships" xmlns:p="http://schemas.openxmlformats.org/presentationml/2006/main">
  <p:tag name="THINKCELLSHAPEDONOTDELETE" val="pbGZHT7nk802QgvcXzfn59Q"/>
</p:tagLst>
</file>

<file path=ppt/tags/tag896.xml><?xml version="1.0" encoding="utf-8"?>
<p:tagLst xmlns:a="http://schemas.openxmlformats.org/drawingml/2006/main" xmlns:r="http://schemas.openxmlformats.org/officeDocument/2006/relationships" xmlns:p="http://schemas.openxmlformats.org/presentationml/2006/main">
  <p:tag name="THINKCELLSHAPEDONOTDELETE" val="p1tAgleQrlkyo17Yftq7pDw"/>
</p:tagLst>
</file>

<file path=ppt/tags/tag897.xml><?xml version="1.0" encoding="utf-8"?>
<p:tagLst xmlns:a="http://schemas.openxmlformats.org/drawingml/2006/main" xmlns:r="http://schemas.openxmlformats.org/officeDocument/2006/relationships" xmlns:p="http://schemas.openxmlformats.org/presentationml/2006/main">
  <p:tag name="THINKCELLSHAPEDONOTDELETE" val="prIlfH5y6WEeAO85HOxalGQ"/>
</p:tagLst>
</file>

<file path=ppt/tags/tag8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9.xml><?xml version="1.0" encoding="utf-8"?>
<p:tagLst xmlns:a="http://schemas.openxmlformats.org/drawingml/2006/main" xmlns:r="http://schemas.openxmlformats.org/officeDocument/2006/relationships" xmlns:p="http://schemas.openxmlformats.org/presentationml/2006/main">
  <p:tag name="THINKCELLSHAPEDONOTDELETE" val="p6GjVEoPoT0uX1pLXkWtkA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bGZHT7nk802QgvcXzfn59Q"/>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0.xml><?xml version="1.0" encoding="utf-8"?>
<p:tagLst xmlns:a="http://schemas.openxmlformats.org/drawingml/2006/main" xmlns:r="http://schemas.openxmlformats.org/officeDocument/2006/relationships" xmlns:p="http://schemas.openxmlformats.org/presentationml/2006/main">
  <p:tag name="THINKCELLSHAPEDONOTDELETE" val="pTf8zyMkr6UuAlkTsWlkTOw"/>
</p:tagLst>
</file>

<file path=ppt/tags/tag901.xml><?xml version="1.0" encoding="utf-8"?>
<p:tagLst xmlns:a="http://schemas.openxmlformats.org/drawingml/2006/main" xmlns:r="http://schemas.openxmlformats.org/officeDocument/2006/relationships" xmlns:p="http://schemas.openxmlformats.org/presentationml/2006/main">
  <p:tag name="THINKCELLSHAPEDONOTDELETE" val="pgZ8tuT6z_kerQX.dvFoCAA"/>
</p:tagLst>
</file>

<file path=ppt/tags/tag902.xml><?xml version="1.0" encoding="utf-8"?>
<p:tagLst xmlns:a="http://schemas.openxmlformats.org/drawingml/2006/main" xmlns:r="http://schemas.openxmlformats.org/officeDocument/2006/relationships" xmlns:p="http://schemas.openxmlformats.org/presentationml/2006/main">
  <p:tag name="THINKCELLSHAPEDONOTDELETE" val="pM8vFgNWIdEG8VHNqFgkWjQ"/>
</p:tagLst>
</file>

<file path=ppt/tags/tag903.xml><?xml version="1.0" encoding="utf-8"?>
<p:tagLst xmlns:a="http://schemas.openxmlformats.org/drawingml/2006/main" xmlns:r="http://schemas.openxmlformats.org/officeDocument/2006/relationships" xmlns:p="http://schemas.openxmlformats.org/presentationml/2006/main">
  <p:tag name="THINKCELLSHAPEDONOTDELETE" val="pHci8QEfV8EeqT77PL3EPDg"/>
</p:tagLst>
</file>

<file path=ppt/tags/tag9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5.xml><?xml version="1.0" encoding="utf-8"?>
<p:tagLst xmlns:a="http://schemas.openxmlformats.org/drawingml/2006/main" xmlns:r="http://schemas.openxmlformats.org/officeDocument/2006/relationships" xmlns:p="http://schemas.openxmlformats.org/presentationml/2006/main">
  <p:tag name="THINKCELLSHAPEDONOTDELETE" val="pmy2etA3hykmUidAG.sAGmQ"/>
</p:tagLst>
</file>

<file path=ppt/tags/tag906.xml><?xml version="1.0" encoding="utf-8"?>
<p:tagLst xmlns:a="http://schemas.openxmlformats.org/drawingml/2006/main" xmlns:r="http://schemas.openxmlformats.org/officeDocument/2006/relationships" xmlns:p="http://schemas.openxmlformats.org/presentationml/2006/main">
  <p:tag name="THINKCELLSHAPEDONOTDELETE" val="pDbZ.I0pnCUSJ.7PjVmhV_A"/>
</p:tagLst>
</file>

<file path=ppt/tags/tag907.xml><?xml version="1.0" encoding="utf-8"?>
<p:tagLst xmlns:a="http://schemas.openxmlformats.org/drawingml/2006/main" xmlns:r="http://schemas.openxmlformats.org/officeDocument/2006/relationships" xmlns:p="http://schemas.openxmlformats.org/presentationml/2006/main">
  <p:tag name="THINKCELLSHAPEDONOTDELETE" val="pfVXgoswIMkKYscYb2PUbWg"/>
</p:tagLst>
</file>

<file path=ppt/tags/tag908.xml><?xml version="1.0" encoding="utf-8"?>
<p:tagLst xmlns:a="http://schemas.openxmlformats.org/drawingml/2006/main" xmlns:r="http://schemas.openxmlformats.org/officeDocument/2006/relationships" xmlns:p="http://schemas.openxmlformats.org/presentationml/2006/main">
  <p:tag name="THINKCELLSHAPEDONOTDELETE" val="puKAf6.yiBk.B6ENGx5oQsg"/>
</p:tagLst>
</file>

<file path=ppt/tags/tag909.xml><?xml version="1.0" encoding="utf-8"?>
<p:tagLst xmlns:a="http://schemas.openxmlformats.org/drawingml/2006/main" xmlns:r="http://schemas.openxmlformats.org/officeDocument/2006/relationships" xmlns:p="http://schemas.openxmlformats.org/presentationml/2006/main">
  <p:tag name="THINKCELLSHAPEDONOTDELETE" val="pvvM6zwznlkGyRYdzb15wG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hAClbKWWFEmTqLVlWOklNg"/>
</p:tagLst>
</file>

<file path=ppt/tags/tag9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1.xml><?xml version="1.0" encoding="utf-8"?>
<p:tagLst xmlns:a="http://schemas.openxmlformats.org/drawingml/2006/main" xmlns:r="http://schemas.openxmlformats.org/officeDocument/2006/relationships" xmlns:p="http://schemas.openxmlformats.org/presentationml/2006/main">
  <p:tag name="THINKCELLSHAPEDONOTDELETE" val="pdnp5atvB202wwDKQbAafxQ"/>
</p:tagLst>
</file>

<file path=ppt/tags/tag912.xml><?xml version="1.0" encoding="utf-8"?>
<p:tagLst xmlns:a="http://schemas.openxmlformats.org/drawingml/2006/main" xmlns:r="http://schemas.openxmlformats.org/officeDocument/2006/relationships" xmlns:p="http://schemas.openxmlformats.org/presentationml/2006/main">
  <p:tag name="THINKCELLSHAPEDONOTDELETE" val="p9lqwCd17qk6EvKT6aSyXzA"/>
</p:tagLst>
</file>

<file path=ppt/tags/tag913.xml><?xml version="1.0" encoding="utf-8"?>
<p:tagLst xmlns:a="http://schemas.openxmlformats.org/drawingml/2006/main" xmlns:r="http://schemas.openxmlformats.org/officeDocument/2006/relationships" xmlns:p="http://schemas.openxmlformats.org/presentationml/2006/main">
  <p:tag name="THINKCELLSHAPEDONOTDELETE" val="pNZp2ROCPrUqpTpr7mWlWMQ"/>
</p:tagLst>
</file>

<file path=ppt/tags/tag914.xml><?xml version="1.0" encoding="utf-8"?>
<p:tagLst xmlns:a="http://schemas.openxmlformats.org/drawingml/2006/main" xmlns:r="http://schemas.openxmlformats.org/officeDocument/2006/relationships" xmlns:p="http://schemas.openxmlformats.org/presentationml/2006/main">
  <p:tag name="THINKCELLSHAPEDONOTDELETE" val="pKicZxa.askq.HBj7WPQq3A"/>
</p:tagLst>
</file>

<file path=ppt/tags/tag915.xml><?xml version="1.0" encoding="utf-8"?>
<p:tagLst xmlns:a="http://schemas.openxmlformats.org/drawingml/2006/main" xmlns:r="http://schemas.openxmlformats.org/officeDocument/2006/relationships" xmlns:p="http://schemas.openxmlformats.org/presentationml/2006/main">
  <p:tag name="THINKCELLSHAPEDONOTDELETE" val="pRNLcjRK5dkCIVgI0x12dnw"/>
</p:tagLst>
</file>

<file path=ppt/tags/tag9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7.xml><?xml version="1.0" encoding="utf-8"?>
<p:tagLst xmlns:a="http://schemas.openxmlformats.org/drawingml/2006/main" xmlns:r="http://schemas.openxmlformats.org/officeDocument/2006/relationships" xmlns:p="http://schemas.openxmlformats.org/presentationml/2006/main">
  <p:tag name="THINKCELLSHAPEDONOTDELETE" val="pVnY0urDPf0GsZSN2ZAAMzg"/>
</p:tagLst>
</file>

<file path=ppt/tags/tag918.xml><?xml version="1.0" encoding="utf-8"?>
<p:tagLst xmlns:a="http://schemas.openxmlformats.org/drawingml/2006/main" xmlns:r="http://schemas.openxmlformats.org/officeDocument/2006/relationships" xmlns:p="http://schemas.openxmlformats.org/presentationml/2006/main">
  <p:tag name="THINKCELLSHAPEDONOTDELETE" val="pf4Qaq0jZNECWiyLlbMpyRw"/>
</p:tagLst>
</file>

<file path=ppt/tags/tag919.xml><?xml version="1.0" encoding="utf-8"?>
<p:tagLst xmlns:a="http://schemas.openxmlformats.org/drawingml/2006/main" xmlns:r="http://schemas.openxmlformats.org/officeDocument/2006/relationships" xmlns:p="http://schemas.openxmlformats.org/presentationml/2006/main">
  <p:tag name="THINKCELLSHAPEDONOTDELETE" val="pp0ZCh4.AFkOZ_3WuxZa9G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YSJ9tQjJmkSEBDp9q0ciSQ"/>
</p:tagLst>
</file>

<file path=ppt/tags/tag920.xml><?xml version="1.0" encoding="utf-8"?>
<p:tagLst xmlns:a="http://schemas.openxmlformats.org/drawingml/2006/main" xmlns:r="http://schemas.openxmlformats.org/officeDocument/2006/relationships" xmlns:p="http://schemas.openxmlformats.org/presentationml/2006/main">
  <p:tag name="THINKCELLSHAPEDONOTDELETE" val="pYKfyFuv6c0WCHqU_aknBdQ"/>
</p:tagLst>
</file>

<file path=ppt/tags/tag921.xml><?xml version="1.0" encoding="utf-8"?>
<p:tagLst xmlns:a="http://schemas.openxmlformats.org/drawingml/2006/main" xmlns:r="http://schemas.openxmlformats.org/officeDocument/2006/relationships" xmlns:p="http://schemas.openxmlformats.org/presentationml/2006/main">
  <p:tag name="THINKCELLSHAPEDONOTDELETE" val="pUVLfEzXeXk23ojLYlQJF6g"/>
</p:tagLst>
</file>

<file path=ppt/tags/tag9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3.xml><?xml version="1.0" encoding="utf-8"?>
<p:tagLst xmlns:a="http://schemas.openxmlformats.org/drawingml/2006/main" xmlns:r="http://schemas.openxmlformats.org/officeDocument/2006/relationships" xmlns:p="http://schemas.openxmlformats.org/presentationml/2006/main">
  <p:tag name="THINKCELLSHAPEDONOTDELETE" val="paz6V_rMWMU2Hsi9WGrTGkg"/>
</p:tagLst>
</file>

<file path=ppt/tags/tag924.xml><?xml version="1.0" encoding="utf-8"?>
<p:tagLst xmlns:a="http://schemas.openxmlformats.org/drawingml/2006/main" xmlns:r="http://schemas.openxmlformats.org/officeDocument/2006/relationships" xmlns:p="http://schemas.openxmlformats.org/presentationml/2006/main">
  <p:tag name="THINKCELLSHAPEDONOTDELETE" val="poxjYY2yjwEubzenMosuYPg"/>
</p:tagLst>
</file>

<file path=ppt/tags/tag925.xml><?xml version="1.0" encoding="utf-8"?>
<p:tagLst xmlns:a="http://schemas.openxmlformats.org/drawingml/2006/main" xmlns:r="http://schemas.openxmlformats.org/officeDocument/2006/relationships" xmlns:p="http://schemas.openxmlformats.org/presentationml/2006/main">
  <p:tag name="THINKCELLSHAPEDONOTDELETE" val="p9mVAkPZknUSluobPDfajag"/>
</p:tagLst>
</file>

<file path=ppt/tags/tag926.xml><?xml version="1.0" encoding="utf-8"?>
<p:tagLst xmlns:a="http://schemas.openxmlformats.org/drawingml/2006/main" xmlns:r="http://schemas.openxmlformats.org/officeDocument/2006/relationships" xmlns:p="http://schemas.openxmlformats.org/presentationml/2006/main">
  <p:tag name="THINKCELLSHAPEDONOTDELETE" val="pGloQPerdekyR_aHYtfbtHQ"/>
</p:tagLst>
</file>

<file path=ppt/tags/tag927.xml><?xml version="1.0" encoding="utf-8"?>
<p:tagLst xmlns:a="http://schemas.openxmlformats.org/drawingml/2006/main" xmlns:r="http://schemas.openxmlformats.org/officeDocument/2006/relationships" xmlns:p="http://schemas.openxmlformats.org/presentationml/2006/main">
  <p:tag name="THINKCELLSHAPEDONOTDELETE" val="pRTQ9SgHozUGdF42ViiLPUA"/>
</p:tagLst>
</file>

<file path=ppt/tags/tag9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9.xml><?xml version="1.0" encoding="utf-8"?>
<p:tagLst xmlns:a="http://schemas.openxmlformats.org/drawingml/2006/main" xmlns:r="http://schemas.openxmlformats.org/officeDocument/2006/relationships" xmlns:p="http://schemas.openxmlformats.org/presentationml/2006/main">
  <p:tag name="THINKCELLSHAPEDONOTDELETE" val="pLydt1RAufEC2Oooefq5UU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oyDDSW5RzEGXU6qgUjSgEw"/>
</p:tagLst>
</file>

<file path=ppt/tags/tag930.xml><?xml version="1.0" encoding="utf-8"?>
<p:tagLst xmlns:a="http://schemas.openxmlformats.org/drawingml/2006/main" xmlns:r="http://schemas.openxmlformats.org/officeDocument/2006/relationships" xmlns:p="http://schemas.openxmlformats.org/presentationml/2006/main">
  <p:tag name="THINKCELLSHAPEDONOTDELETE" val="p_kstudp2nE.MEsGdLgAvMA"/>
</p:tagLst>
</file>

<file path=ppt/tags/tag931.xml><?xml version="1.0" encoding="utf-8"?>
<p:tagLst xmlns:a="http://schemas.openxmlformats.org/drawingml/2006/main" xmlns:r="http://schemas.openxmlformats.org/officeDocument/2006/relationships" xmlns:p="http://schemas.openxmlformats.org/presentationml/2006/main">
  <p:tag name="THINKCELLSHAPEDONOTDELETE" val="pbXRD65o0D0GFddoi9OZFvA"/>
</p:tagLst>
</file>

<file path=ppt/tags/tag932.xml><?xml version="1.0" encoding="utf-8"?>
<p:tagLst xmlns:a="http://schemas.openxmlformats.org/drawingml/2006/main" xmlns:r="http://schemas.openxmlformats.org/officeDocument/2006/relationships" xmlns:p="http://schemas.openxmlformats.org/presentationml/2006/main">
  <p:tag name="THINKCELLSHAPEDONOTDELETE" val="pXpF8x3y_mk.7X5dGGc63cw"/>
</p:tagLst>
</file>

<file path=ppt/tags/tag933.xml><?xml version="1.0" encoding="utf-8"?>
<p:tagLst xmlns:a="http://schemas.openxmlformats.org/drawingml/2006/main" xmlns:r="http://schemas.openxmlformats.org/officeDocument/2006/relationships" xmlns:p="http://schemas.openxmlformats.org/presentationml/2006/main">
  <p:tag name="THINKCELLSHAPEDONOTDELETE" val="pCBLA_CGzTEKp_F1tmkHwwQ"/>
</p:tagLst>
</file>

<file path=ppt/tags/tag934.xml><?xml version="1.0" encoding="utf-8"?>
<p:tagLst xmlns:a="http://schemas.openxmlformats.org/drawingml/2006/main" xmlns:r="http://schemas.openxmlformats.org/officeDocument/2006/relationships" xmlns:p="http://schemas.openxmlformats.org/presentationml/2006/main">
  <p:tag name="THINKCELLSHAPEDONOTDELETE" val="pROo8G64zGkKuA9Of3vb1TA"/>
</p:tagLst>
</file>

<file path=ppt/tags/tag935.xml><?xml version="1.0" encoding="utf-8"?>
<p:tagLst xmlns:a="http://schemas.openxmlformats.org/drawingml/2006/main" xmlns:r="http://schemas.openxmlformats.org/officeDocument/2006/relationships" xmlns:p="http://schemas.openxmlformats.org/presentationml/2006/main">
  <p:tag name="THINKCELLSHAPEDONOTDELETE" val="pCiIzzvVZl0yCiago.jvJqw"/>
</p:tagLst>
</file>

<file path=ppt/tags/tag936.xml><?xml version="1.0" encoding="utf-8"?>
<p:tagLst xmlns:a="http://schemas.openxmlformats.org/drawingml/2006/main" xmlns:r="http://schemas.openxmlformats.org/officeDocument/2006/relationships" xmlns:p="http://schemas.openxmlformats.org/presentationml/2006/main">
  <p:tag name="THINKCELLSHAPEDONOTDELETE" val="pmZumaKAFKkOw_muMbrhAsw"/>
</p:tagLst>
</file>

<file path=ppt/tags/tag9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8.xml><?xml version="1.0" encoding="utf-8"?>
<p:tagLst xmlns:a="http://schemas.openxmlformats.org/drawingml/2006/main" xmlns:r="http://schemas.openxmlformats.org/officeDocument/2006/relationships" xmlns:p="http://schemas.openxmlformats.org/presentationml/2006/main">
  <p:tag name="THINKCELLSHAPEDONOTDELETE" val="px7HdmBbreUqd5CCuy6fGVA"/>
</p:tagLst>
</file>

<file path=ppt/tags/tag939.xml><?xml version="1.0" encoding="utf-8"?>
<p:tagLst xmlns:a="http://schemas.openxmlformats.org/drawingml/2006/main" xmlns:r="http://schemas.openxmlformats.org/officeDocument/2006/relationships" xmlns:p="http://schemas.openxmlformats.org/presentationml/2006/main">
  <p:tag name="THINKCELLSHAPEDONOTDELETE" val="pJDm.Jc5qL0C8b.KDEoZoB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_VPST9ZAXEukQFtj4NytJw"/>
</p:tagLst>
</file>

<file path=ppt/tags/tag940.xml><?xml version="1.0" encoding="utf-8"?>
<p:tagLst xmlns:a="http://schemas.openxmlformats.org/drawingml/2006/main" xmlns:r="http://schemas.openxmlformats.org/officeDocument/2006/relationships" xmlns:p="http://schemas.openxmlformats.org/presentationml/2006/main">
  <p:tag name="THINKCELLSHAPEDONOTDELETE" val="pFOuUR8PuUEOol.18EzXc_w"/>
</p:tagLst>
</file>

<file path=ppt/tags/tag941.xml><?xml version="1.0" encoding="utf-8"?>
<p:tagLst xmlns:a="http://schemas.openxmlformats.org/drawingml/2006/main" xmlns:r="http://schemas.openxmlformats.org/officeDocument/2006/relationships" xmlns:p="http://schemas.openxmlformats.org/presentationml/2006/main">
  <p:tag name="THINKCELLSHAPEDONOTDELETE" val="pOx7vp82_z0iHZVYpzenjHA"/>
</p:tagLst>
</file>

<file path=ppt/tags/tag942.xml><?xml version="1.0" encoding="utf-8"?>
<p:tagLst xmlns:a="http://schemas.openxmlformats.org/drawingml/2006/main" xmlns:r="http://schemas.openxmlformats.org/officeDocument/2006/relationships" xmlns:p="http://schemas.openxmlformats.org/presentationml/2006/main">
  <p:tag name="THINKCELLSHAPEDONOTDELETE" val="pOYDIn4eA3028iYg4tqi_ng"/>
</p:tagLst>
</file>

<file path=ppt/tags/tag943.xml><?xml version="1.0" encoding="utf-8"?>
<p:tagLst xmlns:a="http://schemas.openxmlformats.org/drawingml/2006/main" xmlns:r="http://schemas.openxmlformats.org/officeDocument/2006/relationships" xmlns:p="http://schemas.openxmlformats.org/presentationml/2006/main">
  <p:tag name="THINKCELLSHAPEDONOTDELETE" val="puKAxCXKGOkKQW1miIihTyA"/>
</p:tagLst>
</file>

<file path=ppt/tags/tag944.xml><?xml version="1.0" encoding="utf-8"?>
<p:tagLst xmlns:a="http://schemas.openxmlformats.org/drawingml/2006/main" xmlns:r="http://schemas.openxmlformats.org/officeDocument/2006/relationships" xmlns:p="http://schemas.openxmlformats.org/presentationml/2006/main">
  <p:tag name="THINKCELLSHAPEDONOTDELETE" val="pmZumaKAFKkOw_muMbrhAsw"/>
</p:tagLst>
</file>

<file path=ppt/tags/tag9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6.xml><?xml version="1.0" encoding="utf-8"?>
<p:tagLst xmlns:a="http://schemas.openxmlformats.org/drawingml/2006/main" xmlns:r="http://schemas.openxmlformats.org/officeDocument/2006/relationships" xmlns:p="http://schemas.openxmlformats.org/presentationml/2006/main">
  <p:tag name="THINKCELLSHAPEDONOTDELETE" val="pRrkP94TlFkeTF8ffQuMWTQ"/>
</p:tagLst>
</file>

<file path=ppt/tags/tag947.xml><?xml version="1.0" encoding="utf-8"?>
<p:tagLst xmlns:a="http://schemas.openxmlformats.org/drawingml/2006/main" xmlns:r="http://schemas.openxmlformats.org/officeDocument/2006/relationships" xmlns:p="http://schemas.openxmlformats.org/presentationml/2006/main">
  <p:tag name="THINKCELLSHAPEDONOTDELETE" val="pfeZMBdj9ekWAWaC2TjU29Q"/>
</p:tagLst>
</file>

<file path=ppt/tags/tag948.xml><?xml version="1.0" encoding="utf-8"?>
<p:tagLst xmlns:a="http://schemas.openxmlformats.org/drawingml/2006/main" xmlns:r="http://schemas.openxmlformats.org/officeDocument/2006/relationships" xmlns:p="http://schemas.openxmlformats.org/presentationml/2006/main">
  <p:tag name="THINKCELLSHAPEDONOTDELETE" val="pO.EQMEHPZkiWU.DlRLvF6A"/>
</p:tagLst>
</file>

<file path=ppt/tags/tag949.xml><?xml version="1.0" encoding="utf-8"?>
<p:tagLst xmlns:a="http://schemas.openxmlformats.org/drawingml/2006/main" xmlns:r="http://schemas.openxmlformats.org/officeDocument/2006/relationships" xmlns:p="http://schemas.openxmlformats.org/presentationml/2006/main">
  <p:tag name="THINKCELLSHAPEDONOTDELETE" val="pVMKzAjEM4UGxv5H0WjKQ7Q"/>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lpTEvRhBRE66jTeBQ9kLRw"/>
</p:tagLst>
</file>

<file path=ppt/tags/tag950.xml><?xml version="1.0" encoding="utf-8"?>
<p:tagLst xmlns:a="http://schemas.openxmlformats.org/drawingml/2006/main" xmlns:r="http://schemas.openxmlformats.org/officeDocument/2006/relationships" xmlns:p="http://schemas.openxmlformats.org/presentationml/2006/main">
  <p:tag name="THINKCELLSHAPEDONOTDELETE" val="pBPYTU7tC2UO0Es59XT7Mdw"/>
</p:tagLst>
</file>

<file path=ppt/tags/tag951.xml><?xml version="1.0" encoding="utf-8"?>
<p:tagLst xmlns:a="http://schemas.openxmlformats.org/drawingml/2006/main" xmlns:r="http://schemas.openxmlformats.org/officeDocument/2006/relationships" xmlns:p="http://schemas.openxmlformats.org/presentationml/2006/main">
  <p:tag name="THINKCELLSHAPEDONOTDELETE" val="p1751gegxW0OVYIiU4KC7aA"/>
</p:tagLst>
</file>

<file path=ppt/tags/tag952.xml><?xml version="1.0" encoding="utf-8"?>
<p:tagLst xmlns:a="http://schemas.openxmlformats.org/drawingml/2006/main" xmlns:r="http://schemas.openxmlformats.org/officeDocument/2006/relationships" xmlns:p="http://schemas.openxmlformats.org/presentationml/2006/main">
  <p:tag name="THINKCELLSHAPEDONOTDELETE" val="p3iwFxifOyUiF90sZdK1MGA"/>
</p:tagLst>
</file>

<file path=ppt/tags/tag953.xml><?xml version="1.0" encoding="utf-8"?>
<p:tagLst xmlns:a="http://schemas.openxmlformats.org/drawingml/2006/main" xmlns:r="http://schemas.openxmlformats.org/officeDocument/2006/relationships" xmlns:p="http://schemas.openxmlformats.org/presentationml/2006/main">
  <p:tag name="THINKCELLSHAPEDONOTDELETE" val="pmZumaKAFKkOw_muMbrhAsw"/>
</p:tagLst>
</file>

<file path=ppt/tags/tag9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5.xml><?xml version="1.0" encoding="utf-8"?>
<p:tagLst xmlns:a="http://schemas.openxmlformats.org/drawingml/2006/main" xmlns:r="http://schemas.openxmlformats.org/officeDocument/2006/relationships" xmlns:p="http://schemas.openxmlformats.org/presentationml/2006/main">
  <p:tag name="THINKCELLSHAPEDONOTDELETE" val="pI3HuJ9aGp0eKlNQhVarz5g"/>
</p:tagLst>
</file>

<file path=ppt/tags/tag956.xml><?xml version="1.0" encoding="utf-8"?>
<p:tagLst xmlns:a="http://schemas.openxmlformats.org/drawingml/2006/main" xmlns:r="http://schemas.openxmlformats.org/officeDocument/2006/relationships" xmlns:p="http://schemas.openxmlformats.org/presentationml/2006/main">
  <p:tag name="THINKCELLSHAPEDONOTDELETE" val="ppNl2qzRu0kWUgQ1PvJ9JoA"/>
</p:tagLst>
</file>

<file path=ppt/tags/tag957.xml><?xml version="1.0" encoding="utf-8"?>
<p:tagLst xmlns:a="http://schemas.openxmlformats.org/drawingml/2006/main" xmlns:r="http://schemas.openxmlformats.org/officeDocument/2006/relationships" xmlns:p="http://schemas.openxmlformats.org/presentationml/2006/main">
  <p:tag name="THINKCELLSHAPEDONOTDELETE" val="p8sMiwAqcU0KwYu97qUEj7w"/>
</p:tagLst>
</file>

<file path=ppt/tags/tag958.xml><?xml version="1.0" encoding="utf-8"?>
<p:tagLst xmlns:a="http://schemas.openxmlformats.org/drawingml/2006/main" xmlns:r="http://schemas.openxmlformats.org/officeDocument/2006/relationships" xmlns:p="http://schemas.openxmlformats.org/presentationml/2006/main">
  <p:tag name="THINKCELLSHAPEDONOTDELETE" val="p8MuGUFg2NEWFV0d0uAoxZA"/>
</p:tagLst>
</file>

<file path=ppt/tags/tag959.xml><?xml version="1.0" encoding="utf-8"?>
<p:tagLst xmlns:a="http://schemas.openxmlformats.org/drawingml/2006/main" xmlns:r="http://schemas.openxmlformats.org/officeDocument/2006/relationships" xmlns:p="http://schemas.openxmlformats.org/presentationml/2006/main">
  <p:tag name="THINKCELLSHAPEDONOTDELETE" val="pGkGmkoeg8km6sdkwNan2s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n1Spszxw1EayFPN5otMTZg"/>
</p:tagLst>
</file>

<file path=ppt/tags/tag960.xml><?xml version="1.0" encoding="utf-8"?>
<p:tagLst xmlns:a="http://schemas.openxmlformats.org/drawingml/2006/main" xmlns:r="http://schemas.openxmlformats.org/officeDocument/2006/relationships" xmlns:p="http://schemas.openxmlformats.org/presentationml/2006/main">
  <p:tag name="THINKCELLSHAPEDONOTDELETE" val="pOhrl7dyKJUy.5RAwoOiSug"/>
</p:tagLst>
</file>

<file path=ppt/tags/tag961.xml><?xml version="1.0" encoding="utf-8"?>
<p:tagLst xmlns:a="http://schemas.openxmlformats.org/drawingml/2006/main" xmlns:r="http://schemas.openxmlformats.org/officeDocument/2006/relationships" xmlns:p="http://schemas.openxmlformats.org/presentationml/2006/main">
  <p:tag name="THINKCELLSHAPEDONOTDELETE" val="pmZumaKAFKkOw_muMbrhAsw"/>
</p:tagLst>
</file>

<file path=ppt/tags/tag9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3.xml><?xml version="1.0" encoding="utf-8"?>
<p:tagLst xmlns:a="http://schemas.openxmlformats.org/drawingml/2006/main" xmlns:r="http://schemas.openxmlformats.org/officeDocument/2006/relationships" xmlns:p="http://schemas.openxmlformats.org/presentationml/2006/main">
  <p:tag name="THINKCELLSHAPEDONOTDELETE" val="p.FMqo5.zRE.eUEhU10YwJg"/>
</p:tagLst>
</file>

<file path=ppt/tags/tag964.xml><?xml version="1.0" encoding="utf-8"?>
<p:tagLst xmlns:a="http://schemas.openxmlformats.org/drawingml/2006/main" xmlns:r="http://schemas.openxmlformats.org/officeDocument/2006/relationships" xmlns:p="http://schemas.openxmlformats.org/presentationml/2006/main">
  <p:tag name="THINKCELLSHAPEDONOTDELETE" val="p4feqtpDTo0qZFVdzMQLf9g"/>
</p:tagLst>
</file>

<file path=ppt/tags/tag965.xml><?xml version="1.0" encoding="utf-8"?>
<p:tagLst xmlns:a="http://schemas.openxmlformats.org/drawingml/2006/main" xmlns:r="http://schemas.openxmlformats.org/officeDocument/2006/relationships" xmlns:p="http://schemas.openxmlformats.org/presentationml/2006/main">
  <p:tag name="THINKCELLSHAPEDONOTDELETE" val="p5anSF14Duk.Br4Sz4H1ehw"/>
</p:tagLst>
</file>

<file path=ppt/tags/tag966.xml><?xml version="1.0" encoding="utf-8"?>
<p:tagLst xmlns:a="http://schemas.openxmlformats.org/drawingml/2006/main" xmlns:r="http://schemas.openxmlformats.org/officeDocument/2006/relationships" xmlns:p="http://schemas.openxmlformats.org/presentationml/2006/main">
  <p:tag name="THINKCELLSHAPEDONOTDELETE" val="pYgPn91WJtE6ouASUZXlJHQ"/>
</p:tagLst>
</file>

<file path=ppt/tags/tag967.xml><?xml version="1.0" encoding="utf-8"?>
<p:tagLst xmlns:a="http://schemas.openxmlformats.org/drawingml/2006/main" xmlns:r="http://schemas.openxmlformats.org/officeDocument/2006/relationships" xmlns:p="http://schemas.openxmlformats.org/presentationml/2006/main">
  <p:tag name="THINKCELLSHAPEDONOTDELETE" val="ph2K3PqkkvEqedg3OK5yFEg"/>
</p:tagLst>
</file>

<file path=ppt/tags/tag968.xml><?xml version="1.0" encoding="utf-8"?>
<p:tagLst xmlns:a="http://schemas.openxmlformats.org/drawingml/2006/main" xmlns:r="http://schemas.openxmlformats.org/officeDocument/2006/relationships" xmlns:p="http://schemas.openxmlformats.org/presentationml/2006/main">
  <p:tag name="THINKCELLSHAPEDONOTDELETE" val="pCTt3RTG1PkKy6kdFwNGybw"/>
</p:tagLst>
</file>

<file path=ppt/tags/tag969.xml><?xml version="1.0" encoding="utf-8"?>
<p:tagLst xmlns:a="http://schemas.openxmlformats.org/drawingml/2006/main" xmlns:r="http://schemas.openxmlformats.org/officeDocument/2006/relationships" xmlns:p="http://schemas.openxmlformats.org/presentationml/2006/main">
  <p:tag name="THINKCELLSHAPEDONOTDELETE" val="p2r1L4_SU8k2ttlC1q8VY5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0PDuOUCUOE6s1jLDpXDGtw"/>
</p:tagLst>
</file>

<file path=ppt/tags/tag9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1.xml><?xml version="1.0" encoding="utf-8"?>
<p:tagLst xmlns:a="http://schemas.openxmlformats.org/drawingml/2006/main" xmlns:r="http://schemas.openxmlformats.org/officeDocument/2006/relationships" xmlns:p="http://schemas.openxmlformats.org/presentationml/2006/main">
  <p:tag name="THINKCELLSHAPEDONOTDELETE" val="pIt3YuIFQXkia.AjEqaEGAg"/>
</p:tagLst>
</file>

<file path=ppt/tags/tag972.xml><?xml version="1.0" encoding="utf-8"?>
<p:tagLst xmlns:a="http://schemas.openxmlformats.org/drawingml/2006/main" xmlns:r="http://schemas.openxmlformats.org/officeDocument/2006/relationships" xmlns:p="http://schemas.openxmlformats.org/presentationml/2006/main">
  <p:tag name="THINKCELLSHAPEDONOTDELETE" val="pvOyayumntEO1PI7xkgowqg"/>
</p:tagLst>
</file>

<file path=ppt/tags/tag973.xml><?xml version="1.0" encoding="utf-8"?>
<p:tagLst xmlns:a="http://schemas.openxmlformats.org/drawingml/2006/main" xmlns:r="http://schemas.openxmlformats.org/officeDocument/2006/relationships" xmlns:p="http://schemas.openxmlformats.org/presentationml/2006/main">
  <p:tag name="THINKCELLSHAPEDONOTDELETE" val="phlBCGw6Mh0Oc3FLj3U02jA"/>
</p:tagLst>
</file>

<file path=ppt/tags/tag974.xml><?xml version="1.0" encoding="utf-8"?>
<p:tagLst xmlns:a="http://schemas.openxmlformats.org/drawingml/2006/main" xmlns:r="http://schemas.openxmlformats.org/officeDocument/2006/relationships" xmlns:p="http://schemas.openxmlformats.org/presentationml/2006/main">
  <p:tag name="THINKCELLSHAPEDONOTDELETE" val="pw03OIVGN0k.w_SefUBkeQQ"/>
</p:tagLst>
</file>

<file path=ppt/tags/tag975.xml><?xml version="1.0" encoding="utf-8"?>
<p:tagLst xmlns:a="http://schemas.openxmlformats.org/drawingml/2006/main" xmlns:r="http://schemas.openxmlformats.org/officeDocument/2006/relationships" xmlns:p="http://schemas.openxmlformats.org/presentationml/2006/main">
  <p:tag name="THINKCELLSHAPEDONOTDELETE" val="pHwEOJVrsuEaIeWrxocez4w"/>
</p:tagLst>
</file>

<file path=ppt/tags/tag9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7.xml><?xml version="1.0" encoding="utf-8"?>
<p:tagLst xmlns:a="http://schemas.openxmlformats.org/drawingml/2006/main" xmlns:r="http://schemas.openxmlformats.org/officeDocument/2006/relationships" xmlns:p="http://schemas.openxmlformats.org/presentationml/2006/main">
  <p:tag name="THINKCELLSHAPEDONOTDELETE" val="phAClbKWWFEmTqLVlWOklNg"/>
</p:tagLst>
</file>

<file path=ppt/tags/tag978.xml><?xml version="1.0" encoding="utf-8"?>
<p:tagLst xmlns:a="http://schemas.openxmlformats.org/drawingml/2006/main" xmlns:r="http://schemas.openxmlformats.org/officeDocument/2006/relationships" xmlns:p="http://schemas.openxmlformats.org/presentationml/2006/main">
  <p:tag name="THINKCELLSHAPEDONOTDELETE" val="pYSJ9tQjJmkSEBDp9q0ciSQ"/>
</p:tagLst>
</file>

<file path=ppt/tags/tag979.xml><?xml version="1.0" encoding="utf-8"?>
<p:tagLst xmlns:a="http://schemas.openxmlformats.org/drawingml/2006/main" xmlns:r="http://schemas.openxmlformats.org/officeDocument/2006/relationships" xmlns:p="http://schemas.openxmlformats.org/presentationml/2006/main">
  <p:tag name="THINKCELLSHAPEDONOTDELETE" val="poyDDSW5RzEGXU6qgUjSgEw"/>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9LV.xo8JUk2mT3Q13JH2Mg"/>
</p:tagLst>
</file>

<file path=ppt/tags/tag980.xml><?xml version="1.0" encoding="utf-8"?>
<p:tagLst xmlns:a="http://schemas.openxmlformats.org/drawingml/2006/main" xmlns:r="http://schemas.openxmlformats.org/officeDocument/2006/relationships" xmlns:p="http://schemas.openxmlformats.org/presentationml/2006/main">
  <p:tag name="THINKCELLSHAPEDONOTDELETE" val="p_VPST9ZAXEukQFtj4NytJw"/>
</p:tagLst>
</file>

<file path=ppt/tags/tag981.xml><?xml version="1.0" encoding="utf-8"?>
<p:tagLst xmlns:a="http://schemas.openxmlformats.org/drawingml/2006/main" xmlns:r="http://schemas.openxmlformats.org/officeDocument/2006/relationships" xmlns:p="http://schemas.openxmlformats.org/presentationml/2006/main">
  <p:tag name="THINKCELLSHAPEDONOTDELETE" val="plpTEvRhBRE66jTeBQ9kLRw"/>
</p:tagLst>
</file>

<file path=ppt/tags/tag982.xml><?xml version="1.0" encoding="utf-8"?>
<p:tagLst xmlns:a="http://schemas.openxmlformats.org/drawingml/2006/main" xmlns:r="http://schemas.openxmlformats.org/officeDocument/2006/relationships" xmlns:p="http://schemas.openxmlformats.org/presentationml/2006/main">
  <p:tag name="THINKCELLSHAPEDONOTDELETE" val="pn1Spszxw1EayFPN5otMTZg"/>
</p:tagLst>
</file>

<file path=ppt/tags/tag983.xml><?xml version="1.0" encoding="utf-8"?>
<p:tagLst xmlns:a="http://schemas.openxmlformats.org/drawingml/2006/main" xmlns:r="http://schemas.openxmlformats.org/officeDocument/2006/relationships" xmlns:p="http://schemas.openxmlformats.org/presentationml/2006/main">
  <p:tag name="THINKCELLSHAPEDONOTDELETE" val="p0PDuOUCUOE6s1jLDpXDGtw"/>
</p:tagLst>
</file>

<file path=ppt/tags/tag984.xml><?xml version="1.0" encoding="utf-8"?>
<p:tagLst xmlns:a="http://schemas.openxmlformats.org/drawingml/2006/main" xmlns:r="http://schemas.openxmlformats.org/officeDocument/2006/relationships" xmlns:p="http://schemas.openxmlformats.org/presentationml/2006/main">
  <p:tag name="THINKCELLSHAPEDONOTDELETE" val="p9LV.xo8JUk2mT3Q13JH2Mg"/>
</p:tagLst>
</file>

<file path=ppt/tags/tag9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6.xml><?xml version="1.0" encoding="utf-8"?>
<p:tagLst xmlns:a="http://schemas.openxmlformats.org/drawingml/2006/main" xmlns:r="http://schemas.openxmlformats.org/officeDocument/2006/relationships" xmlns:p="http://schemas.openxmlformats.org/presentationml/2006/main">
  <p:tag name="THINKCELLSHAPEDONOTDELETE" val="p8j1deYp6p0yM8mKM54sCsg"/>
</p:tagLst>
</file>

<file path=ppt/tags/tag987.xml><?xml version="1.0" encoding="utf-8"?>
<p:tagLst xmlns:a="http://schemas.openxmlformats.org/drawingml/2006/main" xmlns:r="http://schemas.openxmlformats.org/officeDocument/2006/relationships" xmlns:p="http://schemas.openxmlformats.org/presentationml/2006/main">
  <p:tag name="THINKCELLSHAPEDONOTDELETE" val="po6gyJgzEeka.LZSKHmEuxQ"/>
</p:tagLst>
</file>

<file path=ppt/tags/tag988.xml><?xml version="1.0" encoding="utf-8"?>
<p:tagLst xmlns:a="http://schemas.openxmlformats.org/drawingml/2006/main" xmlns:r="http://schemas.openxmlformats.org/officeDocument/2006/relationships" xmlns:p="http://schemas.openxmlformats.org/presentationml/2006/main">
  <p:tag name="THINKCELLSHAPEDONOTDELETE" val="pZYDd3MX9qEms6Km6B43jAg"/>
</p:tagLst>
</file>

<file path=ppt/tags/tag989.xml><?xml version="1.0" encoding="utf-8"?>
<p:tagLst xmlns:a="http://schemas.openxmlformats.org/drawingml/2006/main" xmlns:r="http://schemas.openxmlformats.org/officeDocument/2006/relationships" xmlns:p="http://schemas.openxmlformats.org/presentationml/2006/main">
  <p:tag name="THINKCELLSHAPEDONOTDELETE" val="pkw0qQ2Y0sEuftlP7H1PkH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0.xml><?xml version="1.0" encoding="utf-8"?>
<p:tagLst xmlns:a="http://schemas.openxmlformats.org/drawingml/2006/main" xmlns:r="http://schemas.openxmlformats.org/officeDocument/2006/relationships" xmlns:p="http://schemas.openxmlformats.org/presentationml/2006/main">
  <p:tag name="THINKCELLSHAPEDONOTDELETE" val="p7ChZrEq0NUivG.ZgK4Jw7Q"/>
</p:tagLst>
</file>

<file path=ppt/tags/tag991.xml><?xml version="1.0" encoding="utf-8"?>
<p:tagLst xmlns:a="http://schemas.openxmlformats.org/drawingml/2006/main" xmlns:r="http://schemas.openxmlformats.org/officeDocument/2006/relationships" xmlns:p="http://schemas.openxmlformats.org/presentationml/2006/main">
  <p:tag name="THINKCELLSHAPEDONOTDELETE" val="puigB8wxWskm0qRkwvZCytQ"/>
</p:tagLst>
</file>

<file path=ppt/tags/tag992.xml><?xml version="1.0" encoding="utf-8"?>
<p:tagLst xmlns:a="http://schemas.openxmlformats.org/drawingml/2006/main" xmlns:r="http://schemas.openxmlformats.org/officeDocument/2006/relationships" xmlns:p="http://schemas.openxmlformats.org/presentationml/2006/main">
  <p:tag name="THINKCELLSHAPEDONOTDELETE" val="pLMlKIfYPOUOglp7cgWpo.Q"/>
</p:tagLst>
</file>

<file path=ppt/tags/tag993.xml><?xml version="1.0" encoding="utf-8"?>
<p:tagLst xmlns:a="http://schemas.openxmlformats.org/drawingml/2006/main" xmlns:r="http://schemas.openxmlformats.org/officeDocument/2006/relationships" xmlns:p="http://schemas.openxmlformats.org/presentationml/2006/main">
  <p:tag name="THINKCELLSHAPEDONOTDELETE" val="pOARlHvdfBUy0r8SL9ySLNw"/>
</p:tagLst>
</file>

<file path=ppt/tags/tag9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5.xml><?xml version="1.0" encoding="utf-8"?>
<p:tagLst xmlns:a="http://schemas.openxmlformats.org/drawingml/2006/main" xmlns:r="http://schemas.openxmlformats.org/officeDocument/2006/relationships" xmlns:p="http://schemas.openxmlformats.org/presentationml/2006/main">
  <p:tag name="THINKCELLSHAPEDONOTDELETE" val="pUufaSd4ALUCqinzlmKzdOg"/>
</p:tagLst>
</file>

<file path=ppt/tags/tag996.xml><?xml version="1.0" encoding="utf-8"?>
<p:tagLst xmlns:a="http://schemas.openxmlformats.org/drawingml/2006/main" xmlns:r="http://schemas.openxmlformats.org/officeDocument/2006/relationships" xmlns:p="http://schemas.openxmlformats.org/presentationml/2006/main">
  <p:tag name="THINKCELLSHAPEDONOTDELETE" val="p2__VBvv1GEKA3SRGWM4Zdw"/>
</p:tagLst>
</file>

<file path=ppt/tags/tag997.xml><?xml version="1.0" encoding="utf-8"?>
<p:tagLst xmlns:a="http://schemas.openxmlformats.org/drawingml/2006/main" xmlns:r="http://schemas.openxmlformats.org/officeDocument/2006/relationships" xmlns:p="http://schemas.openxmlformats.org/presentationml/2006/main">
  <p:tag name="THINKCELLSHAPEDONOTDELETE" val="pR3qPr8atjka3DawQBr5n3g"/>
</p:tagLst>
</file>

<file path=ppt/tags/tag9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9.xml><?xml version="1.0" encoding="utf-8"?>
<p:tagLst xmlns:a="http://schemas.openxmlformats.org/drawingml/2006/main" xmlns:r="http://schemas.openxmlformats.org/officeDocument/2006/relationships" xmlns:p="http://schemas.openxmlformats.org/presentationml/2006/main">
  <p:tag name="THINKCELLSHAPEDONOTDELETE" val="p0JXDXMAN1UGMAZN_DJA1_A"/>
</p:tagLst>
</file>

<file path=ppt/theme/theme1.xml><?xml version="1.0" encoding="utf-8"?>
<a:theme xmlns:a="http://schemas.openxmlformats.org/drawingml/2006/main" name="EPS_2012_EMEA_Template_16x9">
  <a:themeElements>
    <a:clrScheme name="TT - White back with Blue Accent">
      <a:dk1>
        <a:srgbClr val="000000"/>
      </a:dk1>
      <a:lt1>
        <a:srgbClr val="FFFFFF"/>
      </a:lt1>
      <a:dk2>
        <a:srgbClr val="00BCF2"/>
      </a:dk2>
      <a:lt2>
        <a:srgbClr val="D2D2D2"/>
      </a:lt2>
      <a:accent1>
        <a:srgbClr val="00BCF2"/>
      </a:accent1>
      <a:accent2>
        <a:srgbClr val="7FBA00"/>
      </a:accent2>
      <a:accent3>
        <a:srgbClr val="FF8C00"/>
      </a:accent3>
      <a:accent4>
        <a:srgbClr val="B4009E"/>
      </a:accent4>
      <a:accent5>
        <a:srgbClr val="0072C6"/>
      </a:accent5>
      <a:accent6>
        <a:srgbClr val="FFB900"/>
      </a:accent6>
      <a:hlink>
        <a:srgbClr val="000000"/>
      </a:hlink>
      <a:folHlink>
        <a:srgbClr val="0000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err="1" smtClean="0">
            <a:gradFill>
              <a:gsLst>
                <a:gs pos="2917">
                  <a:schemeClr val="tx1"/>
                </a:gs>
                <a:gs pos="30000">
                  <a:schemeClr val="tx1"/>
                </a:gs>
              </a:gsLst>
              <a:lin ang="5400000" scaled="0"/>
            </a:gradFill>
          </a:defRPr>
        </a:defPPr>
      </a:lstStyle>
    </a:txDef>
  </a:objectDefaults>
  <a:extraClrSchemeLst/>
</a:theme>
</file>

<file path=ppt/theme/theme10.xml><?xml version="1.0" encoding="utf-8"?>
<a:theme xmlns:a="http://schemas.openxmlformats.org/drawingml/2006/main" name="White Bkgd">
  <a:themeElements>
    <a:clrScheme name="Yammer Go Big">
      <a:dk1>
        <a:srgbClr val="073135"/>
      </a:dk1>
      <a:lt1>
        <a:sysClr val="window" lastClr="FFFFFF"/>
      </a:lt1>
      <a:dk2>
        <a:srgbClr val="BCBEC0"/>
      </a:dk2>
      <a:lt2>
        <a:srgbClr val="D1D3D4"/>
      </a:lt2>
      <a:accent1>
        <a:srgbClr val="0072C6"/>
      </a:accent1>
      <a:accent2>
        <a:srgbClr val="005BAA"/>
      </a:accent2>
      <a:accent3>
        <a:srgbClr val="39B54A"/>
      </a:accent3>
      <a:accent4>
        <a:srgbClr val="F99D1C"/>
      </a:accent4>
      <a:accent5>
        <a:srgbClr val="FFCC32"/>
      </a:accent5>
      <a:accent6>
        <a:srgbClr val="61508B"/>
      </a:accent6>
      <a:hlink>
        <a:srgbClr val="0072C6"/>
      </a:hlink>
      <a:folHlink>
        <a:srgbClr val="F99D1C"/>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2C6"/>
        </a:solidFill>
        <a:ln>
          <a:noFill/>
        </a:ln>
        <a:effectLst/>
      </a:spPr>
      <a:bodyPr rtlCol="0" anchor="ctr"/>
      <a:lstStyle>
        <a:defPPr algn="ctr">
          <a:defRPr sz="1000" dirty="0" smtClean="0">
            <a:latin typeface="Segoe Pro Light"/>
            <a:cs typeface="Segoe Pro Ligh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err="1" smtClean="0">
            <a:latin typeface="Segoe Pro Light"/>
            <a:cs typeface="Segoe Pro Light"/>
          </a:defRPr>
        </a:defPPr>
      </a:lstStyle>
    </a:txDef>
  </a:objectDefaults>
  <a:extraClrSchemeLst/>
</a:theme>
</file>

<file path=ppt/theme/theme11.xml><?xml version="1.0" encoding="utf-8"?>
<a:theme xmlns:a="http://schemas.openxmlformats.org/drawingml/2006/main" name="WPC2010_breakout_arcguide[1]">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MCS">
      <a:majorFont>
        <a:latin typeface="Segoe Light"/>
        <a:ea typeface=""/>
        <a:cs typeface=""/>
      </a:majorFont>
      <a:minorFont>
        <a:latin typeface="Segoe"/>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191CD">
                <a:lumMod val="82000"/>
              </a:srgbClr>
            </a:gs>
            <a:gs pos="63000">
              <a:srgbClr val="5191CD">
                <a:alpha val="71000"/>
                <a:lumMod val="90000"/>
              </a:srgbClr>
            </a:gs>
            <a:gs pos="100000">
              <a:srgbClr val="A4D7F4">
                <a:lumMod val="100000"/>
              </a:srgbClr>
            </a:gs>
          </a:gsLst>
          <a:lin ang="16200000" scaled="1"/>
          <a:tileRect/>
        </a:gradFill>
        <a:ln>
          <a:noFill/>
        </a:ln>
        <a:effectLst>
          <a:reflection blurRad="6350" stA="52000" endA="300" endPos="35000" dir="5400000" sy="-100000" algn="bl" rotWithShape="0"/>
        </a:effectLst>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marL="0" marR="0" indent="0" algn="l" defTabSz="914363" rtl="0" eaLnBrk="1" fontAlgn="auto" latinLnBrk="0" hangingPunct="1">
          <a:lnSpc>
            <a:spcPct val="100000"/>
          </a:lnSpc>
          <a:spcBef>
            <a:spcPct val="0"/>
          </a:spcBef>
          <a:spcAft>
            <a:spcPts val="0"/>
          </a:spcAft>
          <a:buClrTx/>
          <a:buSzTx/>
          <a:buFontTx/>
          <a:buNone/>
          <a:tabLst/>
          <a:defRPr kumimoji="0" sz="1600" b="0" i="0" u="none" strike="noStrike" kern="1200" cap="none" spc="0" normalizeH="0" baseline="0" noProof="0" dirty="0" smtClean="0">
            <a:ln w="3175">
              <a:noFill/>
            </a:ln>
            <a:solidFill>
              <a:schemeClr val="bg1"/>
            </a:solidFill>
            <a:effectLst/>
            <a:uLnTx/>
            <a:uFillTx/>
            <a:latin typeface="Segoe UI Light" pitchFamily="34" charset="0"/>
            <a:ea typeface="Verdana" pitchFamily="34" charset="0"/>
            <a:cs typeface="Verdana" pitchFamily="34" charset="0"/>
          </a:defRPr>
        </a:defPPr>
      </a:lstStyle>
    </a:txDef>
  </a:objectDefaults>
  <a:extraClrSchemeLst/>
</a:theme>
</file>

<file path=ppt/theme/theme12.xml><?xml version="1.0" encoding="utf-8"?>
<a:theme xmlns:a="http://schemas.openxmlformats.org/drawingml/2006/main" name="1_FY13 EPG Presentation Template_External_16x9_Light">
  <a:themeElements>
    <a:clrScheme name="FY13 EPG">
      <a:dk1>
        <a:srgbClr val="505050"/>
      </a:dk1>
      <a:lt1>
        <a:sysClr val="window" lastClr="FFFFFF"/>
      </a:lt1>
      <a:dk2>
        <a:srgbClr val="0072C6"/>
      </a:dk2>
      <a:lt2>
        <a:srgbClr val="FFB900"/>
      </a:lt2>
      <a:accent1>
        <a:srgbClr val="7FBA00"/>
      </a:accent1>
      <a:accent2>
        <a:srgbClr val="00188F"/>
      </a:accent2>
      <a:accent3>
        <a:srgbClr val="442359"/>
      </a:accent3>
      <a:accent4>
        <a:srgbClr val="00BCF2"/>
      </a:accent4>
      <a:accent5>
        <a:srgbClr val="D2D2D2"/>
      </a:accent5>
      <a:accent6>
        <a:srgbClr val="969696"/>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theme>
</file>

<file path=ppt/theme/theme13.xml><?xml version="1.0" encoding="utf-8"?>
<a:theme xmlns:a="http://schemas.openxmlformats.org/drawingml/2006/main" name="1_FY13_EPG_Internal_Light">
  <a:themeElements>
    <a:clrScheme name="FY13 EPG">
      <a:dk1>
        <a:srgbClr val="505050"/>
      </a:dk1>
      <a:lt1>
        <a:sysClr val="window" lastClr="FFFFFF"/>
      </a:lt1>
      <a:dk2>
        <a:srgbClr val="0072C6"/>
      </a:dk2>
      <a:lt2>
        <a:srgbClr val="FFB900"/>
      </a:lt2>
      <a:accent1>
        <a:srgbClr val="7FBA00"/>
      </a:accent1>
      <a:accent2>
        <a:srgbClr val="00188F"/>
      </a:accent2>
      <a:accent3>
        <a:srgbClr val="442359"/>
      </a:accent3>
      <a:accent4>
        <a:srgbClr val="00BCF2"/>
      </a:accent4>
      <a:accent5>
        <a:srgbClr val="D2D2D2"/>
      </a:accent5>
      <a:accent6>
        <a:srgbClr val="969696"/>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ln>
          <a:noFill/>
        </a:ln>
      </a:spPr>
      <a:bodyPr vert="horz" wrap="squar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STU Get Well Plan Template - SSLT workshop.potx" id="{1608BC39-0438-4AE4-8A3D-96A98903E324}" vid="{A6806EF1-C6F2-49A5-8643-54828A4F8522}"/>
    </a:ext>
  </a:extLst>
</a:theme>
</file>

<file path=ppt/theme/theme14.xml><?xml version="1.0" encoding="utf-8"?>
<a:theme xmlns:a="http://schemas.openxmlformats.org/drawingml/2006/main" name="2_FY13_EPG_Internal_Light">
  <a:themeElements>
    <a:clrScheme name="FY13 EPG">
      <a:dk1>
        <a:srgbClr val="505050"/>
      </a:dk1>
      <a:lt1>
        <a:sysClr val="window" lastClr="FFFFFF"/>
      </a:lt1>
      <a:dk2>
        <a:srgbClr val="0072C6"/>
      </a:dk2>
      <a:lt2>
        <a:srgbClr val="FFB900"/>
      </a:lt2>
      <a:accent1>
        <a:srgbClr val="7FBA00"/>
      </a:accent1>
      <a:accent2>
        <a:srgbClr val="00188F"/>
      </a:accent2>
      <a:accent3>
        <a:srgbClr val="442359"/>
      </a:accent3>
      <a:accent4>
        <a:srgbClr val="00BCF2"/>
      </a:accent4>
      <a:accent5>
        <a:srgbClr val="D2D2D2"/>
      </a:accent5>
      <a:accent6>
        <a:srgbClr val="969696"/>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ln>
          <a:noFill/>
        </a:ln>
      </a:spPr>
      <a:bodyPr vert="horz" wrap="squar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STU Get Well Plan Template - SSLT workshop.potx" id="{1608BC39-0438-4AE4-8A3D-96A98903E324}" vid="{A6806EF1-C6F2-49A5-8643-54828A4F8522}"/>
    </a:ext>
  </a:extLst>
</a:theme>
</file>

<file path=ppt/theme/theme15.xml><?xml version="1.0" encoding="utf-8"?>
<a:theme xmlns:a="http://schemas.openxmlformats.org/drawingml/2006/main" name="4_FY13_EPG_Internal_Light">
  <a:themeElements>
    <a:clrScheme name="FY13 EPG">
      <a:dk1>
        <a:srgbClr val="505050"/>
      </a:dk1>
      <a:lt1>
        <a:sysClr val="window" lastClr="FFFFFF"/>
      </a:lt1>
      <a:dk2>
        <a:srgbClr val="0072C6"/>
      </a:dk2>
      <a:lt2>
        <a:srgbClr val="FFB900"/>
      </a:lt2>
      <a:accent1>
        <a:srgbClr val="7FBA00"/>
      </a:accent1>
      <a:accent2>
        <a:srgbClr val="00188F"/>
      </a:accent2>
      <a:accent3>
        <a:srgbClr val="442359"/>
      </a:accent3>
      <a:accent4>
        <a:srgbClr val="00BCF2"/>
      </a:accent4>
      <a:accent5>
        <a:srgbClr val="D2D2D2"/>
      </a:accent5>
      <a:accent6>
        <a:srgbClr val="969696"/>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ln>
          <a:noFill/>
        </a:ln>
      </a:spPr>
      <a:bodyPr vert="horz" wrap="squar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STU Get Well Plan Template - SSLT workshop.potx" id="{1608BC39-0438-4AE4-8A3D-96A98903E324}" vid="{A6806EF1-C6F2-49A5-8643-54828A4F8522}"/>
    </a:ext>
  </a:extLst>
</a:theme>
</file>

<file path=ppt/theme/theme16.xml><?xml version="1.0" encoding="utf-8"?>
<a:theme xmlns:a="http://schemas.openxmlformats.org/drawingml/2006/main" name="10_White Background">
  <a:themeElements>
    <a:clrScheme name="Windows 8">
      <a:dk1>
        <a:srgbClr val="000000"/>
      </a:dk1>
      <a:lt1>
        <a:srgbClr val="FFFFFF"/>
      </a:lt1>
      <a:dk2>
        <a:srgbClr val="00BCF2"/>
      </a:dk2>
      <a:lt2>
        <a:srgbClr val="FFFFFF"/>
      </a:lt2>
      <a:accent1>
        <a:srgbClr val="00BCF2"/>
      </a:accent1>
      <a:accent2>
        <a:srgbClr val="9B4F96"/>
      </a:accent2>
      <a:accent3>
        <a:srgbClr val="E81123"/>
      </a:accent3>
      <a:accent4>
        <a:srgbClr val="00188F"/>
      </a:accent4>
      <a:accent5>
        <a:srgbClr val="7FBA00"/>
      </a:accent5>
      <a:accent6>
        <a:srgbClr val="FF8C00"/>
      </a:accent6>
      <a:hlink>
        <a:srgbClr val="000000"/>
      </a:hlink>
      <a:folHlink>
        <a:srgbClr val="0C0C0C"/>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err="1" smtClean="0">
            <a:solidFill>
              <a:schemeClr val="bg2"/>
            </a:solidFill>
          </a:defRPr>
        </a:defPPr>
      </a:lstStyle>
    </a:txDef>
  </a:objectDefaults>
  <a:extraClrSchemeLst/>
</a:theme>
</file>

<file path=ppt/theme/theme17.xml><?xml version="1.0" encoding="utf-8"?>
<a:theme xmlns:a="http://schemas.openxmlformats.org/drawingml/2006/main" name="1_WPC2010_breakout_arcguide[1]">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MCS">
      <a:majorFont>
        <a:latin typeface="Segoe Light"/>
        <a:ea typeface=""/>
        <a:cs typeface=""/>
      </a:majorFont>
      <a:minorFont>
        <a:latin typeface="Segoe"/>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191CD">
                <a:lumMod val="82000"/>
              </a:srgbClr>
            </a:gs>
            <a:gs pos="63000">
              <a:srgbClr val="5191CD">
                <a:alpha val="71000"/>
                <a:lumMod val="90000"/>
              </a:srgbClr>
            </a:gs>
            <a:gs pos="100000">
              <a:srgbClr val="A4D7F4">
                <a:lumMod val="100000"/>
              </a:srgbClr>
            </a:gs>
          </a:gsLst>
          <a:lin ang="16200000" scaled="1"/>
          <a:tileRect/>
        </a:gradFill>
        <a:ln>
          <a:noFill/>
        </a:ln>
        <a:effectLst>
          <a:reflection blurRad="6350" stA="52000" endA="300" endPos="35000" dir="5400000" sy="-100000" algn="bl" rotWithShape="0"/>
        </a:effectLst>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marL="0" marR="0" indent="0" algn="l" defTabSz="914363" rtl="0" eaLnBrk="1" fontAlgn="auto" latinLnBrk="0" hangingPunct="1">
          <a:lnSpc>
            <a:spcPct val="100000"/>
          </a:lnSpc>
          <a:spcBef>
            <a:spcPct val="0"/>
          </a:spcBef>
          <a:spcAft>
            <a:spcPts val="0"/>
          </a:spcAft>
          <a:buClrTx/>
          <a:buSzTx/>
          <a:buFontTx/>
          <a:buNone/>
          <a:tabLst/>
          <a:defRPr kumimoji="0" sz="1600" b="0" i="0" u="none" strike="noStrike" kern="1200" cap="none" spc="0" normalizeH="0" baseline="0" noProof="0" dirty="0" smtClean="0">
            <a:ln w="3175">
              <a:noFill/>
            </a:ln>
            <a:solidFill>
              <a:schemeClr val="bg1"/>
            </a:solidFill>
            <a:effectLst/>
            <a:uLnTx/>
            <a:uFillTx/>
            <a:latin typeface="Segoe UI Light" pitchFamily="34" charset="0"/>
            <a:ea typeface="Verdana" pitchFamily="34" charset="0"/>
            <a:cs typeface="Verdana" pitchFamily="34" charset="0"/>
          </a:defRPr>
        </a:defPPr>
      </a:lstStyle>
    </a:txDef>
  </a:objectDefaults>
  <a:extraClrSchemeLst/>
</a:theme>
</file>

<file path=ppt/theme/theme18.xml><?xml version="1.0" encoding="utf-8"?>
<a:theme xmlns:a="http://schemas.openxmlformats.org/drawingml/2006/main" name="11_White Background">
  <a:themeElements>
    <a:clrScheme name="Windows 8">
      <a:dk1>
        <a:srgbClr val="000000"/>
      </a:dk1>
      <a:lt1>
        <a:srgbClr val="FFFFFF"/>
      </a:lt1>
      <a:dk2>
        <a:srgbClr val="00BCF2"/>
      </a:dk2>
      <a:lt2>
        <a:srgbClr val="FFFFFF"/>
      </a:lt2>
      <a:accent1>
        <a:srgbClr val="00BCF2"/>
      </a:accent1>
      <a:accent2>
        <a:srgbClr val="9B4F96"/>
      </a:accent2>
      <a:accent3>
        <a:srgbClr val="E81123"/>
      </a:accent3>
      <a:accent4>
        <a:srgbClr val="00188F"/>
      </a:accent4>
      <a:accent5>
        <a:srgbClr val="7FBA00"/>
      </a:accent5>
      <a:accent6>
        <a:srgbClr val="FF8C00"/>
      </a:accent6>
      <a:hlink>
        <a:srgbClr val="000000"/>
      </a:hlink>
      <a:folHlink>
        <a:srgbClr val="0C0C0C"/>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err="1" smtClean="0">
            <a:solidFill>
              <a:schemeClr val="bg2"/>
            </a:solidFill>
          </a:defRPr>
        </a:defPPr>
      </a:lstStyle>
    </a:txDef>
  </a:objectDefaults>
  <a:extraClrSchemeLst/>
</a:theme>
</file>

<file path=ppt/theme/theme1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ccent Color Transition Slides">
  <a:themeElements>
    <a:clrScheme name="Black/White Transition Color Slides">
      <a:dk1>
        <a:srgbClr val="000000"/>
      </a:dk1>
      <a:lt1>
        <a:srgbClr val="FFFFFF"/>
      </a:lt1>
      <a:dk2>
        <a:srgbClr val="292929"/>
      </a:dk2>
      <a:lt2>
        <a:srgbClr val="D2D2D2"/>
      </a:lt2>
      <a:accent1>
        <a:srgbClr val="00BCF2"/>
      </a:accent1>
      <a:accent2>
        <a:srgbClr val="7FBA00"/>
      </a:accent2>
      <a:accent3>
        <a:srgbClr val="FF8C00"/>
      </a:accent3>
      <a:accent4>
        <a:srgbClr val="B4009E"/>
      </a:accent4>
      <a:accent5>
        <a:srgbClr val="0072C6"/>
      </a:accent5>
      <a:accent6>
        <a:srgbClr val="FFB900"/>
      </a:accent6>
      <a:hlink>
        <a:srgbClr val="FFFFFF"/>
      </a:hlink>
      <a:folHlink>
        <a:srgbClr val="FFFF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err="1" smtClean="0">
            <a:gradFill>
              <a:gsLst>
                <a:gs pos="2917">
                  <a:schemeClr val="tx1"/>
                </a:gs>
                <a:gs pos="30000">
                  <a:schemeClr val="tx1"/>
                </a:gs>
              </a:gsLst>
              <a:lin ang="5400000" scaled="0"/>
            </a:gradFill>
          </a:defRPr>
        </a:defPPr>
      </a:lstStyle>
    </a:txDef>
  </a:objectDefaults>
  <a:extraClrSchemeLst/>
</a:theme>
</file>

<file path=ppt/theme/theme20.xml><?xml version="1.0" encoding="utf-8"?>
<a:theme xmlns:a="http://schemas.openxmlformats.org/drawingml/2006/main" name="5_FY13_EPG_Internal_Light">
  <a:themeElements>
    <a:clrScheme name="FY13 EPG">
      <a:dk1>
        <a:srgbClr val="505050"/>
      </a:dk1>
      <a:lt1>
        <a:sysClr val="window" lastClr="FFFFFF"/>
      </a:lt1>
      <a:dk2>
        <a:srgbClr val="0072C6"/>
      </a:dk2>
      <a:lt2>
        <a:srgbClr val="FFB900"/>
      </a:lt2>
      <a:accent1>
        <a:srgbClr val="7FBA00"/>
      </a:accent1>
      <a:accent2>
        <a:srgbClr val="00188F"/>
      </a:accent2>
      <a:accent3>
        <a:srgbClr val="442359"/>
      </a:accent3>
      <a:accent4>
        <a:srgbClr val="00BCF2"/>
      </a:accent4>
      <a:accent5>
        <a:srgbClr val="D2D2D2"/>
      </a:accent5>
      <a:accent6>
        <a:srgbClr val="969696"/>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ln>
          <a:noFill/>
        </a:ln>
      </a:spPr>
      <a:bodyPr vert="horz" wrap="squar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STU Get Well Plan Template - SSLT workshop.potx" id="{1608BC39-0438-4AE4-8A3D-96A98903E324}" vid="{A6806EF1-C6F2-49A5-8643-54828A4F8522}"/>
    </a:ext>
  </a:extLst>
</a:theme>
</file>

<file path=ppt/theme/theme21.xml><?xml version="1.0" encoding="utf-8"?>
<a:theme xmlns:a="http://schemas.openxmlformats.org/drawingml/2006/main" name="6_FY13_EPG_Internal_Light">
  <a:themeElements>
    <a:clrScheme name="FY13 EPG">
      <a:dk1>
        <a:srgbClr val="505050"/>
      </a:dk1>
      <a:lt1>
        <a:sysClr val="window" lastClr="FFFFFF"/>
      </a:lt1>
      <a:dk2>
        <a:srgbClr val="0072C6"/>
      </a:dk2>
      <a:lt2>
        <a:srgbClr val="FFB900"/>
      </a:lt2>
      <a:accent1>
        <a:srgbClr val="7FBA00"/>
      </a:accent1>
      <a:accent2>
        <a:srgbClr val="00188F"/>
      </a:accent2>
      <a:accent3>
        <a:srgbClr val="442359"/>
      </a:accent3>
      <a:accent4>
        <a:srgbClr val="00BCF2"/>
      </a:accent4>
      <a:accent5>
        <a:srgbClr val="D2D2D2"/>
      </a:accent5>
      <a:accent6>
        <a:srgbClr val="969696"/>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ln>
          <a:noFill/>
        </a:ln>
      </a:spPr>
      <a:bodyPr vert="horz" wrap="squar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STU Get Well Plan Template - SSLT workshop.potx" id="{1608BC39-0438-4AE4-8A3D-96A98903E324}" vid="{A6806EF1-C6F2-49A5-8643-54828A4F8522}"/>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mp7A89">
  <a:themeElements>
    <a:clrScheme name="Microsoft in the Enterprise">
      <a:dk1>
        <a:srgbClr val="292929"/>
      </a:dk1>
      <a:lt1>
        <a:srgbClr val="FFFFFF"/>
      </a:lt1>
      <a:dk2>
        <a:srgbClr val="557EB9"/>
      </a:dk2>
      <a:lt2>
        <a:srgbClr val="FFA615"/>
      </a:lt2>
      <a:accent1>
        <a:srgbClr val="072B60"/>
      </a:accent1>
      <a:accent2>
        <a:srgbClr val="6BBD46"/>
      </a:accent2>
      <a:accent3>
        <a:srgbClr val="0FA1B8"/>
      </a:accent3>
      <a:accent4>
        <a:srgbClr val="7D0D00"/>
      </a:accent4>
      <a:accent5>
        <a:srgbClr val="681888"/>
      </a:accent5>
      <a:accent6>
        <a:srgbClr val="CDD804"/>
      </a:accent6>
      <a:hlink>
        <a:srgbClr val="164613"/>
      </a:hlink>
      <a:folHlink>
        <a:srgbClr val="017660"/>
      </a:folHlink>
    </a:clrScheme>
    <a:fontScheme name="Segoe Light - Segoe">
      <a:majorFont>
        <a:latin typeface="Segoe Light"/>
        <a:ea typeface=""/>
        <a:cs typeface=""/>
      </a:majorFont>
      <a:minorFont>
        <a:latin typeface="Segoe"/>
        <a:ea typeface=""/>
        <a:cs typeface=""/>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err="1" smtClean="0">
            <a:gradFill>
              <a:gsLst>
                <a:gs pos="0">
                  <a:srgbClr val="FFFFFF"/>
                </a:gs>
                <a:gs pos="100000">
                  <a:srgbClr val="FFFFFF"/>
                </a:gs>
              </a:gsLst>
              <a:lin ang="5400000" scaled="0"/>
            </a:gradFill>
          </a:defRPr>
        </a:defPPr>
      </a:lstStyle>
      <a:style>
        <a:lnRef idx="2">
          <a:schemeClr val="accent5">
            <a:shade val="50000"/>
          </a:schemeClr>
        </a:lnRef>
        <a:fillRef idx="1">
          <a:schemeClr val="accent5"/>
        </a:fillRef>
        <a:effectRef idx="0">
          <a:schemeClr val="accent5"/>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4.xml><?xml version="1.0" encoding="utf-8"?>
<a:theme xmlns:a="http://schemas.openxmlformats.org/drawingml/2006/main" name="1_tmp7A89">
  <a:themeElements>
    <a:clrScheme name="Microsoft in the Enterprise">
      <a:dk1>
        <a:srgbClr val="292929"/>
      </a:dk1>
      <a:lt1>
        <a:srgbClr val="FFFFFF"/>
      </a:lt1>
      <a:dk2>
        <a:srgbClr val="557EB9"/>
      </a:dk2>
      <a:lt2>
        <a:srgbClr val="FFA615"/>
      </a:lt2>
      <a:accent1>
        <a:srgbClr val="072B60"/>
      </a:accent1>
      <a:accent2>
        <a:srgbClr val="6BBD46"/>
      </a:accent2>
      <a:accent3>
        <a:srgbClr val="0FA1B8"/>
      </a:accent3>
      <a:accent4>
        <a:srgbClr val="7D0D00"/>
      </a:accent4>
      <a:accent5>
        <a:srgbClr val="681888"/>
      </a:accent5>
      <a:accent6>
        <a:srgbClr val="CDD804"/>
      </a:accent6>
      <a:hlink>
        <a:srgbClr val="164613"/>
      </a:hlink>
      <a:folHlink>
        <a:srgbClr val="017660"/>
      </a:folHlink>
    </a:clrScheme>
    <a:fontScheme name="Segoe Light - Segoe">
      <a:majorFont>
        <a:latin typeface="Segoe Light"/>
        <a:ea typeface=""/>
        <a:cs typeface=""/>
      </a:majorFont>
      <a:minorFont>
        <a:latin typeface="Segoe"/>
        <a:ea typeface=""/>
        <a:cs typeface=""/>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err="1" smtClean="0">
            <a:gradFill>
              <a:gsLst>
                <a:gs pos="0">
                  <a:srgbClr val="FFFFFF"/>
                </a:gs>
                <a:gs pos="100000">
                  <a:srgbClr val="FFFFFF"/>
                </a:gs>
              </a:gsLst>
              <a:lin ang="5400000" scaled="0"/>
            </a:gradFill>
          </a:defRPr>
        </a:defPPr>
      </a:lstStyle>
      <a:style>
        <a:lnRef idx="2">
          <a:schemeClr val="accent5">
            <a:shade val="50000"/>
          </a:schemeClr>
        </a:lnRef>
        <a:fillRef idx="1">
          <a:schemeClr val="accent5"/>
        </a:fillRef>
        <a:effectRef idx="0">
          <a:schemeClr val="accent5"/>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5.xml><?xml version="1.0" encoding="utf-8"?>
<a:theme xmlns:a="http://schemas.openxmlformats.org/drawingml/2006/main" name="2_tmp7A89">
  <a:themeElements>
    <a:clrScheme name="Microsoft in the Enterprise">
      <a:dk1>
        <a:srgbClr val="292929"/>
      </a:dk1>
      <a:lt1>
        <a:srgbClr val="FFFFFF"/>
      </a:lt1>
      <a:dk2>
        <a:srgbClr val="557EB9"/>
      </a:dk2>
      <a:lt2>
        <a:srgbClr val="FFA615"/>
      </a:lt2>
      <a:accent1>
        <a:srgbClr val="072B60"/>
      </a:accent1>
      <a:accent2>
        <a:srgbClr val="6BBD46"/>
      </a:accent2>
      <a:accent3>
        <a:srgbClr val="0FA1B8"/>
      </a:accent3>
      <a:accent4>
        <a:srgbClr val="7D0D00"/>
      </a:accent4>
      <a:accent5>
        <a:srgbClr val="681888"/>
      </a:accent5>
      <a:accent6>
        <a:srgbClr val="CDD804"/>
      </a:accent6>
      <a:hlink>
        <a:srgbClr val="164613"/>
      </a:hlink>
      <a:folHlink>
        <a:srgbClr val="017660"/>
      </a:folHlink>
    </a:clrScheme>
    <a:fontScheme name="Segoe Light - Segoe">
      <a:majorFont>
        <a:latin typeface="Segoe Light"/>
        <a:ea typeface=""/>
        <a:cs typeface=""/>
      </a:majorFont>
      <a:minorFont>
        <a:latin typeface="Segoe"/>
        <a:ea typeface=""/>
        <a:cs typeface=""/>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err="1" smtClean="0">
            <a:gradFill>
              <a:gsLst>
                <a:gs pos="0">
                  <a:srgbClr val="FFFFFF"/>
                </a:gs>
                <a:gs pos="100000">
                  <a:srgbClr val="FFFFFF"/>
                </a:gs>
              </a:gsLst>
              <a:lin ang="5400000" scaled="0"/>
            </a:gradFill>
          </a:defRPr>
        </a:defPPr>
      </a:lstStyle>
      <a:style>
        <a:lnRef idx="2">
          <a:schemeClr val="accent5">
            <a:shade val="50000"/>
          </a:schemeClr>
        </a:lnRef>
        <a:fillRef idx="1">
          <a:schemeClr val="accent5"/>
        </a:fillRef>
        <a:effectRef idx="0">
          <a:schemeClr val="accent5"/>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6.xml><?xml version="1.0" encoding="utf-8"?>
<a:theme xmlns:a="http://schemas.openxmlformats.org/drawingml/2006/main" name="FY13_EPG_Internal_Light">
  <a:themeElements>
    <a:clrScheme name="FY13 EPG">
      <a:dk1>
        <a:srgbClr val="505050"/>
      </a:dk1>
      <a:lt1>
        <a:sysClr val="window" lastClr="FFFFFF"/>
      </a:lt1>
      <a:dk2>
        <a:srgbClr val="0072C6"/>
      </a:dk2>
      <a:lt2>
        <a:srgbClr val="FFB900"/>
      </a:lt2>
      <a:accent1>
        <a:srgbClr val="7FBA00"/>
      </a:accent1>
      <a:accent2>
        <a:srgbClr val="00188F"/>
      </a:accent2>
      <a:accent3>
        <a:srgbClr val="442359"/>
      </a:accent3>
      <a:accent4>
        <a:srgbClr val="00BCF2"/>
      </a:accent4>
      <a:accent5>
        <a:srgbClr val="D2D2D2"/>
      </a:accent5>
      <a:accent6>
        <a:srgbClr val="969696"/>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ln>
          <a:noFill/>
        </a:ln>
      </a:spPr>
      <a:bodyPr vert="horz" wrap="squar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STU Get Well Plan Template - SSLT workshop.potx" id="{1608BC39-0438-4AE4-8A3D-96A98903E324}" vid="{A6806EF1-C6F2-49A5-8643-54828A4F8522}"/>
    </a:ext>
  </a:extLst>
</a:theme>
</file>

<file path=ppt/theme/theme7.xml><?xml version="1.0" encoding="utf-8"?>
<a:theme xmlns:a="http://schemas.openxmlformats.org/drawingml/2006/main" name="3_FY13_EPG_Internal_Light">
  <a:themeElements>
    <a:clrScheme name="FY13 EPG">
      <a:dk1>
        <a:srgbClr val="505050"/>
      </a:dk1>
      <a:lt1>
        <a:sysClr val="window" lastClr="FFFFFF"/>
      </a:lt1>
      <a:dk2>
        <a:srgbClr val="0072C6"/>
      </a:dk2>
      <a:lt2>
        <a:srgbClr val="FFB900"/>
      </a:lt2>
      <a:accent1>
        <a:srgbClr val="7FBA00"/>
      </a:accent1>
      <a:accent2>
        <a:srgbClr val="00188F"/>
      </a:accent2>
      <a:accent3>
        <a:srgbClr val="442359"/>
      </a:accent3>
      <a:accent4>
        <a:srgbClr val="00BCF2"/>
      </a:accent4>
      <a:accent5>
        <a:srgbClr val="D2D2D2"/>
      </a:accent5>
      <a:accent6>
        <a:srgbClr val="969696"/>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ln>
          <a:noFill/>
        </a:ln>
      </a:spPr>
      <a:bodyPr vert="horz" wrap="squar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STU Get Well Plan Template - SSLT workshop.potx" id="{1608BC39-0438-4AE4-8A3D-96A98903E324}" vid="{A6806EF1-C6F2-49A5-8643-54828A4F8522}"/>
    </a:ext>
  </a:extLst>
</a:theme>
</file>

<file path=ppt/theme/theme8.xml><?xml version="1.0" encoding="utf-8"?>
<a:theme xmlns:a="http://schemas.openxmlformats.org/drawingml/2006/main" name="FY13 EPG Presentation Template_External_16x9_Light">
  <a:themeElements>
    <a:clrScheme name="Custom 3">
      <a:dk1>
        <a:srgbClr val="505050"/>
      </a:dk1>
      <a:lt1>
        <a:sysClr val="window" lastClr="FFFFFF"/>
      </a:lt1>
      <a:dk2>
        <a:srgbClr val="0072C6"/>
      </a:dk2>
      <a:lt2>
        <a:srgbClr val="FFB900"/>
      </a:lt2>
      <a:accent1>
        <a:srgbClr val="7FBA00"/>
      </a:accent1>
      <a:accent2>
        <a:srgbClr val="00188F"/>
      </a:accent2>
      <a:accent3>
        <a:srgbClr val="442359"/>
      </a:accent3>
      <a:accent4>
        <a:srgbClr val="00BCF2"/>
      </a:accent4>
      <a:accent5>
        <a:srgbClr val="D2D2D2"/>
      </a:accent5>
      <a:accent6>
        <a:srgbClr val="969696"/>
      </a:accent6>
      <a:hlink>
        <a:srgbClr val="FFFFFF"/>
      </a:hlink>
      <a:folHlink>
        <a:srgbClr val="FFFFFF"/>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theme>
</file>

<file path=ppt/theme/theme9.xml><?xml version="1.0" encoding="utf-8"?>
<a:theme xmlns:a="http://schemas.openxmlformats.org/drawingml/2006/main" name="2_3-30177_WPC2013_Breakout_Template_WHT">
  <a:themeElements>
    <a:clrScheme name="WPC Regional keynote template colors">
      <a:dk1>
        <a:srgbClr val="000000"/>
      </a:dk1>
      <a:lt1>
        <a:srgbClr val="FFFFFF"/>
      </a:lt1>
      <a:dk2>
        <a:srgbClr val="DC3C00"/>
      </a:dk2>
      <a:lt2>
        <a:srgbClr val="D2D2D2"/>
      </a:lt2>
      <a:accent1>
        <a:srgbClr val="DC3C00"/>
      </a:accent1>
      <a:accent2>
        <a:srgbClr val="0072C6"/>
      </a:accent2>
      <a:accent3>
        <a:srgbClr val="FF8C00"/>
      </a:accent3>
      <a:accent4>
        <a:srgbClr val="008272"/>
      </a:accent4>
      <a:accent5>
        <a:srgbClr val="00188F"/>
      </a:accent5>
      <a:accent6>
        <a:srgbClr val="002050"/>
      </a:accent6>
      <a:hlink>
        <a:srgbClr val="008272"/>
      </a:hlink>
      <a:folHlink>
        <a:srgbClr val="00827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FC02-GrowYourBusinessWithYammer-Sarah_Gunderson.potx" id="{EDBA034F-234D-4242-B512-A5C6C7E5B763}" vid="{EC6B050A-3DC5-4320-BB7C-53470ED1408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45C9DD2BEA3F4B8E9FD8FC11E512C7" ma:contentTypeVersion="0" ma:contentTypeDescription="Create a new document." ma:contentTypeScope="" ma:versionID="e6ed24da9396e7af0a22e6822545a2fb">
  <xsd:schema xmlns:xsd="http://www.w3.org/2001/XMLSchema" xmlns:xs="http://www.w3.org/2001/XMLSchema" xmlns:p="http://schemas.microsoft.com/office/2006/metadata/properties" targetNamespace="http://schemas.microsoft.com/office/2006/metadata/properties" ma:root="true" ma:fieldsID="d4b74dfd893786b3dc13e4d26e16008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F75F3E-593A-47B9-B160-61D984398E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990F116-B58F-4255-B05B-DA3808E0E5C6}">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EPS_2012_EMEA_Template_16x9</Template>
  <TotalTime>7633</TotalTime>
  <Words>895</Words>
  <Application>Microsoft Office PowerPoint</Application>
  <PresentationFormat>Custom</PresentationFormat>
  <Paragraphs>126</Paragraphs>
  <Slides>9</Slides>
  <Notes>7</Notes>
  <HiddenSlides>0</HiddenSlides>
  <MMClips>0</MMClips>
  <ScaleCrop>false</ScaleCrop>
  <HeadingPairs>
    <vt:vector size="8" baseType="variant">
      <vt:variant>
        <vt:lpstr>Fonts Used</vt:lpstr>
      </vt:variant>
      <vt:variant>
        <vt:i4>18</vt:i4>
      </vt:variant>
      <vt:variant>
        <vt:lpstr>Theme</vt:lpstr>
      </vt:variant>
      <vt:variant>
        <vt:i4>21</vt:i4>
      </vt:variant>
      <vt:variant>
        <vt:lpstr>Embedded OLE Servers</vt:lpstr>
      </vt:variant>
      <vt:variant>
        <vt:i4>1</vt:i4>
      </vt:variant>
      <vt:variant>
        <vt:lpstr>Slide Titles</vt:lpstr>
      </vt:variant>
      <vt:variant>
        <vt:i4>9</vt:i4>
      </vt:variant>
    </vt:vector>
  </HeadingPairs>
  <TitlesOfParts>
    <vt:vector size="49" baseType="lpstr">
      <vt:lpstr>ＭＳ Ｐゴシック</vt:lpstr>
      <vt:lpstr>Arial</vt:lpstr>
      <vt:lpstr>Avenir LT Pro 45 Book</vt:lpstr>
      <vt:lpstr>Calibri</vt:lpstr>
      <vt:lpstr>Calibri Light</vt:lpstr>
      <vt:lpstr>Consolas</vt:lpstr>
      <vt:lpstr>Courier New</vt:lpstr>
      <vt:lpstr>Doradani Rg</vt:lpstr>
      <vt:lpstr>Helvetica</vt:lpstr>
      <vt:lpstr>Lucida Grande</vt:lpstr>
      <vt:lpstr>Segoe</vt:lpstr>
      <vt:lpstr>Segoe Pro Display Light</vt:lpstr>
      <vt:lpstr>Segoe Pro Light</vt:lpstr>
      <vt:lpstr>Segoe Semibold</vt:lpstr>
      <vt:lpstr>Segoe UI</vt:lpstr>
      <vt:lpstr>Segoe UI Light</vt:lpstr>
      <vt:lpstr>Verdana</vt:lpstr>
      <vt:lpstr>Wingdings</vt:lpstr>
      <vt:lpstr>EPS_2012_EMEA_Template_16x9</vt:lpstr>
      <vt:lpstr>Accent Color Transition Slides</vt:lpstr>
      <vt:lpstr>tmp7A89</vt:lpstr>
      <vt:lpstr>1_tmp7A89</vt:lpstr>
      <vt:lpstr>2_tmp7A89</vt:lpstr>
      <vt:lpstr>FY13_EPG_Internal_Light</vt:lpstr>
      <vt:lpstr>3_FY13_EPG_Internal_Light</vt:lpstr>
      <vt:lpstr>FY13 EPG Presentation Template_External_16x9_Light</vt:lpstr>
      <vt:lpstr>2_3-30177_WPC2013_Breakout_Template_WHT</vt:lpstr>
      <vt:lpstr>White Bkgd</vt:lpstr>
      <vt:lpstr>WPC2010_breakout_arcguide[1]</vt:lpstr>
      <vt:lpstr>1_FY13 EPG Presentation Template_External_16x9_Light</vt:lpstr>
      <vt:lpstr>1_FY13_EPG_Internal_Light</vt:lpstr>
      <vt:lpstr>2_FY13_EPG_Internal_Light</vt:lpstr>
      <vt:lpstr>4_FY13_EPG_Internal_Light</vt:lpstr>
      <vt:lpstr>10_White Background</vt:lpstr>
      <vt:lpstr>1_WPC2010_breakout_arcguide[1]</vt:lpstr>
      <vt:lpstr>11_White Background</vt:lpstr>
      <vt:lpstr>1_Office Theme</vt:lpstr>
      <vt:lpstr>5_FY13_EPG_Internal_Light</vt:lpstr>
      <vt:lpstr>6_FY13_EPG_Internal_Light</vt:lpstr>
      <vt:lpstr>think-cell Slide</vt:lpstr>
      <vt:lpstr>Отделение банка будущего сегодня</vt:lpstr>
      <vt:lpstr>Отделение будущего</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&lt;Content Manager Name Here&gt;</Manager>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EPS 2012 EMEA</dc:subject>
  <dc:creator>Elena Varlamova</dc:creator>
  <cp:keywords>EPS 2012 EMEA</cp:keywords>
  <dc:description>Template: Mitchell Derrey; Silver Fox Productions_x000d_
Formatting: _x000d_
Event Date: October 16th- October 18th_x000d_
Event Location: Cannes, France_x000d_
Audience Type: External</dc:description>
  <cp:lastModifiedBy>Elena Varlamova</cp:lastModifiedBy>
  <cp:revision>464</cp:revision>
  <dcterms:created xsi:type="dcterms:W3CDTF">2012-09-03T20:55:05Z</dcterms:created>
  <dcterms:modified xsi:type="dcterms:W3CDTF">2015-05-21T15:06:10Z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0x0101001845C9DD2BEA3F4B8E9FD8FC11E512C7</vt:lpwstr>
  </property>
  <property fmtid="{D5CDD505-2E9C-101B-9397-08002B2CF9AE}" pid="3" name="Product">
    <vt:lpwstr/>
  </property>
  <property fmtid="{D5CDD505-2E9C-101B-9397-08002B2CF9AE}" pid="4" name="Event1">
    <vt:lpwstr>239;#EPS 2012 EMEA|b4506a31-489f-4b74-a1b7-59e456d0c31d</vt:lpwstr>
  </property>
  <property fmtid="{D5CDD505-2E9C-101B-9397-08002B2CF9AE}" pid="5" name="Audience">
    <vt:lpwstr>238;#External|f9c9e7af-1d4f-4a57-a0ed-ff7ea4cd4cdc</vt:lpwstr>
  </property>
  <property fmtid="{D5CDD505-2E9C-101B-9397-08002B2CF9AE}" pid="6" name="Event Location">
    <vt:lpwstr>240;#Cannes, France|070eb206-66f6-4160-b68e-a52f2dc1c033</vt:lpwstr>
  </property>
</Properties>
</file>