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22"/>
  </p:notesMasterIdLst>
  <p:sldIdLst>
    <p:sldId id="256" r:id="rId3"/>
    <p:sldId id="274" r:id="rId4"/>
    <p:sldId id="261" r:id="rId5"/>
    <p:sldId id="275" r:id="rId6"/>
    <p:sldId id="276" r:id="rId7"/>
    <p:sldId id="262" r:id="rId8"/>
    <p:sldId id="284" r:id="rId9"/>
    <p:sldId id="280" r:id="rId10"/>
    <p:sldId id="264" r:id="rId11"/>
    <p:sldId id="277" r:id="rId12"/>
    <p:sldId id="278" r:id="rId13"/>
    <p:sldId id="288" r:id="rId14"/>
    <p:sldId id="282" r:id="rId15"/>
    <p:sldId id="281" r:id="rId16"/>
    <p:sldId id="286" r:id="rId17"/>
    <p:sldId id="289" r:id="rId18"/>
    <p:sldId id="285" r:id="rId19"/>
    <p:sldId id="287" r:id="rId20"/>
    <p:sldId id="258" r:id="rId21"/>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38D25030-2E74-4ED7-A77D-41A4FFC7FA9F}">
          <p14:sldIdLst>
            <p14:sldId id="256"/>
            <p14:sldId id="274"/>
            <p14:sldId id="261"/>
            <p14:sldId id="275"/>
            <p14:sldId id="276"/>
            <p14:sldId id="262"/>
            <p14:sldId id="284"/>
            <p14:sldId id="280"/>
            <p14:sldId id="264"/>
            <p14:sldId id="277"/>
            <p14:sldId id="278"/>
            <p14:sldId id="288"/>
            <p14:sldId id="282"/>
            <p14:sldId id="281"/>
            <p14:sldId id="286"/>
            <p14:sldId id="289"/>
            <p14:sldId id="285"/>
            <p14:sldId id="287"/>
            <p14:sldId id="258"/>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317"/>
    <a:srgbClr val="FF3C2D"/>
    <a:srgbClr val="FF1615"/>
    <a:srgbClr val="FF2C24"/>
    <a:srgbClr val="B40000"/>
    <a:srgbClr val="E25900"/>
    <a:srgbClr val="E47A29"/>
    <a:srgbClr val="FF9137"/>
    <a:srgbClr val="F26000"/>
    <a:srgbClr val="FFA5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29" autoAdjust="0"/>
    <p:restoredTop sz="95673"/>
  </p:normalViewPr>
  <p:slideViewPr>
    <p:cSldViewPr snapToGrid="0">
      <p:cViewPr varScale="1">
        <p:scale>
          <a:sx n="68" d="100"/>
          <a:sy n="68" d="100"/>
        </p:scale>
        <p:origin x="-36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399E90-429B-DA47-B501-7EEC50230111}" type="datetimeFigureOut">
              <a:rPr lang="en-US" smtClean="0"/>
              <a:t>5/29/2015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F32AE-A24F-8946-BCE1-3D36F73BB16E}" type="slidenum">
              <a:rPr lang="en-US" smtClean="0"/>
              <a:t>‹#›</a:t>
            </a:fld>
            <a:endParaRPr lang="en-US"/>
          </a:p>
        </p:txBody>
      </p:sp>
    </p:spTree>
    <p:extLst>
      <p:ext uri="{BB962C8B-B14F-4D97-AF65-F5344CB8AC3E}">
        <p14:creationId xmlns:p14="http://schemas.microsoft.com/office/powerpoint/2010/main" val="70788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The past several years have been challenging for the financial services industry. While the vast majority of the industry has stabilized, significant challenges and opportunities remain across the sector. Paramount among these is the search for revenue growth. Whether considering Insurance, Retail Banking or Financial Markets, the common denominator is the impact the crisis and subsequent regulatory and business model changes have had on profitability. </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 </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As financial institutions move towards digitization and adopt new ways of supporting customer transactions, the “attack surface” grows in size, and professional hackers adopt new forms of attacks, moving away from Distributed Denial of Service waged as a mode of distraction, to adopt more lucrative threats: spear-fishing, ransomware, massive data theft, and, of course, mobile malware to name but a few. According to the 2014 Verizon Data Breach Report, out of 1367 reported security incidents with confirmed data loss, 465 (over 34%!) were targeted at the Finance industry. IDC state that over 15% of the identified threats target financial institutions. This makes the Finance sector one of the most targeted and impacted, demonstrating that it is indeed an attractive target for cyber criminals.</a:t>
            </a:r>
            <a:endParaRPr lang="en-US"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t>2</a:t>
            </a:fld>
            <a:endParaRPr lang="en-US" dirty="0"/>
          </a:p>
        </p:txBody>
      </p:sp>
    </p:spTree>
    <p:extLst>
      <p:ext uri="{BB962C8B-B14F-4D97-AF65-F5344CB8AC3E}">
        <p14:creationId xmlns:p14="http://schemas.microsoft.com/office/powerpoint/2010/main" val="1295166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LET’S COMPARE HOW TODAY’S TECHNOLOGIES</a:t>
            </a:r>
            <a:r>
              <a:rPr lang="en-US" b="1" baseline="0" dirty="0" smtClean="0"/>
              <a:t> MAP TO THE ATTACK CONTINUUM</a:t>
            </a:r>
          </a:p>
          <a:p>
            <a:endParaRPr lang="en-US" b="1" baseline="0" dirty="0" smtClean="0"/>
          </a:p>
          <a:p>
            <a:r>
              <a:rPr lang="en-US" b="1" baseline="0" dirty="0" smtClean="0"/>
              <a:t>WHAT IS INTERESTING IS THAT YOU FIND THAT SPECIFIC TECHNOLOGIES ADDRESS A SPECFIC PHASE OF THE CONTINUUM.</a:t>
            </a:r>
          </a:p>
          <a:p>
            <a:endParaRPr lang="en-US" b="1" baseline="0" dirty="0" smtClean="0"/>
          </a:p>
          <a:p>
            <a:pPr defTabSz="664696">
              <a:defRPr/>
            </a:pPr>
            <a:r>
              <a:rPr lang="en-US" b="1" baseline="0" dirty="0" smtClean="0"/>
              <a:t>OUR GOAL IS TO BRING INNOVATIVE TECHNOLOGIES, PRODUCTS AND SOLUTIONS TO COVER THE ENTIRE ATTACK CONTINUUM, ACROSS ALL POTENTIAL ATTACK VECTORS, AND WITH TECHNOLOGIES THAT OPERATE, NOT ONLY AT A POINT IN TIME, BUT ALSO HAVE A CONTINUOUS CAPABILITY AND CAN AUTOMATE STEPS IN THE PROCESS.</a:t>
            </a:r>
          </a:p>
          <a:p>
            <a:pPr eaLnBrk="1" hangingPunct="1">
              <a:defRPr/>
            </a:pPr>
            <a:endParaRPr lang="en-US" sz="900" b="1" dirty="0">
              <a:solidFill>
                <a:srgbClr val="000000"/>
              </a:solidFill>
              <a:latin typeface="Arial" charset="0"/>
              <a:cs typeface="Arial" charset="0"/>
              <a:sym typeface="Arial" charset="0"/>
            </a:endParaRPr>
          </a:p>
          <a:p>
            <a:pPr eaLnBrk="1" hangingPunct="1">
              <a:defRPr/>
            </a:pPr>
            <a:r>
              <a:rPr lang="en-US" sz="900" b="1" dirty="0">
                <a:solidFill>
                  <a:srgbClr val="000000"/>
                </a:solidFill>
                <a:latin typeface="Arial" charset="0"/>
                <a:cs typeface="Arial" charset="0"/>
                <a:sym typeface="Arial" charset="0"/>
              </a:rPr>
              <a:t>AND ALL OF THIS NEEDS TO BE BASED ON A FOUNDATION OF VISIBILITY AND CONTEXT.  THE MORE YOU CAN SEE AND PLACE INTO CONTEXT, THE MORE YOU CAN UNDERSTAND AND PROTECT.</a:t>
            </a:r>
          </a:p>
          <a:p>
            <a:pPr eaLnBrk="1" hangingPunct="1">
              <a:defRPr/>
            </a:pPr>
            <a:endParaRPr lang="en-US" sz="900" b="1" dirty="0">
              <a:solidFill>
                <a:srgbClr val="000000"/>
              </a:solidFill>
              <a:latin typeface="Arial" charset="0"/>
              <a:cs typeface="Arial" charset="0"/>
              <a:sym typeface="Arial" charset="0"/>
            </a:endParaRPr>
          </a:p>
          <a:p>
            <a:pPr eaLnBrk="1" hangingPunct="1">
              <a:defRPr/>
            </a:pPr>
            <a:r>
              <a:rPr lang="en-US" sz="900" b="1" dirty="0">
                <a:solidFill>
                  <a:srgbClr val="000000"/>
                </a:solidFill>
                <a:latin typeface="Arial" charset="0"/>
                <a:cs typeface="Arial" charset="0"/>
                <a:sym typeface="Arial" charset="0"/>
              </a:rPr>
              <a:t>IT IS  OUR AWARENESS TECHNOLOGIES AND INTEGRATION WITH THE NETWORK FABRIC THAT ENABLE US TO SEE MORE SO WE CAN PROTECT MORE.  </a:t>
            </a:r>
          </a:p>
          <a:p>
            <a:pPr eaLnBrk="1" hangingPunct="1">
              <a:defRPr/>
            </a:pPr>
            <a:endParaRPr lang="en-US" sz="900" b="1" dirty="0">
              <a:solidFill>
                <a:srgbClr val="000000"/>
              </a:solidFill>
              <a:latin typeface="Arial" charset="0"/>
              <a:cs typeface="Arial" charset="0"/>
              <a:sym typeface="Arial" charset="0"/>
            </a:endParaRPr>
          </a:p>
          <a:p>
            <a:pPr eaLnBrk="1" hangingPunct="1">
              <a:defRPr/>
            </a:pPr>
            <a:r>
              <a:rPr lang="en-US" sz="900" b="1" dirty="0">
                <a:solidFill>
                  <a:srgbClr val="000000"/>
                </a:solidFill>
                <a:latin typeface="Arial" charset="0"/>
                <a:cs typeface="Arial" charset="0"/>
                <a:sym typeface="Arial" charset="0"/>
              </a:rPr>
              <a:t>WE CAN ADDRESS THE FULL ATTACK CONTINUUM TO PROVIDE THE BEST SECURITY SOLUTIONS IN THE MARKET.</a:t>
            </a:r>
          </a:p>
          <a:p>
            <a:endParaRPr lang="en-US" baseline="0" dirty="0" smtClean="0"/>
          </a:p>
        </p:txBody>
      </p:sp>
      <p:sp>
        <p:nvSpPr>
          <p:cNvPr id="4" name="Slide Number Placeholder 3"/>
          <p:cNvSpPr>
            <a:spLocks noGrp="1"/>
          </p:cNvSpPr>
          <p:nvPr>
            <p:ph type="sldNum" sz="quarter" idx="10"/>
          </p:nvPr>
        </p:nvSpPr>
        <p:spPr/>
        <p:txBody>
          <a:bodyPr/>
          <a:lstStyle/>
          <a:p>
            <a:pPr>
              <a:defRPr/>
            </a:pPr>
            <a:fld id="{B348BA93-E17B-49FE-9E7B-3C4871D44636}" type="slidenum">
              <a:rPr lang="en-US" smtClean="0"/>
              <a:pPr>
                <a:defRPr/>
              </a:pPr>
              <a:t>11</a:t>
            </a:fld>
            <a:endParaRPr lang="en-US" dirty="0"/>
          </a:p>
        </p:txBody>
      </p:sp>
    </p:spTree>
    <p:extLst>
      <p:ext uri="{BB962C8B-B14F-4D97-AF65-F5344CB8AC3E}">
        <p14:creationId xmlns:p14="http://schemas.microsoft.com/office/powerpoint/2010/main" val="1908518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Cisco Advanced Malware Protection, or AMP, is built on unmatched collective security intelligence. This intelligence is collected from Cisco’s Security Intelligence Operations and the Sourcefire Vulnerabiity Research team and then pushed from the cloud to the AMP client so that the user always has the latest threat intelligence. </a:t>
            </a:r>
          </a:p>
          <a:p>
            <a:endParaRPr lang="en-US" baseline="0" dirty="0" smtClean="0"/>
          </a:p>
          <a:p>
            <a:r>
              <a:rPr lang="en-US" baseline="0" dirty="0" smtClean="0"/>
              <a:t>The intelligence available here is pretty impressive: On one hand you have Cisco’s Security Intelligence Operations that monitors 35% of worldwide email traffic and scans 100 terabytes of data per day in order to build a base of security intelligence. And on the other hand, you have Sourcefire’s Vulnerability Research team that evaluates 180.000 file samples per day and leverages the collective intelligence of the FireAMP, Snort and ClamAV Open source communities. This makes for an AMP solution that is truly built on big data. </a:t>
            </a:r>
            <a:endParaRPr lang="en-US" dirty="0"/>
          </a:p>
        </p:txBody>
      </p:sp>
      <p:sp>
        <p:nvSpPr>
          <p:cNvPr id="4" name="Slide Number Placeholder 3"/>
          <p:cNvSpPr>
            <a:spLocks noGrp="1"/>
          </p:cNvSpPr>
          <p:nvPr>
            <p:ph type="sldNum" sz="quarter" idx="10"/>
          </p:nvPr>
        </p:nvSpPr>
        <p:spPr/>
        <p:txBody>
          <a:bodyPr/>
          <a:lstStyle/>
          <a:p>
            <a:fld id="{BB05EFCA-403C-4BA7-B674-7B132B1CD0E1}" type="slidenum">
              <a:rPr lang="en-US" smtClean="0"/>
              <a:pPr/>
              <a:t>12</a:t>
            </a:fld>
            <a:endParaRPr lang="en-US" dirty="0"/>
          </a:p>
        </p:txBody>
      </p:sp>
    </p:spTree>
    <p:extLst>
      <p:ext uri="{BB962C8B-B14F-4D97-AF65-F5344CB8AC3E}">
        <p14:creationId xmlns:p14="http://schemas.microsoft.com/office/powerpoint/2010/main" val="1408564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B15D0D11-2E25-C64F-8615-759C1B973027}" type="slidenum">
              <a:rPr lang="en-US" smtClean="0">
                <a:solidFill>
                  <a:prstClr val="black"/>
                </a:solidFill>
                <a:latin typeface="Calibri"/>
              </a:rPr>
              <a:pPr/>
              <a:t>13</a:t>
            </a:fld>
            <a:endParaRPr lang="en-US">
              <a:solidFill>
                <a:prstClr val="black"/>
              </a:solidFill>
              <a:latin typeface="Calibri"/>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801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latin typeface="Calibri"/>
              </a:rPr>
              <a:pPr/>
              <a:t>15</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83571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331">
              <a:defRPr/>
            </a:pPr>
            <a:r>
              <a:rPr lang="en-US" dirty="0" err="1"/>
              <a:t>ThreatGRID</a:t>
            </a:r>
            <a:r>
              <a:rPr lang="en-US" dirty="0"/>
              <a:t> adds deployment flexibility for our AMP customers.  With out </a:t>
            </a:r>
            <a:r>
              <a:rPr lang="en-US" dirty="0" err="1"/>
              <a:t>ThreatGRID</a:t>
            </a:r>
            <a:r>
              <a:rPr lang="en-US" dirty="0"/>
              <a:t>, customers must deploy a full cloud-based implementation of Dynamic Analysis.  With </a:t>
            </a:r>
            <a:r>
              <a:rPr lang="en-US" dirty="0" err="1"/>
              <a:t>ThreatGRID</a:t>
            </a:r>
            <a:r>
              <a:rPr lang="en-US" dirty="0"/>
              <a:t> customers will benefit from additional deployment options including a hybrid and full on-premises approach.</a:t>
            </a:r>
          </a:p>
          <a:p>
            <a:pPr defTabSz="899331">
              <a:defRPr/>
            </a:pPr>
            <a:endParaRPr lang="en-US" dirty="0"/>
          </a:p>
          <a:p>
            <a:pPr defTabSz="899331">
              <a:defRPr/>
            </a:pPr>
            <a:r>
              <a:rPr lang="en-US" dirty="0" err="1"/>
              <a:t>ThreatGRID's</a:t>
            </a:r>
            <a:r>
              <a:rPr lang="en-US" dirty="0"/>
              <a:t> customers submit unknown files to </a:t>
            </a:r>
            <a:r>
              <a:rPr lang="en-US" dirty="0" err="1"/>
              <a:t>ThreatGRID</a:t>
            </a:r>
            <a:r>
              <a:rPr lang="en-US" dirty="0"/>
              <a:t> for analysis, either manually or automatically. The files are submitted either to </a:t>
            </a:r>
            <a:r>
              <a:rPr lang="en-US" dirty="0" err="1"/>
              <a:t>ThreatGRID's</a:t>
            </a:r>
            <a:r>
              <a:rPr lang="en-US" dirty="0"/>
              <a:t> cloud-based offering or the on-premises appliance, depending on how the customer engages with </a:t>
            </a:r>
            <a:r>
              <a:rPr lang="en-US" dirty="0" err="1"/>
              <a:t>ThreatGRID</a:t>
            </a:r>
            <a:r>
              <a:rPr lang="en-US" dirty="0"/>
              <a:t>. </a:t>
            </a:r>
            <a:r>
              <a:rPr lang="en-US" dirty="0" err="1"/>
              <a:t>ThreatGRID</a:t>
            </a:r>
            <a:r>
              <a:rPr lang="en-US" dirty="0"/>
              <a:t> dynamically and statically analyzes the files, and correlates the results with hundreds of millions of other analyzed malware artifacts. Within minutes, </a:t>
            </a:r>
            <a:r>
              <a:rPr lang="en-US" dirty="0" err="1"/>
              <a:t>ThreatGRID</a:t>
            </a:r>
            <a:r>
              <a:rPr lang="en-US" dirty="0"/>
              <a:t> provides a detailed report identifying key indicators along with a threat score, enabling customers to recover from advanced attacks effectively.</a:t>
            </a:r>
          </a:p>
          <a:p>
            <a:endParaRPr lang="en-US" dirty="0"/>
          </a:p>
        </p:txBody>
      </p:sp>
      <p:sp>
        <p:nvSpPr>
          <p:cNvPr id="4" name="Slide Number Placeholder 3"/>
          <p:cNvSpPr>
            <a:spLocks noGrp="1"/>
          </p:cNvSpPr>
          <p:nvPr>
            <p:ph type="sldNum" sz="quarter" idx="10"/>
          </p:nvPr>
        </p:nvSpPr>
        <p:spPr/>
        <p:txBody>
          <a:bodyPr/>
          <a:lstStyle/>
          <a:p>
            <a:fld id="{BB05EFCA-403C-4BA7-B674-7B132B1CD0E1}" type="slidenum">
              <a:rPr lang="en-US" smtClean="0"/>
              <a:pPr/>
              <a:t>16</a:t>
            </a:fld>
            <a:endParaRPr lang="en-US" dirty="0"/>
          </a:p>
        </p:txBody>
      </p:sp>
    </p:spTree>
    <p:extLst>
      <p:ext uri="{BB962C8B-B14F-4D97-AF65-F5344CB8AC3E}">
        <p14:creationId xmlns:p14="http://schemas.microsoft.com/office/powerpoint/2010/main" val="614538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The Payment Card Industry Data Security Standard (PCI DSS) is a proprietary information security standard for organizations that handle branded credit cards from the major card brands including Visa, MasterCard, American Express, Discover, and JCB. The Payment Card Industry Data Security Standard (PCI DSS) was developed to encourage and enhance cardholder data security, and facilitate the broad adoption of consistent data security measures globally. PCI DSS provides a baseline of technical and operational requirements designed to protect cardholder data. PCI DSS applies to all entities involved in payment card processing including merchants, processors, acquirers, issuers, and service providers, as well as all other entities that store, process or transmit cardholder data (CHD) and/or sensitive authentication data (SAD). In other words, the standard is relevant to any organisation which accepts payment by credit card, regardless of the market segment, and to any organisation which provides credit card payment services : banks, credit organisations, clearing houses etc. </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 </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The PCI Data Security Standard specifies 12 requirements for compliance, organized into six logically related groups called "control objectives". Each version of PCI DSS has divided these 12 requirements into a number of sub-requirements differently, but the 12 high level requirements have not changed since the inception of the standard. PCI DSS is currently in its third version.</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 </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Control objectives are technical </a:t>
            </a:r>
            <a:r>
              <a:rPr lang="en-GB" sz="900" i="1" kern="1200" dirty="0" smtClean="0">
                <a:solidFill>
                  <a:schemeClr val="tx1"/>
                </a:solidFill>
                <a:effectLst/>
                <a:latin typeface="+mn-lt"/>
                <a:ea typeface="+mn-ea"/>
                <a:cs typeface="+mn-cs"/>
              </a:rPr>
              <a:t>(“Build and maintain a secure Network and Systems”, “Implement strong access control measures”</a:t>
            </a:r>
            <a:r>
              <a:rPr lang="en-GB" sz="900" kern="1200" dirty="0" smtClean="0">
                <a:solidFill>
                  <a:schemeClr val="tx1"/>
                </a:solidFill>
                <a:effectLst/>
                <a:latin typeface="+mn-lt"/>
                <a:ea typeface="+mn-ea"/>
                <a:cs typeface="+mn-cs"/>
              </a:rPr>
              <a:t>), or governance-related </a:t>
            </a:r>
            <a:r>
              <a:rPr lang="en-GB" sz="900" i="1" kern="1200" dirty="0" smtClean="0">
                <a:solidFill>
                  <a:schemeClr val="tx1"/>
                </a:solidFill>
                <a:effectLst/>
                <a:latin typeface="+mn-lt"/>
                <a:ea typeface="+mn-ea"/>
                <a:cs typeface="+mn-cs"/>
              </a:rPr>
              <a:t>(“Maintain an information security policy” , “Maintain a vulnerability management program”, “Maintain an Information Security Policy”)</a:t>
            </a:r>
            <a:r>
              <a:rPr lang="en-GB" sz="900" kern="1200" dirty="0" smtClean="0">
                <a:solidFill>
                  <a:schemeClr val="tx1"/>
                </a:solidFill>
                <a:effectLst/>
                <a:latin typeface="+mn-lt"/>
                <a:ea typeface="+mn-ea"/>
                <a:cs typeface="+mn-cs"/>
              </a:rPr>
              <a:t>, or generic </a:t>
            </a:r>
            <a:r>
              <a:rPr lang="en-GB" sz="900" i="1" kern="1200" dirty="0" smtClean="0">
                <a:solidFill>
                  <a:schemeClr val="tx1"/>
                </a:solidFill>
                <a:effectLst/>
                <a:latin typeface="+mn-lt"/>
                <a:ea typeface="+mn-ea"/>
                <a:cs typeface="+mn-cs"/>
              </a:rPr>
              <a:t>(“Protect Cardholder Data”). </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 </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PCI DSS is not an official state-sponsored standard, but it is enforced by the credit card organisations, mainly because higher transaction fees are put in place for those companies who do not comply. There is thus a strong financial incentive for retail merchants and financial bodies to comply.</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 </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PCI DSS does have a number of advantages over other attempts at defining standards for the financial communities: </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 </a:t>
            </a:r>
            <a:endParaRPr lang="en-US" sz="900" kern="1200" dirty="0" smtClean="0">
              <a:solidFill>
                <a:schemeClr val="tx1"/>
              </a:solidFill>
              <a:effectLst/>
              <a:latin typeface="+mn-lt"/>
              <a:ea typeface="+mn-ea"/>
              <a:cs typeface="+mn-cs"/>
            </a:endParaRPr>
          </a:p>
          <a:p>
            <a:pPr lvl="0"/>
            <a:r>
              <a:rPr lang="en-GB" sz="900" kern="1200" dirty="0" smtClean="0">
                <a:solidFill>
                  <a:schemeClr val="tx1"/>
                </a:solidFill>
                <a:effectLst/>
                <a:latin typeface="+mn-lt"/>
                <a:ea typeface="+mn-ea"/>
                <a:cs typeface="+mn-cs"/>
              </a:rPr>
              <a:t>It is based on “common sense”: a lot of the requirements are what the security specialists would qualify as basic IT “hygiene” </a:t>
            </a:r>
            <a:endParaRPr lang="en-US" sz="900" kern="1200" dirty="0" smtClean="0">
              <a:solidFill>
                <a:schemeClr val="tx1"/>
              </a:solidFill>
              <a:effectLst/>
              <a:latin typeface="+mn-lt"/>
              <a:ea typeface="+mn-ea"/>
              <a:cs typeface="+mn-cs"/>
            </a:endParaRPr>
          </a:p>
          <a:p>
            <a:pPr lvl="0"/>
            <a:r>
              <a:rPr lang="en-GB" sz="900" kern="1200" dirty="0" smtClean="0">
                <a:solidFill>
                  <a:schemeClr val="tx1"/>
                </a:solidFill>
                <a:effectLst/>
                <a:latin typeface="+mn-lt"/>
                <a:ea typeface="+mn-ea"/>
                <a:cs typeface="+mn-cs"/>
              </a:rPr>
              <a:t>A formal compliance checking process has been defined, with approved auditors who can vouch for an organisation’s compliance, both from a technical and a governance perspective. </a:t>
            </a:r>
            <a:endParaRPr lang="en-US" sz="900" kern="1200" dirty="0" smtClean="0">
              <a:solidFill>
                <a:schemeClr val="tx1"/>
              </a:solidFill>
              <a:effectLst/>
              <a:latin typeface="+mn-lt"/>
              <a:ea typeface="+mn-ea"/>
              <a:cs typeface="+mn-cs"/>
            </a:endParaRPr>
          </a:p>
          <a:p>
            <a:pPr lvl="0"/>
            <a:r>
              <a:rPr lang="en-GB" sz="900" kern="1200" dirty="0" smtClean="0">
                <a:solidFill>
                  <a:schemeClr val="tx1"/>
                </a:solidFill>
                <a:effectLst/>
                <a:latin typeface="+mn-lt"/>
                <a:ea typeface="+mn-ea"/>
                <a:cs typeface="+mn-cs"/>
              </a:rPr>
              <a:t>It is comprehensive, but not overly complex, which makes it’s implementation and adoption reasonable. </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 </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Nevertheless, organisations should not assume that being PCI compliance makes them 100% secure. At the time of the breach, Heartland Payment  Systems had been audited and was PCI DSS compliant.  A compliance audit validates an organisation’s security level at a point in time, not over time. It is thus more important for financial organisations to focus on being </a:t>
            </a:r>
            <a:r>
              <a:rPr lang="en-GB" sz="900" u="sng" kern="1200" dirty="0" smtClean="0">
                <a:solidFill>
                  <a:schemeClr val="tx1"/>
                </a:solidFill>
                <a:effectLst/>
                <a:latin typeface="+mn-lt"/>
                <a:ea typeface="+mn-ea"/>
                <a:cs typeface="+mn-cs"/>
              </a:rPr>
              <a:t>secure over time</a:t>
            </a:r>
            <a:r>
              <a:rPr lang="en-GB" sz="900" kern="1200" dirty="0" smtClean="0">
                <a:solidFill>
                  <a:schemeClr val="tx1"/>
                </a:solidFill>
                <a:effectLst/>
                <a:latin typeface="+mn-lt"/>
                <a:ea typeface="+mn-ea"/>
                <a:cs typeface="+mn-cs"/>
              </a:rPr>
              <a:t>, which will help them to meet compliance requirements, rather than focus on the compliance tests themselves, which will in no way make them secure! </a:t>
            </a:r>
            <a:endParaRPr lang="en-US"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 </a:t>
            </a:r>
            <a:endParaRPr lang="en-US" sz="900" kern="1200" dirty="0" smtClean="0">
              <a:solidFill>
                <a:schemeClr val="tx1"/>
              </a:solidFill>
              <a:effectLst/>
              <a:latin typeface="+mn-lt"/>
              <a:ea typeface="+mn-ea"/>
              <a:cs typeface="+mn-cs"/>
            </a:endParaRPr>
          </a:p>
          <a:p>
            <a:r>
              <a:rPr lang="en-GB" sz="900" b="1" kern="1200" dirty="0" smtClean="0">
                <a:solidFill>
                  <a:schemeClr val="tx1"/>
                </a:solidFill>
                <a:effectLst/>
                <a:latin typeface="+mn-lt"/>
                <a:ea typeface="+mn-ea"/>
                <a:cs typeface="+mn-cs"/>
              </a:rPr>
              <a:t>PCI DSS is and remains  a very good conversation opener, as Cisco offers a portfolio of  services to define the relevant policies and turn them into processes, as well as the architected solutions to support these policies.</a:t>
            </a:r>
            <a:endParaRPr lang="en-US"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t>18</a:t>
            </a:fld>
            <a:endParaRPr lang="en-US" dirty="0"/>
          </a:p>
        </p:txBody>
      </p:sp>
    </p:spTree>
    <p:extLst>
      <p:ext uri="{BB962C8B-B14F-4D97-AF65-F5344CB8AC3E}">
        <p14:creationId xmlns:p14="http://schemas.microsoft.com/office/powerpoint/2010/main" val="1597141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AS VENDORS DEVELOPED SOLUTIONS, THE ATTACKERS CONTINUED TO INNOVATE…..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1"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WE SAW MACRO VIRUSES, WORMS, ROOTKITS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1"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AND WE’VE NOW EVOLVED TO VERY SOPHISTICATED MALWARE AND APT’S, IT’S GOTTEN TO THE POINT THAT HACKING HAS BECOME INDUSTRIALIZED.</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1"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THERE IS A VERY, VIBRANT SHADOW INDUSTRY THAT IS OUTPACING THE INFORMATION SECURITY INDUSTRY IN TERMS OF REVENUE GENERATION….BUT PROFIT IS NOT THE ONLY DRIVER IN THE HACKING INDUSTRY, NATION STATES ARE BECOMING MAIN ACTORS IN DEVELOPING EXPLOITS FOR CYBERWARFARE AND ESPIONAGE.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Optional: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THE GOOD NEWS IS THAT FOR ALL OF US, WE’RE IN A GREAT INDUSTRY WITH JOB SECURITY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1" baseline="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THE BAD NEWS IS THAT WE, THE  DEFENDERS, ARE AT A SEVERE DISADVANTAGE.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p:txBody>
      </p:sp>
      <p:sp>
        <p:nvSpPr>
          <p:cNvPr id="4" name="Slide Number Placeholder 3"/>
          <p:cNvSpPr>
            <a:spLocks noGrp="1"/>
          </p:cNvSpPr>
          <p:nvPr>
            <p:ph type="sldNum" sz="quarter" idx="10"/>
          </p:nvPr>
        </p:nvSpPr>
        <p:spPr/>
        <p:txBody>
          <a:bodyPr/>
          <a:lstStyle/>
          <a:p>
            <a:fld id="{BB05EFCA-403C-4BA7-B674-7B132B1CD0E1}" type="slidenum">
              <a:rPr lang="en-US" smtClean="0"/>
              <a:pPr/>
              <a:t>3</a:t>
            </a:fld>
            <a:endParaRPr lang="en-US"/>
          </a:p>
        </p:txBody>
      </p:sp>
    </p:spTree>
    <p:extLst>
      <p:ext uri="{BB962C8B-B14F-4D97-AF65-F5344CB8AC3E}">
        <p14:creationId xmlns:p14="http://schemas.microsoft.com/office/powerpoint/2010/main" val="3003972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Carbanak</a:t>
            </a:r>
            <a:r>
              <a:rPr lang="en-US" baseline="0" dirty="0" smtClean="0"/>
              <a:t> – </a:t>
            </a:r>
            <a:r>
              <a:rPr lang="ru-RU" baseline="0" dirty="0" smtClean="0"/>
              <a:t>пострадало более сотни банков</a:t>
            </a:r>
          </a:p>
          <a:p>
            <a:r>
              <a:rPr lang="ru-RU" baseline="0" dirty="0" smtClean="0"/>
              <a:t>2 года</a:t>
            </a:r>
          </a:p>
          <a:p>
            <a:r>
              <a:rPr lang="ru-RU" baseline="0" dirty="0" smtClean="0"/>
              <a:t>Средняя сумма потери 10</a:t>
            </a:r>
            <a:r>
              <a:rPr lang="en-US" baseline="0" dirty="0" smtClean="0"/>
              <a:t>M</a:t>
            </a:r>
            <a:endParaRPr lang="ru-RU" baseline="0" dirty="0" smtClean="0"/>
          </a:p>
          <a:p>
            <a:r>
              <a:rPr lang="ru-RU" baseline="0" dirty="0" smtClean="0"/>
              <a:t>Примеры атак</a:t>
            </a:r>
            <a:endParaRPr lang="en-US" dirty="0"/>
          </a:p>
        </p:txBody>
      </p:sp>
      <p:sp>
        <p:nvSpPr>
          <p:cNvPr id="4" name="Slide Number Placeholder 3"/>
          <p:cNvSpPr>
            <a:spLocks noGrp="1"/>
          </p:cNvSpPr>
          <p:nvPr>
            <p:ph type="sldNum" sz="quarter" idx="10"/>
          </p:nvPr>
        </p:nvSpPr>
        <p:spPr/>
        <p:txBody>
          <a:bodyPr/>
          <a:lstStyle/>
          <a:p>
            <a:fld id="{378FF9B0-C55D-B142-8FF1-72E940BF8077}" type="slidenum">
              <a:rPr lang="en-US" smtClean="0"/>
              <a:t>4</a:t>
            </a:fld>
            <a:endParaRPr lang="en-US"/>
          </a:p>
        </p:txBody>
      </p:sp>
    </p:spTree>
    <p:extLst>
      <p:ext uri="{BB962C8B-B14F-4D97-AF65-F5344CB8AC3E}">
        <p14:creationId xmlns:p14="http://schemas.microsoft.com/office/powerpoint/2010/main" val="195095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ru-RU" b="1" dirty="0" smtClean="0"/>
              <a:t>1 Этап – социальная инженерия</a:t>
            </a:r>
            <a:r>
              <a:rPr lang="ru-RU" b="1" baseline="0" dirty="0" smtClean="0"/>
              <a:t> и </a:t>
            </a:r>
            <a:r>
              <a:rPr lang="ru-RU" b="1" dirty="0" smtClean="0"/>
              <a:t> уязвимость</a:t>
            </a:r>
            <a:r>
              <a:rPr lang="ru-RU" b="1" baseline="0" dirty="0" smtClean="0"/>
              <a:t> средств защиты</a:t>
            </a:r>
          </a:p>
          <a:p>
            <a:r>
              <a:rPr lang="ru-RU" b="1" baseline="0" dirty="0" smtClean="0"/>
              <a:t>2 этап  - отсутствие сегментации сети (в частности </a:t>
            </a:r>
            <a:r>
              <a:rPr lang="ru-RU" b="1" baseline="0" dirty="0" err="1" smtClean="0"/>
              <a:t>пользоват</a:t>
            </a:r>
            <a:r>
              <a:rPr lang="ru-RU" b="1" baseline="0" dirty="0" smtClean="0"/>
              <a:t> сегмента(</a:t>
            </a:r>
            <a:endParaRPr lang="en-US" b="1"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964445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66675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16" name="Shape 416"/>
          <p:cNvSpPr txBox="1">
            <a:spLocks noGrp="1"/>
          </p:cNvSpPr>
          <p:nvPr>
            <p:ph type="body" idx="1"/>
          </p:nvPr>
        </p:nvSpPr>
        <p:spPr>
          <a:xfrm>
            <a:off x="742950" y="4343400"/>
            <a:ext cx="59435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dirty="0"/>
              <a:t>Our assertion, based on experience is that layers of defense are important, but they aren’t foolproof and therefore aren’t sufficient to battling advance malware.  </a:t>
            </a:r>
          </a:p>
          <a:p>
            <a:endParaRPr lang="x-none" sz="1800" b="0" i="0" u="none" strike="noStrike" cap="none" baseline="0" dirty="0"/>
          </a:p>
          <a:p>
            <a:pPr>
              <a:buNone/>
            </a:pPr>
            <a:r>
              <a:rPr lang="x-none" sz="1800" b="0" i="0" u="none" strike="noStrike" cap="none" baseline="0" dirty="0"/>
              <a:t>Each layer will catch </a:t>
            </a:r>
            <a:r>
              <a:rPr lang="x-none" sz="1800" b="0" i="0" u="none" strike="noStrike" cap="none" baseline="0" dirty="0" smtClean="0"/>
              <a:t>som</a:t>
            </a:r>
            <a:r>
              <a:rPr lang="en-US" sz="1800" b="0" i="0" u="none" strike="noStrike" cap="none" baseline="0" dirty="0" smtClean="0"/>
              <a:t>e </a:t>
            </a:r>
            <a:r>
              <a:rPr lang="x-none" sz="1800" b="0" i="0" u="none" strike="noStrike" cap="none" baseline="0" dirty="0" smtClean="0"/>
              <a:t> </a:t>
            </a:r>
            <a:r>
              <a:rPr lang="x-none" sz="1800" b="0" i="0" u="none" strike="noStrike" cap="none" baseline="0" dirty="0"/>
              <a:t>- </a:t>
            </a:r>
            <a:r>
              <a:rPr lang="x-none" sz="1800" b="0" i="0" u="none" strike="noStrike" cap="none" baseline="0" dirty="0" smtClean="0"/>
              <a:t>older </a:t>
            </a:r>
            <a:r>
              <a:rPr lang="x-none" sz="1800" b="0" i="0" u="none" strike="noStrike" cap="none" baseline="0" dirty="0"/>
              <a:t>technologies like Firewalls and AV products do their part.  Recently there has been interest in newer approaches </a:t>
            </a:r>
            <a:r>
              <a:rPr lang="x-none" sz="1800" b="0" i="0" u="none" strike="noStrike" cap="none" baseline="0" dirty="0" smtClean="0"/>
              <a:t>like</a:t>
            </a:r>
            <a:r>
              <a:rPr lang="en-US" sz="1800" b="0" i="0" u="none" strike="noStrike" cap="none" baseline="0" dirty="0" smtClean="0"/>
              <a:t> sandbox execution</a:t>
            </a:r>
            <a:r>
              <a:rPr lang="x-none" sz="1800" b="0" i="0" u="none" strike="noStrike" cap="none" baseline="0" dirty="0" smtClean="0"/>
              <a:t>, </a:t>
            </a:r>
            <a:r>
              <a:rPr lang="x-none" sz="1800" b="0" i="0" u="none" strike="noStrike" cap="none" baseline="0" dirty="0"/>
              <a:t>C&amp;C communication detection and prevalence techniques, that do catch more than older approaches, but still suffer from the same key deficiency as the older approaches – they can be circumvented by a motivated malware writer.  As these defense techniques become more prevalent, the malware writers will become more adept at evading them.</a:t>
            </a:r>
          </a:p>
          <a:p>
            <a:endParaRPr lang="x-none" sz="1800" b="0" i="0" u="none" strike="noStrike" cap="none" baseline="0" dirty="0"/>
          </a:p>
          <a:p>
            <a:pPr>
              <a:buNone/>
            </a:pPr>
            <a:r>
              <a:rPr lang="x-none" sz="1800" b="0" i="0" u="none" strike="noStrike" cap="none" baseline="0" dirty="0"/>
              <a:t>Inevitably, some threat will penetrate all layers of defense.  Then what?  </a:t>
            </a:r>
          </a:p>
          <a:p>
            <a:endParaRPr lang="x-none" sz="1800" b="0" i="0" u="none" strike="noStrike" cap="none" baseline="0" dirty="0"/>
          </a:p>
        </p:txBody>
      </p:sp>
      <p:sp>
        <p:nvSpPr>
          <p:cNvPr id="417" name="Shape 417"/>
          <p:cNvSpPr txBox="1">
            <a:spLocks noGrp="1"/>
          </p:cNvSpPr>
          <p:nvPr>
            <p:ph type="sldNum" idx="12"/>
          </p:nvPr>
        </p:nvSpPr>
        <p:spPr>
          <a:xfrm>
            <a:off x="4208330" y="8685213"/>
            <a:ext cx="3219450" cy="457200"/>
          </a:xfrm>
          <a:prstGeom prst="rect">
            <a:avLst/>
          </a:prstGeom>
          <a:noFill/>
          <a:ln>
            <a:noFill/>
          </a:ln>
        </p:spPr>
        <p:txBody>
          <a:bodyPr lIns="91425" tIns="45700" rIns="91425" bIns="45700" anchor="b" anchorCtr="0">
            <a:spAutoFit/>
          </a:bodyPr>
          <a:lstStyle/>
          <a:p>
            <a:pPr marL="0" marR="0" lvl="0" indent="0" algn="r" rtl="0">
              <a:buSzPct val="25000"/>
              <a:buNone/>
            </a:pPr>
            <a:r>
              <a:rPr lang="x-none"/>
              <a:t> </a:t>
            </a:r>
          </a:p>
        </p:txBody>
      </p:sp>
    </p:spTree>
    <p:extLst>
      <p:ext uri="{BB962C8B-B14F-4D97-AF65-F5344CB8AC3E}">
        <p14:creationId xmlns:p14="http://schemas.microsoft.com/office/powerpoint/2010/main" val="65488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ru-RU" dirty="0" smtClean="0"/>
              <a:t>Мы</a:t>
            </a:r>
            <a:r>
              <a:rPr lang="ru-RU" baseline="0" dirty="0" smtClean="0"/>
              <a:t> живем в неидеальном мире – не существует идеальной системы защиты</a:t>
            </a:r>
          </a:p>
          <a:p>
            <a:r>
              <a:rPr lang="ru-RU" baseline="0" dirty="0" smtClean="0"/>
              <a:t>Всегда </a:t>
            </a:r>
            <a:r>
              <a:rPr lang="ru-RU" baseline="0" dirty="0" err="1" smtClean="0"/>
              <a:t>сущствует</a:t>
            </a:r>
            <a:r>
              <a:rPr lang="ru-RU" baseline="0" dirty="0" smtClean="0"/>
              <a:t> остаточный риск</a:t>
            </a:r>
            <a:endParaRPr lang="en-US" dirty="0"/>
          </a:p>
        </p:txBody>
      </p:sp>
      <p:sp>
        <p:nvSpPr>
          <p:cNvPr id="4" name="Slide Number Placeholder 3"/>
          <p:cNvSpPr>
            <a:spLocks noGrp="1"/>
          </p:cNvSpPr>
          <p:nvPr>
            <p:ph type="sldNum" sz="quarter" idx="10"/>
          </p:nvPr>
        </p:nvSpPr>
        <p:spPr/>
        <p:txBody>
          <a:bodyPr/>
          <a:lstStyle/>
          <a:p>
            <a:pPr>
              <a:defRPr/>
            </a:pPr>
            <a:fld id="{B348BA93-E17B-49FE-9E7B-3C4871D44636}" type="slidenum">
              <a:rPr lang="en-US" smtClean="0">
                <a:solidFill>
                  <a:prstClr val="black"/>
                </a:solidFill>
                <a:latin typeface="Calibri"/>
              </a:rPr>
              <a:pPr>
                <a:defRPr/>
              </a:pPr>
              <a:t>7</a:t>
            </a:fld>
            <a:endParaRPr lang="en-US" dirty="0">
              <a:solidFill>
                <a:prstClr val="black"/>
              </a:solidFill>
              <a:latin typeface="Calibri"/>
            </a:endParaRPr>
          </a:p>
        </p:txBody>
      </p:sp>
    </p:spTree>
    <p:extLst>
      <p:ext uri="{BB962C8B-B14F-4D97-AF65-F5344CB8AC3E}">
        <p14:creationId xmlns:p14="http://schemas.microsoft.com/office/powerpoint/2010/main" val="1679895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99225">
              <a:defRPr/>
            </a:pPr>
            <a:r>
              <a:rPr lang="ru-RU" baseline="0" dirty="0" smtClean="0"/>
              <a:t>Средства защиты, которые работают в реальном масштабе времени, здесь и сейчас всегда имеют ограниченную точность срабатывания</a:t>
            </a:r>
            <a:endParaRPr lang="en-US" dirty="0"/>
          </a:p>
        </p:txBody>
      </p:sp>
      <p:sp>
        <p:nvSpPr>
          <p:cNvPr id="4" name="Slide Number Placeholder 3"/>
          <p:cNvSpPr>
            <a:spLocks noGrp="1"/>
          </p:cNvSpPr>
          <p:nvPr>
            <p:ph type="sldNum" sz="quarter" idx="10"/>
          </p:nvPr>
        </p:nvSpPr>
        <p:spPr/>
        <p:txBody>
          <a:bodyPr/>
          <a:lstStyle/>
          <a:p>
            <a:fld id="{BB05EFCA-403C-4BA7-B674-7B132B1CD0E1}" type="slidenum">
              <a:rPr lang="en-US" smtClean="0">
                <a:solidFill>
                  <a:prstClr val="black"/>
                </a:solidFill>
                <a:latin typeface="Calibri"/>
              </a:rPr>
              <a:pPr/>
              <a:t>8</a:t>
            </a:fld>
            <a:endParaRPr lang="en-US" dirty="0">
              <a:solidFill>
                <a:prstClr val="black"/>
              </a:solidFill>
              <a:latin typeface="Calibri"/>
            </a:endParaRPr>
          </a:p>
        </p:txBody>
      </p:sp>
    </p:spTree>
    <p:extLst>
      <p:ext uri="{BB962C8B-B14F-4D97-AF65-F5344CB8AC3E}">
        <p14:creationId xmlns:p14="http://schemas.microsoft.com/office/powerpoint/2010/main" val="15051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29000"/>
          </a:xfrm>
        </p:spPr>
      </p:sp>
      <p:sp>
        <p:nvSpPr>
          <p:cNvPr id="3" name="Notes Placeholder 2"/>
          <p:cNvSpPr>
            <a:spLocks noGrp="1"/>
          </p:cNvSpPr>
          <p:nvPr>
            <p:ph type="body" idx="1"/>
          </p:nvPr>
        </p:nvSpPr>
        <p:spPr/>
        <p:txBody>
          <a:bodyPr/>
          <a:lstStyle/>
          <a:p>
            <a:r>
              <a:rPr lang="en-US" dirty="0" smtClean="0"/>
              <a:t>On the Internet, malicious activity is no longer usually</a:t>
            </a:r>
            <a:r>
              <a:rPr lang="en-US" baseline="0" dirty="0" smtClean="0"/>
              <a:t> the work of lone individuals. Criminals are now often part of communities that are continually trying new techniques</a:t>
            </a:r>
            <a:r>
              <a:rPr lang="en-US" dirty="0" smtClean="0"/>
              <a:t>, trade intellectual property, and sometimes works together.</a:t>
            </a:r>
          </a:p>
          <a:p>
            <a:endParaRPr lang="en-US" dirty="0" smtClean="0"/>
          </a:p>
          <a:p>
            <a:r>
              <a:rPr lang="en-US" dirty="0" smtClean="0"/>
              <a:t>Most importantly, the speed and frequency of attacks have accelerated.  And it can take months or years for victims to discover they’ve been breached. To be truly effective, your defenses</a:t>
            </a:r>
            <a:r>
              <a:rPr lang="en-US" baseline="0" dirty="0" smtClean="0"/>
              <a:t> must respond in r</a:t>
            </a:r>
            <a:r>
              <a:rPr lang="en-US" dirty="0" smtClean="0"/>
              <a:t>eal-time to detect and respond to attacks.</a:t>
            </a:r>
          </a:p>
          <a:p>
            <a:endParaRPr lang="en-US" dirty="0" smtClean="0"/>
          </a:p>
          <a:p>
            <a:r>
              <a:rPr lang="en-US" dirty="0" smtClean="0"/>
              <a:t>Finally, every organization directly encounters malicious content or actors. While most interactions do not result in harm, your adversaries have many opportunities to cause damage to your company’s resources and reputation.  </a:t>
            </a:r>
            <a:endParaRPr lang="en-US" dirty="0"/>
          </a:p>
        </p:txBody>
      </p:sp>
      <p:sp>
        <p:nvSpPr>
          <p:cNvPr id="4" name="Slide Number Placeholder 3"/>
          <p:cNvSpPr>
            <a:spLocks noGrp="1"/>
          </p:cNvSpPr>
          <p:nvPr>
            <p:ph type="sldNum" sz="quarter" idx="10"/>
          </p:nvPr>
        </p:nvSpPr>
        <p:spPr/>
        <p:txBody>
          <a:bodyPr/>
          <a:lstStyle/>
          <a:p>
            <a:fld id="{BB05EFCA-403C-4BA7-B674-7B132B1CD0E1}"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1459816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Как</a:t>
            </a:r>
            <a:r>
              <a:rPr lang="ru-RU" baseline="0" dirty="0" smtClean="0"/>
              <a:t> мы можем помочь этим компаниям?</a:t>
            </a:r>
            <a:endParaRPr lang="en-US" dirty="0"/>
          </a:p>
        </p:txBody>
      </p:sp>
      <p:sp>
        <p:nvSpPr>
          <p:cNvPr id="4" name="Slide Number Placeholder 3"/>
          <p:cNvSpPr>
            <a:spLocks noGrp="1"/>
          </p:cNvSpPr>
          <p:nvPr>
            <p:ph type="sldNum" sz="quarter" idx="10"/>
          </p:nvPr>
        </p:nvSpPr>
        <p:spPr/>
        <p:txBody>
          <a:bodyPr/>
          <a:lstStyle/>
          <a:p>
            <a:fld id="{2367A69D-D260-5249-84AE-08E39F268C73}" type="slidenum">
              <a:rPr lang="en-US" smtClean="0"/>
              <a:t>10</a:t>
            </a:fld>
            <a:endParaRPr lang="en-US"/>
          </a:p>
        </p:txBody>
      </p:sp>
    </p:spTree>
    <p:extLst>
      <p:ext uri="{BB962C8B-B14F-4D97-AF65-F5344CB8AC3E}">
        <p14:creationId xmlns:p14="http://schemas.microsoft.com/office/powerpoint/2010/main" val="950390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 name="Текст 2"/>
          <p:cNvSpPr>
            <a:spLocks noGrp="1"/>
          </p:cNvSpPr>
          <p:nvPr>
            <p:ph type="body" idx="1"/>
          </p:nvPr>
        </p:nvSpPr>
        <p:spPr>
          <a:xfrm>
            <a:off x="838200" y="3996188"/>
            <a:ext cx="4081411"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62BE20C-AD87-4D95-83F5-81B1F0FC4C1A}" type="datetimeFigureOut">
              <a:rPr lang="uk-UA" smtClean="0"/>
              <a:t>29.05.2015</a:t>
            </a:fld>
            <a:endParaRPr lang="uk-UA"/>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uk-UA"/>
          </a:p>
        </p:txBody>
      </p:sp>
      <p:sp>
        <p:nvSpPr>
          <p:cNvPr id="6" name="Номер слайда 5"/>
          <p:cNvSpPr>
            <a:spLocks noGrp="1"/>
          </p:cNvSpPr>
          <p:nvPr>
            <p:ph type="sldNum" sz="quarter" idx="12"/>
          </p:nvPr>
        </p:nvSpPr>
        <p:spPr>
          <a:xfrm>
            <a:off x="8610600" y="6356350"/>
            <a:ext cx="2743200" cy="365125"/>
          </a:xfrm>
          <a:prstGeom prst="rect">
            <a:avLst/>
          </a:prstGeom>
        </p:spPr>
        <p:txBody>
          <a:bodyPr/>
          <a:lstStyle/>
          <a:p>
            <a:fld id="{8945013B-CB20-46BA-81B9-E3883D3CD054}" type="slidenum">
              <a:rPr lang="uk-UA" smtClean="0"/>
              <a:t>‹#›</a:t>
            </a:fld>
            <a:endParaRPr lang="uk-UA"/>
          </a:p>
        </p:txBody>
      </p:sp>
      <p:sp>
        <p:nvSpPr>
          <p:cNvPr id="2" name="Заголовок 1"/>
          <p:cNvSpPr>
            <a:spLocks noGrp="1"/>
          </p:cNvSpPr>
          <p:nvPr>
            <p:ph type="title"/>
          </p:nvPr>
        </p:nvSpPr>
        <p:spPr>
          <a:xfrm>
            <a:off x="0" y="2433855"/>
            <a:ext cx="6447503" cy="1091688"/>
          </a:xfrm>
          <a:prstGeom prst="rect">
            <a:avLst/>
          </a:prstGeom>
        </p:spPr>
        <p:txBody>
          <a:bodyPr anchor="b"/>
          <a:lstStyle>
            <a:lvl1pPr>
              <a:defRPr sz="4800"/>
            </a:lvl1pPr>
          </a:lstStyle>
          <a:p>
            <a:r>
              <a:rPr lang="ru-RU" dirty="0" smtClean="0"/>
              <a:t>Образец заголовка</a:t>
            </a:r>
            <a:endParaRPr lang="uk-UA" dirty="0"/>
          </a:p>
        </p:txBody>
      </p:sp>
    </p:spTree>
    <p:extLst>
      <p:ext uri="{BB962C8B-B14F-4D97-AF65-F5344CB8AC3E}">
        <p14:creationId xmlns:p14="http://schemas.microsoft.com/office/powerpoint/2010/main" val="15723825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846667" y="1358901"/>
            <a:ext cx="10634133" cy="4889500"/>
          </a:xfrm>
          <a:prstGeom prst="rect">
            <a:avLst/>
          </a:prstGeom>
          <a:noFill/>
          <a:ln>
            <a:noFill/>
          </a:ln>
        </p:spPr>
        <p:txBody>
          <a:bodyPr lIns="121897" tIns="121897" rIns="121897" bIns="121897" anchor="t" anchorCtr="0"/>
          <a:lstStyle>
            <a:lvl1pPr marL="457189" indent="-243834" algn="l" rtl="0">
              <a:lnSpc>
                <a:spcPct val="90000"/>
              </a:lnSpc>
              <a:spcBef>
                <a:spcPts val="1600"/>
              </a:spcBef>
              <a:spcAft>
                <a:spcPts val="0"/>
              </a:spcAft>
              <a:buClr>
                <a:schemeClr val="accent1"/>
              </a:buClr>
              <a:buFont typeface="Wingdings"/>
              <a:buChar char="§"/>
              <a:defRPr sz="3700">
                <a:solidFill>
                  <a:srgbClr val="262626"/>
                </a:solidFill>
                <a:latin typeface="Arial"/>
                <a:ea typeface="Arial"/>
                <a:cs typeface="Arial"/>
                <a:sym typeface="Arial"/>
              </a:defRPr>
            </a:lvl1pPr>
            <a:lvl2pPr marL="990575" indent="-258227" algn="l" rtl="0">
              <a:lnSpc>
                <a:spcPct val="90000"/>
              </a:lnSpc>
              <a:spcBef>
                <a:spcPts val="800"/>
              </a:spcBef>
              <a:spcAft>
                <a:spcPts val="0"/>
              </a:spcAft>
              <a:buClr>
                <a:schemeClr val="dk1"/>
              </a:buClr>
              <a:buFont typeface="Arial"/>
              <a:buChar char="•"/>
              <a:defRPr sz="3200">
                <a:solidFill>
                  <a:schemeClr val="dk1"/>
                </a:solidFill>
                <a:latin typeface="Arial"/>
                <a:ea typeface="Arial"/>
                <a:cs typeface="Arial"/>
                <a:sym typeface="Arial"/>
              </a:defRPr>
            </a:lvl2pPr>
            <a:lvl3pPr marL="1523962" indent="-228594" algn="l" rtl="0">
              <a:lnSpc>
                <a:spcPct val="90000"/>
              </a:lnSpc>
              <a:spcBef>
                <a:spcPts val="667"/>
              </a:spcBef>
              <a:spcAft>
                <a:spcPts val="0"/>
              </a:spcAft>
              <a:buClr>
                <a:schemeClr val="dk1"/>
              </a:buClr>
              <a:buFont typeface="Arial"/>
              <a:buChar char="•"/>
              <a:defRPr sz="2700">
                <a:solidFill>
                  <a:schemeClr val="dk1"/>
                </a:solidFill>
                <a:latin typeface="Arial"/>
                <a:ea typeface="Arial"/>
                <a:cs typeface="Arial"/>
                <a:sym typeface="Arial"/>
              </a:defRPr>
            </a:lvl3pPr>
            <a:lvl4pPr marL="2133547" indent="-224361" algn="l" rtl="0">
              <a:lnSpc>
                <a:spcPct val="90000"/>
              </a:lnSpc>
              <a:spcBef>
                <a:spcPts val="600"/>
              </a:spcBef>
              <a:spcAft>
                <a:spcPts val="0"/>
              </a:spcAft>
              <a:buClr>
                <a:schemeClr val="dk1"/>
              </a:buClr>
              <a:buFont typeface="Arial"/>
              <a:buChar char="•"/>
              <a:defRPr>
                <a:solidFill>
                  <a:schemeClr val="dk1"/>
                </a:solidFill>
                <a:latin typeface="Arial"/>
                <a:ea typeface="Arial"/>
                <a:cs typeface="Arial"/>
                <a:sym typeface="Arial"/>
              </a:defRPr>
            </a:lvl4pPr>
            <a:lvl5pPr marL="2743131" indent="-232828" algn="l" rtl="0">
              <a:lnSpc>
                <a:spcPct val="90000"/>
              </a:lnSpc>
              <a:spcBef>
                <a:spcPts val="533"/>
              </a:spcBef>
              <a:spcAft>
                <a:spcPts val="0"/>
              </a:spcAft>
              <a:buClr>
                <a:schemeClr val="dk1"/>
              </a:buClr>
              <a:buFont typeface="Arial"/>
              <a:buChar char="•"/>
              <a:defRPr sz="2100">
                <a:solidFill>
                  <a:schemeClr val="dk1"/>
                </a:solidFill>
                <a:latin typeface="Arial"/>
                <a:ea typeface="Arial"/>
                <a:cs typeface="Arial"/>
                <a:sym typeface="Arial"/>
              </a:defRPr>
            </a:lvl5pPr>
            <a:lvl6pPr marL="3352716" indent="-224361" algn="l" rtl="0">
              <a:lnSpc>
                <a:spcPct val="90000"/>
              </a:lnSpc>
              <a:spcBef>
                <a:spcPts val="533"/>
              </a:spcBef>
              <a:spcAft>
                <a:spcPts val="0"/>
              </a:spcAft>
              <a:buClr>
                <a:schemeClr val="dk1"/>
              </a:buClr>
              <a:buFont typeface="Arial"/>
              <a:buChar char="•"/>
              <a:defRPr sz="2100">
                <a:solidFill>
                  <a:schemeClr val="dk1"/>
                </a:solidFill>
                <a:latin typeface="Arial"/>
                <a:ea typeface="Arial"/>
                <a:cs typeface="Arial"/>
                <a:sym typeface="Arial"/>
              </a:defRPr>
            </a:lvl6pPr>
            <a:lvl7pPr marL="3962301" indent="-224361" algn="l" rtl="0">
              <a:lnSpc>
                <a:spcPct val="90000"/>
              </a:lnSpc>
              <a:spcBef>
                <a:spcPts val="533"/>
              </a:spcBef>
              <a:spcAft>
                <a:spcPts val="0"/>
              </a:spcAft>
              <a:buClr>
                <a:schemeClr val="dk1"/>
              </a:buClr>
              <a:buFont typeface="Arial"/>
              <a:buChar char="•"/>
              <a:defRPr sz="2100">
                <a:solidFill>
                  <a:schemeClr val="dk1"/>
                </a:solidFill>
                <a:latin typeface="Arial"/>
                <a:ea typeface="Arial"/>
                <a:cs typeface="Arial"/>
                <a:sym typeface="Arial"/>
              </a:defRPr>
            </a:lvl7pPr>
            <a:lvl8pPr marL="4571886" indent="-224361" algn="l" rtl="0">
              <a:lnSpc>
                <a:spcPct val="90000"/>
              </a:lnSpc>
              <a:spcBef>
                <a:spcPts val="533"/>
              </a:spcBef>
              <a:spcAft>
                <a:spcPts val="0"/>
              </a:spcAft>
              <a:buClr>
                <a:schemeClr val="dk1"/>
              </a:buClr>
              <a:buFont typeface="Arial"/>
              <a:buChar char="•"/>
              <a:defRPr sz="2100">
                <a:solidFill>
                  <a:schemeClr val="dk1"/>
                </a:solidFill>
                <a:latin typeface="Arial"/>
                <a:ea typeface="Arial"/>
                <a:cs typeface="Arial"/>
                <a:sym typeface="Arial"/>
              </a:defRPr>
            </a:lvl8pPr>
            <a:lvl9pPr marL="5181470" indent="-224361" algn="l" rtl="0">
              <a:lnSpc>
                <a:spcPct val="90000"/>
              </a:lnSpc>
              <a:spcBef>
                <a:spcPts val="533"/>
              </a:spcBef>
              <a:spcAft>
                <a:spcPts val="0"/>
              </a:spcAft>
              <a:buClr>
                <a:schemeClr val="dk1"/>
              </a:buClr>
              <a:buFont typeface="Arial"/>
              <a:buChar char="•"/>
              <a:defRPr sz="2100">
                <a:solidFill>
                  <a:schemeClr val="dk1"/>
                </a:solidFill>
                <a:latin typeface="Arial"/>
                <a:ea typeface="Arial"/>
                <a:cs typeface="Arial"/>
                <a:sym typeface="Arial"/>
              </a:defRPr>
            </a:lvl9pPr>
          </a:lstStyle>
          <a:p>
            <a:endParaRPr/>
          </a:p>
        </p:txBody>
      </p:sp>
      <p:sp>
        <p:nvSpPr>
          <p:cNvPr id="40" name="Shape 40"/>
          <p:cNvSpPr txBox="1">
            <a:spLocks noGrp="1"/>
          </p:cNvSpPr>
          <p:nvPr>
            <p:ph type="title"/>
          </p:nvPr>
        </p:nvSpPr>
        <p:spPr>
          <a:xfrm>
            <a:off x="880535" y="332753"/>
            <a:ext cx="10617199" cy="964327"/>
          </a:xfrm>
          <a:prstGeom prst="rect">
            <a:avLst/>
          </a:prstGeom>
          <a:noFill/>
          <a:ln>
            <a:noFill/>
          </a:ln>
        </p:spPr>
        <p:txBody>
          <a:bodyPr lIns="121897" tIns="121897" rIns="121897" bIns="121897" anchor="ctr" anchorCtr="0"/>
          <a:lstStyle>
            <a:lvl1pPr algn="l" rtl="0">
              <a:lnSpc>
                <a:spcPct val="85000"/>
              </a:lnSpc>
              <a:spcBef>
                <a:spcPts val="0"/>
              </a:spcBef>
              <a:spcAft>
                <a:spcPts val="0"/>
              </a:spcAft>
              <a:defRPr sz="5300" b="0" i="0">
                <a:solidFill>
                  <a:srgbClr val="262626"/>
                </a:solidFill>
                <a:latin typeface="Calibri"/>
                <a:ea typeface="Calibri"/>
                <a:cs typeface="Calibri"/>
                <a:sym typeface="Calibri"/>
              </a:defRPr>
            </a:lvl1pPr>
            <a:lvl2pPr algn="l" rtl="0">
              <a:lnSpc>
                <a:spcPct val="93750"/>
              </a:lnSpc>
              <a:spcBef>
                <a:spcPts val="0"/>
              </a:spcBef>
              <a:spcAft>
                <a:spcPts val="0"/>
              </a:spcAft>
              <a:defRPr sz="4300">
                <a:solidFill>
                  <a:schemeClr val="dk1"/>
                </a:solidFill>
                <a:latin typeface="Arial"/>
                <a:ea typeface="Arial"/>
                <a:cs typeface="Arial"/>
                <a:sym typeface="Arial"/>
              </a:defRPr>
            </a:lvl2pPr>
            <a:lvl3pPr algn="l" rtl="0">
              <a:lnSpc>
                <a:spcPct val="93750"/>
              </a:lnSpc>
              <a:spcBef>
                <a:spcPts val="0"/>
              </a:spcBef>
              <a:spcAft>
                <a:spcPts val="0"/>
              </a:spcAft>
              <a:defRPr sz="4300">
                <a:solidFill>
                  <a:schemeClr val="dk1"/>
                </a:solidFill>
                <a:latin typeface="Arial"/>
                <a:ea typeface="Arial"/>
                <a:cs typeface="Arial"/>
                <a:sym typeface="Arial"/>
              </a:defRPr>
            </a:lvl3pPr>
            <a:lvl4pPr algn="l" rtl="0">
              <a:lnSpc>
                <a:spcPct val="93750"/>
              </a:lnSpc>
              <a:spcBef>
                <a:spcPts val="0"/>
              </a:spcBef>
              <a:spcAft>
                <a:spcPts val="0"/>
              </a:spcAft>
              <a:defRPr sz="4300">
                <a:solidFill>
                  <a:schemeClr val="dk1"/>
                </a:solidFill>
                <a:latin typeface="Arial"/>
                <a:ea typeface="Arial"/>
                <a:cs typeface="Arial"/>
                <a:sym typeface="Arial"/>
              </a:defRPr>
            </a:lvl4pPr>
            <a:lvl5pPr algn="l" rtl="0">
              <a:lnSpc>
                <a:spcPct val="93750"/>
              </a:lnSpc>
              <a:spcBef>
                <a:spcPts val="0"/>
              </a:spcBef>
              <a:spcAft>
                <a:spcPts val="0"/>
              </a:spcAft>
              <a:defRPr sz="4300">
                <a:solidFill>
                  <a:schemeClr val="dk1"/>
                </a:solidFill>
                <a:latin typeface="Arial"/>
                <a:ea typeface="Arial"/>
                <a:cs typeface="Arial"/>
                <a:sym typeface="Arial"/>
              </a:defRPr>
            </a:lvl5pPr>
            <a:lvl6pPr marL="609585" algn="l" rtl="0">
              <a:lnSpc>
                <a:spcPct val="85000"/>
              </a:lnSpc>
              <a:spcBef>
                <a:spcPts val="0"/>
              </a:spcBef>
              <a:spcAft>
                <a:spcPts val="0"/>
              </a:spcAft>
              <a:defRPr sz="4300">
                <a:solidFill>
                  <a:srgbClr val="F89829"/>
                </a:solidFill>
                <a:latin typeface="Arial"/>
                <a:ea typeface="Arial"/>
                <a:cs typeface="Arial"/>
                <a:sym typeface="Arial"/>
              </a:defRPr>
            </a:lvl6pPr>
            <a:lvl7pPr marL="1219170" algn="l" rtl="0">
              <a:lnSpc>
                <a:spcPct val="85000"/>
              </a:lnSpc>
              <a:spcBef>
                <a:spcPts val="0"/>
              </a:spcBef>
              <a:spcAft>
                <a:spcPts val="0"/>
              </a:spcAft>
              <a:defRPr sz="4300">
                <a:solidFill>
                  <a:srgbClr val="F89829"/>
                </a:solidFill>
                <a:latin typeface="Arial"/>
                <a:ea typeface="Arial"/>
                <a:cs typeface="Arial"/>
                <a:sym typeface="Arial"/>
              </a:defRPr>
            </a:lvl7pPr>
            <a:lvl8pPr marL="1828754" algn="l" rtl="0">
              <a:lnSpc>
                <a:spcPct val="85000"/>
              </a:lnSpc>
              <a:spcBef>
                <a:spcPts val="0"/>
              </a:spcBef>
              <a:spcAft>
                <a:spcPts val="0"/>
              </a:spcAft>
              <a:defRPr sz="4300">
                <a:solidFill>
                  <a:srgbClr val="F89829"/>
                </a:solidFill>
                <a:latin typeface="Arial"/>
                <a:ea typeface="Arial"/>
                <a:cs typeface="Arial"/>
                <a:sym typeface="Arial"/>
              </a:defRPr>
            </a:lvl8pPr>
            <a:lvl9pPr marL="2438339" algn="l" rtl="0">
              <a:lnSpc>
                <a:spcPct val="85000"/>
              </a:lnSpc>
              <a:spcBef>
                <a:spcPts val="0"/>
              </a:spcBef>
              <a:spcAft>
                <a:spcPts val="0"/>
              </a:spcAft>
              <a:defRPr sz="4300">
                <a:solidFill>
                  <a:srgbClr val="F89829"/>
                </a:solidFill>
                <a:latin typeface="Arial"/>
                <a:ea typeface="Arial"/>
                <a:cs typeface="Arial"/>
                <a:sym typeface="Arial"/>
              </a:defRPr>
            </a:lvl9pPr>
          </a:lstStyle>
          <a:p>
            <a:endParaRPr/>
          </a:p>
        </p:txBody>
      </p:sp>
    </p:spTree>
    <p:extLst>
      <p:ext uri="{BB962C8B-B14F-4D97-AF65-F5344CB8AC3E}">
        <p14:creationId xmlns:p14="http://schemas.microsoft.com/office/powerpoint/2010/main" val="405963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688" y="1797051"/>
            <a:ext cx="11127317" cy="4224280"/>
          </a:xfrm>
          <a:prstGeom prst="rect">
            <a:avLst/>
          </a:prstGeom>
        </p:spPr>
        <p:txBody>
          <a:bodyPr lIns="121874" tIns="60937" rIns="121874" bIns="60937">
            <a:noAutofit/>
          </a:bodyPr>
          <a:lstStyle>
            <a:lvl1pPr marL="76169" indent="0">
              <a:lnSpc>
                <a:spcPct val="95000"/>
              </a:lnSpc>
              <a:spcBef>
                <a:spcPts val="1480"/>
              </a:spcBef>
              <a:buClr>
                <a:schemeClr val="tx1"/>
              </a:buClr>
              <a:buSzPct val="80000"/>
              <a:buFont typeface="Arial"/>
              <a:buNone/>
              <a:defRPr sz="4900" b="0" i="0">
                <a:solidFill>
                  <a:srgbClr val="676767"/>
                </a:solidFill>
                <a:latin typeface="+mn-lt"/>
                <a:cs typeface="CiscoSans ExtraLight"/>
              </a:defRPr>
            </a:lvl1pPr>
            <a:lvl2pPr marL="389326"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8067" indent="0">
              <a:buClr>
                <a:schemeClr val="tx1"/>
              </a:buClr>
              <a:buSzPct val="80000"/>
              <a:buFont typeface="Arial"/>
              <a:buNone/>
              <a:defRPr sz="2100" b="0" i="0">
                <a:solidFill>
                  <a:srgbClr val="676767"/>
                </a:solidFill>
                <a:latin typeface="+mn-lt"/>
                <a:cs typeface="CiscoSans ExtraLight"/>
              </a:defRPr>
            </a:lvl3pPr>
            <a:lvl4pPr marL="986005" indent="0">
              <a:buClr>
                <a:schemeClr val="tx1"/>
              </a:buClr>
              <a:buSzPct val="80000"/>
              <a:buFont typeface="Arial"/>
              <a:buNone/>
              <a:defRPr sz="1900" b="0" i="0">
                <a:solidFill>
                  <a:srgbClr val="676767"/>
                </a:solidFill>
                <a:latin typeface="+mn-lt"/>
                <a:cs typeface="CiscoSans ExtraLight"/>
              </a:defRPr>
            </a:lvl4pPr>
            <a:lvl5pPr marL="1218754" indent="0">
              <a:buClr>
                <a:schemeClr val="tx1"/>
              </a:buClr>
              <a:buSzPct val="80000"/>
              <a:buFont typeface="Arial"/>
              <a:buNone/>
              <a:defRPr sz="16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583688" y="455093"/>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80" tIns="60940" rIns="121880" bIns="6094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212346145"/>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8982" y="190915"/>
            <a:ext cx="11576300" cy="838200"/>
          </a:xfrm>
          <a:prstGeom prst="rect">
            <a:avLst/>
          </a:prstGeom>
        </p:spPr>
        <p:txBody>
          <a:bodyPr lIns="121917" tIns="60958" rIns="121917" bIns="60958"/>
          <a:lstStyle/>
          <a:p>
            <a:r>
              <a:rPr lang="en-US" smtClean="0"/>
              <a:t>Click to edit Master title style</a:t>
            </a:r>
            <a:endParaRPr lang="en-US"/>
          </a:p>
        </p:txBody>
      </p:sp>
    </p:spTree>
    <p:extLst>
      <p:ext uri="{BB962C8B-B14F-4D97-AF65-F5344CB8AC3E}">
        <p14:creationId xmlns:p14="http://schemas.microsoft.com/office/powerpoint/2010/main" val="159715674"/>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635010" y="340345"/>
            <a:ext cx="9347201" cy="696081"/>
          </a:xfrm>
          <a:prstGeom prst="rect">
            <a:avLst/>
          </a:prstGeo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635003" y="1308100"/>
            <a:ext cx="10299700" cy="5029200"/>
          </a:xfrm>
          <a:prstGeom prst="rect">
            <a:avLst/>
          </a:prstGeom>
        </p:spPr>
        <p:txBody>
          <a:bodyPr/>
          <a:lstStyle>
            <a:lvl2pPr>
              <a:buClr>
                <a:srgbClr val="5A8B25"/>
              </a:buClr>
              <a:buFont typeface="Arial" pitchFamily="34" charset="0"/>
              <a:buChar char="•"/>
              <a:defRPr/>
            </a:lvl2pPr>
            <a:lvl3pPr marL="914201" indent="-152367">
              <a:defRPr/>
            </a:lvl3pPr>
            <a:lvl4pPr marL="1299351" indent="-232783">
              <a:defRPr/>
            </a:lvl4pPr>
            <a:lvl5pPr marL="1599853" indent="-228551">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Go-Further-Graphic_V5_SMALL.png"/>
          <p:cNvPicPr>
            <a:picLocks noChangeAspect="1"/>
          </p:cNvPicPr>
          <p:nvPr userDrawn="1"/>
        </p:nvPicPr>
        <p:blipFill>
          <a:blip r:embed="rId2" cstate="print"/>
          <a:stretch>
            <a:fillRect/>
          </a:stretch>
        </p:blipFill>
        <p:spPr>
          <a:xfrm>
            <a:off x="10647529" y="102584"/>
            <a:ext cx="1224087" cy="1167416"/>
          </a:xfrm>
          <a:prstGeom prst="rect">
            <a:avLst/>
          </a:prstGeom>
        </p:spPr>
      </p:pic>
    </p:spTree>
    <p:extLst>
      <p:ext uri="{BB962C8B-B14F-4D97-AF65-F5344CB8AC3E}">
        <p14:creationId xmlns:p14="http://schemas.microsoft.com/office/powerpoint/2010/main" val="228216475"/>
      </p:ext>
    </p:extLst>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280" y="432215"/>
            <a:ext cx="11441230" cy="838200"/>
          </a:xfrm>
          <a:prstGeom prst="rect">
            <a:avLst/>
          </a:prstGeom>
        </p:spPr>
        <p:txBody>
          <a:bodyPr/>
          <a:lstStyle>
            <a:lvl1pPr algn="l" defTabSz="913484" rtl="0" eaLnBrk="1" latinLnBrk="0" hangingPunct="1">
              <a:lnSpc>
                <a:spcPct val="80000"/>
              </a:lnSpc>
              <a:spcBef>
                <a:spcPct val="0"/>
              </a:spcBef>
              <a:buNone/>
              <a:defRPr lang="en-US" sz="3600" b="0" kern="1200" spc="0" baseline="0" dirty="0">
                <a:solidFill>
                  <a:schemeClr val="bg1"/>
                </a:soli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10983" y="1344168"/>
            <a:ext cx="11427883" cy="4965192"/>
          </a:xfrm>
          <a:prstGeom prst="rect">
            <a:avLst/>
          </a:prstGeom>
        </p:spPr>
        <p:txBody>
          <a:bodyPr>
            <a:noAutofit/>
          </a:bodyPr>
          <a:lstStyle>
            <a:lvl1pPr>
              <a:lnSpc>
                <a:spcPct val="95000"/>
              </a:lnSpc>
              <a:spcBef>
                <a:spcPts val="1480"/>
              </a:spcBef>
              <a:buClr>
                <a:srgbClr val="96CA4B"/>
              </a:buClr>
              <a:tabLst/>
              <a:defRPr sz="2300">
                <a:solidFill>
                  <a:schemeClr val="bg1"/>
                </a:solidFill>
                <a:latin typeface="+mj-lt"/>
              </a:defRPr>
            </a:lvl1pPr>
            <a:lvl2pPr>
              <a:lnSpc>
                <a:spcPct val="95000"/>
              </a:lnSpc>
              <a:spcBef>
                <a:spcPts val="60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8886402"/>
      </p:ext>
    </p:extLst>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llet Slide Heavy Text">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17583" y="1562117"/>
            <a:ext cx="5670440" cy="45751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7"/>
          </p:nvPr>
        </p:nvSpPr>
        <p:spPr>
          <a:xfrm>
            <a:off x="6266391" y="1562117"/>
            <a:ext cx="5667605" cy="45751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1" hasCustomPrompt="1"/>
          </p:nvPr>
        </p:nvSpPr>
        <p:spPr>
          <a:xfrm>
            <a:off x="318092" y="999355"/>
            <a:ext cx="11579320" cy="457200"/>
          </a:xfrm>
          <a:prstGeom prst="rect">
            <a:avLst/>
          </a:prstGeom>
        </p:spPr>
        <p:txBody>
          <a:bodyPr>
            <a:noAutofit/>
          </a:bodyPr>
          <a:lstStyle>
            <a:lvl1pPr marL="0" indent="0">
              <a:buNone/>
              <a:defRPr lang="en-US" sz="2400" kern="1200" spc="-51" baseline="0" dirty="0">
                <a:solidFill>
                  <a:srgbClr val="686A79"/>
                </a:solidFill>
                <a:latin typeface="+mj-lt"/>
                <a:ea typeface="+mn-ea"/>
                <a:cs typeface="+mn-cs"/>
              </a:defRPr>
            </a:lvl1pPr>
          </a:lstStyle>
          <a:p>
            <a:pPr marL="0" lvl="0" indent="0" algn="l" defTabSz="914156"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9" name="Title Placeholder 1"/>
          <p:cNvSpPr>
            <a:spLocks noGrp="1"/>
          </p:cNvSpPr>
          <p:nvPr>
            <p:ph type="title"/>
          </p:nvPr>
        </p:nvSpPr>
        <p:spPr>
          <a:xfrm>
            <a:off x="318095" y="190915"/>
            <a:ext cx="11576300" cy="838200"/>
          </a:xfrm>
          <a:prstGeom prst="rect">
            <a:avLst/>
          </a:prstGeom>
        </p:spPr>
        <p:txBody>
          <a:bodyPr vert="horz" lIns="61703" tIns="34282" rIns="61703" bIns="34282" rtlCol="0" anchor="b" anchorCtr="0">
            <a:noAutofit/>
          </a:bodyPr>
          <a:lstStyle/>
          <a:p>
            <a:endParaRPr lang="en-US" dirty="0"/>
          </a:p>
        </p:txBody>
      </p:sp>
    </p:spTree>
    <p:extLst>
      <p:ext uri="{BB962C8B-B14F-4D97-AF65-F5344CB8AC3E}">
        <p14:creationId xmlns:p14="http://schemas.microsoft.com/office/powerpoint/2010/main" val="156240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92688" y="71120"/>
            <a:ext cx="11615905" cy="838200"/>
          </a:xfrm>
          <a:prstGeom prst="rect">
            <a:avLst/>
          </a:prstGeom>
        </p:spPr>
        <p:txBody>
          <a:bodyPr/>
          <a:lstStyle>
            <a:lvl1pPr algn="l" defTabSz="914384" rtl="0" eaLnBrk="1" latinLnBrk="0" hangingPunct="1">
              <a:lnSpc>
                <a:spcPct val="80000"/>
              </a:lnSpc>
              <a:spcBef>
                <a:spcPct val="0"/>
              </a:spcBef>
              <a:buNone/>
              <a:defRPr lang="en-US" sz="3600" b="0" kern="1200" spc="-100" baseline="0" dirty="0">
                <a:solidFill>
                  <a:srgbClr val="454751"/>
                </a:solidFill>
                <a:latin typeface="CiscoSans"/>
                <a:ea typeface="+mj-ea"/>
                <a:cs typeface="+mj-cs"/>
              </a:defRPr>
            </a:lvl1pPr>
          </a:lstStyle>
          <a:p>
            <a:r>
              <a:rPr lang="en-US" dirty="0" smtClean="0"/>
              <a:t>Click to edit Master title style</a:t>
            </a:r>
            <a:endParaRPr lang="en-US" dirty="0"/>
          </a:p>
        </p:txBody>
      </p:sp>
      <p:sp>
        <p:nvSpPr>
          <p:cNvPr id="7" name="Text Placeholder 7"/>
          <p:cNvSpPr>
            <a:spLocks noGrp="1"/>
          </p:cNvSpPr>
          <p:nvPr>
            <p:ph type="body" sz="quarter" idx="11"/>
          </p:nvPr>
        </p:nvSpPr>
        <p:spPr>
          <a:xfrm>
            <a:off x="292688" y="848360"/>
            <a:ext cx="11615905" cy="457200"/>
          </a:xfrm>
          <a:prstGeom prst="rect">
            <a:avLst/>
          </a:prstGeom>
        </p:spPr>
        <p:txBody>
          <a:bodyPr>
            <a:noAutofit/>
          </a:bodyPr>
          <a:lstStyle>
            <a:lvl1pPr marL="0" indent="0">
              <a:buNone/>
              <a:defRPr lang="en-US" sz="2800" kern="1200" spc="-51" baseline="0" dirty="0">
                <a:solidFill>
                  <a:srgbClr val="454751"/>
                </a:solidFill>
                <a:latin typeface="CiscoSans"/>
                <a:ea typeface="+mn-ea"/>
                <a:cs typeface="+mn-cs"/>
              </a:defRPr>
            </a:lvl1pPr>
          </a:lstStyle>
          <a:p>
            <a:pPr lvl="0"/>
            <a:r>
              <a:rPr lang="ru-RU" dirty="0" smtClean="0"/>
              <a:t>Образец текста</a:t>
            </a:r>
          </a:p>
        </p:txBody>
      </p:sp>
    </p:spTree>
    <p:extLst>
      <p:ext uri="{BB962C8B-B14F-4D97-AF65-F5344CB8AC3E}">
        <p14:creationId xmlns:p14="http://schemas.microsoft.com/office/powerpoint/2010/main" val="23564915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73" y="432215"/>
            <a:ext cx="11451814" cy="838200"/>
          </a:xfrm>
          <a:prstGeom prst="rect">
            <a:avLst/>
          </a:prstGeom>
        </p:spPr>
        <p:txBody>
          <a:bodyPr/>
          <a:lstStyle>
            <a:lvl1pPr algn="l" defTabSz="913407" rtl="0" eaLnBrk="1" latinLnBrk="0" hangingPunct="1">
              <a:lnSpc>
                <a:spcPct val="80000"/>
              </a:lnSpc>
              <a:spcBef>
                <a:spcPct val="0"/>
              </a:spcBef>
              <a:buNone/>
              <a:defRPr lang="en-US" sz="3600" b="0" kern="1200" spc="0" baseline="0" dirty="0">
                <a:solidFill>
                  <a:schemeClr val="bg1"/>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9748047"/>
      </p:ext>
    </p:extLst>
  </p:cSld>
  <p:clrMapOvr>
    <a:masterClrMapping/>
  </p:clrMapOvr>
  <p:transition>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White">
    <p:spTree>
      <p:nvGrpSpPr>
        <p:cNvPr id="1" name=""/>
        <p:cNvGrpSpPr/>
        <p:nvPr/>
      </p:nvGrpSpPr>
      <p:grpSpPr>
        <a:xfrm>
          <a:off x="0" y="0"/>
          <a:ext cx="0" cy="0"/>
          <a:chOff x="0" y="0"/>
          <a:chExt cx="0" cy="0"/>
        </a:xfrm>
      </p:grpSpPr>
      <p:grpSp>
        <p:nvGrpSpPr>
          <p:cNvPr id="2" name="Group 67"/>
          <p:cNvGrpSpPr/>
          <p:nvPr userDrawn="1"/>
        </p:nvGrpSpPr>
        <p:grpSpPr>
          <a:xfrm>
            <a:off x="455739" y="301909"/>
            <a:ext cx="840188" cy="447811"/>
            <a:chOff x="609606" y="528528"/>
            <a:chExt cx="1444732" cy="763787"/>
          </a:xfrm>
          <a:solidFill>
            <a:schemeClr val="bg1"/>
          </a:solidFill>
        </p:grpSpPr>
        <p:sp>
          <p:nvSpPr>
            <p:cNvPr id="92" name="Rectangle 9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3468"/>
              <a:endParaRPr lang="en-US" sz="1867">
                <a:solidFill>
                  <a:srgbClr val="0096D6"/>
                </a:solidFill>
              </a:endParaRPr>
            </a:p>
          </p:txBody>
        </p:sp>
        <p:sp>
          <p:nvSpPr>
            <p:cNvPr id="93" name="Freeform 92"/>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3468"/>
              <a:endParaRPr lang="en-US" sz="1867">
                <a:solidFill>
                  <a:srgbClr val="0096D6"/>
                </a:solidFill>
              </a:endParaRPr>
            </a:p>
          </p:txBody>
        </p:sp>
        <p:sp>
          <p:nvSpPr>
            <p:cNvPr id="94" name="Freeform 93"/>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3468"/>
              <a:endParaRPr lang="en-US" sz="1867">
                <a:solidFill>
                  <a:srgbClr val="0096D6"/>
                </a:solidFill>
              </a:endParaRPr>
            </a:p>
          </p:txBody>
        </p:sp>
        <p:sp>
          <p:nvSpPr>
            <p:cNvPr id="95" name="Freeform 94"/>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3468"/>
              <a:endParaRPr lang="en-US" sz="1867">
                <a:solidFill>
                  <a:srgbClr val="0096D6"/>
                </a:solidFill>
              </a:endParaRPr>
            </a:p>
          </p:txBody>
        </p:sp>
        <p:sp>
          <p:nvSpPr>
            <p:cNvPr id="96" name="Freeform 95"/>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3468"/>
              <a:endParaRPr lang="en-US" sz="1867">
                <a:solidFill>
                  <a:srgbClr val="0096D6"/>
                </a:solidFill>
              </a:endParaRPr>
            </a:p>
          </p:txBody>
        </p:sp>
        <p:sp>
          <p:nvSpPr>
            <p:cNvPr id="97" name="Freeform 96"/>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3468"/>
              <a:endParaRPr lang="en-US" sz="1867">
                <a:solidFill>
                  <a:srgbClr val="0096D6"/>
                </a:solidFill>
              </a:endParaRPr>
            </a:p>
          </p:txBody>
        </p:sp>
        <p:sp>
          <p:nvSpPr>
            <p:cNvPr id="98" name="Freeform 97"/>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3468"/>
              <a:endParaRPr lang="en-US" sz="1867">
                <a:solidFill>
                  <a:srgbClr val="0096D6"/>
                </a:solidFill>
              </a:endParaRPr>
            </a:p>
          </p:txBody>
        </p:sp>
        <p:sp>
          <p:nvSpPr>
            <p:cNvPr id="99" name="Freeform 98"/>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3468"/>
              <a:endParaRPr lang="en-US" sz="1867">
                <a:solidFill>
                  <a:srgbClr val="0096D6"/>
                </a:solidFill>
              </a:endParaRPr>
            </a:p>
          </p:txBody>
        </p:sp>
        <p:sp>
          <p:nvSpPr>
            <p:cNvPr id="100" name="Freeform 99"/>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3468"/>
              <a:endParaRPr lang="en-US" sz="1867">
                <a:solidFill>
                  <a:srgbClr val="0096D6"/>
                </a:solidFill>
              </a:endParaRPr>
            </a:p>
          </p:txBody>
        </p:sp>
        <p:sp>
          <p:nvSpPr>
            <p:cNvPr id="105" name="Freeform 10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3468"/>
              <a:endParaRPr lang="en-US" sz="1867">
                <a:solidFill>
                  <a:srgbClr val="0096D6"/>
                </a:solidFill>
              </a:endParaRPr>
            </a:p>
          </p:txBody>
        </p:sp>
        <p:sp>
          <p:nvSpPr>
            <p:cNvPr id="106" name="Freeform 10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3468"/>
              <a:endParaRPr lang="en-US" sz="1867">
                <a:solidFill>
                  <a:srgbClr val="0096D6"/>
                </a:solidFill>
              </a:endParaRPr>
            </a:p>
          </p:txBody>
        </p:sp>
        <p:sp>
          <p:nvSpPr>
            <p:cNvPr id="107" name="Freeform 10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3468"/>
              <a:endParaRPr lang="en-US" sz="1867">
                <a:solidFill>
                  <a:srgbClr val="0096D6"/>
                </a:solidFill>
              </a:endParaRPr>
            </a:p>
          </p:txBody>
        </p:sp>
        <p:sp>
          <p:nvSpPr>
            <p:cNvPr id="108" name="Freeform 10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3468"/>
              <a:endParaRPr lang="en-US" sz="1867">
                <a:solidFill>
                  <a:srgbClr val="0096D6"/>
                </a:solidFill>
              </a:endParaRPr>
            </a:p>
          </p:txBody>
        </p:sp>
        <p:sp>
          <p:nvSpPr>
            <p:cNvPr id="113" name="Freeform 11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3468"/>
              <a:endParaRPr lang="en-US" sz="1867">
                <a:solidFill>
                  <a:srgbClr val="0096D6"/>
                </a:solidFill>
              </a:endParaRPr>
            </a:p>
          </p:txBody>
        </p:sp>
      </p:grpSp>
      <p:sp>
        <p:nvSpPr>
          <p:cNvPr id="27" name="Subtitle 2"/>
          <p:cNvSpPr>
            <a:spLocks noGrp="1"/>
          </p:cNvSpPr>
          <p:nvPr>
            <p:ph type="subTitle" idx="1" hasCustomPrompt="1"/>
          </p:nvPr>
        </p:nvSpPr>
        <p:spPr>
          <a:xfrm>
            <a:off x="1462089" y="4464094"/>
            <a:ext cx="951357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6730" indent="0" algn="ctr">
              <a:buNone/>
              <a:defRPr>
                <a:solidFill>
                  <a:schemeClr val="tx1">
                    <a:tint val="75000"/>
                  </a:schemeClr>
                </a:solidFill>
              </a:defRPr>
            </a:lvl2pPr>
            <a:lvl3pPr marL="913468" indent="0" algn="ctr">
              <a:buNone/>
              <a:defRPr>
                <a:solidFill>
                  <a:schemeClr val="tx1">
                    <a:tint val="75000"/>
                  </a:schemeClr>
                </a:solidFill>
              </a:defRPr>
            </a:lvl3pPr>
            <a:lvl4pPr marL="1370199" indent="0" algn="ctr">
              <a:buNone/>
              <a:defRPr>
                <a:solidFill>
                  <a:schemeClr val="tx1">
                    <a:tint val="75000"/>
                  </a:schemeClr>
                </a:solidFill>
              </a:defRPr>
            </a:lvl4pPr>
            <a:lvl5pPr marL="1826933" indent="0" algn="ctr">
              <a:buNone/>
              <a:defRPr>
                <a:solidFill>
                  <a:schemeClr val="tx1">
                    <a:tint val="75000"/>
                  </a:schemeClr>
                </a:solidFill>
              </a:defRPr>
            </a:lvl5pPr>
            <a:lvl6pPr marL="2283663" indent="0" algn="ctr">
              <a:buNone/>
              <a:defRPr>
                <a:solidFill>
                  <a:schemeClr val="tx1">
                    <a:tint val="75000"/>
                  </a:schemeClr>
                </a:solidFill>
              </a:defRPr>
            </a:lvl6pPr>
            <a:lvl7pPr marL="2740397" indent="0" algn="ctr">
              <a:buNone/>
              <a:defRPr>
                <a:solidFill>
                  <a:schemeClr val="tx1">
                    <a:tint val="75000"/>
                  </a:schemeClr>
                </a:solidFill>
              </a:defRPr>
            </a:lvl7pPr>
            <a:lvl8pPr marL="3197131" indent="0" algn="ctr">
              <a:buNone/>
              <a:defRPr>
                <a:solidFill>
                  <a:schemeClr val="tx1">
                    <a:tint val="75000"/>
                  </a:schemeClr>
                </a:solidFill>
              </a:defRPr>
            </a:lvl8pPr>
            <a:lvl9pPr marL="3653866" indent="0" algn="ctr">
              <a:buNone/>
              <a:defRPr>
                <a:solidFill>
                  <a:schemeClr val="tx1">
                    <a:tint val="75000"/>
                  </a:schemeClr>
                </a:solidFill>
              </a:defRPr>
            </a:lvl9pPr>
          </a:lstStyle>
          <a:p>
            <a:pPr marL="0" lvl="0" indent="0" algn="l" defTabSz="913468" rtl="0" eaLnBrk="1" latinLnBrk="0" hangingPunct="1">
              <a:lnSpc>
                <a:spcPct val="95000"/>
              </a:lnSpc>
              <a:spcBef>
                <a:spcPts val="1440"/>
              </a:spcBef>
              <a:buClr>
                <a:srgbClr val="92D050"/>
              </a:buClr>
              <a:buSzPct val="90000"/>
              <a:buFont typeface="Arial" pitchFamily="34" charset="0"/>
              <a:buNone/>
              <a:tabLst/>
            </a:pPr>
            <a:r>
              <a:rPr lang="en-US" dirty="0" smtClean="0"/>
              <a:t>Presenter Name</a:t>
            </a:r>
            <a:endParaRPr lang="en-US" dirty="0"/>
          </a:p>
        </p:txBody>
      </p:sp>
      <p:sp>
        <p:nvSpPr>
          <p:cNvPr id="28" name="Title 1"/>
          <p:cNvSpPr>
            <a:spLocks noGrp="1"/>
          </p:cNvSpPr>
          <p:nvPr>
            <p:ph type="ctrTitle" hasCustomPrompt="1"/>
          </p:nvPr>
        </p:nvSpPr>
        <p:spPr>
          <a:xfrm>
            <a:off x="1442096" y="1248258"/>
            <a:ext cx="9533563" cy="2907239"/>
          </a:xfrm>
        </p:spPr>
        <p:txBody>
          <a:bodyPr/>
          <a:lstStyle>
            <a:lvl1pPr algn="l" defTabSz="913468" rtl="0" eaLnBrk="1" latinLnBrk="0" hangingPunct="1">
              <a:lnSpc>
                <a:spcPct val="90000"/>
              </a:lnSpc>
              <a:spcBef>
                <a:spcPct val="0"/>
              </a:spcBef>
              <a:buNone/>
              <a:defRPr lang="en-US" sz="5467"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29" name="Text Placeholder 50"/>
          <p:cNvSpPr>
            <a:spLocks noGrp="1"/>
          </p:cNvSpPr>
          <p:nvPr>
            <p:ph type="body" sz="quarter" idx="10" hasCustomPrompt="1"/>
          </p:nvPr>
        </p:nvSpPr>
        <p:spPr>
          <a:xfrm>
            <a:off x="1461319" y="4785928"/>
            <a:ext cx="9543383" cy="395288"/>
          </a:xfrm>
        </p:spPr>
        <p:txBody>
          <a:bodyPr/>
          <a:lstStyle>
            <a:lvl1pPr marL="0" indent="0">
              <a:buFontTx/>
              <a:buNone/>
              <a:defRPr lang="en-US" sz="1867" kern="1200" dirty="0" smtClean="0">
                <a:solidFill>
                  <a:schemeClr val="bg1"/>
                </a:solidFill>
                <a:latin typeface="+mj-lt"/>
                <a:ea typeface="+mn-ea"/>
                <a:cs typeface="+mn-cs"/>
              </a:defRPr>
            </a:lvl1pPr>
            <a:lvl2pPr>
              <a:buFontTx/>
              <a:buNone/>
              <a:defRPr lang="en-US" sz="2000" kern="1200" dirty="0" smtClean="0">
                <a:solidFill>
                  <a:srgbClr val="6DB344"/>
                </a:solidFill>
                <a:latin typeface="+mj-lt"/>
                <a:ea typeface="+mn-ea"/>
                <a:cs typeface="+mn-cs"/>
              </a:defRPr>
            </a:lvl2pPr>
            <a:lvl3pPr>
              <a:buFontTx/>
              <a:buNone/>
              <a:defRPr lang="en-US" sz="2000" kern="1200" dirty="0" smtClean="0">
                <a:solidFill>
                  <a:srgbClr val="6DB344"/>
                </a:solidFill>
                <a:latin typeface="+mj-lt"/>
                <a:ea typeface="+mn-ea"/>
                <a:cs typeface="+mn-cs"/>
              </a:defRPr>
            </a:lvl3pPr>
            <a:lvl4pPr>
              <a:buFontTx/>
              <a:buNone/>
              <a:defRPr lang="en-US" sz="2000" kern="1200" dirty="0" smtClean="0">
                <a:solidFill>
                  <a:srgbClr val="6DB344"/>
                </a:solidFill>
                <a:latin typeface="+mj-lt"/>
                <a:ea typeface="+mn-ea"/>
                <a:cs typeface="+mn-cs"/>
              </a:defRPr>
            </a:lvl4pPr>
            <a:lvl5pPr>
              <a:buFontTx/>
              <a:buNone/>
              <a:defRPr lang="en-US" sz="20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30" name="Text Placeholder 53"/>
          <p:cNvSpPr>
            <a:spLocks noGrp="1"/>
          </p:cNvSpPr>
          <p:nvPr>
            <p:ph type="body" sz="quarter" idx="11" hasCustomPrompt="1"/>
          </p:nvPr>
        </p:nvSpPr>
        <p:spPr>
          <a:xfrm>
            <a:off x="1461321" y="5273689"/>
            <a:ext cx="9586936" cy="400051"/>
          </a:xfrm>
        </p:spPr>
        <p:txBody>
          <a:bodyPr/>
          <a:lstStyle>
            <a:lvl1pPr marL="0" indent="0">
              <a:buFontTx/>
              <a:buNone/>
              <a:defRPr lang="en-US" sz="1467" kern="1200" dirty="0" smtClean="0">
                <a:solidFill>
                  <a:schemeClr val="bg1"/>
                </a:solidFill>
                <a:latin typeface="+mj-lt"/>
                <a:ea typeface="+mn-ea"/>
                <a:cs typeface="+mn-cs"/>
              </a:defRPr>
            </a:lvl1pPr>
            <a:lvl2pPr marL="0" indent="0">
              <a:buFontTx/>
              <a:buNone/>
              <a:defRPr lang="en-US" sz="2000" kern="1200" dirty="0" smtClean="0">
                <a:solidFill>
                  <a:srgbClr val="6DB344"/>
                </a:solidFill>
                <a:latin typeface="+mj-lt"/>
                <a:ea typeface="+mn-ea"/>
                <a:cs typeface="+mn-cs"/>
              </a:defRPr>
            </a:lvl2pPr>
            <a:lvl3pPr marL="0" indent="0">
              <a:buFontTx/>
              <a:buNone/>
              <a:defRPr lang="en-US" sz="2000" kern="1200" dirty="0" smtClean="0">
                <a:solidFill>
                  <a:srgbClr val="6DB344"/>
                </a:solidFill>
                <a:latin typeface="+mj-lt"/>
                <a:ea typeface="+mn-ea"/>
                <a:cs typeface="+mn-cs"/>
              </a:defRPr>
            </a:lvl3pPr>
            <a:lvl4pPr marL="0" indent="0">
              <a:buFontTx/>
              <a:buNone/>
              <a:defRPr lang="en-US" sz="2000" kern="1200" dirty="0" smtClean="0">
                <a:solidFill>
                  <a:srgbClr val="6DB344"/>
                </a:solidFill>
                <a:latin typeface="+mj-lt"/>
                <a:ea typeface="+mn-ea"/>
                <a:cs typeface="+mn-cs"/>
              </a:defRPr>
            </a:lvl4pPr>
            <a:lvl5pPr marL="0" indent="0">
              <a:buFontTx/>
              <a:buNone/>
              <a:defRPr lang="en-US" sz="2000" kern="1200" dirty="0" smtClean="0">
                <a:solidFill>
                  <a:srgbClr val="6DB344"/>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635905385"/>
      </p:ext>
    </p:extLst>
  </p:cSld>
  <p:clrMapOvr>
    <a:masterClrMapping/>
  </p:clrMapOvr>
  <p:transition>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sp>
        <p:nvSpPr>
          <p:cNvPr id="31" name="Rectangle 30"/>
          <p:cNvSpPr/>
          <p:nvPr userDrawn="1"/>
        </p:nvSpPr>
        <p:spPr>
          <a:xfrm>
            <a:off x="289812" y="3022910"/>
            <a:ext cx="11592393" cy="172055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47" tIns="45677" rIns="91347" bIns="45677" rtlCol="0" anchor="ctr"/>
          <a:lstStyle/>
          <a:p>
            <a:pPr algn="ctr" defTabSz="913468"/>
            <a:endParaRPr lang="en-US" sz="1867">
              <a:solidFill>
                <a:srgbClr val="FFFFFF"/>
              </a:solidFill>
            </a:endParaRPr>
          </a:p>
        </p:txBody>
      </p:sp>
      <p:sp>
        <p:nvSpPr>
          <p:cNvPr id="2" name="Title 1"/>
          <p:cNvSpPr>
            <a:spLocks noGrp="1"/>
          </p:cNvSpPr>
          <p:nvPr>
            <p:ph type="ctrTitle" hasCustomPrompt="1"/>
          </p:nvPr>
        </p:nvSpPr>
        <p:spPr>
          <a:xfrm>
            <a:off x="295198" y="1774557"/>
            <a:ext cx="10816167" cy="2407043"/>
          </a:xfrm>
        </p:spPr>
        <p:txBody>
          <a:bodyPr/>
          <a:lstStyle>
            <a:lvl1pPr algn="l" defTabSz="913468" rtl="0" eaLnBrk="1" latinLnBrk="0" hangingPunct="1">
              <a:lnSpc>
                <a:spcPct val="80000"/>
              </a:lnSpc>
              <a:spcBef>
                <a:spcPct val="0"/>
              </a:spcBef>
              <a:buNone/>
              <a:defRPr lang="en-US" sz="5467" b="0" kern="1200" spc="0" baseline="0" dirty="0">
                <a:solidFill>
                  <a:schemeClr val="bg1"/>
                </a:soli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337739299"/>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A62BE20C-AD87-4D95-83F5-81B1F0FC4C1A}" type="datetimeFigureOut">
              <a:rPr lang="uk-UA" smtClean="0"/>
              <a:t>29.05.2015</a:t>
            </a:fld>
            <a:endParaRPr lang="uk-UA"/>
          </a:p>
        </p:txBody>
      </p:sp>
      <p:sp>
        <p:nvSpPr>
          <p:cNvPr id="4" name="Нижний колонтитул 3"/>
          <p:cNvSpPr>
            <a:spLocks noGrp="1"/>
          </p:cNvSpPr>
          <p:nvPr>
            <p:ph type="ftr" sz="quarter" idx="11"/>
          </p:nvPr>
        </p:nvSpPr>
        <p:spPr>
          <a:xfrm>
            <a:off x="4038600" y="6356350"/>
            <a:ext cx="4114800" cy="365125"/>
          </a:xfrm>
          <a:prstGeom prst="rect">
            <a:avLst/>
          </a:prstGeom>
        </p:spPr>
        <p:txBody>
          <a:bodyPr/>
          <a:lstStyle/>
          <a:p>
            <a:endParaRPr lang="uk-UA"/>
          </a:p>
        </p:txBody>
      </p:sp>
      <p:sp>
        <p:nvSpPr>
          <p:cNvPr id="5" name="Номер слайда 4"/>
          <p:cNvSpPr>
            <a:spLocks noGrp="1"/>
          </p:cNvSpPr>
          <p:nvPr>
            <p:ph type="sldNum" sz="quarter" idx="12"/>
          </p:nvPr>
        </p:nvSpPr>
        <p:spPr>
          <a:xfrm>
            <a:off x="8610600" y="6356350"/>
            <a:ext cx="2743200" cy="365125"/>
          </a:xfrm>
          <a:prstGeom prst="rect">
            <a:avLst/>
          </a:prstGeom>
        </p:spPr>
        <p:txBody>
          <a:bodyPr/>
          <a:lstStyle/>
          <a:p>
            <a:fld id="{8945013B-CB20-46BA-81B9-E3883D3CD054}" type="slidenum">
              <a:rPr lang="uk-UA" smtClean="0"/>
              <a:t>‹#›</a:t>
            </a:fld>
            <a:endParaRPr lang="uk-UA"/>
          </a:p>
        </p:txBody>
      </p:sp>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292413" y="0"/>
            <a:ext cx="8899585" cy="6858000"/>
          </a:xfrm>
          <a:prstGeom prst="rect">
            <a:avLst/>
          </a:prstGeom>
        </p:spPr>
      </p:pic>
    </p:spTree>
    <p:extLst>
      <p:ext uri="{BB962C8B-B14F-4D97-AF65-F5344CB8AC3E}">
        <p14:creationId xmlns:p14="http://schemas.microsoft.com/office/powerpoint/2010/main" val="11551345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283" y="432215"/>
            <a:ext cx="11441231" cy="838200"/>
          </a:xfrm>
        </p:spPr>
        <p:txBody>
          <a:bodyPr/>
          <a:lstStyle>
            <a:lvl1pPr algn="l" defTabSz="913468" rtl="0" eaLnBrk="1" latinLnBrk="0" hangingPunct="1">
              <a:lnSpc>
                <a:spcPct val="80000"/>
              </a:lnSpc>
              <a:spcBef>
                <a:spcPct val="0"/>
              </a:spcBef>
              <a:buNone/>
              <a:defRPr lang="en-US" sz="3600" b="0" kern="1200" spc="0" baseline="0" dirty="0">
                <a:solidFill>
                  <a:schemeClr val="bg1"/>
                </a:soli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10984" y="1344168"/>
            <a:ext cx="11427883" cy="4965192"/>
          </a:xfrm>
        </p:spPr>
        <p:txBody>
          <a:bodyPr>
            <a:noAutofit/>
          </a:bodyPr>
          <a:lstStyle>
            <a:lvl1pPr>
              <a:lnSpc>
                <a:spcPct val="95000"/>
              </a:lnSpc>
              <a:spcBef>
                <a:spcPts val="1480"/>
              </a:spcBef>
              <a:buClr>
                <a:srgbClr val="96CA4B"/>
              </a:buClr>
              <a:tabLst/>
              <a:defRPr sz="2267">
                <a:solidFill>
                  <a:schemeClr val="bg1"/>
                </a:solidFill>
                <a:latin typeface="+mj-lt"/>
              </a:defRPr>
            </a:lvl1pPr>
            <a:lvl2pPr>
              <a:lnSpc>
                <a:spcPct val="95000"/>
              </a:lnSpc>
              <a:spcBef>
                <a:spcPts val="60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43606042"/>
      </p:ext>
    </p:extLst>
  </p:cSld>
  <p:clrMapOvr>
    <a:masterClrMapping/>
  </p:clrMapOvr>
  <p:transition>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273" y="432215"/>
            <a:ext cx="11451815" cy="838200"/>
          </a:xfrm>
        </p:spPr>
        <p:txBody>
          <a:bodyPr/>
          <a:lstStyle>
            <a:lvl1pPr algn="l" defTabSz="913468" rtl="0" eaLnBrk="1" latinLnBrk="0" hangingPunct="1">
              <a:lnSpc>
                <a:spcPct val="80000"/>
              </a:lnSpc>
              <a:spcBef>
                <a:spcPct val="0"/>
              </a:spcBef>
              <a:buNone/>
              <a:defRPr lang="en-US" sz="3600" b="0" kern="1200" spc="0" baseline="0" dirty="0">
                <a:solidFill>
                  <a:schemeClr val="bg1"/>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6340713"/>
      </p:ext>
    </p:extLst>
  </p:cSld>
  <p:clrMapOvr>
    <a:masterClrMapping/>
  </p:clrMapOvr>
  <p:transition>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sp>
        <p:nvSpPr>
          <p:cNvPr id="20" name="Rectangle 19"/>
          <p:cNvSpPr>
            <a:spLocks noChangeArrowheads="1"/>
          </p:cNvSpPr>
          <p:nvPr userDrawn="1"/>
        </p:nvSpPr>
        <p:spPr bwMode="black">
          <a:xfrm>
            <a:off x="5362757" y="3708612"/>
            <a:ext cx="116647" cy="441827"/>
          </a:xfrm>
          <a:prstGeom prst="rect">
            <a:avLst/>
          </a:prstGeom>
          <a:solidFill>
            <a:schemeClr val="bg1"/>
          </a:solidFill>
          <a:ln w="9525">
            <a:noFill/>
            <a:miter lim="800000"/>
            <a:headEnd/>
            <a:tailEnd/>
          </a:ln>
        </p:spPr>
        <p:txBody>
          <a:bodyPr lIns="91347" tIns="45677" rIns="91347" bIns="45677"/>
          <a:lstStyle/>
          <a:p>
            <a:pPr defTabSz="913468"/>
            <a:endParaRPr lang="en-US" sz="1867">
              <a:solidFill>
                <a:srgbClr val="0096D6"/>
              </a:solidFill>
            </a:endParaRPr>
          </a:p>
        </p:txBody>
      </p:sp>
      <p:sp>
        <p:nvSpPr>
          <p:cNvPr id="21" name="Freeform 20"/>
          <p:cNvSpPr>
            <a:spLocks/>
          </p:cNvSpPr>
          <p:nvPr userDrawn="1"/>
        </p:nvSpPr>
        <p:spPr bwMode="black">
          <a:xfrm>
            <a:off x="6042298" y="3697621"/>
            <a:ext cx="337729"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347" tIns="45677" rIns="91347" bIns="45677"/>
          <a:lstStyle/>
          <a:p>
            <a:pPr defTabSz="913468"/>
            <a:endParaRPr lang="en-US" sz="1867">
              <a:solidFill>
                <a:srgbClr val="0096D6"/>
              </a:solidFill>
            </a:endParaRPr>
          </a:p>
        </p:txBody>
      </p:sp>
      <p:sp>
        <p:nvSpPr>
          <p:cNvPr id="22" name="Freeform 21"/>
          <p:cNvSpPr>
            <a:spLocks/>
          </p:cNvSpPr>
          <p:nvPr userDrawn="1"/>
        </p:nvSpPr>
        <p:spPr bwMode="black">
          <a:xfrm>
            <a:off x="4874482" y="3697621"/>
            <a:ext cx="337729"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347" tIns="45677" rIns="91347" bIns="45677"/>
          <a:lstStyle/>
          <a:p>
            <a:pPr defTabSz="913468"/>
            <a:endParaRPr lang="en-US" sz="1867">
              <a:solidFill>
                <a:srgbClr val="0096D6"/>
              </a:solidFill>
            </a:endParaRPr>
          </a:p>
        </p:txBody>
      </p:sp>
      <p:sp>
        <p:nvSpPr>
          <p:cNvPr id="23" name="Freeform 22"/>
          <p:cNvSpPr>
            <a:spLocks noEditPoints="1"/>
          </p:cNvSpPr>
          <p:nvPr userDrawn="1"/>
        </p:nvSpPr>
        <p:spPr bwMode="black">
          <a:xfrm>
            <a:off x="6502087" y="3697621"/>
            <a:ext cx="463871"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347" tIns="45677" rIns="91347" bIns="45677"/>
          <a:lstStyle/>
          <a:p>
            <a:pPr defTabSz="913468"/>
            <a:endParaRPr lang="en-US" sz="1867">
              <a:solidFill>
                <a:srgbClr val="0096D6"/>
              </a:solidFill>
            </a:endParaRPr>
          </a:p>
        </p:txBody>
      </p:sp>
      <p:sp>
        <p:nvSpPr>
          <p:cNvPr id="24" name="Freeform 23"/>
          <p:cNvSpPr>
            <a:spLocks/>
          </p:cNvSpPr>
          <p:nvPr userDrawn="1"/>
        </p:nvSpPr>
        <p:spPr bwMode="black">
          <a:xfrm>
            <a:off x="5629968" y="3697621"/>
            <a:ext cx="302465"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347" tIns="45677" rIns="91347" bIns="45677"/>
          <a:lstStyle/>
          <a:p>
            <a:pPr defTabSz="913468"/>
            <a:endParaRPr lang="en-US" sz="1867">
              <a:solidFill>
                <a:srgbClr val="0096D6"/>
              </a:solidFill>
            </a:endParaRPr>
          </a:p>
        </p:txBody>
      </p:sp>
      <p:sp>
        <p:nvSpPr>
          <p:cNvPr id="25" name="Freeform 24"/>
          <p:cNvSpPr>
            <a:spLocks/>
          </p:cNvSpPr>
          <p:nvPr userDrawn="1"/>
        </p:nvSpPr>
        <p:spPr bwMode="black">
          <a:xfrm>
            <a:off x="4642539" y="3082440"/>
            <a:ext cx="109864"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347" tIns="45677" rIns="91347" bIns="45677"/>
          <a:lstStyle/>
          <a:p>
            <a:pPr defTabSz="913468"/>
            <a:endParaRPr lang="en-US" sz="1867">
              <a:solidFill>
                <a:srgbClr val="0096D6"/>
              </a:solidFill>
            </a:endParaRPr>
          </a:p>
        </p:txBody>
      </p:sp>
      <p:sp>
        <p:nvSpPr>
          <p:cNvPr id="26" name="Freeform 25"/>
          <p:cNvSpPr>
            <a:spLocks/>
          </p:cNvSpPr>
          <p:nvPr userDrawn="1"/>
        </p:nvSpPr>
        <p:spPr bwMode="black">
          <a:xfrm>
            <a:off x="4950428" y="2930205"/>
            <a:ext cx="109864"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347" tIns="45677" rIns="91347" bIns="45677"/>
          <a:lstStyle/>
          <a:p>
            <a:pPr defTabSz="913468"/>
            <a:endParaRPr lang="en-US" sz="1867">
              <a:solidFill>
                <a:srgbClr val="0096D6"/>
              </a:solidFill>
            </a:endParaRPr>
          </a:p>
        </p:txBody>
      </p:sp>
      <p:sp>
        <p:nvSpPr>
          <p:cNvPr id="27" name="Freeform 26"/>
          <p:cNvSpPr>
            <a:spLocks/>
          </p:cNvSpPr>
          <p:nvPr userDrawn="1"/>
        </p:nvSpPr>
        <p:spPr bwMode="black">
          <a:xfrm>
            <a:off x="5252899" y="2720850"/>
            <a:ext cx="109864"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347" tIns="45677" rIns="91347" bIns="45677"/>
          <a:lstStyle/>
          <a:p>
            <a:pPr defTabSz="913468"/>
            <a:endParaRPr lang="en-US" sz="1867">
              <a:solidFill>
                <a:srgbClr val="0096D6"/>
              </a:solidFill>
            </a:endParaRPr>
          </a:p>
        </p:txBody>
      </p:sp>
      <p:sp>
        <p:nvSpPr>
          <p:cNvPr id="28" name="Freeform 27"/>
          <p:cNvSpPr>
            <a:spLocks/>
          </p:cNvSpPr>
          <p:nvPr userDrawn="1"/>
        </p:nvSpPr>
        <p:spPr bwMode="black">
          <a:xfrm>
            <a:off x="5560788" y="2930183"/>
            <a:ext cx="109864"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347" tIns="45677" rIns="91347" bIns="45677"/>
          <a:lstStyle/>
          <a:p>
            <a:pPr defTabSz="913468"/>
            <a:endParaRPr lang="en-US" sz="1867">
              <a:solidFill>
                <a:srgbClr val="0096D6"/>
              </a:solidFill>
            </a:endParaRPr>
          </a:p>
        </p:txBody>
      </p:sp>
      <p:sp>
        <p:nvSpPr>
          <p:cNvPr id="29" name="Freeform 28"/>
          <p:cNvSpPr>
            <a:spLocks/>
          </p:cNvSpPr>
          <p:nvPr userDrawn="1"/>
        </p:nvSpPr>
        <p:spPr bwMode="black">
          <a:xfrm>
            <a:off x="5861893" y="3082462"/>
            <a:ext cx="116647"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347" tIns="45677" rIns="91347" bIns="45677"/>
          <a:lstStyle/>
          <a:p>
            <a:pPr defTabSz="913468"/>
            <a:endParaRPr lang="en-US" sz="1867">
              <a:solidFill>
                <a:srgbClr val="0096D6"/>
              </a:solidFill>
            </a:endParaRPr>
          </a:p>
        </p:txBody>
      </p:sp>
      <p:sp>
        <p:nvSpPr>
          <p:cNvPr id="30" name="Freeform 29"/>
          <p:cNvSpPr>
            <a:spLocks/>
          </p:cNvSpPr>
          <p:nvPr userDrawn="1"/>
        </p:nvSpPr>
        <p:spPr bwMode="black">
          <a:xfrm>
            <a:off x="6169795" y="2930197"/>
            <a:ext cx="111220"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347" tIns="45677" rIns="91347" bIns="45677"/>
          <a:lstStyle/>
          <a:p>
            <a:pPr defTabSz="913468"/>
            <a:endParaRPr lang="en-US" sz="1867">
              <a:solidFill>
                <a:srgbClr val="0096D6"/>
              </a:solidFill>
            </a:endParaRPr>
          </a:p>
        </p:txBody>
      </p:sp>
      <p:sp>
        <p:nvSpPr>
          <p:cNvPr id="31" name="Freeform 30"/>
          <p:cNvSpPr>
            <a:spLocks/>
          </p:cNvSpPr>
          <p:nvPr userDrawn="1"/>
        </p:nvSpPr>
        <p:spPr bwMode="black">
          <a:xfrm>
            <a:off x="6477686" y="2720845"/>
            <a:ext cx="111220" cy="69876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347" tIns="45677" rIns="91347" bIns="45677"/>
          <a:lstStyle/>
          <a:p>
            <a:pPr defTabSz="913468"/>
            <a:endParaRPr lang="en-US" sz="1867">
              <a:solidFill>
                <a:srgbClr val="0096D6"/>
              </a:solidFill>
            </a:endParaRPr>
          </a:p>
        </p:txBody>
      </p:sp>
      <p:sp>
        <p:nvSpPr>
          <p:cNvPr id="32" name="Freeform 31"/>
          <p:cNvSpPr>
            <a:spLocks/>
          </p:cNvSpPr>
          <p:nvPr userDrawn="1"/>
        </p:nvSpPr>
        <p:spPr bwMode="black">
          <a:xfrm>
            <a:off x="6780150" y="2930197"/>
            <a:ext cx="111220" cy="37929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347" tIns="45677" rIns="91347" bIns="45677"/>
          <a:lstStyle/>
          <a:p>
            <a:pPr defTabSz="913468"/>
            <a:endParaRPr lang="en-US" sz="1867">
              <a:solidFill>
                <a:srgbClr val="0096D6"/>
              </a:solidFill>
            </a:endParaRPr>
          </a:p>
        </p:txBody>
      </p:sp>
      <p:sp>
        <p:nvSpPr>
          <p:cNvPr id="33" name="Freeform 32"/>
          <p:cNvSpPr>
            <a:spLocks/>
          </p:cNvSpPr>
          <p:nvPr userDrawn="1"/>
        </p:nvSpPr>
        <p:spPr bwMode="black">
          <a:xfrm>
            <a:off x="7088041" y="3082462"/>
            <a:ext cx="111220"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347" tIns="45677" rIns="91347" bIns="45677"/>
          <a:lstStyle/>
          <a:p>
            <a:pPr defTabSz="913468"/>
            <a:endParaRPr lang="en-US" sz="1867">
              <a:solidFill>
                <a:srgbClr val="0096D6"/>
              </a:solidFill>
            </a:endParaRPr>
          </a:p>
        </p:txBody>
      </p:sp>
    </p:spTree>
    <p:extLst>
      <p:ext uri="{BB962C8B-B14F-4D97-AF65-F5344CB8AC3E}">
        <p14:creationId xmlns:p14="http://schemas.microsoft.com/office/powerpoint/2010/main" val="9152561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700"/>
                                        <p:tgtEl>
                                          <p:spTgt spid="2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700"/>
                                        <p:tgtEl>
                                          <p:spTgt spid="2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00"/>
                                        <p:tgtEl>
                                          <p:spTgt spid="2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700"/>
                                        <p:tgtEl>
                                          <p:spTgt spid="2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700"/>
                                        <p:tgtEl>
                                          <p:spTgt spid="3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700"/>
                                        <p:tgtEl>
                                          <p:spTgt spid="31"/>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700"/>
                                        <p:tgtEl>
                                          <p:spTgt spid="32"/>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700"/>
                                        <p:tgtEl>
                                          <p:spTgt spid="33"/>
                                        </p:tgtEl>
                                      </p:cBhvr>
                                    </p:animEffect>
                                  </p:childTnLst>
                                </p:cTn>
                              </p:par>
                              <p:par>
                                <p:cTn id="32" presetID="42" presetClass="path" presetSubtype="0" accel="50000" decel="50000" fill="hold" grpId="0" nodeType="withEffect">
                                  <p:stCondLst>
                                    <p:cond delay="0"/>
                                  </p:stCondLst>
                                  <p:childTnLst>
                                    <p:animMotion origin="layout" path="M -4.72222E-6 3.7037E-7 L -4.72222E-6 0.09143 " pathEditMode="relative" rAng="0" ptsTypes="AA">
                                      <p:cBhvr>
                                        <p:cTn id="33" dur="700" spd="-100000" fill="hold"/>
                                        <p:tgtEl>
                                          <p:spTgt spid="25"/>
                                        </p:tgtEl>
                                        <p:attrNameLst>
                                          <p:attrName>ppt_x</p:attrName>
                                          <p:attrName>ppt_y</p:attrName>
                                        </p:attrNameLst>
                                      </p:cBhvr>
                                      <p:rCtr x="0" y="46"/>
                                    </p:animMotion>
                                  </p:childTnLst>
                                </p:cTn>
                              </p:par>
                              <p:par>
                                <p:cTn id="34" presetID="42" presetClass="path" presetSubtype="0" accel="50000" decel="50000" fill="hold" grpId="0" nodeType="withEffect">
                                  <p:stCondLst>
                                    <p:cond delay="0"/>
                                  </p:stCondLst>
                                  <p:childTnLst>
                                    <p:animMotion origin="layout" path="M 5E-6 3.7037E-6 L 5E-6 0.11157 " pathEditMode="relative" rAng="0" ptsTypes="AA">
                                      <p:cBhvr>
                                        <p:cTn id="35" dur="700" spd="-100000" fill="hold"/>
                                        <p:tgtEl>
                                          <p:spTgt spid="27"/>
                                        </p:tgtEl>
                                        <p:attrNameLst>
                                          <p:attrName>ppt_x</p:attrName>
                                          <p:attrName>ppt_y</p:attrName>
                                        </p:attrNameLst>
                                      </p:cBhvr>
                                      <p:rCtr x="0" y="56"/>
                                    </p:animMotion>
                                  </p:childTnLst>
                                </p:cTn>
                              </p:par>
                              <p:par>
                                <p:cTn id="36" presetID="42" presetClass="path" presetSubtype="0" accel="50000" decel="50000" fill="hold" grpId="0" nodeType="withEffect">
                                  <p:stCondLst>
                                    <p:cond delay="0"/>
                                  </p:stCondLst>
                                  <p:childTnLst>
                                    <p:animMotion origin="layout" path="M 4.72222E-6 4.81481E-6 L 4.72222E-6 0.09143 " pathEditMode="relative" rAng="0" ptsTypes="AA">
                                      <p:cBhvr>
                                        <p:cTn id="37" dur="700" spd="-100000" fill="hold"/>
                                        <p:tgtEl>
                                          <p:spTgt spid="2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2.77778E-6 3.7037E-6 L -2.77778E-6 0.11157 " pathEditMode="relative" rAng="0" ptsTypes="AA">
                                      <p:cBhvr>
                                        <p:cTn id="39" dur="700" spd="-100000" fill="hold"/>
                                        <p:tgtEl>
                                          <p:spTgt spid="3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5.55556E-7 4.81481E-6 L 5.55556E-7 0.09143 " pathEditMode="relative" rAng="0" ptsTypes="AA">
                                      <p:cBhvr>
                                        <p:cTn id="41" dur="700" spd="-100000" fill="hold"/>
                                        <p:tgtEl>
                                          <p:spTgt spid="33"/>
                                        </p:tgtEl>
                                        <p:attrNameLst>
                                          <p:attrName>ppt_x</p:attrName>
                                          <p:attrName>ppt_y</p:attrName>
                                        </p:attrNameLst>
                                      </p:cBhvr>
                                      <p:rCtr x="0" y="46"/>
                                    </p:animMotion>
                                  </p:childTnLst>
                                </p:cTn>
                              </p:par>
                              <p:par>
                                <p:cTn id="42" presetID="64" presetClass="path" presetSubtype="0" accel="50000" decel="50000" fill="hold" grpId="0" nodeType="withEffect">
                                  <p:stCondLst>
                                    <p:cond delay="0"/>
                                  </p:stCondLst>
                                  <p:childTnLst>
                                    <p:animMotion origin="layout" path="M 4.72222E-6 3.33333E-6 L 4.72222E-6 -0.10764 " pathEditMode="relative" rAng="0" ptsTypes="AA">
                                      <p:cBhvr>
                                        <p:cTn id="43" dur="700" spd="-100000" fill="hold"/>
                                        <p:tgtEl>
                                          <p:spTgt spid="26"/>
                                        </p:tgtEl>
                                        <p:attrNameLst>
                                          <p:attrName>ppt_x</p:attrName>
                                          <p:attrName>ppt_y</p:attrName>
                                        </p:attrNameLst>
                                      </p:cBhvr>
                                      <p:rCtr x="0" y="-54"/>
                                    </p:animMotion>
                                  </p:childTnLst>
                                </p:cTn>
                              </p:par>
                              <p:par>
                                <p:cTn id="44" presetID="64" presetClass="path" presetSubtype="0" accel="50000" decel="50000" fill="hold" grpId="0" nodeType="withEffect">
                                  <p:stCondLst>
                                    <p:cond delay="0"/>
                                  </p:stCondLst>
                                  <p:childTnLst>
                                    <p:animMotion origin="layout" path="M 4.44444E-6 3.33333E-6 L 4.44444E-6 -0.10764 " pathEditMode="relative" rAng="0" ptsTypes="AA">
                                      <p:cBhvr>
                                        <p:cTn id="45" dur="700" spd="-100000" fill="hold"/>
                                        <p:tgtEl>
                                          <p:spTgt spid="28"/>
                                        </p:tgtEl>
                                        <p:attrNameLst>
                                          <p:attrName>ppt_x</p:attrName>
                                          <p:attrName>ppt_y</p:attrName>
                                        </p:attrNameLst>
                                      </p:cBhvr>
                                      <p:rCtr x="0" y="-54"/>
                                    </p:animMotion>
                                  </p:childTnLst>
                                </p:cTn>
                              </p:par>
                              <p:par>
                                <p:cTn id="46" presetID="64" presetClass="path" presetSubtype="0" accel="50000" decel="50000" fill="hold" grpId="0" nodeType="withEffect">
                                  <p:stCondLst>
                                    <p:cond delay="0"/>
                                  </p:stCondLst>
                                  <p:childTnLst>
                                    <p:animMotion origin="layout" path="M -2.22222E-6 3.33333E-6 L -2.22222E-6 -0.10764 " pathEditMode="relative" rAng="0" ptsTypes="AA">
                                      <p:cBhvr>
                                        <p:cTn id="47" dur="700" spd="-100000" fill="hold"/>
                                        <p:tgtEl>
                                          <p:spTgt spid="3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1.11111E-6 3.33333E-6 L 1.11111E-6 -0.10764 " pathEditMode="relative" rAng="0" ptsTypes="AA">
                                      <p:cBhvr>
                                        <p:cTn id="49" dur="700" spd="-100000" fill="hold"/>
                                        <p:tgtEl>
                                          <p:spTgt spid="32"/>
                                        </p:tgtEl>
                                        <p:attrNameLst>
                                          <p:attrName>ppt_x</p:attrName>
                                          <p:attrName>ppt_y</p:attrName>
                                        </p:attrNameLst>
                                      </p:cBhvr>
                                      <p:rCtr x="0" y="-54"/>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Slide-static gradient">
    <p:spTree>
      <p:nvGrpSpPr>
        <p:cNvPr id="1" name=""/>
        <p:cNvGrpSpPr/>
        <p:nvPr/>
      </p:nvGrpSpPr>
      <p:grpSpPr>
        <a:xfrm>
          <a:off x="0" y="0"/>
          <a:ext cx="0" cy="0"/>
          <a:chOff x="0" y="0"/>
          <a:chExt cx="0" cy="0"/>
        </a:xfrm>
      </p:grpSpPr>
      <p:pic>
        <p:nvPicPr>
          <p:cNvPr id="21"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949" y="535"/>
            <a:ext cx="12190120" cy="685694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12695" y="529886"/>
            <a:ext cx="840189" cy="443983"/>
            <a:chOff x="1096308" y="807500"/>
            <a:chExt cx="1260282" cy="665976"/>
          </a:xfrm>
          <a:gradFill flip="none" rotWithShape="1">
            <a:gsLst>
              <a:gs pos="0">
                <a:schemeClr val="accent6">
                  <a:lumMod val="25000"/>
                </a:schemeClr>
              </a:gs>
              <a:gs pos="100000">
                <a:schemeClr val="tx1"/>
              </a:gs>
            </a:gsLst>
            <a:lin ang="2700000" scaled="1"/>
            <a:tileRect/>
          </a:gradFill>
          <a:effectLst>
            <a:outerShdw blurRad="165100" algn="ctr" rotWithShape="0">
              <a:schemeClr val="bg1"/>
            </a:outerShdw>
          </a:effectLst>
        </p:grpSpPr>
        <p:sp>
          <p:nvSpPr>
            <p:cNvPr id="25" name="Rectangle 7"/>
            <p:cNvSpPr>
              <a:spLocks noChangeArrowheads="1"/>
            </p:cNvSpPr>
            <p:nvPr userDrawn="1"/>
          </p:nvSpPr>
          <p:spPr bwMode="invGray">
            <a:xfrm>
              <a:off x="1450849" y="1249176"/>
              <a:ext cx="58167" cy="218761"/>
            </a:xfrm>
            <a:prstGeom prst="rect">
              <a:avLst/>
            </a:prstGeom>
            <a:grpFill/>
            <a:ln w="9525">
              <a:noFill/>
              <a:miter lim="800000"/>
              <a:headEnd/>
              <a:tailEnd/>
            </a:ln>
          </p:spPr>
          <p:txBody>
            <a:bodyPr/>
            <a:lstStyle/>
            <a:p>
              <a:pPr algn="ctr" defTabSz="913308" eaLnBrk="0" fontAlgn="base" hangingPunct="0">
                <a:lnSpc>
                  <a:spcPct val="90000"/>
                </a:lnSpc>
                <a:spcBef>
                  <a:spcPct val="0"/>
                </a:spcBef>
                <a:spcAft>
                  <a:spcPct val="0"/>
                </a:spcAft>
                <a:defRPr/>
              </a:pPr>
              <a:endParaRPr lang="en-US" sz="1867" dirty="0" smtClean="0">
                <a:solidFill>
                  <a:srgbClr val="FFFFFF"/>
                </a:solidFill>
              </a:endParaRPr>
            </a:p>
          </p:txBody>
        </p:sp>
        <p:sp>
          <p:nvSpPr>
            <p:cNvPr id="26" name="Freeform 8"/>
            <p:cNvSpPr>
              <a:spLocks/>
            </p:cNvSpPr>
            <p:nvPr userDrawn="1"/>
          </p:nvSpPr>
          <p:spPr bwMode="invGray">
            <a:xfrm>
              <a:off x="1786001" y="1243638"/>
              <a:ext cx="166191" cy="229838"/>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ctr" defTabSz="913308" eaLnBrk="0" fontAlgn="base" hangingPunct="0">
                <a:lnSpc>
                  <a:spcPct val="90000"/>
                </a:lnSpc>
                <a:spcBef>
                  <a:spcPct val="0"/>
                </a:spcBef>
                <a:spcAft>
                  <a:spcPct val="0"/>
                </a:spcAft>
                <a:defRPr/>
              </a:pPr>
              <a:endParaRPr lang="en-US" sz="1867" dirty="0" smtClean="0">
                <a:solidFill>
                  <a:srgbClr val="FFFFFF"/>
                </a:solidFill>
              </a:endParaRPr>
            </a:p>
          </p:txBody>
        </p:sp>
        <p:sp>
          <p:nvSpPr>
            <p:cNvPr id="27" name="Freeform 9"/>
            <p:cNvSpPr>
              <a:spLocks/>
            </p:cNvSpPr>
            <p:nvPr userDrawn="1"/>
          </p:nvSpPr>
          <p:spPr bwMode="invGray">
            <a:xfrm>
              <a:off x="1211257" y="1243638"/>
              <a:ext cx="166191" cy="229838"/>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ctr" defTabSz="913308" eaLnBrk="0" fontAlgn="base" hangingPunct="0">
                <a:lnSpc>
                  <a:spcPct val="90000"/>
                </a:lnSpc>
                <a:spcBef>
                  <a:spcPct val="0"/>
                </a:spcBef>
                <a:spcAft>
                  <a:spcPct val="0"/>
                </a:spcAft>
                <a:defRPr/>
              </a:pPr>
              <a:endParaRPr lang="en-US" sz="1867" dirty="0" smtClean="0">
                <a:solidFill>
                  <a:srgbClr val="FFFFFF"/>
                </a:solidFill>
              </a:endParaRPr>
            </a:p>
          </p:txBody>
        </p:sp>
        <p:sp>
          <p:nvSpPr>
            <p:cNvPr id="28" name="Freeform 10"/>
            <p:cNvSpPr>
              <a:spLocks noEditPoints="1"/>
            </p:cNvSpPr>
            <p:nvPr userDrawn="1"/>
          </p:nvSpPr>
          <p:spPr bwMode="invGray">
            <a:xfrm>
              <a:off x="2013129" y="1243638"/>
              <a:ext cx="228513" cy="229838"/>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ctr" defTabSz="913308" eaLnBrk="0" fontAlgn="base" hangingPunct="0">
                <a:lnSpc>
                  <a:spcPct val="90000"/>
                </a:lnSpc>
                <a:spcBef>
                  <a:spcPct val="0"/>
                </a:spcBef>
                <a:spcAft>
                  <a:spcPct val="0"/>
                </a:spcAft>
                <a:defRPr/>
              </a:pPr>
              <a:endParaRPr lang="en-US" sz="1867" dirty="0" smtClean="0">
                <a:solidFill>
                  <a:srgbClr val="FFFFFF"/>
                </a:solidFill>
              </a:endParaRPr>
            </a:p>
          </p:txBody>
        </p:sp>
        <p:sp>
          <p:nvSpPr>
            <p:cNvPr id="29" name="Freeform 11"/>
            <p:cNvSpPr>
              <a:spLocks/>
            </p:cNvSpPr>
            <p:nvPr userDrawn="1"/>
          </p:nvSpPr>
          <p:spPr bwMode="invGray">
            <a:xfrm>
              <a:off x="1582417" y="1243638"/>
              <a:ext cx="149572" cy="229838"/>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ctr" defTabSz="913308" eaLnBrk="0" fontAlgn="base" hangingPunct="0">
                <a:lnSpc>
                  <a:spcPct val="90000"/>
                </a:lnSpc>
                <a:spcBef>
                  <a:spcPct val="0"/>
                </a:spcBef>
                <a:spcAft>
                  <a:spcPct val="0"/>
                </a:spcAft>
                <a:defRPr/>
              </a:pPr>
              <a:endParaRPr lang="en-US" sz="1867" dirty="0" smtClean="0">
                <a:solidFill>
                  <a:srgbClr val="FFFFFF"/>
                </a:solidFill>
              </a:endParaRPr>
            </a:p>
          </p:txBody>
        </p:sp>
        <p:sp>
          <p:nvSpPr>
            <p:cNvPr id="30" name="Freeform 12"/>
            <p:cNvSpPr>
              <a:spLocks/>
            </p:cNvSpPr>
            <p:nvPr userDrawn="1"/>
          </p:nvSpPr>
          <p:spPr bwMode="invGray">
            <a:xfrm>
              <a:off x="1096308" y="986109"/>
              <a:ext cx="54012" cy="112150"/>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ctr" defTabSz="913308" eaLnBrk="0" fontAlgn="base" hangingPunct="0">
                <a:lnSpc>
                  <a:spcPct val="90000"/>
                </a:lnSpc>
                <a:spcBef>
                  <a:spcPct val="0"/>
                </a:spcBef>
                <a:spcAft>
                  <a:spcPct val="0"/>
                </a:spcAft>
                <a:defRPr/>
              </a:pPr>
              <a:endParaRPr lang="en-US" sz="1867" dirty="0" smtClean="0">
                <a:solidFill>
                  <a:srgbClr val="FFFFFF"/>
                </a:solidFill>
              </a:endParaRPr>
            </a:p>
          </p:txBody>
        </p:sp>
        <p:sp>
          <p:nvSpPr>
            <p:cNvPr id="31" name="Freeform 13"/>
            <p:cNvSpPr>
              <a:spLocks/>
            </p:cNvSpPr>
            <p:nvPr userDrawn="1"/>
          </p:nvSpPr>
          <p:spPr bwMode="invGray">
            <a:xfrm>
              <a:off x="1248650" y="909958"/>
              <a:ext cx="54012" cy="18830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ctr" defTabSz="913308" eaLnBrk="0" fontAlgn="base" hangingPunct="0">
                <a:lnSpc>
                  <a:spcPct val="90000"/>
                </a:lnSpc>
                <a:spcBef>
                  <a:spcPct val="0"/>
                </a:spcBef>
                <a:spcAft>
                  <a:spcPct val="0"/>
                </a:spcAft>
                <a:defRPr/>
              </a:pPr>
              <a:endParaRPr lang="en-US" sz="1867" dirty="0" smtClean="0">
                <a:solidFill>
                  <a:srgbClr val="FFFFFF"/>
                </a:solidFill>
              </a:endParaRPr>
            </a:p>
          </p:txBody>
        </p:sp>
        <p:sp>
          <p:nvSpPr>
            <p:cNvPr id="32" name="Freeform 14"/>
            <p:cNvSpPr>
              <a:spLocks/>
            </p:cNvSpPr>
            <p:nvPr userDrawn="1"/>
          </p:nvSpPr>
          <p:spPr bwMode="invGray">
            <a:xfrm>
              <a:off x="1396837" y="807500"/>
              <a:ext cx="54012" cy="34475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ctr" defTabSz="913308" eaLnBrk="0" fontAlgn="base" hangingPunct="0">
                <a:lnSpc>
                  <a:spcPct val="90000"/>
                </a:lnSpc>
                <a:spcBef>
                  <a:spcPct val="0"/>
                </a:spcBef>
                <a:spcAft>
                  <a:spcPct val="0"/>
                </a:spcAft>
                <a:defRPr/>
              </a:pPr>
              <a:endParaRPr lang="en-US" sz="1867" dirty="0" smtClean="0">
                <a:solidFill>
                  <a:srgbClr val="FFFFFF"/>
                </a:solidFill>
              </a:endParaRPr>
            </a:p>
          </p:txBody>
        </p:sp>
        <p:sp>
          <p:nvSpPr>
            <p:cNvPr id="33" name="Freeform 15"/>
            <p:cNvSpPr>
              <a:spLocks/>
            </p:cNvSpPr>
            <p:nvPr userDrawn="1"/>
          </p:nvSpPr>
          <p:spPr bwMode="invGray">
            <a:xfrm>
              <a:off x="1549179" y="909958"/>
              <a:ext cx="54012" cy="18830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ctr" defTabSz="913308" eaLnBrk="0" fontAlgn="base" hangingPunct="0">
                <a:lnSpc>
                  <a:spcPct val="90000"/>
                </a:lnSpc>
                <a:spcBef>
                  <a:spcPct val="0"/>
                </a:spcBef>
                <a:spcAft>
                  <a:spcPct val="0"/>
                </a:spcAft>
                <a:defRPr/>
              </a:pPr>
              <a:endParaRPr lang="en-US" sz="1867" dirty="0" smtClean="0">
                <a:solidFill>
                  <a:srgbClr val="FFFFFF"/>
                </a:solidFill>
              </a:endParaRPr>
            </a:p>
          </p:txBody>
        </p:sp>
        <p:sp>
          <p:nvSpPr>
            <p:cNvPr id="34" name="Freeform 16"/>
            <p:cNvSpPr>
              <a:spLocks/>
            </p:cNvSpPr>
            <p:nvPr userDrawn="1"/>
          </p:nvSpPr>
          <p:spPr bwMode="invGray">
            <a:xfrm>
              <a:off x="1697366" y="986109"/>
              <a:ext cx="58167" cy="112150"/>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ctr" defTabSz="913308" eaLnBrk="0" fontAlgn="base" hangingPunct="0">
                <a:lnSpc>
                  <a:spcPct val="90000"/>
                </a:lnSpc>
                <a:spcBef>
                  <a:spcPct val="0"/>
                </a:spcBef>
                <a:spcAft>
                  <a:spcPct val="0"/>
                </a:spcAft>
                <a:defRPr/>
              </a:pPr>
              <a:endParaRPr lang="en-US" sz="1867" dirty="0" smtClean="0">
                <a:solidFill>
                  <a:srgbClr val="FFFFFF"/>
                </a:solidFill>
              </a:endParaRPr>
            </a:p>
          </p:txBody>
        </p:sp>
        <p:sp>
          <p:nvSpPr>
            <p:cNvPr id="35" name="Freeform 17"/>
            <p:cNvSpPr>
              <a:spLocks/>
            </p:cNvSpPr>
            <p:nvPr userDrawn="1"/>
          </p:nvSpPr>
          <p:spPr bwMode="invGray">
            <a:xfrm>
              <a:off x="1849707" y="909958"/>
              <a:ext cx="54012" cy="18830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ctr" defTabSz="913308" eaLnBrk="0" fontAlgn="base" hangingPunct="0">
                <a:lnSpc>
                  <a:spcPct val="90000"/>
                </a:lnSpc>
                <a:spcBef>
                  <a:spcPct val="0"/>
                </a:spcBef>
                <a:spcAft>
                  <a:spcPct val="0"/>
                </a:spcAft>
                <a:defRPr/>
              </a:pPr>
              <a:endParaRPr lang="en-US" sz="1867" dirty="0" smtClean="0">
                <a:solidFill>
                  <a:srgbClr val="FFFFFF"/>
                </a:solidFill>
              </a:endParaRPr>
            </a:p>
          </p:txBody>
        </p:sp>
        <p:sp>
          <p:nvSpPr>
            <p:cNvPr id="36" name="Freeform 18"/>
            <p:cNvSpPr>
              <a:spLocks/>
            </p:cNvSpPr>
            <p:nvPr userDrawn="1"/>
          </p:nvSpPr>
          <p:spPr bwMode="invGray">
            <a:xfrm>
              <a:off x="2000664" y="807500"/>
              <a:ext cx="55397" cy="34475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ctr" defTabSz="913308" eaLnBrk="0" fontAlgn="base" hangingPunct="0">
                <a:lnSpc>
                  <a:spcPct val="90000"/>
                </a:lnSpc>
                <a:spcBef>
                  <a:spcPct val="0"/>
                </a:spcBef>
                <a:spcAft>
                  <a:spcPct val="0"/>
                </a:spcAft>
                <a:defRPr/>
              </a:pPr>
              <a:endParaRPr lang="en-US" sz="1867" dirty="0" smtClean="0">
                <a:solidFill>
                  <a:srgbClr val="FFFFFF"/>
                </a:solidFill>
              </a:endParaRPr>
            </a:p>
          </p:txBody>
        </p:sp>
        <p:sp>
          <p:nvSpPr>
            <p:cNvPr id="37" name="Freeform 19"/>
            <p:cNvSpPr>
              <a:spLocks/>
            </p:cNvSpPr>
            <p:nvPr userDrawn="1"/>
          </p:nvSpPr>
          <p:spPr bwMode="invGray">
            <a:xfrm>
              <a:off x="2150236" y="909958"/>
              <a:ext cx="54012" cy="18830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ctr" defTabSz="913308" eaLnBrk="0" fontAlgn="base" hangingPunct="0">
                <a:lnSpc>
                  <a:spcPct val="90000"/>
                </a:lnSpc>
                <a:spcBef>
                  <a:spcPct val="0"/>
                </a:spcBef>
                <a:spcAft>
                  <a:spcPct val="0"/>
                </a:spcAft>
                <a:defRPr/>
              </a:pPr>
              <a:endParaRPr lang="en-US" sz="1867" dirty="0" smtClean="0">
                <a:solidFill>
                  <a:srgbClr val="FFFFFF"/>
                </a:solidFill>
              </a:endParaRPr>
            </a:p>
          </p:txBody>
        </p:sp>
        <p:sp>
          <p:nvSpPr>
            <p:cNvPr id="38" name="Freeform 20"/>
            <p:cNvSpPr>
              <a:spLocks/>
            </p:cNvSpPr>
            <p:nvPr userDrawn="1"/>
          </p:nvSpPr>
          <p:spPr bwMode="invGray">
            <a:xfrm>
              <a:off x="2301193" y="986109"/>
              <a:ext cx="55397" cy="112150"/>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ctr" defTabSz="913308" eaLnBrk="0" fontAlgn="base" hangingPunct="0">
                <a:lnSpc>
                  <a:spcPct val="90000"/>
                </a:lnSpc>
                <a:spcBef>
                  <a:spcPct val="0"/>
                </a:spcBef>
                <a:spcAft>
                  <a:spcPct val="0"/>
                </a:spcAft>
                <a:defRPr/>
              </a:pPr>
              <a:endParaRPr lang="en-US" sz="1867" dirty="0" smtClean="0">
                <a:solidFill>
                  <a:srgbClr val="FFFFFF"/>
                </a:solidFill>
              </a:endParaRPr>
            </a:p>
          </p:txBody>
        </p:sp>
      </p:grpSp>
      <p:sp>
        <p:nvSpPr>
          <p:cNvPr id="24" name="Title 1"/>
          <p:cNvSpPr>
            <a:spLocks noGrp="1"/>
          </p:cNvSpPr>
          <p:nvPr>
            <p:ph type="ctrTitle" hasCustomPrompt="1"/>
          </p:nvPr>
        </p:nvSpPr>
        <p:spPr>
          <a:xfrm>
            <a:off x="532259" y="2689333"/>
            <a:ext cx="11287211" cy="2918779"/>
          </a:xfrm>
        </p:spPr>
        <p:txBody>
          <a:bodyPr vert="horz" lIns="61639" tIns="34249" rIns="61639" bIns="34249" rtlCol="0" anchor="b" anchorCtr="0">
            <a:noAutofit/>
          </a:bodyPr>
          <a:lstStyle>
            <a:lvl1pPr>
              <a:defRPr lang="en-US" sz="6000" dirty="0">
                <a:effectLst>
                  <a:outerShdw blurRad="152400" algn="ctr" rotWithShape="0">
                    <a:schemeClr val="bg1">
                      <a:alpha val="55000"/>
                    </a:schemeClr>
                  </a:outerShdw>
                </a:effectLst>
              </a:defRPr>
            </a:lvl1pPr>
          </a:lstStyle>
          <a:p>
            <a:pPr marL="0" lvl="0"/>
            <a:r>
              <a:rPr lang="en-US" dirty="0" smtClean="0"/>
              <a:t>Presentation Title Goes Here</a:t>
            </a:r>
            <a:endParaRPr lang="en-US" dirty="0"/>
          </a:p>
        </p:txBody>
      </p:sp>
      <p:sp>
        <p:nvSpPr>
          <p:cNvPr id="39" name="Subtitle 2"/>
          <p:cNvSpPr>
            <a:spLocks noGrp="1"/>
          </p:cNvSpPr>
          <p:nvPr>
            <p:ph type="subTitle" idx="1" hasCustomPrompt="1"/>
          </p:nvPr>
        </p:nvSpPr>
        <p:spPr>
          <a:xfrm>
            <a:off x="532259" y="5420848"/>
            <a:ext cx="11287211" cy="771053"/>
          </a:xfrm>
        </p:spPr>
        <p:txBody>
          <a:bodyPr anchor="b" anchorCtr="0">
            <a:noAutofit/>
          </a:bodyPr>
          <a:lstStyle>
            <a:lvl1pPr marL="0" indent="0" algn="l">
              <a:buNone/>
              <a:defRPr sz="3733" b="0">
                <a:solidFill>
                  <a:schemeClr val="bg1"/>
                </a:solidFill>
                <a:latin typeface="CiscoSans Thin" pitchFamily="34" charset="0"/>
              </a:defRPr>
            </a:lvl1pPr>
            <a:lvl2pPr marL="456630" indent="0" algn="ctr">
              <a:buNone/>
              <a:defRPr>
                <a:solidFill>
                  <a:schemeClr val="tx1">
                    <a:tint val="75000"/>
                  </a:schemeClr>
                </a:solidFill>
              </a:defRPr>
            </a:lvl2pPr>
            <a:lvl3pPr marL="913308" indent="0" algn="ctr">
              <a:buNone/>
              <a:defRPr>
                <a:solidFill>
                  <a:schemeClr val="tx1">
                    <a:tint val="75000"/>
                  </a:schemeClr>
                </a:solidFill>
              </a:defRPr>
            </a:lvl3pPr>
            <a:lvl4pPr marL="1369956" indent="0" algn="ctr">
              <a:buNone/>
              <a:defRPr>
                <a:solidFill>
                  <a:schemeClr val="tx1">
                    <a:tint val="75000"/>
                  </a:schemeClr>
                </a:solidFill>
              </a:defRPr>
            </a:lvl4pPr>
            <a:lvl5pPr marL="1826620" indent="0" algn="ctr">
              <a:buNone/>
              <a:defRPr>
                <a:solidFill>
                  <a:schemeClr val="tx1">
                    <a:tint val="75000"/>
                  </a:schemeClr>
                </a:solidFill>
              </a:defRPr>
            </a:lvl5pPr>
            <a:lvl6pPr marL="2283255" indent="0" algn="ctr">
              <a:buNone/>
              <a:defRPr>
                <a:solidFill>
                  <a:schemeClr val="tx1">
                    <a:tint val="75000"/>
                  </a:schemeClr>
                </a:solidFill>
              </a:defRPr>
            </a:lvl6pPr>
            <a:lvl7pPr marL="2739922" indent="0" algn="ctr">
              <a:buNone/>
              <a:defRPr>
                <a:solidFill>
                  <a:schemeClr val="tx1">
                    <a:tint val="75000"/>
                  </a:schemeClr>
                </a:solidFill>
              </a:defRPr>
            </a:lvl7pPr>
            <a:lvl8pPr marL="3196576" indent="0" algn="ctr">
              <a:buNone/>
              <a:defRPr>
                <a:solidFill>
                  <a:schemeClr val="tx1">
                    <a:tint val="75000"/>
                  </a:schemeClr>
                </a:solidFill>
              </a:defRPr>
            </a:lvl8pPr>
            <a:lvl9pPr marL="3653239" indent="0" algn="ctr">
              <a:buNone/>
              <a:defRPr>
                <a:solidFill>
                  <a:schemeClr val="tx1">
                    <a:tint val="75000"/>
                  </a:schemeClr>
                </a:solidFill>
              </a:defRPr>
            </a:lvl9pPr>
          </a:lstStyle>
          <a:p>
            <a:r>
              <a:rPr lang="en-US" dirty="0" smtClean="0"/>
              <a:t>Presenter Name</a:t>
            </a:r>
            <a:endParaRPr lang="en-US" dirty="0"/>
          </a:p>
        </p:txBody>
      </p:sp>
      <p:sp>
        <p:nvSpPr>
          <p:cNvPr id="40" name="Rectangle 39"/>
          <p:cNvSpPr/>
          <p:nvPr userDrawn="1"/>
        </p:nvSpPr>
        <p:spPr>
          <a:xfrm>
            <a:off x="944" y="535"/>
            <a:ext cx="12385793" cy="6856943"/>
          </a:xfrm>
          <a:prstGeom prst="rect">
            <a:avLst/>
          </a:prstGeom>
          <a:gradFill flip="none" rotWithShape="1">
            <a:gsLst>
              <a:gs pos="51000">
                <a:schemeClr val="tx1">
                  <a:alpha val="40000"/>
                </a:schemeClr>
              </a:gs>
              <a:gs pos="74000">
                <a:schemeClr val="accent1">
                  <a:tint val="23500"/>
                  <a:satMod val="160000"/>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0935" tIns="30468" rIns="60935" bIns="30468" rtlCol="0" anchor="ctr"/>
          <a:lstStyle/>
          <a:p>
            <a:pPr algn="ctr" defTabSz="913570"/>
            <a:endParaRPr lang="en-US" sz="1867" dirty="0" smtClean="0">
              <a:solidFill>
                <a:srgbClr val="FFFFFF"/>
              </a:solidFill>
            </a:endParaRPr>
          </a:p>
        </p:txBody>
      </p:sp>
    </p:spTree>
    <p:extLst>
      <p:ext uri="{BB962C8B-B14F-4D97-AF65-F5344CB8AC3E}">
        <p14:creationId xmlns:p14="http://schemas.microsoft.com/office/powerpoint/2010/main" val="84694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hoto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7151" y="-64312"/>
            <a:ext cx="12306329" cy="6986623"/>
          </a:xfrm>
        </p:spPr>
        <p:txBody>
          <a:bodyPr rtlCol="0" anchor="ctr" anchorCtr="1">
            <a:noAutofit/>
          </a:bodyPr>
          <a:lstStyle>
            <a:lvl1pPr algn="ctr">
              <a:buNone/>
              <a:defRPr>
                <a:latin typeface="+mj-lt"/>
              </a:defRPr>
            </a:lvl1pPr>
          </a:lstStyle>
          <a:p>
            <a:pPr lvl="0"/>
            <a:r>
              <a:rPr lang="en-US" noProof="0" dirty="0" smtClean="0"/>
              <a:t>Click icon to add picture</a:t>
            </a:r>
            <a:endParaRPr lang="en-US" noProof="0" dirty="0"/>
          </a:p>
        </p:txBody>
      </p:sp>
      <p:sp>
        <p:nvSpPr>
          <p:cNvPr id="4" name="Title Placeholder 1"/>
          <p:cNvSpPr>
            <a:spLocks noGrp="1"/>
          </p:cNvSpPr>
          <p:nvPr>
            <p:ph type="title" hasCustomPrompt="1"/>
          </p:nvPr>
        </p:nvSpPr>
        <p:spPr>
          <a:xfrm>
            <a:off x="622332" y="166607"/>
            <a:ext cx="9398001" cy="696081"/>
          </a:xfrm>
          <a:prstGeom prst="rect">
            <a:avLst/>
          </a:prstGeom>
        </p:spPr>
        <p:txBody>
          <a:bodyPr vert="horz" lIns="61721" tIns="34291" rIns="61721" bIns="34291" rtlCol="0" anchor="b" anchorCtr="0">
            <a:noAutofit/>
          </a:bodyPr>
          <a:lstStyle>
            <a:lvl1pPr>
              <a:defRPr baseline="0">
                <a:solidFill>
                  <a:srgbClr val="B4E45E"/>
                </a:solidFill>
              </a:defRPr>
            </a:lvl1pPr>
          </a:lstStyle>
          <a:p>
            <a:r>
              <a:rPr lang="en-US" dirty="0" smtClean="0"/>
              <a:t>Picture Slide</a:t>
            </a:r>
            <a:endParaRPr lang="en-US" dirty="0"/>
          </a:p>
        </p:txBody>
      </p:sp>
      <p:pic>
        <p:nvPicPr>
          <p:cNvPr id="6" name="Picture 5" descr="Go-Further-Graphic_V5_SMALL.png"/>
          <p:cNvPicPr>
            <a:picLocks noChangeAspect="1"/>
          </p:cNvPicPr>
          <p:nvPr userDrawn="1"/>
        </p:nvPicPr>
        <p:blipFill>
          <a:blip r:embed="rId2" cstate="print"/>
          <a:stretch>
            <a:fillRect/>
          </a:stretch>
        </p:blipFill>
        <p:spPr>
          <a:xfrm>
            <a:off x="10501123" y="222222"/>
            <a:ext cx="1301256" cy="930759"/>
          </a:xfrm>
          <a:prstGeom prst="rect">
            <a:avLst/>
          </a:prstGeom>
        </p:spPr>
      </p:pic>
    </p:spTree>
    <p:extLst>
      <p:ext uri="{BB962C8B-B14F-4D97-AF65-F5344CB8AC3E}">
        <p14:creationId xmlns:p14="http://schemas.microsoft.com/office/powerpoint/2010/main" val="700108581"/>
      </p:ext>
    </p:extLst>
  </p:cSld>
  <p:clrMapOvr>
    <a:masterClrMapping/>
  </p:clrMapOvr>
  <p:transition>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lnSpc>
                <a:spcPct val="80000"/>
              </a:lnSpc>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09786" y="6537321"/>
            <a:ext cx="2843953" cy="244503"/>
          </a:xfrm>
          <a:prstGeom prst="rect">
            <a:avLst/>
          </a:prstGeom>
        </p:spPr>
        <p:txBody>
          <a:bodyPr lIns="91342" tIns="45669" rIns="91342" bIns="45669"/>
          <a:lstStyle/>
          <a:p>
            <a:pPr defTabSz="913468"/>
            <a:fld id="{E54210DC-841F-41B3-93C7-EC5B7B84F60B}" type="datetimeFigureOut">
              <a:rPr lang="en-US" sz="1867" smtClean="0">
                <a:solidFill>
                  <a:prstClr val="black">
                    <a:tint val="75000"/>
                  </a:prstClr>
                </a:solidFill>
              </a:rPr>
              <a:pPr defTabSz="913468"/>
              <a:t>5/29/2015</a:t>
            </a:fld>
            <a:endParaRPr lang="en-US" sz="1867">
              <a:solidFill>
                <a:prstClr val="black">
                  <a:tint val="75000"/>
                </a:prstClr>
              </a:solidFill>
            </a:endParaRPr>
          </a:p>
        </p:txBody>
      </p:sp>
      <p:sp>
        <p:nvSpPr>
          <p:cNvPr id="4" name="Footer Placeholder 3"/>
          <p:cNvSpPr>
            <a:spLocks noGrp="1"/>
          </p:cNvSpPr>
          <p:nvPr>
            <p:ph type="ftr" sz="quarter" idx="11"/>
          </p:nvPr>
        </p:nvSpPr>
        <p:spPr>
          <a:xfrm>
            <a:off x="4165100" y="6537321"/>
            <a:ext cx="3861805" cy="244503"/>
          </a:xfrm>
          <a:prstGeom prst="rect">
            <a:avLst/>
          </a:prstGeom>
        </p:spPr>
        <p:txBody>
          <a:bodyPr lIns="91342" tIns="45669" rIns="91342" bIns="45669"/>
          <a:lstStyle/>
          <a:p>
            <a:pPr defTabSz="913468"/>
            <a:endParaRPr lang="en-US" sz="1867">
              <a:solidFill>
                <a:prstClr val="black">
                  <a:tint val="75000"/>
                </a:prstClr>
              </a:solidFill>
            </a:endParaRPr>
          </a:p>
        </p:txBody>
      </p:sp>
      <p:sp>
        <p:nvSpPr>
          <p:cNvPr id="5" name="Slide Number Placeholder 4"/>
          <p:cNvSpPr>
            <a:spLocks noGrp="1"/>
          </p:cNvSpPr>
          <p:nvPr>
            <p:ph type="sldNum" sz="quarter" idx="12"/>
          </p:nvPr>
        </p:nvSpPr>
        <p:spPr>
          <a:xfrm>
            <a:off x="8738305" y="6537321"/>
            <a:ext cx="2843952" cy="244503"/>
          </a:xfrm>
          <a:prstGeom prst="rect">
            <a:avLst/>
          </a:prstGeom>
        </p:spPr>
        <p:txBody>
          <a:bodyPr lIns="91342" tIns="45669" rIns="91342" bIns="45669"/>
          <a:lstStyle/>
          <a:p>
            <a:pPr defTabSz="913468"/>
            <a:fld id="{8EDCBE5F-B6D1-451B-84C8-EFE2E60F55D8}" type="slidenum">
              <a:rPr lang="en-US" sz="1867" smtClean="0">
                <a:solidFill>
                  <a:prstClr val="black">
                    <a:tint val="75000"/>
                  </a:prstClr>
                </a:solidFill>
              </a:rPr>
              <a:pPr defTabSz="913468"/>
              <a:t>‹#›</a:t>
            </a:fld>
            <a:endParaRPr lang="en-US" sz="1867">
              <a:solidFill>
                <a:prstClr val="black">
                  <a:tint val="75000"/>
                </a:prstClr>
              </a:solidFill>
            </a:endParaRPr>
          </a:p>
        </p:txBody>
      </p:sp>
    </p:spTree>
    <p:extLst>
      <p:ext uri="{BB962C8B-B14F-4D97-AF65-F5344CB8AC3E}">
        <p14:creationId xmlns:p14="http://schemas.microsoft.com/office/powerpoint/2010/main" val="137149933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92688" y="71120"/>
            <a:ext cx="11615905" cy="838200"/>
          </a:xfrm>
        </p:spPr>
        <p:txBody>
          <a:bodyPr/>
          <a:lstStyle>
            <a:lvl1pPr algn="l" defTabSz="914384" rtl="0" eaLnBrk="1" latinLnBrk="0" hangingPunct="1">
              <a:lnSpc>
                <a:spcPct val="80000"/>
              </a:lnSpc>
              <a:spcBef>
                <a:spcPct val="0"/>
              </a:spcBef>
              <a:buNone/>
              <a:defRPr lang="en-US" sz="3600" b="0" kern="1200" spc="-100" baseline="0" dirty="0">
                <a:solidFill>
                  <a:srgbClr val="454751"/>
                </a:solidFill>
                <a:latin typeface="CiscoSans"/>
                <a:ea typeface="+mj-ea"/>
                <a:cs typeface="+mj-cs"/>
              </a:defRPr>
            </a:lvl1pPr>
          </a:lstStyle>
          <a:p>
            <a:r>
              <a:rPr lang="en-US" dirty="0" smtClean="0"/>
              <a:t>Click to edit Master title style</a:t>
            </a:r>
            <a:endParaRPr lang="en-US" dirty="0"/>
          </a:p>
        </p:txBody>
      </p:sp>
      <p:sp>
        <p:nvSpPr>
          <p:cNvPr id="7" name="Text Placeholder 7"/>
          <p:cNvSpPr>
            <a:spLocks noGrp="1"/>
          </p:cNvSpPr>
          <p:nvPr>
            <p:ph type="body" sz="quarter" idx="11"/>
          </p:nvPr>
        </p:nvSpPr>
        <p:spPr>
          <a:xfrm>
            <a:off x="292688" y="848360"/>
            <a:ext cx="11615905" cy="457200"/>
          </a:xfrm>
          <a:prstGeom prst="rect">
            <a:avLst/>
          </a:prstGeom>
        </p:spPr>
        <p:txBody>
          <a:bodyPr>
            <a:noAutofit/>
          </a:bodyPr>
          <a:lstStyle>
            <a:lvl1pPr marL="0" indent="0">
              <a:buNone/>
              <a:defRPr lang="en-US" sz="2800" kern="1200" spc="-51" baseline="0" dirty="0">
                <a:solidFill>
                  <a:srgbClr val="454751"/>
                </a:solidFill>
                <a:latin typeface="CiscoSans"/>
                <a:ea typeface="+mn-ea"/>
                <a:cs typeface="+mn-cs"/>
              </a:defRPr>
            </a:lvl1pPr>
          </a:lstStyle>
          <a:p>
            <a:pPr lvl="0"/>
            <a:r>
              <a:rPr lang="ru-RU" dirty="0" smtClean="0"/>
              <a:t>Образец текста</a:t>
            </a:r>
          </a:p>
        </p:txBody>
      </p:sp>
    </p:spTree>
    <p:extLst>
      <p:ext uri="{BB962C8B-B14F-4D97-AF65-F5344CB8AC3E}">
        <p14:creationId xmlns:p14="http://schemas.microsoft.com/office/powerpoint/2010/main" val="72637115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92688" y="71120"/>
            <a:ext cx="11615905" cy="838200"/>
          </a:xfrm>
        </p:spPr>
        <p:txBody>
          <a:bodyPr/>
          <a:lstStyle>
            <a:lvl1pPr algn="l" defTabSz="914384" rtl="0" eaLnBrk="1" latinLnBrk="0" hangingPunct="1">
              <a:lnSpc>
                <a:spcPct val="80000"/>
              </a:lnSpc>
              <a:spcBef>
                <a:spcPct val="0"/>
              </a:spcBef>
              <a:buNone/>
              <a:defRPr lang="en-US" sz="3600" b="0" kern="1200" spc="-100" baseline="0" dirty="0">
                <a:solidFill>
                  <a:srgbClr val="454751"/>
                </a:solidFill>
                <a:latin typeface="CiscoSans"/>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2218004"/>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8" y="156685"/>
            <a:ext cx="10972800" cy="6924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12" tIns="45706" rIns="91412" bIns="45706"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5" name="Slide Number Placeholder 6"/>
          <p:cNvSpPr>
            <a:spLocks noGrp="1"/>
          </p:cNvSpPr>
          <p:nvPr>
            <p:ph type="sldNum" sz="quarter" idx="4"/>
          </p:nvPr>
        </p:nvSpPr>
        <p:spPr>
          <a:xfrm>
            <a:off x="11711330" y="6605700"/>
            <a:ext cx="489137" cy="252317"/>
          </a:xfrm>
          <a:prstGeom prst="rect">
            <a:avLst/>
          </a:prstGeom>
        </p:spPr>
        <p:txBody>
          <a:bodyPr vert="horz" lIns="91412" tIns="45706" rIns="91412" bIns="45706" rtlCol="0" anchor="ctr"/>
          <a:lstStyle>
            <a:lvl1pPr algn="r">
              <a:defRPr sz="933">
                <a:solidFill>
                  <a:schemeClr val="tx2"/>
                </a:solidFill>
              </a:defRPr>
            </a:lvl1pPr>
          </a:lstStyle>
          <a:p>
            <a:pPr defTabSz="685587">
              <a:defRPr/>
            </a:pPr>
            <a:fld id="{2F5CCB13-0A32-4557-88E9-079F0C330695}" type="slidenum">
              <a:rPr lang="en-US" kern="0" smtClean="0">
                <a:solidFill>
                  <a:srgbClr val="595959"/>
                </a:solidFill>
              </a:rPr>
              <a:pPr defTabSz="685587">
                <a:defRPr/>
              </a:pPr>
              <a:t>‹#›</a:t>
            </a:fld>
            <a:endParaRPr lang="en-US" kern="0" dirty="0">
              <a:solidFill>
                <a:srgbClr val="595959"/>
              </a:solidFill>
            </a:endParaRPr>
          </a:p>
        </p:txBody>
      </p:sp>
    </p:spTree>
    <p:extLst>
      <p:ext uri="{BB962C8B-B14F-4D97-AF65-F5344CB8AC3E}">
        <p14:creationId xmlns:p14="http://schemas.microsoft.com/office/powerpoint/2010/main" val="11614769"/>
      </p:ext>
    </p:extLst>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4"/>
          <p:cNvSpPr>
            <a:spLocks noGrp="1"/>
          </p:cNvSpPr>
          <p:nvPr>
            <p:ph type="body" sz="quarter" idx="11"/>
          </p:nvPr>
        </p:nvSpPr>
        <p:spPr>
          <a:xfrm>
            <a:off x="313348" y="1253597"/>
            <a:ext cx="11466853" cy="762000"/>
          </a:xfrm>
        </p:spPr>
        <p:txBody>
          <a:bodyPr/>
          <a:lstStyle>
            <a:lvl1pPr marL="0" indent="0">
              <a:buNone/>
              <a:defRPr/>
            </a:lvl1pPr>
            <a:lvl2pPr marL="406349" indent="0">
              <a:buFont typeface="Arial"/>
              <a:buNone/>
              <a:defRPr/>
            </a:lvl2pPr>
          </a:lstStyle>
          <a:p>
            <a:pPr lvl="0"/>
            <a:r>
              <a:rPr lang="en-US" smtClean="0"/>
              <a:t>Click to edit Master text styles</a:t>
            </a:r>
          </a:p>
        </p:txBody>
      </p:sp>
    </p:spTree>
    <p:extLst>
      <p:ext uri="{BB962C8B-B14F-4D97-AF65-F5344CB8AC3E}">
        <p14:creationId xmlns:p14="http://schemas.microsoft.com/office/powerpoint/2010/main" val="1662981776"/>
      </p:ext>
    </p:extLst>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292415" y="-5942"/>
            <a:ext cx="8899585" cy="6863942"/>
          </a:xfrm>
          <a:prstGeom prst="rect">
            <a:avLst/>
          </a:prstGeom>
        </p:spPr>
      </p:pic>
      <p:sp>
        <p:nvSpPr>
          <p:cNvPr id="2" name="Заголовок 1"/>
          <p:cNvSpPr>
            <a:spLocks noGrp="1"/>
          </p:cNvSpPr>
          <p:nvPr>
            <p:ph type="title"/>
          </p:nvPr>
        </p:nvSpPr>
        <p:spPr>
          <a:xfrm>
            <a:off x="838200" y="365125"/>
            <a:ext cx="10515600" cy="1325563"/>
          </a:xfrm>
          <a:prstGeom prst="rect">
            <a:avLst/>
          </a:prstGeom>
        </p:spPr>
        <p:txBody>
          <a:bodyPr/>
          <a:lstStyle/>
          <a:p>
            <a:r>
              <a:rPr lang="ru-RU" smtClean="0"/>
              <a:t>Образец заголовка</a:t>
            </a:r>
            <a:endParaRPr lang="uk-UA"/>
          </a:p>
        </p:txBody>
      </p:sp>
      <p:sp>
        <p:nvSpPr>
          <p:cNvPr id="3" name="Объект 2"/>
          <p:cNvSpPr>
            <a:spLocks noGrp="1"/>
          </p:cNvSpPr>
          <p:nvPr>
            <p:ph sz="half" idx="1"/>
          </p:nvPr>
        </p:nvSpPr>
        <p:spPr>
          <a:xfrm>
            <a:off x="838200" y="1825625"/>
            <a:ext cx="5181600" cy="4351338"/>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6172200" y="1825625"/>
            <a:ext cx="5181600" cy="4351338"/>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A62BE20C-AD87-4D95-83F5-81B1F0FC4C1A}" type="datetimeFigureOut">
              <a:rPr lang="uk-UA" smtClean="0"/>
              <a:t>29.05.2015</a:t>
            </a:fld>
            <a:endParaRPr lang="uk-UA"/>
          </a:p>
        </p:txBody>
      </p:sp>
      <p:sp>
        <p:nvSpPr>
          <p:cNvPr id="6" name="Нижний колонтитул 5"/>
          <p:cNvSpPr>
            <a:spLocks noGrp="1"/>
          </p:cNvSpPr>
          <p:nvPr>
            <p:ph type="ftr" sz="quarter" idx="11"/>
          </p:nvPr>
        </p:nvSpPr>
        <p:spPr>
          <a:xfrm>
            <a:off x="4038600" y="6356350"/>
            <a:ext cx="4114800" cy="365125"/>
          </a:xfrm>
          <a:prstGeom prst="rect">
            <a:avLst/>
          </a:prstGeom>
        </p:spPr>
        <p:txBody>
          <a:bodyPr/>
          <a:lstStyle/>
          <a:p>
            <a:endParaRPr lang="uk-UA"/>
          </a:p>
        </p:txBody>
      </p:sp>
      <p:sp>
        <p:nvSpPr>
          <p:cNvPr id="7" name="Номер слайда 6"/>
          <p:cNvSpPr>
            <a:spLocks noGrp="1"/>
          </p:cNvSpPr>
          <p:nvPr>
            <p:ph type="sldNum" sz="quarter" idx="12"/>
          </p:nvPr>
        </p:nvSpPr>
        <p:spPr>
          <a:xfrm>
            <a:off x="8610600" y="6356350"/>
            <a:ext cx="2743200" cy="365125"/>
          </a:xfrm>
          <a:prstGeom prst="rect">
            <a:avLst/>
          </a:prstGeom>
        </p:spPr>
        <p:txBody>
          <a:bodyPr/>
          <a:lstStyle/>
          <a:p>
            <a:fld id="{8945013B-CB20-46BA-81B9-E3883D3CD054}" type="slidenum">
              <a:rPr lang="uk-UA" smtClean="0"/>
              <a:t>‹#›</a:t>
            </a:fld>
            <a:endParaRPr lang="uk-UA"/>
          </a:p>
        </p:txBody>
      </p:sp>
    </p:spTree>
    <p:extLst>
      <p:ext uri="{BB962C8B-B14F-4D97-AF65-F5344CB8AC3E}">
        <p14:creationId xmlns:p14="http://schemas.microsoft.com/office/powerpoint/2010/main" val="293488545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he Right One">
    <p:spTree>
      <p:nvGrpSpPr>
        <p:cNvPr id="1" name=""/>
        <p:cNvGrpSpPr/>
        <p:nvPr/>
      </p:nvGrpSpPr>
      <p:grpSpPr>
        <a:xfrm>
          <a:off x="0" y="0"/>
          <a:ext cx="0" cy="0"/>
          <a:chOff x="0" y="0"/>
          <a:chExt cx="0" cy="0"/>
        </a:xfrm>
      </p:grpSpPr>
      <p:sp>
        <p:nvSpPr>
          <p:cNvPr id="5" name="Title 1"/>
          <p:cNvSpPr>
            <a:spLocks noGrp="1"/>
          </p:cNvSpPr>
          <p:nvPr>
            <p:ph type="title"/>
          </p:nvPr>
        </p:nvSpPr>
        <p:spPr>
          <a:xfrm>
            <a:off x="292688" y="71120"/>
            <a:ext cx="11615905" cy="838200"/>
          </a:xfrm>
        </p:spPr>
        <p:txBody>
          <a:bodyPr/>
          <a:lstStyle>
            <a:lvl1pPr algn="l" defTabSz="914498" rtl="0" eaLnBrk="1" latinLnBrk="0" hangingPunct="1">
              <a:lnSpc>
                <a:spcPct val="80000"/>
              </a:lnSpc>
              <a:spcBef>
                <a:spcPct val="0"/>
              </a:spcBef>
              <a:buNone/>
              <a:defRPr lang="en-US" sz="3600" b="0" kern="1200" spc="0" baseline="0" dirty="0">
                <a:solidFill>
                  <a:schemeClr val="tx1"/>
                </a:solidFill>
                <a:latin typeface="+mj-lt"/>
                <a:ea typeface="+mj-ea"/>
                <a:cs typeface="+mj-cs"/>
              </a:defRPr>
            </a:lvl1pPr>
          </a:lstStyle>
          <a:p>
            <a:r>
              <a:rPr lang="en-US" dirty="0" smtClean="0"/>
              <a:t>Click to edit Master title style</a:t>
            </a:r>
            <a:endParaRPr lang="en-US" dirty="0"/>
          </a:p>
        </p:txBody>
      </p:sp>
      <p:sp>
        <p:nvSpPr>
          <p:cNvPr id="7" name="Text Placeholder 7"/>
          <p:cNvSpPr>
            <a:spLocks noGrp="1"/>
          </p:cNvSpPr>
          <p:nvPr>
            <p:ph type="body" sz="quarter" idx="11" hasCustomPrompt="1"/>
          </p:nvPr>
        </p:nvSpPr>
        <p:spPr>
          <a:xfrm>
            <a:off x="292688" y="848360"/>
            <a:ext cx="11615905" cy="457200"/>
          </a:xfrm>
          <a:prstGeom prst="rect">
            <a:avLst/>
          </a:prstGeom>
        </p:spPr>
        <p:txBody>
          <a:bodyPr>
            <a:noAutofit/>
          </a:bodyPr>
          <a:lstStyle>
            <a:lvl1pPr marL="0" indent="0">
              <a:buNone/>
              <a:defRPr lang="en-US" sz="2800" kern="1200" spc="-51" baseline="0" dirty="0">
                <a:solidFill>
                  <a:schemeClr val="bg1">
                    <a:lumMod val="20000"/>
                    <a:lumOff val="80000"/>
                  </a:schemeClr>
                </a:solidFill>
                <a:latin typeface="+mj-lt"/>
                <a:ea typeface="+mn-ea"/>
                <a:cs typeface="+mn-cs"/>
              </a:defRPr>
            </a:lvl1pPr>
          </a:lstStyle>
          <a:p>
            <a:pPr marL="0" lvl="0" indent="0" algn="l" defTabSz="914498"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24624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ullet Slide Heavy Text">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17583" y="1562117"/>
            <a:ext cx="5670440" cy="4575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7"/>
          </p:nvPr>
        </p:nvSpPr>
        <p:spPr>
          <a:xfrm>
            <a:off x="6266391" y="1562117"/>
            <a:ext cx="5667605" cy="4575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1" hasCustomPrompt="1"/>
          </p:nvPr>
        </p:nvSpPr>
        <p:spPr>
          <a:xfrm>
            <a:off x="318092" y="999355"/>
            <a:ext cx="11579320" cy="457200"/>
          </a:xfrm>
          <a:prstGeom prst="rect">
            <a:avLst/>
          </a:prstGeom>
        </p:spPr>
        <p:txBody>
          <a:bodyPr>
            <a:noAutofit/>
          </a:bodyPr>
          <a:lstStyle>
            <a:lvl1pPr marL="0" indent="0">
              <a:buNone/>
              <a:defRPr lang="en-US" sz="2400" kern="1200" spc="-51" baseline="0" dirty="0">
                <a:solidFill>
                  <a:srgbClr val="686A79"/>
                </a:solidFill>
                <a:latin typeface="+mj-lt"/>
                <a:ea typeface="+mn-ea"/>
                <a:cs typeface="+mn-cs"/>
              </a:defRPr>
            </a:lvl1pPr>
          </a:lstStyle>
          <a:p>
            <a:pPr marL="0" lvl="0" indent="0" algn="l" defTabSz="914156"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9" name="Title Placeholder 1"/>
          <p:cNvSpPr>
            <a:spLocks noGrp="1"/>
          </p:cNvSpPr>
          <p:nvPr>
            <p:ph type="title"/>
          </p:nvPr>
        </p:nvSpPr>
        <p:spPr>
          <a:xfrm>
            <a:off x="318095" y="190915"/>
            <a:ext cx="11576300" cy="838200"/>
          </a:xfrm>
          <a:prstGeom prst="rect">
            <a:avLst/>
          </a:prstGeom>
        </p:spPr>
        <p:txBody>
          <a:bodyPr vert="horz" lIns="61703" tIns="34282" rIns="61703" bIns="34282" rtlCol="0" anchor="b" anchorCtr="0">
            <a:noAutofit/>
          </a:bodyPr>
          <a:lstStyle/>
          <a:p>
            <a:endParaRPr lang="en-US" dirty="0"/>
          </a:p>
        </p:txBody>
      </p:sp>
    </p:spTree>
    <p:extLst>
      <p:ext uri="{BB962C8B-B14F-4D97-AF65-F5344CB8AC3E}">
        <p14:creationId xmlns:p14="http://schemas.microsoft.com/office/powerpoint/2010/main" val="154834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a:prstGeom prst="rect">
            <a:avLst/>
          </a:prstGeom>
        </p:spPr>
        <p:txBody>
          <a:bodyPr/>
          <a:lstStyle/>
          <a:p>
            <a:r>
              <a:rPr lang="ru-RU" smtClean="0"/>
              <a:t>Образец заголовка</a:t>
            </a:r>
            <a:endParaRPr lang="uk-UA"/>
          </a:p>
        </p:txBody>
      </p:sp>
      <p:sp>
        <p:nvSpPr>
          <p:cNvPr id="3" name="Текст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A62BE20C-AD87-4D95-83F5-81B1F0FC4C1A}" type="datetimeFigureOut">
              <a:rPr lang="uk-UA" smtClean="0"/>
              <a:t>29.05.2015</a:t>
            </a:fld>
            <a:endParaRPr lang="uk-UA"/>
          </a:p>
        </p:txBody>
      </p:sp>
      <p:sp>
        <p:nvSpPr>
          <p:cNvPr id="8" name="Нижний колонтитул 7"/>
          <p:cNvSpPr>
            <a:spLocks noGrp="1"/>
          </p:cNvSpPr>
          <p:nvPr>
            <p:ph type="ftr" sz="quarter" idx="11"/>
          </p:nvPr>
        </p:nvSpPr>
        <p:spPr>
          <a:xfrm>
            <a:off x="4038600" y="6356350"/>
            <a:ext cx="4114800" cy="365125"/>
          </a:xfrm>
          <a:prstGeom prst="rect">
            <a:avLst/>
          </a:prstGeom>
        </p:spPr>
        <p:txBody>
          <a:bodyPr/>
          <a:lstStyle/>
          <a:p>
            <a:endParaRPr lang="uk-UA"/>
          </a:p>
        </p:txBody>
      </p:sp>
      <p:sp>
        <p:nvSpPr>
          <p:cNvPr id="9" name="Номер слайда 8"/>
          <p:cNvSpPr>
            <a:spLocks noGrp="1"/>
          </p:cNvSpPr>
          <p:nvPr>
            <p:ph type="sldNum" sz="quarter" idx="12"/>
          </p:nvPr>
        </p:nvSpPr>
        <p:spPr>
          <a:xfrm>
            <a:off x="8610600" y="6356350"/>
            <a:ext cx="2743200" cy="365125"/>
          </a:xfrm>
          <a:prstGeom prst="rect">
            <a:avLst/>
          </a:prstGeom>
        </p:spPr>
        <p:txBody>
          <a:bodyPr/>
          <a:lstStyle/>
          <a:p>
            <a:fld id="{8945013B-CB20-46BA-81B9-E3883D3CD054}" type="slidenum">
              <a:rPr lang="uk-UA" smtClean="0"/>
              <a:t>‹#›</a:t>
            </a:fld>
            <a:endParaRPr lang="uk-UA"/>
          </a:p>
        </p:txBody>
      </p:sp>
      <p:pic>
        <p:nvPicPr>
          <p:cNvPr id="12" name="Рисунок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292413" y="0"/>
            <a:ext cx="8899585" cy="6858000"/>
          </a:xfrm>
          <a:prstGeom prst="rect">
            <a:avLst/>
          </a:prstGeom>
        </p:spPr>
      </p:pic>
    </p:spTree>
    <p:extLst>
      <p:ext uri="{BB962C8B-B14F-4D97-AF65-F5344CB8AC3E}">
        <p14:creationId xmlns:p14="http://schemas.microsoft.com/office/powerpoint/2010/main" val="16463397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a:prstGeom prst="rect">
            <a:avLst/>
          </a:prstGeom>
        </p:spPr>
        <p:txBody>
          <a:bodyPr anchor="b"/>
          <a:lstStyle>
            <a:lvl1pPr>
              <a:defRPr sz="3200"/>
            </a:lvl1pPr>
          </a:lstStyle>
          <a:p>
            <a:r>
              <a:rPr lang="ru-RU" smtClean="0"/>
              <a:t>Образец заголовка</a:t>
            </a:r>
            <a:endParaRPr lang="uk-UA"/>
          </a:p>
        </p:txBody>
      </p:sp>
      <p:sp>
        <p:nvSpPr>
          <p:cNvPr id="3" name="Объект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62BE20C-AD87-4D95-83F5-81B1F0FC4C1A}" type="datetimeFigureOut">
              <a:rPr lang="uk-UA" smtClean="0"/>
              <a:t>29.05.2015</a:t>
            </a:fld>
            <a:endParaRPr lang="uk-UA"/>
          </a:p>
        </p:txBody>
      </p:sp>
      <p:sp>
        <p:nvSpPr>
          <p:cNvPr id="6" name="Нижний колонтитул 5"/>
          <p:cNvSpPr>
            <a:spLocks noGrp="1"/>
          </p:cNvSpPr>
          <p:nvPr>
            <p:ph type="ftr" sz="quarter" idx="11"/>
          </p:nvPr>
        </p:nvSpPr>
        <p:spPr>
          <a:xfrm>
            <a:off x="4038600" y="6356350"/>
            <a:ext cx="4114800" cy="365125"/>
          </a:xfrm>
          <a:prstGeom prst="rect">
            <a:avLst/>
          </a:prstGeom>
        </p:spPr>
        <p:txBody>
          <a:bodyPr/>
          <a:lstStyle/>
          <a:p>
            <a:endParaRPr lang="uk-UA"/>
          </a:p>
        </p:txBody>
      </p:sp>
      <p:sp>
        <p:nvSpPr>
          <p:cNvPr id="7" name="Номер слайда 6"/>
          <p:cNvSpPr>
            <a:spLocks noGrp="1"/>
          </p:cNvSpPr>
          <p:nvPr>
            <p:ph type="sldNum" sz="quarter" idx="12"/>
          </p:nvPr>
        </p:nvSpPr>
        <p:spPr>
          <a:xfrm>
            <a:off x="8610600" y="6356350"/>
            <a:ext cx="2743200" cy="365125"/>
          </a:xfrm>
          <a:prstGeom prst="rect">
            <a:avLst/>
          </a:prstGeom>
        </p:spPr>
        <p:txBody>
          <a:bodyPr/>
          <a:lstStyle/>
          <a:p>
            <a:fld id="{8945013B-CB20-46BA-81B9-E3883D3CD054}" type="slidenum">
              <a:rPr lang="uk-UA" smtClean="0"/>
              <a:t>‹#›</a:t>
            </a:fld>
            <a:endParaRPr lang="uk-UA"/>
          </a:p>
        </p:txBody>
      </p:sp>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292413" y="0"/>
            <a:ext cx="8899585" cy="6857999"/>
          </a:xfrm>
          <a:prstGeom prst="rect">
            <a:avLst/>
          </a:prstGeom>
        </p:spPr>
      </p:pic>
    </p:spTree>
    <p:extLst>
      <p:ext uri="{BB962C8B-B14F-4D97-AF65-F5344CB8AC3E}">
        <p14:creationId xmlns:p14="http://schemas.microsoft.com/office/powerpoint/2010/main" val="12501803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a:prstGeom prst="rect">
            <a:avLst/>
          </a:prstGeom>
        </p:spPr>
        <p:txBody>
          <a:bodyPr anchor="b"/>
          <a:lstStyle>
            <a:lvl1pPr>
              <a:defRPr sz="3200"/>
            </a:lvl1pPr>
          </a:lstStyle>
          <a:p>
            <a:r>
              <a:rPr lang="ru-RU" smtClean="0"/>
              <a:t>Образец заголовка</a:t>
            </a:r>
            <a:endParaRPr lang="uk-UA"/>
          </a:p>
        </p:txBody>
      </p:sp>
      <p:sp>
        <p:nvSpPr>
          <p:cNvPr id="3" name="Рисунок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uk-UA"/>
          </a:p>
        </p:txBody>
      </p:sp>
      <p:sp>
        <p:nvSpPr>
          <p:cNvPr id="4" name="Текст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62BE20C-AD87-4D95-83F5-81B1F0FC4C1A}" type="datetimeFigureOut">
              <a:rPr lang="uk-UA" smtClean="0"/>
              <a:t>29.05.2015</a:t>
            </a:fld>
            <a:endParaRPr lang="uk-UA"/>
          </a:p>
        </p:txBody>
      </p:sp>
      <p:sp>
        <p:nvSpPr>
          <p:cNvPr id="6" name="Нижний колонтитул 5"/>
          <p:cNvSpPr>
            <a:spLocks noGrp="1"/>
          </p:cNvSpPr>
          <p:nvPr>
            <p:ph type="ftr" sz="quarter" idx="11"/>
          </p:nvPr>
        </p:nvSpPr>
        <p:spPr>
          <a:xfrm>
            <a:off x="4038600" y="6356350"/>
            <a:ext cx="4114800" cy="365125"/>
          </a:xfrm>
          <a:prstGeom prst="rect">
            <a:avLst/>
          </a:prstGeom>
        </p:spPr>
        <p:txBody>
          <a:bodyPr/>
          <a:lstStyle/>
          <a:p>
            <a:endParaRPr lang="uk-UA"/>
          </a:p>
        </p:txBody>
      </p:sp>
      <p:sp>
        <p:nvSpPr>
          <p:cNvPr id="7" name="Номер слайда 6"/>
          <p:cNvSpPr>
            <a:spLocks noGrp="1"/>
          </p:cNvSpPr>
          <p:nvPr>
            <p:ph type="sldNum" sz="quarter" idx="12"/>
          </p:nvPr>
        </p:nvSpPr>
        <p:spPr>
          <a:xfrm>
            <a:off x="8610600" y="6356350"/>
            <a:ext cx="2743200" cy="365125"/>
          </a:xfrm>
          <a:prstGeom prst="rect">
            <a:avLst/>
          </a:prstGeom>
        </p:spPr>
        <p:txBody>
          <a:bodyPr/>
          <a:lstStyle/>
          <a:p>
            <a:fld id="{8945013B-CB20-46BA-81B9-E3883D3CD054}" type="slidenum">
              <a:rPr lang="uk-UA" smtClean="0"/>
              <a:t>‹#›</a:t>
            </a:fld>
            <a:endParaRPr lang="uk-UA"/>
          </a:p>
        </p:txBody>
      </p:sp>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292413" y="0"/>
            <a:ext cx="8899585" cy="6857999"/>
          </a:xfrm>
          <a:prstGeom prst="rect">
            <a:avLst/>
          </a:prstGeom>
        </p:spPr>
      </p:pic>
    </p:spTree>
    <p:extLst>
      <p:ext uri="{BB962C8B-B14F-4D97-AF65-F5344CB8AC3E}">
        <p14:creationId xmlns:p14="http://schemas.microsoft.com/office/powerpoint/2010/main" val="7924519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838200" y="1825625"/>
            <a:ext cx="10515600" cy="4351338"/>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A62BE20C-AD87-4D95-83F5-81B1F0FC4C1A}" type="datetimeFigureOut">
              <a:rPr lang="uk-UA" smtClean="0"/>
              <a:t>29.05.2015</a:t>
            </a:fld>
            <a:endParaRPr lang="uk-UA"/>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uk-UA"/>
          </a:p>
        </p:txBody>
      </p:sp>
      <p:sp>
        <p:nvSpPr>
          <p:cNvPr id="6" name="Номер слайда 5"/>
          <p:cNvSpPr>
            <a:spLocks noGrp="1"/>
          </p:cNvSpPr>
          <p:nvPr>
            <p:ph type="sldNum" sz="quarter" idx="12"/>
          </p:nvPr>
        </p:nvSpPr>
        <p:spPr>
          <a:xfrm>
            <a:off x="8610600" y="6356350"/>
            <a:ext cx="2743200" cy="365125"/>
          </a:xfrm>
          <a:prstGeom prst="rect">
            <a:avLst/>
          </a:prstGeom>
        </p:spPr>
        <p:txBody>
          <a:bodyPr/>
          <a:lstStyle/>
          <a:p>
            <a:fld id="{8945013B-CB20-46BA-81B9-E3883D3CD054}" type="slidenum">
              <a:rPr lang="uk-UA" smtClean="0"/>
              <a:t>‹#›</a:t>
            </a:fld>
            <a:endParaRPr lang="uk-UA"/>
          </a:p>
        </p:txBody>
      </p:sp>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292413" y="0"/>
            <a:ext cx="8899585" cy="6857999"/>
          </a:xfrm>
          <a:prstGeom prst="rect">
            <a:avLst/>
          </a:prstGeom>
        </p:spPr>
      </p:pic>
    </p:spTree>
    <p:extLst>
      <p:ext uri="{BB962C8B-B14F-4D97-AF65-F5344CB8AC3E}">
        <p14:creationId xmlns:p14="http://schemas.microsoft.com/office/powerpoint/2010/main" val="150664873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a:prstGeom prst="rect">
            <a:avLst/>
          </a:prstGeo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A62BE20C-AD87-4D95-83F5-81B1F0FC4C1A}" type="datetimeFigureOut">
              <a:rPr lang="uk-UA" smtClean="0"/>
              <a:t>29.05.2015</a:t>
            </a:fld>
            <a:endParaRPr lang="uk-UA"/>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uk-UA"/>
          </a:p>
        </p:txBody>
      </p:sp>
      <p:sp>
        <p:nvSpPr>
          <p:cNvPr id="6" name="Номер слайда 5"/>
          <p:cNvSpPr>
            <a:spLocks noGrp="1"/>
          </p:cNvSpPr>
          <p:nvPr>
            <p:ph type="sldNum" sz="quarter" idx="12"/>
          </p:nvPr>
        </p:nvSpPr>
        <p:spPr>
          <a:xfrm>
            <a:off x="8610600" y="6356350"/>
            <a:ext cx="2743200" cy="365125"/>
          </a:xfrm>
          <a:prstGeom prst="rect">
            <a:avLst/>
          </a:prstGeom>
        </p:spPr>
        <p:txBody>
          <a:bodyPr/>
          <a:lstStyle/>
          <a:p>
            <a:fld id="{8945013B-CB20-46BA-81B9-E3883D3CD054}" type="slidenum">
              <a:rPr lang="uk-UA" smtClean="0"/>
              <a:t>‹#›</a:t>
            </a:fld>
            <a:endParaRPr lang="uk-UA"/>
          </a:p>
        </p:txBody>
      </p:sp>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3292413" y="0"/>
            <a:ext cx="8899585" cy="6857999"/>
          </a:xfrm>
          <a:prstGeom prst="rect">
            <a:avLst/>
          </a:prstGeom>
        </p:spPr>
      </p:pic>
    </p:spTree>
    <p:extLst>
      <p:ext uri="{BB962C8B-B14F-4D97-AF65-F5344CB8AC3E}">
        <p14:creationId xmlns:p14="http://schemas.microsoft.com/office/powerpoint/2010/main" val="3783254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574516"/>
          </a:xfrm>
          <a:prstGeom prst="rect">
            <a:avLst/>
          </a:prstGeom>
        </p:spPr>
        <p:txBody>
          <a:bodyPr lIns="121917" tIns="60958" rIns="121917" bIns="60958"/>
          <a:lstStyle/>
          <a:p>
            <a:r>
              <a:rPr lang="en-US" smtClean="0"/>
              <a:t>Click to edit Master title style</a:t>
            </a:r>
            <a:endParaRPr lang="en-US"/>
          </a:p>
        </p:txBody>
      </p:sp>
    </p:spTree>
    <p:extLst>
      <p:ext uri="{BB962C8B-B14F-4D97-AF65-F5344CB8AC3E}">
        <p14:creationId xmlns:p14="http://schemas.microsoft.com/office/powerpoint/2010/main" val="890287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2736" y="0"/>
            <a:ext cx="12236161" cy="6855064"/>
          </a:xfrm>
          <a:prstGeom prst="rect">
            <a:avLst/>
          </a:prstGeom>
        </p:spPr>
      </p:pic>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2BE20C-AD87-4D95-83F5-81B1F0FC4C1A}" type="datetimeFigureOut">
              <a:rPr lang="uk-UA" smtClean="0"/>
              <a:t>29.05.2015</a:t>
            </a:fld>
            <a:endParaRPr lang="uk-UA"/>
          </a:p>
        </p:txBody>
      </p:sp>
      <p:sp>
        <p:nvSpPr>
          <p:cNvPr id="2" name="Нижний колонтитул 1"/>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3" name="Номер слайда 2"/>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5013B-CB20-46BA-81B9-E3883D3CD054}" type="slidenum">
              <a:rPr lang="uk-UA" smtClean="0"/>
              <a:t>‹#›</a:t>
            </a:fld>
            <a:endParaRPr lang="uk-UA"/>
          </a:p>
        </p:txBody>
      </p:sp>
    </p:spTree>
    <p:extLst>
      <p:ext uri="{BB962C8B-B14F-4D97-AF65-F5344CB8AC3E}">
        <p14:creationId xmlns:p14="http://schemas.microsoft.com/office/powerpoint/2010/main" val="4122362538"/>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2" r:id="rId3"/>
    <p:sldLayoutId id="2147483663"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674" r:id="rId13"/>
    <p:sldLayoutId id="2147483676" r:id="rId14"/>
    <p:sldLayoutId id="2147483677" r:id="rId15"/>
    <p:sldLayoutId id="2147483693" r:id="rId16"/>
    <p:sldLayoutId id="2147483694"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276" y="432215"/>
            <a:ext cx="11441232" cy="838200"/>
          </a:xfrm>
          <a:prstGeom prst="rect">
            <a:avLst/>
          </a:prstGeom>
        </p:spPr>
        <p:txBody>
          <a:bodyPr vert="horz" lIns="61658" tIns="34258" rIns="61658" bIns="34258"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276" y="1339750"/>
            <a:ext cx="11441232" cy="4965699"/>
          </a:xfrm>
          <a:prstGeom prst="rect">
            <a:avLst/>
          </a:prstGeom>
        </p:spPr>
        <p:txBody>
          <a:bodyPr vert="horz" lIns="68510" tIns="34258" rIns="68510" bIns="34258"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700738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ransition>
    <p:wipe dir="r"/>
  </p:transition>
  <p:timing>
    <p:tnLst>
      <p:par>
        <p:cTn id="1" dur="indefinite" restart="never" nodeType="tmRoot"/>
      </p:par>
    </p:tnLst>
  </p:timing>
  <p:txStyles>
    <p:titleStyle>
      <a:lvl1pPr algn="l" defTabSz="913468" rtl="0" eaLnBrk="1" latinLnBrk="0" hangingPunct="1">
        <a:lnSpc>
          <a:spcPct val="80000"/>
        </a:lnSpc>
        <a:spcBef>
          <a:spcPct val="0"/>
        </a:spcBef>
        <a:buNone/>
        <a:defRPr lang="en-US" sz="3600" b="0" kern="1200" spc="0" baseline="0" dirty="0">
          <a:solidFill>
            <a:schemeClr val="bg1"/>
          </a:solidFill>
          <a:latin typeface="+mj-lt"/>
          <a:ea typeface="+mj-ea"/>
          <a:cs typeface="+mj-cs"/>
        </a:defRPr>
      </a:lvl1pPr>
    </p:titleStyle>
    <p:bodyStyle>
      <a:lvl1pPr marL="228364" indent="-228364" algn="l" defTabSz="913468"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5989" indent="0" algn="l" defTabSz="913468" rtl="0" eaLnBrk="1" latinLnBrk="0" hangingPunct="1">
        <a:lnSpc>
          <a:spcPct val="95000"/>
        </a:lnSpc>
        <a:spcBef>
          <a:spcPts val="840"/>
        </a:spcBef>
        <a:buClr>
          <a:schemeClr val="tx2"/>
        </a:buClr>
        <a:buFontTx/>
        <a:buNone/>
        <a:defRPr lang="en-US" sz="1867" kern="1200" dirty="0" smtClean="0">
          <a:solidFill>
            <a:schemeClr val="bg1"/>
          </a:solidFill>
          <a:latin typeface="+mj-lt"/>
          <a:ea typeface="+mn-ea"/>
          <a:cs typeface="+mn-cs"/>
        </a:defRPr>
      </a:lvl2pPr>
      <a:lvl3pPr marL="570915" indent="-1588" algn="l" defTabSz="913468"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272" indent="0" algn="l" defTabSz="913468" rtl="0" eaLnBrk="1" latinLnBrk="0" hangingPunct="1">
        <a:lnSpc>
          <a:spcPct val="95000"/>
        </a:lnSpc>
        <a:spcBef>
          <a:spcPts val="840"/>
        </a:spcBef>
        <a:buFont typeface="Arial" pitchFamily="34" charset="0"/>
        <a:buNone/>
        <a:defRPr lang="en-US" sz="1467" kern="1200" dirty="0" smtClean="0">
          <a:solidFill>
            <a:schemeClr val="bg1"/>
          </a:solidFill>
          <a:latin typeface="+mj-lt"/>
          <a:ea typeface="+mn-ea"/>
          <a:cs typeface="+mn-cs"/>
        </a:defRPr>
      </a:lvl4pPr>
      <a:lvl5pPr marL="800868" indent="0" algn="l" defTabSz="913468" rtl="0" eaLnBrk="1" latinLnBrk="0" hangingPunct="1">
        <a:lnSpc>
          <a:spcPct val="95000"/>
        </a:lnSpc>
        <a:spcBef>
          <a:spcPts val="840"/>
        </a:spcBef>
        <a:buFont typeface="Arial" pitchFamily="34" charset="0"/>
        <a:buNone/>
        <a:defRPr lang="en-US" sz="1467" kern="1200" dirty="0">
          <a:solidFill>
            <a:schemeClr val="bg1"/>
          </a:solidFill>
          <a:latin typeface="+mj-lt"/>
          <a:ea typeface="+mn-ea"/>
          <a:cs typeface="+mn-cs"/>
        </a:defRPr>
      </a:lvl5pPr>
      <a:lvl6pPr marL="2512035" indent="-228364" algn="l" defTabSz="91346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763" indent="-228364" algn="l" defTabSz="91346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497" indent="-228364" algn="l" defTabSz="91346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230" indent="-228364" algn="l" defTabSz="91346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468" rtl="0" eaLnBrk="1" latinLnBrk="0" hangingPunct="1">
        <a:defRPr sz="1867" kern="1200">
          <a:solidFill>
            <a:schemeClr val="tx1"/>
          </a:solidFill>
          <a:latin typeface="+mn-lt"/>
          <a:ea typeface="+mn-ea"/>
          <a:cs typeface="+mn-cs"/>
        </a:defRPr>
      </a:lvl1pPr>
      <a:lvl2pPr marL="456730" algn="l" defTabSz="913468" rtl="0" eaLnBrk="1" latinLnBrk="0" hangingPunct="1">
        <a:defRPr sz="1867" kern="1200">
          <a:solidFill>
            <a:schemeClr val="tx1"/>
          </a:solidFill>
          <a:latin typeface="+mn-lt"/>
          <a:ea typeface="+mn-ea"/>
          <a:cs typeface="+mn-cs"/>
        </a:defRPr>
      </a:lvl2pPr>
      <a:lvl3pPr marL="913468" algn="l" defTabSz="913468" rtl="0" eaLnBrk="1" latinLnBrk="0" hangingPunct="1">
        <a:defRPr sz="1867" kern="1200">
          <a:solidFill>
            <a:schemeClr val="tx1"/>
          </a:solidFill>
          <a:latin typeface="+mn-lt"/>
          <a:ea typeface="+mn-ea"/>
          <a:cs typeface="+mn-cs"/>
        </a:defRPr>
      </a:lvl3pPr>
      <a:lvl4pPr marL="1370199" algn="l" defTabSz="913468" rtl="0" eaLnBrk="1" latinLnBrk="0" hangingPunct="1">
        <a:defRPr sz="1867" kern="1200">
          <a:solidFill>
            <a:schemeClr val="tx1"/>
          </a:solidFill>
          <a:latin typeface="+mn-lt"/>
          <a:ea typeface="+mn-ea"/>
          <a:cs typeface="+mn-cs"/>
        </a:defRPr>
      </a:lvl4pPr>
      <a:lvl5pPr marL="1826933" algn="l" defTabSz="913468" rtl="0" eaLnBrk="1" latinLnBrk="0" hangingPunct="1">
        <a:defRPr sz="1867" kern="1200">
          <a:solidFill>
            <a:schemeClr val="tx1"/>
          </a:solidFill>
          <a:latin typeface="+mn-lt"/>
          <a:ea typeface="+mn-ea"/>
          <a:cs typeface="+mn-cs"/>
        </a:defRPr>
      </a:lvl5pPr>
      <a:lvl6pPr marL="2283663" algn="l" defTabSz="913468" rtl="0" eaLnBrk="1" latinLnBrk="0" hangingPunct="1">
        <a:defRPr sz="1867" kern="1200">
          <a:solidFill>
            <a:schemeClr val="tx1"/>
          </a:solidFill>
          <a:latin typeface="+mn-lt"/>
          <a:ea typeface="+mn-ea"/>
          <a:cs typeface="+mn-cs"/>
        </a:defRPr>
      </a:lvl6pPr>
      <a:lvl7pPr marL="2740397" algn="l" defTabSz="913468" rtl="0" eaLnBrk="1" latinLnBrk="0" hangingPunct="1">
        <a:defRPr sz="1867" kern="1200">
          <a:solidFill>
            <a:schemeClr val="tx1"/>
          </a:solidFill>
          <a:latin typeface="+mn-lt"/>
          <a:ea typeface="+mn-ea"/>
          <a:cs typeface="+mn-cs"/>
        </a:defRPr>
      </a:lvl7pPr>
      <a:lvl8pPr marL="3197131" algn="l" defTabSz="913468" rtl="0" eaLnBrk="1" latinLnBrk="0" hangingPunct="1">
        <a:defRPr sz="1867" kern="1200">
          <a:solidFill>
            <a:schemeClr val="tx1"/>
          </a:solidFill>
          <a:latin typeface="+mn-lt"/>
          <a:ea typeface="+mn-ea"/>
          <a:cs typeface="+mn-cs"/>
        </a:defRPr>
      </a:lvl8pPr>
      <a:lvl9pPr marL="3653866" algn="l" defTabSz="913468"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2.wmf"/><Relationship Id="rId7" Type="http://schemas.microsoft.com/office/2007/relationships/hdphoto" Target="../media/hdphoto13.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iqr0ZkTE-R4" TargetMode="External"/><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9" Type="http://schemas.microsoft.com/office/2007/relationships/hdphoto" Target="../media/hdphoto8.wdp"/><Relationship Id="rId21" Type="http://schemas.openxmlformats.org/officeDocument/2006/relationships/image" Target="../media/image22.png"/><Relationship Id="rId34" Type="http://schemas.microsoft.com/office/2007/relationships/hdphoto" Target="../media/hdphoto6.wdp"/><Relationship Id="rId42" Type="http://schemas.openxmlformats.org/officeDocument/2006/relationships/image" Target="../media/image37.png"/><Relationship Id="rId47" Type="http://schemas.openxmlformats.org/officeDocument/2006/relationships/image" Target="../media/image41.png"/><Relationship Id="rId50" Type="http://schemas.openxmlformats.org/officeDocument/2006/relationships/image" Target="../media/image43.png"/><Relationship Id="rId55" Type="http://schemas.openxmlformats.org/officeDocument/2006/relationships/image" Target="../media/image47.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31.png"/><Relationship Id="rId38" Type="http://schemas.openxmlformats.org/officeDocument/2006/relationships/image" Target="../media/image34.png"/><Relationship Id="rId46"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png"/><Relationship Id="rId29" Type="http://schemas.microsoft.com/office/2007/relationships/hdphoto" Target="../media/hdphoto4.wdp"/><Relationship Id="rId41" Type="http://schemas.openxmlformats.org/officeDocument/2006/relationships/image" Target="../media/image36.png"/><Relationship Id="rId54" Type="http://schemas.microsoft.com/office/2007/relationships/hdphoto" Target="../media/hdphoto11.wdp"/><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2.png"/><Relationship Id="rId24" Type="http://schemas.openxmlformats.org/officeDocument/2006/relationships/image" Target="../media/image25.png"/><Relationship Id="rId32" Type="http://schemas.openxmlformats.org/officeDocument/2006/relationships/image" Target="../media/image30.png"/><Relationship Id="rId37" Type="http://schemas.microsoft.com/office/2007/relationships/hdphoto" Target="../media/hdphoto7.wdp"/><Relationship Id="rId40" Type="http://schemas.openxmlformats.org/officeDocument/2006/relationships/image" Target="../media/image35.png"/><Relationship Id="rId45" Type="http://schemas.microsoft.com/office/2007/relationships/hdphoto" Target="../media/hdphoto9.wdp"/><Relationship Id="rId53" Type="http://schemas.openxmlformats.org/officeDocument/2006/relationships/image" Target="../media/image46.png"/><Relationship Id="rId58" Type="http://schemas.openxmlformats.org/officeDocument/2006/relationships/image" Target="../media/image49.png"/><Relationship Id="rId5" Type="http://schemas.openxmlformats.org/officeDocument/2006/relationships/image" Target="../media/image8.jpe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8.png"/><Relationship Id="rId36" Type="http://schemas.openxmlformats.org/officeDocument/2006/relationships/image" Target="../media/image33.png"/><Relationship Id="rId49" Type="http://schemas.openxmlformats.org/officeDocument/2006/relationships/image" Target="../media/image42.png"/><Relationship Id="rId57" Type="http://schemas.microsoft.com/office/2007/relationships/hdphoto" Target="../media/hdphoto12.wdp"/><Relationship Id="rId10" Type="http://schemas.openxmlformats.org/officeDocument/2006/relationships/image" Target="../media/image11.png"/><Relationship Id="rId19" Type="http://schemas.openxmlformats.org/officeDocument/2006/relationships/image" Target="../media/image20.png"/><Relationship Id="rId31" Type="http://schemas.microsoft.com/office/2007/relationships/hdphoto" Target="../media/hdphoto5.wdp"/><Relationship Id="rId44" Type="http://schemas.openxmlformats.org/officeDocument/2006/relationships/image" Target="../media/image39.png"/><Relationship Id="rId52" Type="http://schemas.openxmlformats.org/officeDocument/2006/relationships/image" Target="../media/image45.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microsoft.com/office/2007/relationships/hdphoto" Target="../media/hdphoto3.wdp"/><Relationship Id="rId30" Type="http://schemas.openxmlformats.org/officeDocument/2006/relationships/image" Target="../media/image29.png"/><Relationship Id="rId35" Type="http://schemas.openxmlformats.org/officeDocument/2006/relationships/image" Target="../media/image32.png"/><Relationship Id="rId43" Type="http://schemas.openxmlformats.org/officeDocument/2006/relationships/image" Target="../media/image38.png"/><Relationship Id="rId48" Type="http://schemas.microsoft.com/office/2007/relationships/hdphoto" Target="../media/hdphoto10.wdp"/><Relationship Id="rId56" Type="http://schemas.openxmlformats.org/officeDocument/2006/relationships/image" Target="../media/image48.png"/><Relationship Id="rId8" Type="http://schemas.microsoft.com/office/2007/relationships/hdphoto" Target="../media/hdphoto2.wdp"/><Relationship Id="rId51" Type="http://schemas.openxmlformats.org/officeDocument/2006/relationships/image" Target="../media/image44.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100209" y="4993901"/>
            <a:ext cx="5539853" cy="1500187"/>
          </a:xfrm>
        </p:spPr>
        <p:txBody>
          <a:bodyPr/>
          <a:lstStyle/>
          <a:p>
            <a:r>
              <a:rPr lang="ru-RU" dirty="0" smtClean="0"/>
              <a:t>Владимир </a:t>
            </a:r>
            <a:r>
              <a:rPr lang="ru-RU" dirty="0" err="1" smtClean="0"/>
              <a:t>Илибман</a:t>
            </a:r>
            <a:endParaRPr lang="ru-RU" dirty="0" smtClean="0"/>
          </a:p>
          <a:p>
            <a:r>
              <a:rPr lang="ru-RU" dirty="0" smtClean="0"/>
              <a:t>Эксперт </a:t>
            </a:r>
            <a:r>
              <a:rPr lang="en-US" dirty="0" smtClean="0"/>
              <a:t>Cisco </a:t>
            </a:r>
            <a:r>
              <a:rPr lang="ru-RU" dirty="0" smtClean="0"/>
              <a:t>по информационной безопасности</a:t>
            </a:r>
          </a:p>
          <a:p>
            <a:r>
              <a:rPr lang="en-US" dirty="0" err="1" smtClean="0"/>
              <a:t>voilibma@cisco.com</a:t>
            </a:r>
            <a:endParaRPr lang="uk-UA" dirty="0"/>
          </a:p>
        </p:txBody>
      </p:sp>
      <p:sp>
        <p:nvSpPr>
          <p:cNvPr id="3" name="Заголовок 2"/>
          <p:cNvSpPr>
            <a:spLocks noGrp="1"/>
          </p:cNvSpPr>
          <p:nvPr>
            <p:ph type="title"/>
          </p:nvPr>
        </p:nvSpPr>
        <p:spPr>
          <a:xfrm>
            <a:off x="12526" y="4001921"/>
            <a:ext cx="6153628" cy="777567"/>
          </a:xfrm>
        </p:spPr>
        <p:txBody>
          <a:bodyPr/>
          <a:lstStyle/>
          <a:p>
            <a:r>
              <a:rPr lang="ru-RU" dirty="0"/>
              <a:t>Как защитить </a:t>
            </a:r>
            <a:r>
              <a:rPr lang="en-US" dirty="0" smtClean="0"/>
              <a:t/>
            </a:r>
            <a:br>
              <a:rPr lang="en-US" dirty="0" smtClean="0"/>
            </a:br>
            <a:r>
              <a:rPr lang="ru-RU" dirty="0" smtClean="0"/>
              <a:t>банк </a:t>
            </a:r>
            <a:r>
              <a:rPr lang="ru-RU" dirty="0"/>
              <a:t>и деньги клиентов от целевых атак</a:t>
            </a:r>
            <a:endParaRPr lang="uk-UA" dirty="0"/>
          </a:p>
        </p:txBody>
      </p:sp>
    </p:spTree>
    <p:extLst>
      <p:ext uri="{BB962C8B-B14F-4D97-AF65-F5344CB8AC3E}">
        <p14:creationId xmlns:p14="http://schemas.microsoft.com/office/powerpoint/2010/main" val="699816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6"/>
          <p:cNvGrpSpPr>
            <a:grpSpLocks/>
          </p:cNvGrpSpPr>
          <p:nvPr/>
        </p:nvGrpSpPr>
        <p:grpSpPr bwMode="auto">
          <a:xfrm>
            <a:off x="5389374" y="1881191"/>
            <a:ext cx="3174173" cy="1601787"/>
            <a:chOff x="4457056" y="2354843"/>
            <a:chExt cx="2382439" cy="1601579"/>
          </a:xfrm>
        </p:grpSpPr>
        <p:grpSp>
          <p:nvGrpSpPr>
            <p:cNvPr id="6" name="Group 7"/>
            <p:cNvGrpSpPr>
              <a:grpSpLocks/>
            </p:cNvGrpSpPr>
            <p:nvPr/>
          </p:nvGrpSpPr>
          <p:grpSpPr bwMode="auto">
            <a:xfrm>
              <a:off x="4586650" y="2354843"/>
              <a:ext cx="2171981" cy="1601579"/>
              <a:chOff x="4577578" y="2051380"/>
              <a:chExt cx="2055127" cy="1515413"/>
            </a:xfrm>
          </p:grpSpPr>
          <p:cxnSp>
            <p:nvCxnSpPr>
              <p:cNvPr id="9" name="Straight Connector 8"/>
              <p:cNvCxnSpPr/>
              <p:nvPr/>
            </p:nvCxnSpPr>
            <p:spPr>
              <a:xfrm flipV="1">
                <a:off x="5182332" y="2566530"/>
                <a:ext cx="0" cy="998762"/>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062105" y="2784305"/>
                <a:ext cx="0" cy="780986"/>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5302559" y="2438869"/>
                <a:ext cx="0" cy="1115909"/>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544517" y="2198566"/>
                <a:ext cx="0" cy="1359216"/>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424290" y="2302196"/>
                <a:ext cx="0" cy="1255585"/>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666247" y="2085923"/>
                <a:ext cx="0" cy="1474862"/>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786474" y="2051380"/>
                <a:ext cx="0" cy="1503398"/>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908205" y="2085923"/>
                <a:ext cx="0" cy="1479368"/>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6390616" y="2670161"/>
                <a:ext cx="0" cy="895130"/>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270389" y="2438869"/>
                <a:ext cx="0" cy="1127924"/>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6148659" y="2273661"/>
                <a:ext cx="0" cy="1287125"/>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6028432" y="2138490"/>
                <a:ext cx="0" cy="1428303"/>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512347" y="2972042"/>
                <a:ext cx="0" cy="594751"/>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632574" y="3341509"/>
                <a:ext cx="0" cy="220779"/>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4940375" y="2920978"/>
                <a:ext cx="0" cy="641310"/>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820148" y="3104209"/>
                <a:ext cx="0" cy="461083"/>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698417" y="3260406"/>
                <a:ext cx="0" cy="304885"/>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578190" y="3413600"/>
                <a:ext cx="0" cy="153193"/>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grpSp>
        <p:cxnSp>
          <p:nvCxnSpPr>
            <p:cNvPr id="7" name="Straight Connector 6"/>
            <p:cNvCxnSpPr/>
            <p:nvPr/>
          </p:nvCxnSpPr>
          <p:spPr>
            <a:xfrm>
              <a:off x="4457056" y="3946898"/>
              <a:ext cx="2382439" cy="3175"/>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8" name="TextBox 97"/>
            <p:cNvSpPr txBox="1">
              <a:spLocks noChangeArrowheads="1"/>
            </p:cNvSpPr>
            <p:nvPr/>
          </p:nvSpPr>
          <p:spPr bwMode="auto">
            <a:xfrm>
              <a:off x="5012473" y="3400602"/>
              <a:ext cx="1533166" cy="307737"/>
            </a:xfrm>
            <a:prstGeom prst="rect">
              <a:avLst/>
            </a:prstGeom>
            <a:noFill/>
            <a:ln w="9525">
              <a:noFill/>
              <a:miter lim="800000"/>
              <a:headEnd/>
              <a:tailEnd/>
            </a:ln>
          </p:spPr>
          <p:txBody>
            <a:bodyPr>
              <a:spAutoFit/>
            </a:bodyPr>
            <a:lstStyle/>
            <a:p>
              <a:pPr algn="ctr"/>
              <a:r>
                <a:rPr lang="en-US" sz="1400" b="1" i="1">
                  <a:solidFill>
                    <a:srgbClr val="FF0000"/>
                  </a:solidFill>
                  <a:latin typeface="Arial Narrow" pitchFamily="1" charset="0"/>
                </a:rPr>
                <a:t>CRISIS REGION</a:t>
              </a:r>
            </a:p>
          </p:txBody>
        </p:sp>
      </p:grpSp>
      <p:grpSp>
        <p:nvGrpSpPr>
          <p:cNvPr id="28" name="Group 5"/>
          <p:cNvGrpSpPr>
            <a:grpSpLocks/>
          </p:cNvGrpSpPr>
          <p:nvPr/>
        </p:nvGrpSpPr>
        <p:grpSpPr bwMode="auto">
          <a:xfrm>
            <a:off x="130953" y="1366842"/>
            <a:ext cx="8531763" cy="4412280"/>
            <a:chOff x="521866" y="1811476"/>
            <a:chExt cx="6400962" cy="4412535"/>
          </a:xfrm>
        </p:grpSpPr>
        <p:cxnSp>
          <p:nvCxnSpPr>
            <p:cNvPr id="29" name="Straight Connector 28"/>
            <p:cNvCxnSpPr/>
            <p:nvPr/>
          </p:nvCxnSpPr>
          <p:spPr>
            <a:xfrm>
              <a:off x="896451" y="1811476"/>
              <a:ext cx="0" cy="3981681"/>
            </a:xfrm>
            <a:prstGeom prst="line">
              <a:avLst/>
            </a:prstGeom>
            <a:ln>
              <a:solidFill>
                <a:schemeClr val="tx1"/>
              </a:solidFill>
              <a:headEnd type="triangle" w="lg" len="med"/>
              <a:tailEnd type="none"/>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6200000">
              <a:off x="-914388" y="3553240"/>
              <a:ext cx="3149599" cy="277092"/>
            </a:xfrm>
            <a:prstGeom prst="rect">
              <a:avLst/>
            </a:prstGeom>
            <a:noFill/>
          </p:spPr>
          <p:txBody>
            <a:bodyPr>
              <a:spAutoFit/>
            </a:bodyPr>
            <a:lstStyle/>
            <a:p>
              <a:pPr algn="ctr">
                <a:defRPr/>
              </a:pPr>
              <a:r>
                <a:rPr lang="ru-RU" dirty="0"/>
                <a:t>Стоимость инцидента</a:t>
              </a:r>
              <a:endParaRPr lang="en-US" dirty="0"/>
            </a:p>
          </p:txBody>
        </p:sp>
        <p:sp>
          <p:nvSpPr>
            <p:cNvPr id="31" name="TextBox 30"/>
            <p:cNvSpPr txBox="1"/>
            <p:nvPr/>
          </p:nvSpPr>
          <p:spPr>
            <a:xfrm>
              <a:off x="3925074" y="5854658"/>
              <a:ext cx="1567184" cy="369353"/>
            </a:xfrm>
            <a:prstGeom prst="rect">
              <a:avLst/>
            </a:prstGeom>
            <a:noFill/>
          </p:spPr>
          <p:txBody>
            <a:bodyPr>
              <a:spAutoFit/>
            </a:bodyPr>
            <a:lstStyle/>
            <a:p>
              <a:pPr algn="ctr">
                <a:defRPr/>
              </a:pPr>
              <a:r>
                <a:rPr lang="ru-RU" dirty="0"/>
                <a:t>Время</a:t>
              </a:r>
              <a:endParaRPr lang="en-US" sz="1600" i="1" dirty="0">
                <a:effectLst>
                  <a:glow rad="165100">
                    <a:schemeClr val="bg1">
                      <a:alpha val="83000"/>
                    </a:schemeClr>
                  </a:glow>
                </a:effectLst>
              </a:endParaRPr>
            </a:p>
          </p:txBody>
        </p:sp>
        <p:cxnSp>
          <p:nvCxnSpPr>
            <p:cNvPr id="32" name="Straight Connector 31"/>
            <p:cNvCxnSpPr/>
            <p:nvPr/>
          </p:nvCxnSpPr>
          <p:spPr>
            <a:xfrm flipH="1">
              <a:off x="883750" y="5797919"/>
              <a:ext cx="6039078" cy="0"/>
            </a:xfrm>
            <a:prstGeom prst="line">
              <a:avLst/>
            </a:prstGeom>
            <a:ln>
              <a:solidFill>
                <a:schemeClr val="tx1"/>
              </a:solidFill>
              <a:headEnd type="triangle" w="lg" len="med"/>
              <a:tailEnd type="none"/>
            </a:ln>
            <a:effectLst/>
          </p:spPr>
          <p:style>
            <a:lnRef idx="2">
              <a:schemeClr val="accent1"/>
            </a:lnRef>
            <a:fillRef idx="0">
              <a:schemeClr val="accent1"/>
            </a:fillRef>
            <a:effectRef idx="1">
              <a:schemeClr val="accent1"/>
            </a:effectRef>
            <a:fontRef idx="minor">
              <a:schemeClr val="tx1"/>
            </a:fontRef>
          </p:style>
        </p:cxnSp>
      </p:grpSp>
      <p:sp>
        <p:nvSpPr>
          <p:cNvPr id="33" name="Freeform 32"/>
          <p:cNvSpPr/>
          <p:nvPr/>
        </p:nvSpPr>
        <p:spPr>
          <a:xfrm>
            <a:off x="1100015" y="1847854"/>
            <a:ext cx="9484429" cy="3308351"/>
          </a:xfrm>
          <a:custGeom>
            <a:avLst/>
            <a:gdLst>
              <a:gd name="connsiteX0" fmla="*/ 0 w 6072909"/>
              <a:gd name="connsiteY0" fmla="*/ 3810702 h 3810702"/>
              <a:gd name="connsiteX1" fmla="*/ 3833091 w 6072909"/>
              <a:gd name="connsiteY1" fmla="*/ 702 h 3810702"/>
              <a:gd name="connsiteX2" fmla="*/ 6072909 w 6072909"/>
              <a:gd name="connsiteY2" fmla="*/ 3464338 h 3810702"/>
              <a:gd name="connsiteX0" fmla="*/ 0 w 6072909"/>
              <a:gd name="connsiteY0" fmla="*/ 3956476 h 3956476"/>
              <a:gd name="connsiteX1" fmla="*/ 3833091 w 6072909"/>
              <a:gd name="connsiteY1" fmla="*/ 146476 h 3956476"/>
              <a:gd name="connsiteX2" fmla="*/ 4895273 w 6072909"/>
              <a:gd name="connsiteY2" fmla="*/ 1058567 h 3956476"/>
              <a:gd name="connsiteX3" fmla="*/ 6072909 w 6072909"/>
              <a:gd name="connsiteY3" fmla="*/ 3610112 h 3956476"/>
              <a:gd name="connsiteX0" fmla="*/ 0 w 6072909"/>
              <a:gd name="connsiteY0" fmla="*/ 3548803 h 3548803"/>
              <a:gd name="connsiteX1" fmla="*/ 2274455 w 6072909"/>
              <a:gd name="connsiteY1" fmla="*/ 235257 h 3548803"/>
              <a:gd name="connsiteX2" fmla="*/ 4895273 w 6072909"/>
              <a:gd name="connsiteY2" fmla="*/ 650894 h 3548803"/>
              <a:gd name="connsiteX3" fmla="*/ 6072909 w 6072909"/>
              <a:gd name="connsiteY3" fmla="*/ 3202439 h 3548803"/>
              <a:gd name="connsiteX0" fmla="*/ 0 w 6072909"/>
              <a:gd name="connsiteY0" fmla="*/ 3990051 h 3990051"/>
              <a:gd name="connsiteX1" fmla="*/ 2274455 w 6072909"/>
              <a:gd name="connsiteY1" fmla="*/ 676505 h 3990051"/>
              <a:gd name="connsiteX2" fmla="*/ 4895273 w 6072909"/>
              <a:gd name="connsiteY2" fmla="*/ 1092142 h 3990051"/>
              <a:gd name="connsiteX3" fmla="*/ 6072909 w 6072909"/>
              <a:gd name="connsiteY3" fmla="*/ 3643687 h 3990051"/>
              <a:gd name="connsiteX0" fmla="*/ 0 w 6072909"/>
              <a:gd name="connsiteY0" fmla="*/ 3747013 h 3747013"/>
              <a:gd name="connsiteX1" fmla="*/ 3683000 w 6072909"/>
              <a:gd name="connsiteY1" fmla="*/ 779831 h 3747013"/>
              <a:gd name="connsiteX2" fmla="*/ 4895273 w 6072909"/>
              <a:gd name="connsiteY2" fmla="*/ 849104 h 3747013"/>
              <a:gd name="connsiteX3" fmla="*/ 6072909 w 6072909"/>
              <a:gd name="connsiteY3" fmla="*/ 3400649 h 3747013"/>
              <a:gd name="connsiteX0" fmla="*/ 0 w 6072909"/>
              <a:gd name="connsiteY0" fmla="*/ 3651875 h 3651875"/>
              <a:gd name="connsiteX1" fmla="*/ 3683000 w 6072909"/>
              <a:gd name="connsiteY1" fmla="*/ 684693 h 3651875"/>
              <a:gd name="connsiteX2" fmla="*/ 4895273 w 6072909"/>
              <a:gd name="connsiteY2" fmla="*/ 753966 h 3651875"/>
              <a:gd name="connsiteX3" fmla="*/ 6072909 w 6072909"/>
              <a:gd name="connsiteY3" fmla="*/ 3305511 h 3651875"/>
              <a:gd name="connsiteX0" fmla="*/ 0 w 6072909"/>
              <a:gd name="connsiteY0" fmla="*/ 3105346 h 3105346"/>
              <a:gd name="connsiteX1" fmla="*/ 3590636 w 6072909"/>
              <a:gd name="connsiteY1" fmla="*/ 1569800 h 3105346"/>
              <a:gd name="connsiteX2" fmla="*/ 4895273 w 6072909"/>
              <a:gd name="connsiteY2" fmla="*/ 207437 h 3105346"/>
              <a:gd name="connsiteX3" fmla="*/ 6072909 w 6072909"/>
              <a:gd name="connsiteY3" fmla="*/ 2758982 h 3105346"/>
              <a:gd name="connsiteX0" fmla="*/ 0 w 6072909"/>
              <a:gd name="connsiteY0" fmla="*/ 3020946 h 3020946"/>
              <a:gd name="connsiteX1" fmla="*/ 2216727 w 6072909"/>
              <a:gd name="connsiteY1" fmla="*/ 2016490 h 3020946"/>
              <a:gd name="connsiteX2" fmla="*/ 3590636 w 6072909"/>
              <a:gd name="connsiteY2" fmla="*/ 1485400 h 3020946"/>
              <a:gd name="connsiteX3" fmla="*/ 4895273 w 6072909"/>
              <a:gd name="connsiteY3" fmla="*/ 123037 h 3020946"/>
              <a:gd name="connsiteX4" fmla="*/ 6072909 w 6072909"/>
              <a:gd name="connsiteY4" fmla="*/ 2674582 h 3020946"/>
              <a:gd name="connsiteX0" fmla="*/ 0 w 6072909"/>
              <a:gd name="connsiteY0" fmla="*/ 3024747 h 3024747"/>
              <a:gd name="connsiteX1" fmla="*/ 2274455 w 6072909"/>
              <a:gd name="connsiteY1" fmla="*/ 2412836 h 3024747"/>
              <a:gd name="connsiteX2" fmla="*/ 3590636 w 6072909"/>
              <a:gd name="connsiteY2" fmla="*/ 1489201 h 3024747"/>
              <a:gd name="connsiteX3" fmla="*/ 4895273 w 6072909"/>
              <a:gd name="connsiteY3" fmla="*/ 126838 h 3024747"/>
              <a:gd name="connsiteX4" fmla="*/ 6072909 w 6072909"/>
              <a:gd name="connsiteY4" fmla="*/ 2678383 h 3024747"/>
              <a:gd name="connsiteX0" fmla="*/ 0 w 6072909"/>
              <a:gd name="connsiteY0" fmla="*/ 3026995 h 3026995"/>
              <a:gd name="connsiteX1" fmla="*/ 1420688 w 6072909"/>
              <a:gd name="connsiteY1" fmla="*/ 2637293 h 3026995"/>
              <a:gd name="connsiteX2" fmla="*/ 3590636 w 6072909"/>
              <a:gd name="connsiteY2" fmla="*/ 1491449 h 3026995"/>
              <a:gd name="connsiteX3" fmla="*/ 4895273 w 6072909"/>
              <a:gd name="connsiteY3" fmla="*/ 129086 h 3026995"/>
              <a:gd name="connsiteX4" fmla="*/ 6072909 w 6072909"/>
              <a:gd name="connsiteY4" fmla="*/ 2680631 h 3026995"/>
              <a:gd name="connsiteX0" fmla="*/ 0 w 6072909"/>
              <a:gd name="connsiteY0" fmla="*/ 3017768 h 3017768"/>
              <a:gd name="connsiteX1" fmla="*/ 1420688 w 6072909"/>
              <a:gd name="connsiteY1" fmla="*/ 2628066 h 3017768"/>
              <a:gd name="connsiteX2" fmla="*/ 3827222 w 6072909"/>
              <a:gd name="connsiteY2" fmla="*/ 1633729 h 3017768"/>
              <a:gd name="connsiteX3" fmla="*/ 4895273 w 6072909"/>
              <a:gd name="connsiteY3" fmla="*/ 119859 h 3017768"/>
              <a:gd name="connsiteX4" fmla="*/ 6072909 w 6072909"/>
              <a:gd name="connsiteY4" fmla="*/ 2671404 h 3017768"/>
              <a:gd name="connsiteX0" fmla="*/ 0 w 6072909"/>
              <a:gd name="connsiteY0" fmla="*/ 2899869 h 2899869"/>
              <a:gd name="connsiteX1" fmla="*/ 1420688 w 6072909"/>
              <a:gd name="connsiteY1" fmla="*/ 2510167 h 2899869"/>
              <a:gd name="connsiteX2" fmla="*/ 3827222 w 6072909"/>
              <a:gd name="connsiteY2" fmla="*/ 1515830 h 2899869"/>
              <a:gd name="connsiteX3" fmla="*/ 4895273 w 6072909"/>
              <a:gd name="connsiteY3" fmla="*/ 1960 h 2899869"/>
              <a:gd name="connsiteX4" fmla="*/ 5747754 w 6072909"/>
              <a:gd name="connsiteY4" fmla="*/ 1850738 h 2899869"/>
              <a:gd name="connsiteX5" fmla="*/ 6072909 w 6072909"/>
              <a:gd name="connsiteY5" fmla="*/ 2553505 h 2899869"/>
              <a:gd name="connsiteX0" fmla="*/ 0 w 6072909"/>
              <a:gd name="connsiteY0" fmla="*/ 2899869 h 2899869"/>
              <a:gd name="connsiteX1" fmla="*/ 1420688 w 6072909"/>
              <a:gd name="connsiteY1" fmla="*/ 2510167 h 2899869"/>
              <a:gd name="connsiteX2" fmla="*/ 3827222 w 6072909"/>
              <a:gd name="connsiteY2" fmla="*/ 1515830 h 2899869"/>
              <a:gd name="connsiteX3" fmla="*/ 4895273 w 6072909"/>
              <a:gd name="connsiteY3" fmla="*/ 1960 h 2899869"/>
              <a:gd name="connsiteX4" fmla="*/ 5428877 w 6072909"/>
              <a:gd name="connsiteY4" fmla="*/ 1406319 h 2899869"/>
              <a:gd name="connsiteX5" fmla="*/ 6072909 w 6072909"/>
              <a:gd name="connsiteY5" fmla="*/ 2553505 h 2899869"/>
              <a:gd name="connsiteX0" fmla="*/ 0 w 6072909"/>
              <a:gd name="connsiteY0" fmla="*/ 2899869 h 2899869"/>
              <a:gd name="connsiteX1" fmla="*/ 1420688 w 6072909"/>
              <a:gd name="connsiteY1" fmla="*/ 2510167 h 2899869"/>
              <a:gd name="connsiteX2" fmla="*/ 3827222 w 6072909"/>
              <a:gd name="connsiteY2" fmla="*/ 1515830 h 2899869"/>
              <a:gd name="connsiteX3" fmla="*/ 4895273 w 6072909"/>
              <a:gd name="connsiteY3" fmla="*/ 1960 h 2899869"/>
              <a:gd name="connsiteX4" fmla="*/ 5500882 w 6072909"/>
              <a:gd name="connsiteY4" fmla="*/ 1325516 h 2899869"/>
              <a:gd name="connsiteX5" fmla="*/ 6072909 w 6072909"/>
              <a:gd name="connsiteY5" fmla="*/ 2553505 h 2899869"/>
              <a:gd name="connsiteX0" fmla="*/ 0 w 6072909"/>
              <a:gd name="connsiteY0" fmla="*/ 2899259 h 2899259"/>
              <a:gd name="connsiteX1" fmla="*/ 1420688 w 6072909"/>
              <a:gd name="connsiteY1" fmla="*/ 2509557 h 2899259"/>
              <a:gd name="connsiteX2" fmla="*/ 2932310 w 6072909"/>
              <a:gd name="connsiteY2" fmla="*/ 2055514 h 2899259"/>
              <a:gd name="connsiteX3" fmla="*/ 4895273 w 6072909"/>
              <a:gd name="connsiteY3" fmla="*/ 1350 h 2899259"/>
              <a:gd name="connsiteX4" fmla="*/ 5500882 w 6072909"/>
              <a:gd name="connsiteY4" fmla="*/ 1324906 h 2899259"/>
              <a:gd name="connsiteX5" fmla="*/ 6072909 w 6072909"/>
              <a:gd name="connsiteY5" fmla="*/ 2552895 h 2899259"/>
              <a:gd name="connsiteX0" fmla="*/ 0 w 6072909"/>
              <a:gd name="connsiteY0" fmla="*/ 2899155 h 2899155"/>
              <a:gd name="connsiteX1" fmla="*/ 1420688 w 6072909"/>
              <a:gd name="connsiteY1" fmla="*/ 2509453 h 2899155"/>
              <a:gd name="connsiteX2" fmla="*/ 2932310 w 6072909"/>
              <a:gd name="connsiteY2" fmla="*/ 2055410 h 2899155"/>
              <a:gd name="connsiteX3" fmla="*/ 4895273 w 6072909"/>
              <a:gd name="connsiteY3" fmla="*/ 1246 h 2899155"/>
              <a:gd name="connsiteX4" fmla="*/ 5500882 w 6072909"/>
              <a:gd name="connsiteY4" fmla="*/ 1324802 h 2899155"/>
              <a:gd name="connsiteX5" fmla="*/ 6072909 w 6072909"/>
              <a:gd name="connsiteY5" fmla="*/ 2552791 h 2899155"/>
              <a:gd name="connsiteX0" fmla="*/ 0 w 6072909"/>
              <a:gd name="connsiteY0" fmla="*/ 2899270 h 2899270"/>
              <a:gd name="connsiteX1" fmla="*/ 1225248 w 6072909"/>
              <a:gd name="connsiteY1" fmla="*/ 2598273 h 2899270"/>
              <a:gd name="connsiteX2" fmla="*/ 2932310 w 6072909"/>
              <a:gd name="connsiteY2" fmla="*/ 2055525 h 2899270"/>
              <a:gd name="connsiteX3" fmla="*/ 4895273 w 6072909"/>
              <a:gd name="connsiteY3" fmla="*/ 1361 h 2899270"/>
              <a:gd name="connsiteX4" fmla="*/ 5500882 w 6072909"/>
              <a:gd name="connsiteY4" fmla="*/ 1324917 h 2899270"/>
              <a:gd name="connsiteX5" fmla="*/ 6072909 w 6072909"/>
              <a:gd name="connsiteY5" fmla="*/ 2552906 h 2899270"/>
              <a:gd name="connsiteX0" fmla="*/ 0 w 6072909"/>
              <a:gd name="connsiteY0" fmla="*/ 2899270 h 2899270"/>
              <a:gd name="connsiteX1" fmla="*/ 1225248 w 6072909"/>
              <a:gd name="connsiteY1" fmla="*/ 2598273 h 2899270"/>
              <a:gd name="connsiteX2" fmla="*/ 2932310 w 6072909"/>
              <a:gd name="connsiteY2" fmla="*/ 2055525 h 2899270"/>
              <a:gd name="connsiteX3" fmla="*/ 4895273 w 6072909"/>
              <a:gd name="connsiteY3" fmla="*/ 1361 h 2899270"/>
              <a:gd name="connsiteX4" fmla="*/ 5500882 w 6072909"/>
              <a:gd name="connsiteY4" fmla="*/ 1324917 h 2899270"/>
              <a:gd name="connsiteX5" fmla="*/ 6072909 w 6072909"/>
              <a:gd name="connsiteY5" fmla="*/ 2552906 h 2899270"/>
              <a:gd name="connsiteX0" fmla="*/ 0 w 6072909"/>
              <a:gd name="connsiteY0" fmla="*/ 2899270 h 2899270"/>
              <a:gd name="connsiteX1" fmla="*/ 2932310 w 6072909"/>
              <a:gd name="connsiteY1" fmla="*/ 2055525 h 2899270"/>
              <a:gd name="connsiteX2" fmla="*/ 4895273 w 6072909"/>
              <a:gd name="connsiteY2" fmla="*/ 1361 h 2899270"/>
              <a:gd name="connsiteX3" fmla="*/ 5500882 w 6072909"/>
              <a:gd name="connsiteY3" fmla="*/ 1324917 h 2899270"/>
              <a:gd name="connsiteX4" fmla="*/ 6072909 w 6072909"/>
              <a:gd name="connsiteY4" fmla="*/ 2552906 h 2899270"/>
              <a:gd name="connsiteX0" fmla="*/ 0 w 6072909"/>
              <a:gd name="connsiteY0" fmla="*/ 2899074 h 2899074"/>
              <a:gd name="connsiteX1" fmla="*/ 2685438 w 6072909"/>
              <a:gd name="connsiteY1" fmla="*/ 2345637 h 2899074"/>
              <a:gd name="connsiteX2" fmla="*/ 4895273 w 6072909"/>
              <a:gd name="connsiteY2" fmla="*/ 1165 h 2899074"/>
              <a:gd name="connsiteX3" fmla="*/ 5500882 w 6072909"/>
              <a:gd name="connsiteY3" fmla="*/ 1324721 h 2899074"/>
              <a:gd name="connsiteX4" fmla="*/ 6072909 w 6072909"/>
              <a:gd name="connsiteY4" fmla="*/ 2552710 h 2899074"/>
              <a:gd name="connsiteX0" fmla="*/ 0 w 6072909"/>
              <a:gd name="connsiteY0" fmla="*/ 2897909 h 2897909"/>
              <a:gd name="connsiteX1" fmla="*/ 2685438 w 6072909"/>
              <a:gd name="connsiteY1" fmla="*/ 2344472 h 2897909"/>
              <a:gd name="connsiteX2" fmla="*/ 4895273 w 6072909"/>
              <a:gd name="connsiteY2" fmla="*/ 0 h 2897909"/>
              <a:gd name="connsiteX3" fmla="*/ 5500882 w 6072909"/>
              <a:gd name="connsiteY3" fmla="*/ 1323556 h 2897909"/>
              <a:gd name="connsiteX4" fmla="*/ 6072909 w 6072909"/>
              <a:gd name="connsiteY4" fmla="*/ 2551545 h 2897909"/>
              <a:gd name="connsiteX0" fmla="*/ 0 w 6072909"/>
              <a:gd name="connsiteY0" fmla="*/ 2897909 h 2897909"/>
              <a:gd name="connsiteX1" fmla="*/ 2284270 w 6072909"/>
              <a:gd name="connsiteY1" fmla="*/ 2247703 h 2897909"/>
              <a:gd name="connsiteX2" fmla="*/ 4895273 w 6072909"/>
              <a:gd name="connsiteY2" fmla="*/ 0 h 2897909"/>
              <a:gd name="connsiteX3" fmla="*/ 5500882 w 6072909"/>
              <a:gd name="connsiteY3" fmla="*/ 1323556 h 2897909"/>
              <a:gd name="connsiteX4" fmla="*/ 6072909 w 6072909"/>
              <a:gd name="connsiteY4" fmla="*/ 2551545 h 2897909"/>
              <a:gd name="connsiteX0" fmla="*/ 0 w 6072909"/>
              <a:gd name="connsiteY0" fmla="*/ 2897909 h 2897909"/>
              <a:gd name="connsiteX1" fmla="*/ 2284270 w 6072909"/>
              <a:gd name="connsiteY1" fmla="*/ 2247703 h 2897909"/>
              <a:gd name="connsiteX2" fmla="*/ 4895273 w 6072909"/>
              <a:gd name="connsiteY2" fmla="*/ 0 h 2897909"/>
              <a:gd name="connsiteX3" fmla="*/ 5500882 w 6072909"/>
              <a:gd name="connsiteY3" fmla="*/ 1323556 h 2897909"/>
              <a:gd name="connsiteX4" fmla="*/ 6072909 w 6072909"/>
              <a:gd name="connsiteY4" fmla="*/ 2551545 h 2897909"/>
              <a:gd name="connsiteX0" fmla="*/ 0 w 6072909"/>
              <a:gd name="connsiteY0" fmla="*/ 2897909 h 2897909"/>
              <a:gd name="connsiteX1" fmla="*/ 3096891 w 6072909"/>
              <a:gd name="connsiteY1" fmla="*/ 1957395 h 2897909"/>
              <a:gd name="connsiteX2" fmla="*/ 4895273 w 6072909"/>
              <a:gd name="connsiteY2" fmla="*/ 0 h 2897909"/>
              <a:gd name="connsiteX3" fmla="*/ 5500882 w 6072909"/>
              <a:gd name="connsiteY3" fmla="*/ 1323556 h 2897909"/>
              <a:gd name="connsiteX4" fmla="*/ 6072909 w 6072909"/>
              <a:gd name="connsiteY4" fmla="*/ 2551545 h 2897909"/>
              <a:gd name="connsiteX0" fmla="*/ 0 w 6072909"/>
              <a:gd name="connsiteY0" fmla="*/ 2446319 h 2446319"/>
              <a:gd name="connsiteX1" fmla="*/ 3096891 w 6072909"/>
              <a:gd name="connsiteY1" fmla="*/ 1505805 h 2446319"/>
              <a:gd name="connsiteX2" fmla="*/ 4411815 w 6072909"/>
              <a:gd name="connsiteY2" fmla="*/ 0 h 2446319"/>
              <a:gd name="connsiteX3" fmla="*/ 5500882 w 6072909"/>
              <a:gd name="connsiteY3" fmla="*/ 871966 h 2446319"/>
              <a:gd name="connsiteX4" fmla="*/ 6072909 w 6072909"/>
              <a:gd name="connsiteY4" fmla="*/ 2099955 h 2446319"/>
              <a:gd name="connsiteX0" fmla="*/ 0 w 6072909"/>
              <a:gd name="connsiteY0" fmla="*/ 2422127 h 2422127"/>
              <a:gd name="connsiteX1" fmla="*/ 3096891 w 6072909"/>
              <a:gd name="connsiteY1" fmla="*/ 1481613 h 2422127"/>
              <a:gd name="connsiteX2" fmla="*/ 4411815 w 6072909"/>
              <a:gd name="connsiteY2" fmla="*/ 0 h 2422127"/>
              <a:gd name="connsiteX3" fmla="*/ 5500882 w 6072909"/>
              <a:gd name="connsiteY3" fmla="*/ 847774 h 2422127"/>
              <a:gd name="connsiteX4" fmla="*/ 6072909 w 6072909"/>
              <a:gd name="connsiteY4" fmla="*/ 2075763 h 2422127"/>
              <a:gd name="connsiteX0" fmla="*/ 0 w 6072909"/>
              <a:gd name="connsiteY0" fmla="*/ 2435755 h 2435755"/>
              <a:gd name="connsiteX1" fmla="*/ 3096891 w 6072909"/>
              <a:gd name="connsiteY1" fmla="*/ 1495241 h 2435755"/>
              <a:gd name="connsiteX2" fmla="*/ 4411815 w 6072909"/>
              <a:gd name="connsiteY2" fmla="*/ 13628 h 2435755"/>
              <a:gd name="connsiteX3" fmla="*/ 5500882 w 6072909"/>
              <a:gd name="connsiteY3" fmla="*/ 861402 h 2435755"/>
              <a:gd name="connsiteX4" fmla="*/ 6072909 w 6072909"/>
              <a:gd name="connsiteY4" fmla="*/ 2089391 h 2435755"/>
              <a:gd name="connsiteX0" fmla="*/ 0 w 6072909"/>
              <a:gd name="connsiteY0" fmla="*/ 2427228 h 2427228"/>
              <a:gd name="connsiteX1" fmla="*/ 3096891 w 6072909"/>
              <a:gd name="connsiteY1" fmla="*/ 1486714 h 2427228"/>
              <a:gd name="connsiteX2" fmla="*/ 4411815 w 6072909"/>
              <a:gd name="connsiteY2" fmla="*/ 5101 h 2427228"/>
              <a:gd name="connsiteX3" fmla="*/ 5716896 w 6072909"/>
              <a:gd name="connsiteY3" fmla="*/ 1885080 h 2427228"/>
              <a:gd name="connsiteX4" fmla="*/ 6072909 w 6072909"/>
              <a:gd name="connsiteY4" fmla="*/ 2080864 h 2427228"/>
              <a:gd name="connsiteX0" fmla="*/ 0 w 6083195"/>
              <a:gd name="connsiteY0" fmla="*/ 2427228 h 2427228"/>
              <a:gd name="connsiteX1" fmla="*/ 3096891 w 6083195"/>
              <a:gd name="connsiteY1" fmla="*/ 1486714 h 2427228"/>
              <a:gd name="connsiteX2" fmla="*/ 4411815 w 6083195"/>
              <a:gd name="connsiteY2" fmla="*/ 5101 h 2427228"/>
              <a:gd name="connsiteX3" fmla="*/ 5716896 w 6083195"/>
              <a:gd name="connsiteY3" fmla="*/ 1885080 h 2427228"/>
              <a:gd name="connsiteX4" fmla="*/ 6083195 w 6083195"/>
              <a:gd name="connsiteY4" fmla="*/ 2411492 h 2427228"/>
              <a:gd name="connsiteX0" fmla="*/ 0 w 6083195"/>
              <a:gd name="connsiteY0" fmla="*/ 2427228 h 2427228"/>
              <a:gd name="connsiteX1" fmla="*/ 3096891 w 6083195"/>
              <a:gd name="connsiteY1" fmla="*/ 1486714 h 2427228"/>
              <a:gd name="connsiteX2" fmla="*/ 4411815 w 6083195"/>
              <a:gd name="connsiteY2" fmla="*/ 5101 h 2427228"/>
              <a:gd name="connsiteX3" fmla="*/ 5716896 w 6083195"/>
              <a:gd name="connsiteY3" fmla="*/ 1885080 h 2427228"/>
              <a:gd name="connsiteX4" fmla="*/ 6083195 w 6083195"/>
              <a:gd name="connsiteY4" fmla="*/ 2411492 h 2427228"/>
              <a:gd name="connsiteX0" fmla="*/ 0 w 6083195"/>
              <a:gd name="connsiteY0" fmla="*/ 2427909 h 2427909"/>
              <a:gd name="connsiteX1" fmla="*/ 3096891 w 6083195"/>
              <a:gd name="connsiteY1" fmla="*/ 1487395 h 2427909"/>
              <a:gd name="connsiteX2" fmla="*/ 4411815 w 6083195"/>
              <a:gd name="connsiteY2" fmla="*/ 5782 h 2427909"/>
              <a:gd name="connsiteX3" fmla="*/ 5449451 w 6083195"/>
              <a:gd name="connsiteY3" fmla="*/ 1692222 h 2427909"/>
              <a:gd name="connsiteX4" fmla="*/ 6083195 w 6083195"/>
              <a:gd name="connsiteY4" fmla="*/ 2412173 h 2427909"/>
              <a:gd name="connsiteX0" fmla="*/ 0 w 6083195"/>
              <a:gd name="connsiteY0" fmla="*/ 2427909 h 2427909"/>
              <a:gd name="connsiteX1" fmla="*/ 3096891 w 6083195"/>
              <a:gd name="connsiteY1" fmla="*/ 1487395 h 2427909"/>
              <a:gd name="connsiteX2" fmla="*/ 4411815 w 6083195"/>
              <a:gd name="connsiteY2" fmla="*/ 5782 h 2427909"/>
              <a:gd name="connsiteX3" fmla="*/ 5449451 w 6083195"/>
              <a:gd name="connsiteY3" fmla="*/ 1692222 h 2427909"/>
              <a:gd name="connsiteX4" fmla="*/ 6083195 w 6083195"/>
              <a:gd name="connsiteY4" fmla="*/ 2412173 h 2427909"/>
              <a:gd name="connsiteX0" fmla="*/ 0 w 6083195"/>
              <a:gd name="connsiteY0" fmla="*/ 2428391 h 2428391"/>
              <a:gd name="connsiteX1" fmla="*/ 3096891 w 6083195"/>
              <a:gd name="connsiteY1" fmla="*/ 1487877 h 2428391"/>
              <a:gd name="connsiteX2" fmla="*/ 4411815 w 6083195"/>
              <a:gd name="connsiteY2" fmla="*/ 6264 h 2428391"/>
              <a:gd name="connsiteX3" fmla="*/ 5449451 w 6083195"/>
              <a:gd name="connsiteY3" fmla="*/ 1692704 h 2428391"/>
              <a:gd name="connsiteX4" fmla="*/ 6083195 w 6083195"/>
              <a:gd name="connsiteY4" fmla="*/ 2412655 h 2428391"/>
              <a:gd name="connsiteX0" fmla="*/ 0 w 6083195"/>
              <a:gd name="connsiteY0" fmla="*/ 2428391 h 2428391"/>
              <a:gd name="connsiteX1" fmla="*/ 2510570 w 6083195"/>
              <a:gd name="connsiteY1" fmla="*/ 1794313 h 2428391"/>
              <a:gd name="connsiteX2" fmla="*/ 4411815 w 6083195"/>
              <a:gd name="connsiteY2" fmla="*/ 6264 h 2428391"/>
              <a:gd name="connsiteX3" fmla="*/ 5449451 w 6083195"/>
              <a:gd name="connsiteY3" fmla="*/ 1692704 h 2428391"/>
              <a:gd name="connsiteX4" fmla="*/ 6083195 w 6083195"/>
              <a:gd name="connsiteY4" fmla="*/ 2412655 h 2428391"/>
              <a:gd name="connsiteX0" fmla="*/ 0 w 6083195"/>
              <a:gd name="connsiteY0" fmla="*/ 2340131 h 2340131"/>
              <a:gd name="connsiteX1" fmla="*/ 2510570 w 6083195"/>
              <a:gd name="connsiteY1" fmla="*/ 1706053 h 2340131"/>
              <a:gd name="connsiteX2" fmla="*/ 3835780 w 6083195"/>
              <a:gd name="connsiteY2" fmla="*/ 6709 h 2340131"/>
              <a:gd name="connsiteX3" fmla="*/ 5449451 w 6083195"/>
              <a:gd name="connsiteY3" fmla="*/ 1604444 h 2340131"/>
              <a:gd name="connsiteX4" fmla="*/ 6083195 w 6083195"/>
              <a:gd name="connsiteY4" fmla="*/ 2324395 h 2340131"/>
              <a:gd name="connsiteX0" fmla="*/ 0 w 6083195"/>
              <a:gd name="connsiteY0" fmla="*/ 2308051 h 2308051"/>
              <a:gd name="connsiteX1" fmla="*/ 2510570 w 6083195"/>
              <a:gd name="connsiteY1" fmla="*/ 1673973 h 2308051"/>
              <a:gd name="connsiteX2" fmla="*/ 4154656 w 6083195"/>
              <a:gd name="connsiteY2" fmla="*/ 6886 h 2308051"/>
              <a:gd name="connsiteX3" fmla="*/ 5449451 w 6083195"/>
              <a:gd name="connsiteY3" fmla="*/ 1572364 h 2308051"/>
              <a:gd name="connsiteX4" fmla="*/ 6083195 w 6083195"/>
              <a:gd name="connsiteY4" fmla="*/ 2292315 h 2308051"/>
              <a:gd name="connsiteX0" fmla="*/ 0 w 6083195"/>
              <a:gd name="connsiteY0" fmla="*/ 2308051 h 2308051"/>
              <a:gd name="connsiteX1" fmla="*/ 2807181 w 6083195"/>
              <a:gd name="connsiteY1" fmla="*/ 1341346 h 2308051"/>
              <a:gd name="connsiteX2" fmla="*/ 4154656 w 6083195"/>
              <a:gd name="connsiteY2" fmla="*/ 6886 h 2308051"/>
              <a:gd name="connsiteX3" fmla="*/ 5449451 w 6083195"/>
              <a:gd name="connsiteY3" fmla="*/ 1572364 h 2308051"/>
              <a:gd name="connsiteX4" fmla="*/ 6083195 w 6083195"/>
              <a:gd name="connsiteY4" fmla="*/ 2292315 h 2308051"/>
              <a:gd name="connsiteX0" fmla="*/ 0 w 6083195"/>
              <a:gd name="connsiteY0" fmla="*/ 2308051 h 2308051"/>
              <a:gd name="connsiteX1" fmla="*/ 2807181 w 6083195"/>
              <a:gd name="connsiteY1" fmla="*/ 1341346 h 2308051"/>
              <a:gd name="connsiteX2" fmla="*/ 4154656 w 6083195"/>
              <a:gd name="connsiteY2" fmla="*/ 6886 h 2308051"/>
              <a:gd name="connsiteX3" fmla="*/ 5449451 w 6083195"/>
              <a:gd name="connsiteY3" fmla="*/ 1572364 h 2308051"/>
              <a:gd name="connsiteX4" fmla="*/ 6083195 w 6083195"/>
              <a:gd name="connsiteY4" fmla="*/ 2292315 h 2308051"/>
              <a:gd name="connsiteX0" fmla="*/ 0 w 6083195"/>
              <a:gd name="connsiteY0" fmla="*/ 2308051 h 2308051"/>
              <a:gd name="connsiteX1" fmla="*/ 2446438 w 6083195"/>
              <a:gd name="connsiteY1" fmla="*/ 1589575 h 2308051"/>
              <a:gd name="connsiteX2" fmla="*/ 4154656 w 6083195"/>
              <a:gd name="connsiteY2" fmla="*/ 6886 h 2308051"/>
              <a:gd name="connsiteX3" fmla="*/ 5449451 w 6083195"/>
              <a:gd name="connsiteY3" fmla="*/ 1572364 h 2308051"/>
              <a:gd name="connsiteX4" fmla="*/ 6083195 w 6083195"/>
              <a:gd name="connsiteY4" fmla="*/ 2292315 h 2308051"/>
              <a:gd name="connsiteX0" fmla="*/ 0 w 6083195"/>
              <a:gd name="connsiteY0" fmla="*/ 2306750 h 2306750"/>
              <a:gd name="connsiteX1" fmla="*/ 2446438 w 6083195"/>
              <a:gd name="connsiteY1" fmla="*/ 1588274 h 2306750"/>
              <a:gd name="connsiteX2" fmla="*/ 4154656 w 6083195"/>
              <a:gd name="connsiteY2" fmla="*/ 5585 h 2306750"/>
              <a:gd name="connsiteX3" fmla="*/ 5293915 w 6083195"/>
              <a:gd name="connsiteY3" fmla="*/ 1854972 h 2306750"/>
              <a:gd name="connsiteX4" fmla="*/ 6083195 w 6083195"/>
              <a:gd name="connsiteY4" fmla="*/ 2291014 h 2306750"/>
              <a:gd name="connsiteX0" fmla="*/ 0 w 6083195"/>
              <a:gd name="connsiteY0" fmla="*/ 2306750 h 2306750"/>
              <a:gd name="connsiteX1" fmla="*/ 2446438 w 6083195"/>
              <a:gd name="connsiteY1" fmla="*/ 1588274 h 2306750"/>
              <a:gd name="connsiteX2" fmla="*/ 4154656 w 6083195"/>
              <a:gd name="connsiteY2" fmla="*/ 5585 h 2306750"/>
              <a:gd name="connsiteX3" fmla="*/ 5293915 w 6083195"/>
              <a:gd name="connsiteY3" fmla="*/ 1854972 h 2306750"/>
              <a:gd name="connsiteX4" fmla="*/ 6083195 w 6083195"/>
              <a:gd name="connsiteY4" fmla="*/ 2291014 h 2306750"/>
              <a:gd name="connsiteX0" fmla="*/ 0 w 6083195"/>
              <a:gd name="connsiteY0" fmla="*/ 1757382 h 1757382"/>
              <a:gd name="connsiteX1" fmla="*/ 2446438 w 6083195"/>
              <a:gd name="connsiteY1" fmla="*/ 1038906 h 1757382"/>
              <a:gd name="connsiteX2" fmla="*/ 3900888 w 6083195"/>
              <a:gd name="connsiteY2" fmla="*/ 8825 h 1757382"/>
              <a:gd name="connsiteX3" fmla="*/ 5293915 w 6083195"/>
              <a:gd name="connsiteY3" fmla="*/ 1305604 h 1757382"/>
              <a:gd name="connsiteX4" fmla="*/ 6083195 w 6083195"/>
              <a:gd name="connsiteY4" fmla="*/ 1741646 h 1757382"/>
              <a:gd name="connsiteX0" fmla="*/ 0 w 6083195"/>
              <a:gd name="connsiteY0" fmla="*/ 1764290 h 1764290"/>
              <a:gd name="connsiteX1" fmla="*/ 2446438 w 6083195"/>
              <a:gd name="connsiteY1" fmla="*/ 1045814 h 1764290"/>
              <a:gd name="connsiteX2" fmla="*/ 3900888 w 6083195"/>
              <a:gd name="connsiteY2" fmla="*/ 15733 h 1764290"/>
              <a:gd name="connsiteX3" fmla="*/ 5293915 w 6083195"/>
              <a:gd name="connsiteY3" fmla="*/ 1312512 h 1764290"/>
              <a:gd name="connsiteX4" fmla="*/ 6083195 w 6083195"/>
              <a:gd name="connsiteY4" fmla="*/ 1748554 h 1764290"/>
              <a:gd name="connsiteX0" fmla="*/ 0 w 6083195"/>
              <a:gd name="connsiteY0" fmla="*/ 1765814 h 1765814"/>
              <a:gd name="connsiteX1" fmla="*/ 2446438 w 6083195"/>
              <a:gd name="connsiteY1" fmla="*/ 1047338 h 1765814"/>
              <a:gd name="connsiteX2" fmla="*/ 3900888 w 6083195"/>
              <a:gd name="connsiteY2" fmla="*/ 17257 h 1765814"/>
              <a:gd name="connsiteX3" fmla="*/ 5056520 w 6083195"/>
              <a:gd name="connsiteY3" fmla="*/ 1222779 h 1765814"/>
              <a:gd name="connsiteX4" fmla="*/ 6083195 w 6083195"/>
              <a:gd name="connsiteY4" fmla="*/ 1750078 h 1765814"/>
              <a:gd name="connsiteX0" fmla="*/ 0 w 6075108"/>
              <a:gd name="connsiteY0" fmla="*/ 1765814 h 1765814"/>
              <a:gd name="connsiteX1" fmla="*/ 2446438 w 6075108"/>
              <a:gd name="connsiteY1" fmla="*/ 1047338 h 1765814"/>
              <a:gd name="connsiteX2" fmla="*/ 3900888 w 6075108"/>
              <a:gd name="connsiteY2" fmla="*/ 17257 h 1765814"/>
              <a:gd name="connsiteX3" fmla="*/ 5056520 w 6075108"/>
              <a:gd name="connsiteY3" fmla="*/ 1222779 h 1765814"/>
              <a:gd name="connsiteX4" fmla="*/ 6075108 w 6075108"/>
              <a:gd name="connsiteY4" fmla="*/ 743365 h 1765814"/>
              <a:gd name="connsiteX0" fmla="*/ 0 w 6075108"/>
              <a:gd name="connsiteY0" fmla="*/ 1749600 h 1749600"/>
              <a:gd name="connsiteX1" fmla="*/ 2446438 w 6075108"/>
              <a:gd name="connsiteY1" fmla="*/ 1031124 h 1749600"/>
              <a:gd name="connsiteX2" fmla="*/ 3900888 w 6075108"/>
              <a:gd name="connsiteY2" fmla="*/ 1043 h 1749600"/>
              <a:gd name="connsiteX3" fmla="*/ 4868384 w 6075108"/>
              <a:gd name="connsiteY3" fmla="*/ 844549 h 1749600"/>
              <a:gd name="connsiteX4" fmla="*/ 5056520 w 6075108"/>
              <a:gd name="connsiteY4" fmla="*/ 1206565 h 1749600"/>
              <a:gd name="connsiteX5" fmla="*/ 6075108 w 6075108"/>
              <a:gd name="connsiteY5" fmla="*/ 727151 h 1749600"/>
              <a:gd name="connsiteX0" fmla="*/ 0 w 6151971"/>
              <a:gd name="connsiteY0" fmla="*/ 1749600 h 1749600"/>
              <a:gd name="connsiteX1" fmla="*/ 2446438 w 6151971"/>
              <a:gd name="connsiteY1" fmla="*/ 1031124 h 1749600"/>
              <a:gd name="connsiteX2" fmla="*/ 3900888 w 6151971"/>
              <a:gd name="connsiteY2" fmla="*/ 1043 h 1749600"/>
              <a:gd name="connsiteX3" fmla="*/ 4868384 w 6151971"/>
              <a:gd name="connsiteY3" fmla="*/ 844549 h 1749600"/>
              <a:gd name="connsiteX4" fmla="*/ 6075452 w 6151971"/>
              <a:gd name="connsiteY4" fmla="*/ 1056309 h 1749600"/>
              <a:gd name="connsiteX5" fmla="*/ 6075108 w 6151971"/>
              <a:gd name="connsiteY5" fmla="*/ 727151 h 1749600"/>
              <a:gd name="connsiteX0" fmla="*/ 0 w 6075452"/>
              <a:gd name="connsiteY0" fmla="*/ 1749600 h 1749600"/>
              <a:gd name="connsiteX1" fmla="*/ 2446438 w 6075452"/>
              <a:gd name="connsiteY1" fmla="*/ 1031124 h 1749600"/>
              <a:gd name="connsiteX2" fmla="*/ 3900888 w 6075452"/>
              <a:gd name="connsiteY2" fmla="*/ 1043 h 1749600"/>
              <a:gd name="connsiteX3" fmla="*/ 4868384 w 6075452"/>
              <a:gd name="connsiteY3" fmla="*/ 844549 h 1749600"/>
              <a:gd name="connsiteX4" fmla="*/ 6075452 w 6075452"/>
              <a:gd name="connsiteY4" fmla="*/ 1056309 h 1749600"/>
              <a:gd name="connsiteX0" fmla="*/ 0 w 6075452"/>
              <a:gd name="connsiteY0" fmla="*/ 1749600 h 1749600"/>
              <a:gd name="connsiteX1" fmla="*/ 2446438 w 6075452"/>
              <a:gd name="connsiteY1" fmla="*/ 1031124 h 1749600"/>
              <a:gd name="connsiteX2" fmla="*/ 3900888 w 6075452"/>
              <a:gd name="connsiteY2" fmla="*/ 1043 h 1749600"/>
              <a:gd name="connsiteX3" fmla="*/ 4868384 w 6075452"/>
              <a:gd name="connsiteY3" fmla="*/ 844549 h 1749600"/>
              <a:gd name="connsiteX4" fmla="*/ 6075452 w 6075452"/>
              <a:gd name="connsiteY4" fmla="*/ 1056309 h 1749600"/>
              <a:gd name="connsiteX0" fmla="*/ 0 w 6075452"/>
              <a:gd name="connsiteY0" fmla="*/ 1774604 h 1774604"/>
              <a:gd name="connsiteX1" fmla="*/ 2446438 w 6075452"/>
              <a:gd name="connsiteY1" fmla="*/ 1056128 h 1774604"/>
              <a:gd name="connsiteX2" fmla="*/ 3900888 w 6075452"/>
              <a:gd name="connsiteY2" fmla="*/ 1005 h 1774604"/>
              <a:gd name="connsiteX3" fmla="*/ 4868384 w 6075452"/>
              <a:gd name="connsiteY3" fmla="*/ 869553 h 1774604"/>
              <a:gd name="connsiteX4" fmla="*/ 6075452 w 6075452"/>
              <a:gd name="connsiteY4" fmla="*/ 1081313 h 177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452" h="1774604">
                <a:moveTo>
                  <a:pt x="0" y="1774604"/>
                </a:moveTo>
                <a:cubicBezTo>
                  <a:pt x="761423" y="1557869"/>
                  <a:pt x="1796290" y="1351728"/>
                  <a:pt x="2446438" y="1056128"/>
                </a:cubicBezTo>
                <a:cubicBezTo>
                  <a:pt x="3096586" y="760528"/>
                  <a:pt x="3497230" y="32101"/>
                  <a:pt x="3900888" y="1005"/>
                </a:cubicBezTo>
                <a:cubicBezTo>
                  <a:pt x="4304546" y="-30091"/>
                  <a:pt x="4675779" y="668633"/>
                  <a:pt x="4868384" y="869553"/>
                </a:cubicBezTo>
                <a:cubicBezTo>
                  <a:pt x="5060989" y="1070473"/>
                  <a:pt x="5219302" y="1030760"/>
                  <a:pt x="6075452" y="1081313"/>
                </a:cubicBezTo>
              </a:path>
            </a:pathLst>
          </a:cu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lIns="121917" tIns="60958" rIns="121917" bIns="60958" anchor="ctr"/>
          <a:lstStyle/>
          <a:p>
            <a:pPr algn="ctr">
              <a:defRPr/>
            </a:pPr>
            <a:endParaRPr lang="en-US" dirty="0"/>
          </a:p>
        </p:txBody>
      </p:sp>
      <p:grpSp>
        <p:nvGrpSpPr>
          <p:cNvPr id="34" name="Group 8"/>
          <p:cNvGrpSpPr>
            <a:grpSpLocks/>
          </p:cNvGrpSpPr>
          <p:nvPr/>
        </p:nvGrpSpPr>
        <p:grpSpPr bwMode="auto">
          <a:xfrm>
            <a:off x="3061647" y="3054354"/>
            <a:ext cx="2693816" cy="782639"/>
            <a:chOff x="2720671" y="3498640"/>
            <a:chExt cx="2021723" cy="783377"/>
          </a:xfrm>
        </p:grpSpPr>
        <p:sp>
          <p:nvSpPr>
            <p:cNvPr id="35" name="TextBox 139"/>
            <p:cNvSpPr txBox="1">
              <a:spLocks noChangeArrowheads="1"/>
            </p:cNvSpPr>
            <p:nvPr/>
          </p:nvSpPr>
          <p:spPr bwMode="auto">
            <a:xfrm>
              <a:off x="2720671" y="3498640"/>
              <a:ext cx="1743986" cy="277260"/>
            </a:xfrm>
            <a:prstGeom prst="rect">
              <a:avLst/>
            </a:prstGeom>
            <a:noFill/>
            <a:ln w="9525">
              <a:noFill/>
              <a:miter lim="800000"/>
              <a:headEnd/>
              <a:tailEnd/>
            </a:ln>
          </p:spPr>
          <p:txBody>
            <a:bodyPr>
              <a:spAutoFit/>
            </a:bodyPr>
            <a:lstStyle/>
            <a:p>
              <a:pPr algn="r"/>
              <a:r>
                <a:rPr lang="ru-RU" sz="1200" b="1" dirty="0">
                  <a:solidFill>
                    <a:srgbClr val="FF0000"/>
                  </a:solidFill>
                  <a:latin typeface="Arial Narrow" pitchFamily="1" charset="0"/>
                </a:rPr>
                <a:t>Кража критичных данных</a:t>
              </a:r>
              <a:endParaRPr lang="en-US" sz="1200" b="1" dirty="0">
                <a:solidFill>
                  <a:srgbClr val="FF0000"/>
                </a:solidFill>
                <a:latin typeface="Arial Narrow" pitchFamily="1" charset="0"/>
              </a:endParaRPr>
            </a:p>
          </p:txBody>
        </p:sp>
        <p:sp>
          <p:nvSpPr>
            <p:cNvPr id="36" name="TextBox 35"/>
            <p:cNvSpPr txBox="1"/>
            <p:nvPr/>
          </p:nvSpPr>
          <p:spPr>
            <a:xfrm>
              <a:off x="4270305" y="3671200"/>
              <a:ext cx="472089" cy="610817"/>
            </a:xfrm>
            <a:prstGeom prst="rect">
              <a:avLst/>
            </a:prstGeom>
            <a:noFill/>
          </p:spPr>
          <p:txBody>
            <a:bodyPr wrap="none" lIns="0" tIns="0" rIns="0" bIns="0" anchor="ctr"/>
            <a:lstStyle/>
            <a:p>
              <a:pPr algn="ctr">
                <a:defRPr/>
              </a:pPr>
              <a:r>
                <a:rPr lang="en-US" sz="4000" dirty="0">
                  <a:solidFill>
                    <a:srgbClr val="FF0000"/>
                  </a:solidFill>
                  <a:effectLst>
                    <a:glow rad="50800">
                      <a:schemeClr val="bg1"/>
                    </a:glow>
                  </a:effectLst>
                  <a:latin typeface="Arial Black"/>
                  <a:cs typeface="Arial Black"/>
                </a:rPr>
                <a:t>*</a:t>
              </a:r>
              <a:endParaRPr lang="en-US" sz="3200" dirty="0">
                <a:solidFill>
                  <a:srgbClr val="FF0000"/>
                </a:solidFill>
                <a:effectLst>
                  <a:glow rad="50800">
                    <a:schemeClr val="bg1"/>
                  </a:glow>
                </a:effectLst>
                <a:latin typeface="Arial Black"/>
                <a:cs typeface="Arial Black"/>
              </a:endParaRPr>
            </a:p>
          </p:txBody>
        </p:sp>
      </p:grpSp>
      <p:grpSp>
        <p:nvGrpSpPr>
          <p:cNvPr id="37" name="Group 9"/>
          <p:cNvGrpSpPr>
            <a:grpSpLocks/>
          </p:cNvGrpSpPr>
          <p:nvPr/>
        </p:nvGrpSpPr>
        <p:grpSpPr bwMode="auto">
          <a:xfrm>
            <a:off x="5129093" y="2182815"/>
            <a:ext cx="1563809" cy="654051"/>
            <a:chOff x="4271772" y="2626747"/>
            <a:chExt cx="1172639" cy="655132"/>
          </a:xfrm>
        </p:grpSpPr>
        <p:sp>
          <p:nvSpPr>
            <p:cNvPr id="38" name="TextBox 141"/>
            <p:cNvSpPr txBox="1">
              <a:spLocks noChangeArrowheads="1"/>
            </p:cNvSpPr>
            <p:nvPr/>
          </p:nvSpPr>
          <p:spPr bwMode="auto">
            <a:xfrm>
              <a:off x="4271772" y="2626747"/>
              <a:ext cx="838324" cy="277457"/>
            </a:xfrm>
            <a:prstGeom prst="rect">
              <a:avLst/>
            </a:prstGeom>
            <a:noFill/>
            <a:ln w="9525">
              <a:noFill/>
              <a:miter lim="800000"/>
              <a:headEnd/>
              <a:tailEnd/>
            </a:ln>
          </p:spPr>
          <p:txBody>
            <a:bodyPr>
              <a:spAutoFit/>
            </a:bodyPr>
            <a:lstStyle/>
            <a:p>
              <a:pPr algn="r"/>
              <a:r>
                <a:rPr lang="ru-RU" sz="1200" b="1" dirty="0">
                  <a:solidFill>
                    <a:srgbClr val="FF0000"/>
                  </a:solidFill>
                  <a:latin typeface="Arial Narrow" pitchFamily="1" charset="0"/>
                </a:rPr>
                <a:t>Обнаружение</a:t>
              </a:r>
              <a:endParaRPr lang="en-US" sz="1200" b="1" dirty="0">
                <a:solidFill>
                  <a:srgbClr val="FF0000"/>
                </a:solidFill>
                <a:latin typeface="Arial Narrow" pitchFamily="1" charset="0"/>
              </a:endParaRPr>
            </a:p>
          </p:txBody>
        </p:sp>
        <p:sp>
          <p:nvSpPr>
            <p:cNvPr id="39" name="TextBox 38"/>
            <p:cNvSpPr txBox="1"/>
            <p:nvPr/>
          </p:nvSpPr>
          <p:spPr>
            <a:xfrm>
              <a:off x="4972322" y="2671062"/>
              <a:ext cx="472089" cy="610817"/>
            </a:xfrm>
            <a:prstGeom prst="rect">
              <a:avLst/>
            </a:prstGeom>
            <a:noFill/>
            <a:ln>
              <a:noFill/>
            </a:ln>
          </p:spPr>
          <p:txBody>
            <a:bodyPr wrap="none" lIns="0" tIns="0" rIns="0" bIns="0" anchor="ctr"/>
            <a:lstStyle/>
            <a:p>
              <a:pPr algn="ctr">
                <a:defRPr/>
              </a:pPr>
              <a:r>
                <a:rPr lang="en-US" sz="4000" dirty="0">
                  <a:solidFill>
                    <a:srgbClr val="FF0000"/>
                  </a:solidFill>
                  <a:effectLst>
                    <a:glow rad="50800">
                      <a:schemeClr val="bg1"/>
                    </a:glow>
                  </a:effectLst>
                  <a:latin typeface="Arial Black"/>
                  <a:cs typeface="Arial Black"/>
                </a:rPr>
                <a:t>*</a:t>
              </a:r>
              <a:endParaRPr lang="en-US" sz="3200" dirty="0">
                <a:solidFill>
                  <a:srgbClr val="FF0000"/>
                </a:solidFill>
                <a:effectLst>
                  <a:glow rad="50800">
                    <a:schemeClr val="bg1"/>
                  </a:glow>
                </a:effectLst>
                <a:latin typeface="Arial Black"/>
                <a:cs typeface="Arial Black"/>
              </a:endParaRPr>
            </a:p>
          </p:txBody>
        </p:sp>
      </p:grpSp>
      <p:grpSp>
        <p:nvGrpSpPr>
          <p:cNvPr id="40" name="Group 15"/>
          <p:cNvGrpSpPr>
            <a:grpSpLocks/>
          </p:cNvGrpSpPr>
          <p:nvPr/>
        </p:nvGrpSpPr>
        <p:grpSpPr bwMode="auto">
          <a:xfrm>
            <a:off x="6582869" y="1346205"/>
            <a:ext cx="1800268" cy="885825"/>
            <a:chOff x="5363136" y="1790142"/>
            <a:chExt cx="1349113" cy="887045"/>
          </a:xfrm>
        </p:grpSpPr>
        <p:sp>
          <p:nvSpPr>
            <p:cNvPr id="41" name="TextBox 143"/>
            <p:cNvSpPr txBox="1">
              <a:spLocks noChangeArrowheads="1"/>
            </p:cNvSpPr>
            <p:nvPr/>
          </p:nvSpPr>
          <p:spPr bwMode="auto">
            <a:xfrm>
              <a:off x="5363136" y="1790142"/>
              <a:ext cx="1349113" cy="277380"/>
            </a:xfrm>
            <a:prstGeom prst="rect">
              <a:avLst/>
            </a:prstGeom>
            <a:noFill/>
            <a:ln w="9525">
              <a:noFill/>
              <a:miter lim="800000"/>
              <a:headEnd/>
              <a:tailEnd/>
            </a:ln>
          </p:spPr>
          <p:txBody>
            <a:bodyPr wrap="square">
              <a:spAutoFit/>
            </a:bodyPr>
            <a:lstStyle/>
            <a:p>
              <a:r>
                <a:rPr lang="ru-RU" sz="1200" b="1" dirty="0">
                  <a:solidFill>
                    <a:srgbClr val="02336D"/>
                  </a:solidFill>
                  <a:latin typeface="Arial Narrow" pitchFamily="1" charset="0"/>
                </a:rPr>
                <a:t>Устранение уязвимости</a:t>
              </a:r>
              <a:endParaRPr lang="en-US" sz="1200" b="1" dirty="0">
                <a:solidFill>
                  <a:srgbClr val="02336D"/>
                </a:solidFill>
                <a:latin typeface="Arial Narrow" pitchFamily="1" charset="0"/>
              </a:endParaRPr>
            </a:p>
          </p:txBody>
        </p:sp>
        <p:sp>
          <p:nvSpPr>
            <p:cNvPr id="42" name="TextBox 41"/>
            <p:cNvSpPr txBox="1"/>
            <p:nvPr/>
          </p:nvSpPr>
          <p:spPr>
            <a:xfrm>
              <a:off x="5620435" y="2066370"/>
              <a:ext cx="472089" cy="610817"/>
            </a:xfrm>
            <a:prstGeom prst="rect">
              <a:avLst/>
            </a:prstGeom>
            <a:noFill/>
          </p:spPr>
          <p:txBody>
            <a:bodyPr wrap="none" lIns="0" tIns="0" rIns="0" bIns="0" anchor="ctr"/>
            <a:lstStyle/>
            <a:p>
              <a:pPr algn="ctr">
                <a:defRPr/>
              </a:pPr>
              <a:r>
                <a:rPr lang="en-US" sz="4000" dirty="0">
                  <a:solidFill>
                    <a:srgbClr val="FF0000"/>
                  </a:solidFill>
                  <a:effectLst>
                    <a:glow rad="50800">
                      <a:schemeClr val="bg1"/>
                    </a:glow>
                  </a:effectLst>
                  <a:latin typeface="Arial Black"/>
                  <a:cs typeface="Arial Black"/>
                </a:rPr>
                <a:t>*</a:t>
              </a:r>
              <a:endParaRPr lang="en-US" sz="3200" dirty="0">
                <a:solidFill>
                  <a:srgbClr val="FF0000"/>
                </a:solidFill>
                <a:effectLst>
                  <a:glow rad="50800">
                    <a:schemeClr val="bg1"/>
                  </a:glow>
                </a:effectLst>
                <a:latin typeface="Arial Black"/>
                <a:cs typeface="Arial Black"/>
              </a:endParaRPr>
            </a:p>
          </p:txBody>
        </p:sp>
      </p:grpSp>
      <p:grpSp>
        <p:nvGrpSpPr>
          <p:cNvPr id="43" name="Group 26"/>
          <p:cNvGrpSpPr>
            <a:grpSpLocks/>
          </p:cNvGrpSpPr>
          <p:nvPr/>
        </p:nvGrpSpPr>
        <p:grpSpPr bwMode="auto">
          <a:xfrm>
            <a:off x="5389374" y="1881191"/>
            <a:ext cx="3174173" cy="1601787"/>
            <a:chOff x="4457056" y="2354843"/>
            <a:chExt cx="2382439" cy="1601579"/>
          </a:xfrm>
        </p:grpSpPr>
        <p:grpSp>
          <p:nvGrpSpPr>
            <p:cNvPr id="44" name="Group 7"/>
            <p:cNvGrpSpPr>
              <a:grpSpLocks/>
            </p:cNvGrpSpPr>
            <p:nvPr/>
          </p:nvGrpSpPr>
          <p:grpSpPr bwMode="auto">
            <a:xfrm>
              <a:off x="4586650" y="2354843"/>
              <a:ext cx="2171981" cy="1601579"/>
              <a:chOff x="4577578" y="2051380"/>
              <a:chExt cx="2055127" cy="1515413"/>
            </a:xfrm>
          </p:grpSpPr>
          <p:cxnSp>
            <p:nvCxnSpPr>
              <p:cNvPr id="47" name="Straight Connector 46"/>
              <p:cNvCxnSpPr/>
              <p:nvPr/>
            </p:nvCxnSpPr>
            <p:spPr>
              <a:xfrm flipV="1">
                <a:off x="5182332" y="2566530"/>
                <a:ext cx="0" cy="998762"/>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062105" y="2784305"/>
                <a:ext cx="0" cy="780986"/>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5302559" y="2438869"/>
                <a:ext cx="0" cy="1115909"/>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5544517" y="2198566"/>
                <a:ext cx="0" cy="1359216"/>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5424290" y="2302196"/>
                <a:ext cx="0" cy="1255585"/>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5666247" y="2085923"/>
                <a:ext cx="0" cy="1474862"/>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5786474" y="2051380"/>
                <a:ext cx="0" cy="1503398"/>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5908205" y="2085923"/>
                <a:ext cx="0" cy="1479368"/>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6390616" y="2670161"/>
                <a:ext cx="0" cy="895130"/>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6270389" y="2438869"/>
                <a:ext cx="0" cy="1127924"/>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6148659" y="2273661"/>
                <a:ext cx="0" cy="1287125"/>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6028432" y="2138490"/>
                <a:ext cx="0" cy="1428303"/>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6512347" y="2972042"/>
                <a:ext cx="0" cy="594751"/>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6632574" y="3341509"/>
                <a:ext cx="0" cy="220779"/>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4940375" y="2920978"/>
                <a:ext cx="0" cy="641310"/>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4820148" y="3104209"/>
                <a:ext cx="0" cy="461083"/>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4698417" y="3260406"/>
                <a:ext cx="0" cy="304885"/>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4578190" y="3413600"/>
                <a:ext cx="0" cy="153193"/>
              </a:xfrm>
              <a:prstGeom prst="line">
                <a:avLst/>
              </a:prstGeom>
              <a:ln w="6350"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grpSp>
        <p:cxnSp>
          <p:nvCxnSpPr>
            <p:cNvPr id="45" name="Straight Connector 44"/>
            <p:cNvCxnSpPr/>
            <p:nvPr/>
          </p:nvCxnSpPr>
          <p:spPr>
            <a:xfrm>
              <a:off x="4457056" y="3946898"/>
              <a:ext cx="2382439" cy="3175"/>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46" name="TextBox 55"/>
            <p:cNvSpPr txBox="1">
              <a:spLocks noChangeArrowheads="1"/>
            </p:cNvSpPr>
            <p:nvPr/>
          </p:nvSpPr>
          <p:spPr bwMode="auto">
            <a:xfrm>
              <a:off x="5327772" y="3409333"/>
              <a:ext cx="1056966" cy="307737"/>
            </a:xfrm>
            <a:prstGeom prst="rect">
              <a:avLst/>
            </a:prstGeom>
            <a:solidFill>
              <a:srgbClr val="FF0000"/>
            </a:solid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400" b="1" i="1" dirty="0">
                  <a:solidFill>
                    <a:schemeClr val="bg1"/>
                  </a:solidFill>
                  <a:latin typeface="Arial Narrow" pitchFamily="1" charset="0"/>
                </a:rPr>
                <a:t>КРИЗИС</a:t>
              </a:r>
              <a:endParaRPr lang="en-US" sz="1400" b="1" i="1" dirty="0">
                <a:solidFill>
                  <a:schemeClr val="bg1"/>
                </a:solidFill>
                <a:latin typeface="Arial Narrow" pitchFamily="1" charset="0"/>
              </a:endParaRPr>
            </a:p>
          </p:txBody>
        </p:sp>
      </p:grpSp>
      <p:grpSp>
        <p:nvGrpSpPr>
          <p:cNvPr id="69" name="Group 7"/>
          <p:cNvGrpSpPr>
            <a:grpSpLocks/>
          </p:cNvGrpSpPr>
          <p:nvPr/>
        </p:nvGrpSpPr>
        <p:grpSpPr bwMode="auto">
          <a:xfrm>
            <a:off x="623889" y="4629154"/>
            <a:ext cx="1163863" cy="912813"/>
            <a:chOff x="892332" y="5073837"/>
            <a:chExt cx="873148" cy="911850"/>
          </a:xfrm>
        </p:grpSpPr>
        <p:sp>
          <p:nvSpPr>
            <p:cNvPr id="70" name="TextBox 145"/>
            <p:cNvSpPr txBox="1">
              <a:spLocks noChangeArrowheads="1"/>
            </p:cNvSpPr>
            <p:nvPr/>
          </p:nvSpPr>
          <p:spPr bwMode="auto">
            <a:xfrm>
              <a:off x="892332" y="5073837"/>
              <a:ext cx="873148" cy="276707"/>
            </a:xfrm>
            <a:prstGeom prst="rect">
              <a:avLst/>
            </a:prstGeom>
            <a:noFill/>
            <a:ln w="9525">
              <a:noFill/>
              <a:miter lim="800000"/>
              <a:headEnd/>
              <a:tailEnd/>
            </a:ln>
          </p:spPr>
          <p:txBody>
            <a:bodyPr>
              <a:spAutoFit/>
            </a:bodyPr>
            <a:lstStyle/>
            <a:p>
              <a:pPr algn="ctr"/>
              <a:r>
                <a:rPr lang="ru-RU" sz="1200" b="1" dirty="0">
                  <a:solidFill>
                    <a:srgbClr val="FF0000"/>
                  </a:solidFill>
                  <a:latin typeface="Arial Narrow" pitchFamily="1" charset="0"/>
                </a:rPr>
                <a:t>Начало атаки</a:t>
              </a:r>
              <a:endParaRPr lang="en-US" sz="1200" b="1" dirty="0">
                <a:solidFill>
                  <a:srgbClr val="FF0000"/>
                </a:solidFill>
                <a:latin typeface="Arial Narrow" pitchFamily="1" charset="0"/>
              </a:endParaRPr>
            </a:p>
          </p:txBody>
        </p:sp>
        <p:sp>
          <p:nvSpPr>
            <p:cNvPr id="71" name="TextBox 70"/>
            <p:cNvSpPr txBox="1"/>
            <p:nvPr/>
          </p:nvSpPr>
          <p:spPr>
            <a:xfrm>
              <a:off x="1086393" y="5374870"/>
              <a:ext cx="472089" cy="610817"/>
            </a:xfrm>
            <a:prstGeom prst="rect">
              <a:avLst/>
            </a:prstGeom>
            <a:noFill/>
          </p:spPr>
          <p:txBody>
            <a:bodyPr wrap="none" lIns="0" tIns="0" rIns="0" bIns="0" anchor="ctr"/>
            <a:lstStyle>
              <a:defPPr>
                <a:defRPr lang="en-US"/>
              </a:defPPr>
              <a:lvl1pPr algn="ctr">
                <a:defRPr sz="4000">
                  <a:solidFill>
                    <a:schemeClr val="accent6"/>
                  </a:solidFill>
                  <a:effectLst>
                    <a:glow rad="50800">
                      <a:schemeClr val="bg1"/>
                    </a:glow>
                  </a:effectLst>
                  <a:latin typeface="Arial Black"/>
                  <a:cs typeface="Arial Black"/>
                </a:defRPr>
              </a:lvl1pPr>
            </a:lstStyle>
            <a:p>
              <a:pPr>
                <a:defRPr/>
              </a:pPr>
              <a:r>
                <a:rPr lang="en-US" dirty="0">
                  <a:solidFill>
                    <a:srgbClr val="FF0000"/>
                  </a:solidFill>
                </a:rPr>
                <a:t>*</a:t>
              </a:r>
            </a:p>
          </p:txBody>
        </p:sp>
      </p:grpSp>
      <p:grpSp>
        <p:nvGrpSpPr>
          <p:cNvPr id="72" name="Group 165"/>
          <p:cNvGrpSpPr>
            <a:grpSpLocks/>
          </p:cNvGrpSpPr>
          <p:nvPr/>
        </p:nvGrpSpPr>
        <p:grpSpPr bwMode="auto">
          <a:xfrm>
            <a:off x="2910491" y="3473685"/>
            <a:ext cx="2451375" cy="1182451"/>
            <a:chOff x="2607577" y="3918545"/>
            <a:chExt cx="1839781" cy="1182499"/>
          </a:xfrm>
        </p:grpSpPr>
        <p:grpSp>
          <p:nvGrpSpPr>
            <p:cNvPr id="73" name="Group 147"/>
            <p:cNvGrpSpPr>
              <a:grpSpLocks/>
            </p:cNvGrpSpPr>
            <p:nvPr/>
          </p:nvGrpSpPr>
          <p:grpSpPr bwMode="auto">
            <a:xfrm>
              <a:off x="2607577" y="3918545"/>
              <a:ext cx="1839781" cy="1182499"/>
              <a:chOff x="2607577" y="3918547"/>
              <a:chExt cx="1839781" cy="1182499"/>
            </a:xfrm>
          </p:grpSpPr>
          <p:grpSp>
            <p:nvGrpSpPr>
              <p:cNvPr id="87" name="Group 79"/>
              <p:cNvGrpSpPr>
                <a:grpSpLocks/>
              </p:cNvGrpSpPr>
              <p:nvPr/>
            </p:nvGrpSpPr>
            <p:grpSpPr bwMode="auto">
              <a:xfrm>
                <a:off x="2609850" y="3940629"/>
                <a:ext cx="1837508" cy="1160417"/>
                <a:chOff x="2609850" y="3940629"/>
                <a:chExt cx="1837508" cy="1160417"/>
              </a:xfrm>
            </p:grpSpPr>
            <p:sp>
              <p:nvSpPr>
                <p:cNvPr id="89" name="Freeform 88"/>
                <p:cNvSpPr/>
                <p:nvPr/>
              </p:nvSpPr>
              <p:spPr>
                <a:xfrm>
                  <a:off x="2609850" y="3940536"/>
                  <a:ext cx="1837508" cy="1160510"/>
                </a:xfrm>
                <a:custGeom>
                  <a:avLst/>
                  <a:gdLst>
                    <a:gd name="connsiteX0" fmla="*/ 32113 w 1837508"/>
                    <a:gd name="connsiteY0" fmla="*/ 1101634 h 1160417"/>
                    <a:gd name="connsiteX1" fmla="*/ 218259 w 1837508"/>
                    <a:gd name="connsiteY1" fmla="*/ 1023257 h 1160417"/>
                    <a:gd name="connsiteX2" fmla="*/ 469719 w 1837508"/>
                    <a:gd name="connsiteY2" fmla="*/ 899160 h 1160417"/>
                    <a:gd name="connsiteX3" fmla="*/ 698319 w 1837508"/>
                    <a:gd name="connsiteY3" fmla="*/ 791391 h 1160417"/>
                    <a:gd name="connsiteX4" fmla="*/ 890996 w 1837508"/>
                    <a:gd name="connsiteY4" fmla="*/ 699951 h 1160417"/>
                    <a:gd name="connsiteX5" fmla="*/ 1129393 w 1837508"/>
                    <a:gd name="connsiteY5" fmla="*/ 562791 h 1160417"/>
                    <a:gd name="connsiteX6" fmla="*/ 1527810 w 1837508"/>
                    <a:gd name="connsiteY6" fmla="*/ 291737 h 1160417"/>
                    <a:gd name="connsiteX7" fmla="*/ 1704159 w 1837508"/>
                    <a:gd name="connsiteY7" fmla="*/ 141514 h 1160417"/>
                    <a:gd name="connsiteX8" fmla="*/ 1792333 w 1837508"/>
                    <a:gd name="connsiteY8" fmla="*/ 53340 h 1160417"/>
                    <a:gd name="connsiteX9" fmla="*/ 1821724 w 1837508"/>
                    <a:gd name="connsiteY9" fmla="*/ 14151 h 1160417"/>
                    <a:gd name="connsiteX10" fmla="*/ 1697627 w 1837508"/>
                    <a:gd name="connsiteY10" fmla="*/ 14151 h 1160417"/>
                    <a:gd name="connsiteX11" fmla="*/ 1103267 w 1837508"/>
                    <a:gd name="connsiteY11" fmla="*/ 14151 h 1160417"/>
                    <a:gd name="connsiteX12" fmla="*/ 557893 w 1837508"/>
                    <a:gd name="connsiteY12" fmla="*/ 14151 h 1160417"/>
                    <a:gd name="connsiteX13" fmla="*/ 195399 w 1837508"/>
                    <a:gd name="connsiteY13" fmla="*/ 14151 h 1160417"/>
                    <a:gd name="connsiteX14" fmla="*/ 35379 w 1837508"/>
                    <a:gd name="connsiteY14" fmla="*/ 14151 h 1160417"/>
                    <a:gd name="connsiteX15" fmla="*/ 38644 w 1837508"/>
                    <a:gd name="connsiteY15" fmla="*/ 99060 h 1160417"/>
                    <a:gd name="connsiteX16" fmla="*/ 28847 w 1837508"/>
                    <a:gd name="connsiteY16" fmla="*/ 72934 h 1160417"/>
                    <a:gd name="connsiteX17" fmla="*/ 22316 w 1837508"/>
                    <a:gd name="connsiteY17" fmla="*/ 232954 h 1160417"/>
                    <a:gd name="connsiteX18" fmla="*/ 25581 w 1837508"/>
                    <a:gd name="connsiteY18" fmla="*/ 670560 h 1160417"/>
                    <a:gd name="connsiteX19" fmla="*/ 32113 w 1837508"/>
                    <a:gd name="connsiteY19" fmla="*/ 1101634 h 116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7508" h="1160417">
                      <a:moveTo>
                        <a:pt x="32113" y="1101634"/>
                      </a:moveTo>
                      <a:cubicBezTo>
                        <a:pt x="64226" y="1160417"/>
                        <a:pt x="145325" y="1057003"/>
                        <a:pt x="218259" y="1023257"/>
                      </a:cubicBezTo>
                      <a:cubicBezTo>
                        <a:pt x="291193" y="989511"/>
                        <a:pt x="389709" y="937804"/>
                        <a:pt x="469719" y="899160"/>
                      </a:cubicBezTo>
                      <a:cubicBezTo>
                        <a:pt x="549729" y="860516"/>
                        <a:pt x="698319" y="791391"/>
                        <a:pt x="698319" y="791391"/>
                      </a:cubicBezTo>
                      <a:cubicBezTo>
                        <a:pt x="768532" y="758190"/>
                        <a:pt x="819150" y="738051"/>
                        <a:pt x="890996" y="699951"/>
                      </a:cubicBezTo>
                      <a:cubicBezTo>
                        <a:pt x="962842" y="661851"/>
                        <a:pt x="1023257" y="630827"/>
                        <a:pt x="1129393" y="562791"/>
                      </a:cubicBezTo>
                      <a:cubicBezTo>
                        <a:pt x="1235529" y="494755"/>
                        <a:pt x="1432016" y="361950"/>
                        <a:pt x="1527810" y="291737"/>
                      </a:cubicBezTo>
                      <a:cubicBezTo>
                        <a:pt x="1623604" y="221524"/>
                        <a:pt x="1660072" y="181247"/>
                        <a:pt x="1704159" y="141514"/>
                      </a:cubicBezTo>
                      <a:cubicBezTo>
                        <a:pt x="1748246" y="101781"/>
                        <a:pt x="1772739" y="74567"/>
                        <a:pt x="1792333" y="53340"/>
                      </a:cubicBezTo>
                      <a:cubicBezTo>
                        <a:pt x="1811927" y="32113"/>
                        <a:pt x="1837508" y="20682"/>
                        <a:pt x="1821724" y="14151"/>
                      </a:cubicBezTo>
                      <a:cubicBezTo>
                        <a:pt x="1805940" y="7620"/>
                        <a:pt x="1697627" y="14151"/>
                        <a:pt x="1697627" y="14151"/>
                      </a:cubicBezTo>
                      <a:lnTo>
                        <a:pt x="1103267" y="14151"/>
                      </a:lnTo>
                      <a:lnTo>
                        <a:pt x="557893" y="14151"/>
                      </a:lnTo>
                      <a:lnTo>
                        <a:pt x="195399" y="14151"/>
                      </a:lnTo>
                      <a:cubicBezTo>
                        <a:pt x="108313" y="14151"/>
                        <a:pt x="61505" y="0"/>
                        <a:pt x="35379" y="14151"/>
                      </a:cubicBezTo>
                      <a:cubicBezTo>
                        <a:pt x="9253" y="28303"/>
                        <a:pt x="39733" y="89263"/>
                        <a:pt x="38644" y="99060"/>
                      </a:cubicBezTo>
                      <a:cubicBezTo>
                        <a:pt x="37555" y="108857"/>
                        <a:pt x="31568" y="50618"/>
                        <a:pt x="28847" y="72934"/>
                      </a:cubicBezTo>
                      <a:cubicBezTo>
                        <a:pt x="26126" y="95250"/>
                        <a:pt x="22860" y="133350"/>
                        <a:pt x="22316" y="232954"/>
                      </a:cubicBezTo>
                      <a:cubicBezTo>
                        <a:pt x="21772" y="332558"/>
                        <a:pt x="22860" y="526324"/>
                        <a:pt x="25581" y="670560"/>
                      </a:cubicBezTo>
                      <a:cubicBezTo>
                        <a:pt x="28302" y="814796"/>
                        <a:pt x="0" y="1042851"/>
                        <a:pt x="32113" y="1101634"/>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0" name="Elbow Connector 89"/>
                <p:cNvCxnSpPr/>
                <p:nvPr/>
              </p:nvCxnSpPr>
              <p:spPr>
                <a:xfrm flipV="1">
                  <a:off x="2633673" y="3951649"/>
                  <a:ext cx="1724748" cy="1031917"/>
                </a:xfrm>
                <a:prstGeom prst="bentConnector3">
                  <a:avLst>
                    <a:gd name="adj1" fmla="val -262"/>
                  </a:avLst>
                </a:prstGeom>
                <a:ln w="19050">
                  <a:solidFill>
                    <a:srgbClr val="02336D"/>
                  </a:solidFill>
                </a:ln>
              </p:spPr>
              <p:style>
                <a:lnRef idx="1">
                  <a:schemeClr val="accent1"/>
                </a:lnRef>
                <a:fillRef idx="0">
                  <a:schemeClr val="accent1"/>
                </a:fillRef>
                <a:effectRef idx="0">
                  <a:schemeClr val="accent1"/>
                </a:effectRef>
                <a:fontRef idx="minor">
                  <a:schemeClr val="tx1"/>
                </a:fontRef>
              </p:style>
            </p:cxnSp>
          </p:grpSp>
          <p:sp>
            <p:nvSpPr>
              <p:cNvPr id="88" name="TextBox 159"/>
              <p:cNvSpPr txBox="1">
                <a:spLocks noChangeArrowheads="1"/>
              </p:cNvSpPr>
              <p:nvPr/>
            </p:nvSpPr>
            <p:spPr bwMode="auto">
              <a:xfrm>
                <a:off x="2607577" y="3918547"/>
                <a:ext cx="1328654" cy="523241"/>
              </a:xfrm>
              <a:prstGeom prst="rect">
                <a:avLst/>
              </a:prstGeom>
              <a:noFill/>
              <a:ln w="9525">
                <a:noFill/>
                <a:miter lim="800000"/>
                <a:headEnd/>
                <a:tailEnd/>
              </a:ln>
            </p:spPr>
            <p:txBody>
              <a:bodyPr wrap="square">
                <a:spAutoFit/>
              </a:bodyPr>
              <a:lstStyle/>
              <a:p>
                <a:pPr algn="ctr"/>
                <a:r>
                  <a:rPr lang="ru-RU" sz="1400" b="1" i="1" dirty="0">
                    <a:solidFill>
                      <a:srgbClr val="02336D"/>
                    </a:solidFill>
                    <a:latin typeface="Arial Narrow" pitchFamily="1" charset="0"/>
                  </a:rPr>
                  <a:t>ВЫИГРАННОЕ ВРЕМЯ</a:t>
                </a:r>
                <a:endParaRPr lang="en-US" sz="1400" b="1" i="1" dirty="0">
                  <a:solidFill>
                    <a:srgbClr val="02336D"/>
                  </a:solidFill>
                  <a:latin typeface="Arial Narrow" pitchFamily="1" charset="0"/>
                </a:endParaRPr>
              </a:p>
            </p:txBody>
          </p:sp>
        </p:grpSp>
        <p:grpSp>
          <p:nvGrpSpPr>
            <p:cNvPr id="74" name="Group 152"/>
            <p:cNvGrpSpPr>
              <a:grpSpLocks/>
            </p:cNvGrpSpPr>
            <p:nvPr/>
          </p:nvGrpSpPr>
          <p:grpSpPr bwMode="auto">
            <a:xfrm>
              <a:off x="2731129" y="3937610"/>
              <a:ext cx="1562932" cy="1045400"/>
              <a:chOff x="2731129" y="3937610"/>
              <a:chExt cx="1562932" cy="1045400"/>
            </a:xfrm>
          </p:grpSpPr>
          <p:cxnSp>
            <p:nvCxnSpPr>
              <p:cNvPr id="75" name="Straight Connector 74"/>
              <p:cNvCxnSpPr/>
              <p:nvPr/>
            </p:nvCxnSpPr>
            <p:spPr>
              <a:xfrm rot="5400000" flipH="1" flipV="1">
                <a:off x="3569983" y="4209629"/>
                <a:ext cx="461982" cy="0"/>
              </a:xfrm>
              <a:prstGeom prst="line">
                <a:avLst/>
              </a:prstGeom>
              <a:ln w="6350" cmpd="sng">
                <a:solidFill>
                  <a:srgbClr val="02336D"/>
                </a:solidFill>
                <a:prstDash val="dot"/>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flipH="1" flipV="1">
                <a:off x="2216973" y="4469989"/>
                <a:ext cx="1027154" cy="0"/>
              </a:xfrm>
              <a:prstGeom prst="line">
                <a:avLst/>
              </a:prstGeom>
              <a:ln w="6350" cmpd="sng">
                <a:solidFill>
                  <a:srgbClr val="02336D"/>
                </a:solidFill>
                <a:prstDash val="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16200000" flipV="1">
                <a:off x="2374986" y="4443794"/>
                <a:ext cx="974764" cy="0"/>
              </a:xfrm>
              <a:prstGeom prst="line">
                <a:avLst/>
              </a:prstGeom>
              <a:ln w="6350" cmpd="sng">
                <a:solidFill>
                  <a:srgbClr val="02336D"/>
                </a:solidFill>
                <a:prstDash val="dot"/>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5400000" flipH="1" flipV="1">
                <a:off x="2517913" y="4404105"/>
                <a:ext cx="933488" cy="0"/>
              </a:xfrm>
              <a:prstGeom prst="line">
                <a:avLst/>
              </a:prstGeom>
              <a:ln w="6350" cmpd="sng">
                <a:solidFill>
                  <a:srgbClr val="02336D"/>
                </a:solidFill>
                <a:prstDash val="dot"/>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16200000" flipV="1">
                <a:off x="2660841" y="4386642"/>
                <a:ext cx="892211" cy="0"/>
              </a:xfrm>
              <a:prstGeom prst="line">
                <a:avLst/>
              </a:prstGeom>
              <a:ln w="6350" cmpd="sng">
                <a:solidFill>
                  <a:srgbClr val="02336D"/>
                </a:solidFill>
                <a:prstDash val="dot"/>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5400000" flipH="1" flipV="1">
                <a:off x="2817263" y="4357272"/>
                <a:ext cx="827121" cy="0"/>
              </a:xfrm>
              <a:prstGeom prst="line">
                <a:avLst/>
              </a:prstGeom>
              <a:ln w="6350" cmpd="sng">
                <a:solidFill>
                  <a:srgbClr val="02336D"/>
                </a:solidFill>
                <a:prstDash val="dot"/>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flipH="1" flipV="1">
                <a:off x="2999088" y="4334253"/>
                <a:ext cx="727104" cy="0"/>
              </a:xfrm>
              <a:prstGeom prst="line">
                <a:avLst/>
              </a:prstGeom>
              <a:ln w="6350" cmpd="sng">
                <a:solidFill>
                  <a:srgbClr val="02336D"/>
                </a:solidFill>
                <a:prstDash val="dot"/>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5400000" flipH="1" flipV="1">
                <a:off x="3169803" y="4298533"/>
                <a:ext cx="655663" cy="0"/>
              </a:xfrm>
              <a:prstGeom prst="line">
                <a:avLst/>
              </a:prstGeom>
              <a:ln w="6350" cmpd="sng">
                <a:solidFill>
                  <a:srgbClr val="02336D"/>
                </a:solidFill>
                <a:prstDash val="dot"/>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5400000" flipH="1" flipV="1">
                <a:off x="3359573" y="4248523"/>
                <a:ext cx="571523" cy="0"/>
              </a:xfrm>
              <a:prstGeom prst="line">
                <a:avLst/>
              </a:prstGeom>
              <a:ln w="6350" cmpd="sng">
                <a:solidFill>
                  <a:srgbClr val="02336D"/>
                </a:solidFill>
                <a:prstDash val="dot"/>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5400000" flipH="1" flipV="1">
                <a:off x="3740704" y="4154858"/>
                <a:ext cx="422292" cy="0"/>
              </a:xfrm>
              <a:prstGeom prst="line">
                <a:avLst/>
              </a:prstGeom>
              <a:ln w="6350" cmpd="sng">
                <a:solidFill>
                  <a:srgbClr val="02336D"/>
                </a:solidFill>
                <a:prstDash val="dot"/>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flipH="1" flipV="1">
                <a:off x="3980492" y="4091355"/>
                <a:ext cx="285761" cy="0"/>
              </a:xfrm>
              <a:prstGeom prst="line">
                <a:avLst/>
              </a:prstGeom>
              <a:ln w="6350" cmpd="sng">
                <a:solidFill>
                  <a:srgbClr val="02336D"/>
                </a:solidFill>
                <a:prstDash val="dot"/>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flipH="1" flipV="1">
                <a:off x="4223453" y="4007214"/>
                <a:ext cx="139706" cy="0"/>
              </a:xfrm>
              <a:prstGeom prst="line">
                <a:avLst/>
              </a:prstGeom>
              <a:ln w="6350" cmpd="sng">
                <a:solidFill>
                  <a:srgbClr val="02336D"/>
                </a:solidFill>
                <a:prstDash val="dot"/>
              </a:ln>
              <a:effectLst/>
            </p:spPr>
            <p:style>
              <a:lnRef idx="2">
                <a:schemeClr val="accent1"/>
              </a:lnRef>
              <a:fillRef idx="0">
                <a:schemeClr val="accent1"/>
              </a:fillRef>
              <a:effectRef idx="1">
                <a:schemeClr val="accent1"/>
              </a:effectRef>
              <a:fontRef idx="minor">
                <a:schemeClr val="tx1"/>
              </a:fontRef>
            </p:style>
          </p:cxnSp>
        </p:grpSp>
      </p:grpSp>
      <p:grpSp>
        <p:nvGrpSpPr>
          <p:cNvPr id="91" name="Group 28"/>
          <p:cNvGrpSpPr>
            <a:grpSpLocks/>
          </p:cNvGrpSpPr>
          <p:nvPr/>
        </p:nvGrpSpPr>
        <p:grpSpPr bwMode="auto">
          <a:xfrm>
            <a:off x="1072498" y="3924305"/>
            <a:ext cx="5882801" cy="1255713"/>
            <a:chOff x="1228605" y="4368295"/>
            <a:chExt cx="4413514" cy="1255502"/>
          </a:xfrm>
        </p:grpSpPr>
        <p:sp>
          <p:nvSpPr>
            <p:cNvPr id="92" name="Freeform 91"/>
            <p:cNvSpPr/>
            <p:nvPr/>
          </p:nvSpPr>
          <p:spPr>
            <a:xfrm>
              <a:off x="1228605" y="4368295"/>
              <a:ext cx="4378587" cy="1255502"/>
            </a:xfrm>
            <a:custGeom>
              <a:avLst/>
              <a:gdLst>
                <a:gd name="connsiteX0" fmla="*/ 0 w 6072909"/>
                <a:gd name="connsiteY0" fmla="*/ 3810702 h 3810702"/>
                <a:gd name="connsiteX1" fmla="*/ 3833091 w 6072909"/>
                <a:gd name="connsiteY1" fmla="*/ 702 h 3810702"/>
                <a:gd name="connsiteX2" fmla="*/ 6072909 w 6072909"/>
                <a:gd name="connsiteY2" fmla="*/ 3464338 h 3810702"/>
                <a:gd name="connsiteX0" fmla="*/ 0 w 6072909"/>
                <a:gd name="connsiteY0" fmla="*/ 3956476 h 3956476"/>
                <a:gd name="connsiteX1" fmla="*/ 3833091 w 6072909"/>
                <a:gd name="connsiteY1" fmla="*/ 146476 h 3956476"/>
                <a:gd name="connsiteX2" fmla="*/ 4895273 w 6072909"/>
                <a:gd name="connsiteY2" fmla="*/ 1058567 h 3956476"/>
                <a:gd name="connsiteX3" fmla="*/ 6072909 w 6072909"/>
                <a:gd name="connsiteY3" fmla="*/ 3610112 h 3956476"/>
                <a:gd name="connsiteX0" fmla="*/ 0 w 6072909"/>
                <a:gd name="connsiteY0" fmla="*/ 3548803 h 3548803"/>
                <a:gd name="connsiteX1" fmla="*/ 2274455 w 6072909"/>
                <a:gd name="connsiteY1" fmla="*/ 235257 h 3548803"/>
                <a:gd name="connsiteX2" fmla="*/ 4895273 w 6072909"/>
                <a:gd name="connsiteY2" fmla="*/ 650894 h 3548803"/>
                <a:gd name="connsiteX3" fmla="*/ 6072909 w 6072909"/>
                <a:gd name="connsiteY3" fmla="*/ 3202439 h 3548803"/>
                <a:gd name="connsiteX0" fmla="*/ 0 w 6072909"/>
                <a:gd name="connsiteY0" fmla="*/ 3990051 h 3990051"/>
                <a:gd name="connsiteX1" fmla="*/ 2274455 w 6072909"/>
                <a:gd name="connsiteY1" fmla="*/ 676505 h 3990051"/>
                <a:gd name="connsiteX2" fmla="*/ 4895273 w 6072909"/>
                <a:gd name="connsiteY2" fmla="*/ 1092142 h 3990051"/>
                <a:gd name="connsiteX3" fmla="*/ 6072909 w 6072909"/>
                <a:gd name="connsiteY3" fmla="*/ 3643687 h 3990051"/>
                <a:gd name="connsiteX0" fmla="*/ 0 w 6072909"/>
                <a:gd name="connsiteY0" fmla="*/ 3747013 h 3747013"/>
                <a:gd name="connsiteX1" fmla="*/ 3683000 w 6072909"/>
                <a:gd name="connsiteY1" fmla="*/ 779831 h 3747013"/>
                <a:gd name="connsiteX2" fmla="*/ 4895273 w 6072909"/>
                <a:gd name="connsiteY2" fmla="*/ 849104 h 3747013"/>
                <a:gd name="connsiteX3" fmla="*/ 6072909 w 6072909"/>
                <a:gd name="connsiteY3" fmla="*/ 3400649 h 3747013"/>
                <a:gd name="connsiteX0" fmla="*/ 0 w 6072909"/>
                <a:gd name="connsiteY0" fmla="*/ 3651875 h 3651875"/>
                <a:gd name="connsiteX1" fmla="*/ 3683000 w 6072909"/>
                <a:gd name="connsiteY1" fmla="*/ 684693 h 3651875"/>
                <a:gd name="connsiteX2" fmla="*/ 4895273 w 6072909"/>
                <a:gd name="connsiteY2" fmla="*/ 753966 h 3651875"/>
                <a:gd name="connsiteX3" fmla="*/ 6072909 w 6072909"/>
                <a:gd name="connsiteY3" fmla="*/ 3305511 h 3651875"/>
                <a:gd name="connsiteX0" fmla="*/ 0 w 6072909"/>
                <a:gd name="connsiteY0" fmla="*/ 3105346 h 3105346"/>
                <a:gd name="connsiteX1" fmla="*/ 3590636 w 6072909"/>
                <a:gd name="connsiteY1" fmla="*/ 1569800 h 3105346"/>
                <a:gd name="connsiteX2" fmla="*/ 4895273 w 6072909"/>
                <a:gd name="connsiteY2" fmla="*/ 207437 h 3105346"/>
                <a:gd name="connsiteX3" fmla="*/ 6072909 w 6072909"/>
                <a:gd name="connsiteY3" fmla="*/ 2758982 h 3105346"/>
                <a:gd name="connsiteX0" fmla="*/ 0 w 6072909"/>
                <a:gd name="connsiteY0" fmla="*/ 3020946 h 3020946"/>
                <a:gd name="connsiteX1" fmla="*/ 2216727 w 6072909"/>
                <a:gd name="connsiteY1" fmla="*/ 2016490 h 3020946"/>
                <a:gd name="connsiteX2" fmla="*/ 3590636 w 6072909"/>
                <a:gd name="connsiteY2" fmla="*/ 1485400 h 3020946"/>
                <a:gd name="connsiteX3" fmla="*/ 4895273 w 6072909"/>
                <a:gd name="connsiteY3" fmla="*/ 123037 h 3020946"/>
                <a:gd name="connsiteX4" fmla="*/ 6072909 w 6072909"/>
                <a:gd name="connsiteY4" fmla="*/ 2674582 h 3020946"/>
                <a:gd name="connsiteX0" fmla="*/ 0 w 6072909"/>
                <a:gd name="connsiteY0" fmla="*/ 3024747 h 3024747"/>
                <a:gd name="connsiteX1" fmla="*/ 2274455 w 6072909"/>
                <a:gd name="connsiteY1" fmla="*/ 2412836 h 3024747"/>
                <a:gd name="connsiteX2" fmla="*/ 3590636 w 6072909"/>
                <a:gd name="connsiteY2" fmla="*/ 1489201 h 3024747"/>
                <a:gd name="connsiteX3" fmla="*/ 4895273 w 6072909"/>
                <a:gd name="connsiteY3" fmla="*/ 126838 h 3024747"/>
                <a:gd name="connsiteX4" fmla="*/ 6072909 w 6072909"/>
                <a:gd name="connsiteY4" fmla="*/ 2678383 h 3024747"/>
                <a:gd name="connsiteX0" fmla="*/ 0 w 6072909"/>
                <a:gd name="connsiteY0" fmla="*/ 3026995 h 3026995"/>
                <a:gd name="connsiteX1" fmla="*/ 1420688 w 6072909"/>
                <a:gd name="connsiteY1" fmla="*/ 2637293 h 3026995"/>
                <a:gd name="connsiteX2" fmla="*/ 3590636 w 6072909"/>
                <a:gd name="connsiteY2" fmla="*/ 1491449 h 3026995"/>
                <a:gd name="connsiteX3" fmla="*/ 4895273 w 6072909"/>
                <a:gd name="connsiteY3" fmla="*/ 129086 h 3026995"/>
                <a:gd name="connsiteX4" fmla="*/ 6072909 w 6072909"/>
                <a:gd name="connsiteY4" fmla="*/ 2680631 h 3026995"/>
                <a:gd name="connsiteX0" fmla="*/ 0 w 6072909"/>
                <a:gd name="connsiteY0" fmla="*/ 3017768 h 3017768"/>
                <a:gd name="connsiteX1" fmla="*/ 1420688 w 6072909"/>
                <a:gd name="connsiteY1" fmla="*/ 2628066 h 3017768"/>
                <a:gd name="connsiteX2" fmla="*/ 3827222 w 6072909"/>
                <a:gd name="connsiteY2" fmla="*/ 1633729 h 3017768"/>
                <a:gd name="connsiteX3" fmla="*/ 4895273 w 6072909"/>
                <a:gd name="connsiteY3" fmla="*/ 119859 h 3017768"/>
                <a:gd name="connsiteX4" fmla="*/ 6072909 w 6072909"/>
                <a:gd name="connsiteY4" fmla="*/ 2671404 h 3017768"/>
                <a:gd name="connsiteX0" fmla="*/ 0 w 6072909"/>
                <a:gd name="connsiteY0" fmla="*/ 2899869 h 2899869"/>
                <a:gd name="connsiteX1" fmla="*/ 1420688 w 6072909"/>
                <a:gd name="connsiteY1" fmla="*/ 2510167 h 2899869"/>
                <a:gd name="connsiteX2" fmla="*/ 3827222 w 6072909"/>
                <a:gd name="connsiteY2" fmla="*/ 1515830 h 2899869"/>
                <a:gd name="connsiteX3" fmla="*/ 4895273 w 6072909"/>
                <a:gd name="connsiteY3" fmla="*/ 1960 h 2899869"/>
                <a:gd name="connsiteX4" fmla="*/ 5747754 w 6072909"/>
                <a:gd name="connsiteY4" fmla="*/ 1850738 h 2899869"/>
                <a:gd name="connsiteX5" fmla="*/ 6072909 w 6072909"/>
                <a:gd name="connsiteY5" fmla="*/ 2553505 h 2899869"/>
                <a:gd name="connsiteX0" fmla="*/ 0 w 6072909"/>
                <a:gd name="connsiteY0" fmla="*/ 2899869 h 2899869"/>
                <a:gd name="connsiteX1" fmla="*/ 1420688 w 6072909"/>
                <a:gd name="connsiteY1" fmla="*/ 2510167 h 2899869"/>
                <a:gd name="connsiteX2" fmla="*/ 3827222 w 6072909"/>
                <a:gd name="connsiteY2" fmla="*/ 1515830 h 2899869"/>
                <a:gd name="connsiteX3" fmla="*/ 4895273 w 6072909"/>
                <a:gd name="connsiteY3" fmla="*/ 1960 h 2899869"/>
                <a:gd name="connsiteX4" fmla="*/ 5428877 w 6072909"/>
                <a:gd name="connsiteY4" fmla="*/ 1406319 h 2899869"/>
                <a:gd name="connsiteX5" fmla="*/ 6072909 w 6072909"/>
                <a:gd name="connsiteY5" fmla="*/ 2553505 h 2899869"/>
                <a:gd name="connsiteX0" fmla="*/ 0 w 6072909"/>
                <a:gd name="connsiteY0" fmla="*/ 2899869 h 2899869"/>
                <a:gd name="connsiteX1" fmla="*/ 1420688 w 6072909"/>
                <a:gd name="connsiteY1" fmla="*/ 2510167 h 2899869"/>
                <a:gd name="connsiteX2" fmla="*/ 3827222 w 6072909"/>
                <a:gd name="connsiteY2" fmla="*/ 1515830 h 2899869"/>
                <a:gd name="connsiteX3" fmla="*/ 4895273 w 6072909"/>
                <a:gd name="connsiteY3" fmla="*/ 1960 h 2899869"/>
                <a:gd name="connsiteX4" fmla="*/ 5500882 w 6072909"/>
                <a:gd name="connsiteY4" fmla="*/ 1325516 h 2899869"/>
                <a:gd name="connsiteX5" fmla="*/ 6072909 w 6072909"/>
                <a:gd name="connsiteY5" fmla="*/ 2553505 h 2899869"/>
                <a:gd name="connsiteX0" fmla="*/ 0 w 6072909"/>
                <a:gd name="connsiteY0" fmla="*/ 2899259 h 2899259"/>
                <a:gd name="connsiteX1" fmla="*/ 1420688 w 6072909"/>
                <a:gd name="connsiteY1" fmla="*/ 2509557 h 2899259"/>
                <a:gd name="connsiteX2" fmla="*/ 2932310 w 6072909"/>
                <a:gd name="connsiteY2" fmla="*/ 2055514 h 2899259"/>
                <a:gd name="connsiteX3" fmla="*/ 4895273 w 6072909"/>
                <a:gd name="connsiteY3" fmla="*/ 1350 h 2899259"/>
                <a:gd name="connsiteX4" fmla="*/ 5500882 w 6072909"/>
                <a:gd name="connsiteY4" fmla="*/ 1324906 h 2899259"/>
                <a:gd name="connsiteX5" fmla="*/ 6072909 w 6072909"/>
                <a:gd name="connsiteY5" fmla="*/ 2552895 h 2899259"/>
                <a:gd name="connsiteX0" fmla="*/ 0 w 6072909"/>
                <a:gd name="connsiteY0" fmla="*/ 2899155 h 2899155"/>
                <a:gd name="connsiteX1" fmla="*/ 1420688 w 6072909"/>
                <a:gd name="connsiteY1" fmla="*/ 2509453 h 2899155"/>
                <a:gd name="connsiteX2" fmla="*/ 2932310 w 6072909"/>
                <a:gd name="connsiteY2" fmla="*/ 2055410 h 2899155"/>
                <a:gd name="connsiteX3" fmla="*/ 4895273 w 6072909"/>
                <a:gd name="connsiteY3" fmla="*/ 1246 h 2899155"/>
                <a:gd name="connsiteX4" fmla="*/ 5500882 w 6072909"/>
                <a:gd name="connsiteY4" fmla="*/ 1324802 h 2899155"/>
                <a:gd name="connsiteX5" fmla="*/ 6072909 w 6072909"/>
                <a:gd name="connsiteY5" fmla="*/ 2552791 h 2899155"/>
                <a:gd name="connsiteX0" fmla="*/ 0 w 6072909"/>
                <a:gd name="connsiteY0" fmla="*/ 2899270 h 2899270"/>
                <a:gd name="connsiteX1" fmla="*/ 1225248 w 6072909"/>
                <a:gd name="connsiteY1" fmla="*/ 2598273 h 2899270"/>
                <a:gd name="connsiteX2" fmla="*/ 2932310 w 6072909"/>
                <a:gd name="connsiteY2" fmla="*/ 2055525 h 2899270"/>
                <a:gd name="connsiteX3" fmla="*/ 4895273 w 6072909"/>
                <a:gd name="connsiteY3" fmla="*/ 1361 h 2899270"/>
                <a:gd name="connsiteX4" fmla="*/ 5500882 w 6072909"/>
                <a:gd name="connsiteY4" fmla="*/ 1324917 h 2899270"/>
                <a:gd name="connsiteX5" fmla="*/ 6072909 w 6072909"/>
                <a:gd name="connsiteY5" fmla="*/ 2552906 h 2899270"/>
                <a:gd name="connsiteX0" fmla="*/ 0 w 6072909"/>
                <a:gd name="connsiteY0" fmla="*/ 2899270 h 2899270"/>
                <a:gd name="connsiteX1" fmla="*/ 1225248 w 6072909"/>
                <a:gd name="connsiteY1" fmla="*/ 2598273 h 2899270"/>
                <a:gd name="connsiteX2" fmla="*/ 2932310 w 6072909"/>
                <a:gd name="connsiteY2" fmla="*/ 2055525 h 2899270"/>
                <a:gd name="connsiteX3" fmla="*/ 4895273 w 6072909"/>
                <a:gd name="connsiteY3" fmla="*/ 1361 h 2899270"/>
                <a:gd name="connsiteX4" fmla="*/ 5500882 w 6072909"/>
                <a:gd name="connsiteY4" fmla="*/ 1324917 h 2899270"/>
                <a:gd name="connsiteX5" fmla="*/ 6072909 w 6072909"/>
                <a:gd name="connsiteY5" fmla="*/ 2552906 h 2899270"/>
                <a:gd name="connsiteX0" fmla="*/ 0 w 6072909"/>
                <a:gd name="connsiteY0" fmla="*/ 2899270 h 2899270"/>
                <a:gd name="connsiteX1" fmla="*/ 2932310 w 6072909"/>
                <a:gd name="connsiteY1" fmla="*/ 2055525 h 2899270"/>
                <a:gd name="connsiteX2" fmla="*/ 4895273 w 6072909"/>
                <a:gd name="connsiteY2" fmla="*/ 1361 h 2899270"/>
                <a:gd name="connsiteX3" fmla="*/ 5500882 w 6072909"/>
                <a:gd name="connsiteY3" fmla="*/ 1324917 h 2899270"/>
                <a:gd name="connsiteX4" fmla="*/ 6072909 w 6072909"/>
                <a:gd name="connsiteY4" fmla="*/ 2552906 h 2899270"/>
                <a:gd name="connsiteX0" fmla="*/ 0 w 6072909"/>
                <a:gd name="connsiteY0" fmla="*/ 2899074 h 2899074"/>
                <a:gd name="connsiteX1" fmla="*/ 2685438 w 6072909"/>
                <a:gd name="connsiteY1" fmla="*/ 2345637 h 2899074"/>
                <a:gd name="connsiteX2" fmla="*/ 4895273 w 6072909"/>
                <a:gd name="connsiteY2" fmla="*/ 1165 h 2899074"/>
                <a:gd name="connsiteX3" fmla="*/ 5500882 w 6072909"/>
                <a:gd name="connsiteY3" fmla="*/ 1324721 h 2899074"/>
                <a:gd name="connsiteX4" fmla="*/ 6072909 w 6072909"/>
                <a:gd name="connsiteY4" fmla="*/ 2552710 h 2899074"/>
                <a:gd name="connsiteX0" fmla="*/ 0 w 6072909"/>
                <a:gd name="connsiteY0" fmla="*/ 2897909 h 2897909"/>
                <a:gd name="connsiteX1" fmla="*/ 2685438 w 6072909"/>
                <a:gd name="connsiteY1" fmla="*/ 2344472 h 2897909"/>
                <a:gd name="connsiteX2" fmla="*/ 4895273 w 6072909"/>
                <a:gd name="connsiteY2" fmla="*/ 0 h 2897909"/>
                <a:gd name="connsiteX3" fmla="*/ 5500882 w 6072909"/>
                <a:gd name="connsiteY3" fmla="*/ 1323556 h 2897909"/>
                <a:gd name="connsiteX4" fmla="*/ 6072909 w 6072909"/>
                <a:gd name="connsiteY4" fmla="*/ 2551545 h 2897909"/>
                <a:gd name="connsiteX0" fmla="*/ 0 w 6072909"/>
                <a:gd name="connsiteY0" fmla="*/ 2897909 h 2897909"/>
                <a:gd name="connsiteX1" fmla="*/ 2284270 w 6072909"/>
                <a:gd name="connsiteY1" fmla="*/ 2247703 h 2897909"/>
                <a:gd name="connsiteX2" fmla="*/ 4895273 w 6072909"/>
                <a:gd name="connsiteY2" fmla="*/ 0 h 2897909"/>
                <a:gd name="connsiteX3" fmla="*/ 5500882 w 6072909"/>
                <a:gd name="connsiteY3" fmla="*/ 1323556 h 2897909"/>
                <a:gd name="connsiteX4" fmla="*/ 6072909 w 6072909"/>
                <a:gd name="connsiteY4" fmla="*/ 2551545 h 2897909"/>
                <a:gd name="connsiteX0" fmla="*/ 0 w 6072909"/>
                <a:gd name="connsiteY0" fmla="*/ 2897909 h 2897909"/>
                <a:gd name="connsiteX1" fmla="*/ 2284270 w 6072909"/>
                <a:gd name="connsiteY1" fmla="*/ 2247703 h 2897909"/>
                <a:gd name="connsiteX2" fmla="*/ 4895273 w 6072909"/>
                <a:gd name="connsiteY2" fmla="*/ 0 h 2897909"/>
                <a:gd name="connsiteX3" fmla="*/ 5500882 w 6072909"/>
                <a:gd name="connsiteY3" fmla="*/ 1323556 h 2897909"/>
                <a:gd name="connsiteX4" fmla="*/ 6072909 w 6072909"/>
                <a:gd name="connsiteY4" fmla="*/ 2551545 h 2897909"/>
                <a:gd name="connsiteX0" fmla="*/ 0 w 6072909"/>
                <a:gd name="connsiteY0" fmla="*/ 2897909 h 2897909"/>
                <a:gd name="connsiteX1" fmla="*/ 3096891 w 6072909"/>
                <a:gd name="connsiteY1" fmla="*/ 1957395 h 2897909"/>
                <a:gd name="connsiteX2" fmla="*/ 4895273 w 6072909"/>
                <a:gd name="connsiteY2" fmla="*/ 0 h 2897909"/>
                <a:gd name="connsiteX3" fmla="*/ 5500882 w 6072909"/>
                <a:gd name="connsiteY3" fmla="*/ 1323556 h 2897909"/>
                <a:gd name="connsiteX4" fmla="*/ 6072909 w 6072909"/>
                <a:gd name="connsiteY4" fmla="*/ 2551545 h 2897909"/>
                <a:gd name="connsiteX0" fmla="*/ 0 w 6072909"/>
                <a:gd name="connsiteY0" fmla="*/ 2446319 h 2446319"/>
                <a:gd name="connsiteX1" fmla="*/ 3096891 w 6072909"/>
                <a:gd name="connsiteY1" fmla="*/ 1505805 h 2446319"/>
                <a:gd name="connsiteX2" fmla="*/ 4411815 w 6072909"/>
                <a:gd name="connsiteY2" fmla="*/ 0 h 2446319"/>
                <a:gd name="connsiteX3" fmla="*/ 5500882 w 6072909"/>
                <a:gd name="connsiteY3" fmla="*/ 871966 h 2446319"/>
                <a:gd name="connsiteX4" fmla="*/ 6072909 w 6072909"/>
                <a:gd name="connsiteY4" fmla="*/ 2099955 h 2446319"/>
                <a:gd name="connsiteX0" fmla="*/ 0 w 6072909"/>
                <a:gd name="connsiteY0" fmla="*/ 2422127 h 2422127"/>
                <a:gd name="connsiteX1" fmla="*/ 3096891 w 6072909"/>
                <a:gd name="connsiteY1" fmla="*/ 1481613 h 2422127"/>
                <a:gd name="connsiteX2" fmla="*/ 4411815 w 6072909"/>
                <a:gd name="connsiteY2" fmla="*/ 0 h 2422127"/>
                <a:gd name="connsiteX3" fmla="*/ 5500882 w 6072909"/>
                <a:gd name="connsiteY3" fmla="*/ 847774 h 2422127"/>
                <a:gd name="connsiteX4" fmla="*/ 6072909 w 6072909"/>
                <a:gd name="connsiteY4" fmla="*/ 2075763 h 2422127"/>
                <a:gd name="connsiteX0" fmla="*/ 0 w 6072909"/>
                <a:gd name="connsiteY0" fmla="*/ 2435755 h 2435755"/>
                <a:gd name="connsiteX1" fmla="*/ 3096891 w 6072909"/>
                <a:gd name="connsiteY1" fmla="*/ 1495241 h 2435755"/>
                <a:gd name="connsiteX2" fmla="*/ 4411815 w 6072909"/>
                <a:gd name="connsiteY2" fmla="*/ 13628 h 2435755"/>
                <a:gd name="connsiteX3" fmla="*/ 5500882 w 6072909"/>
                <a:gd name="connsiteY3" fmla="*/ 861402 h 2435755"/>
                <a:gd name="connsiteX4" fmla="*/ 6072909 w 6072909"/>
                <a:gd name="connsiteY4" fmla="*/ 2089391 h 2435755"/>
                <a:gd name="connsiteX0" fmla="*/ 0 w 6072909"/>
                <a:gd name="connsiteY0" fmla="*/ 2427228 h 2427228"/>
                <a:gd name="connsiteX1" fmla="*/ 3096891 w 6072909"/>
                <a:gd name="connsiteY1" fmla="*/ 1486714 h 2427228"/>
                <a:gd name="connsiteX2" fmla="*/ 4411815 w 6072909"/>
                <a:gd name="connsiteY2" fmla="*/ 5101 h 2427228"/>
                <a:gd name="connsiteX3" fmla="*/ 5716896 w 6072909"/>
                <a:gd name="connsiteY3" fmla="*/ 1885080 h 2427228"/>
                <a:gd name="connsiteX4" fmla="*/ 6072909 w 6072909"/>
                <a:gd name="connsiteY4" fmla="*/ 2080864 h 2427228"/>
                <a:gd name="connsiteX0" fmla="*/ 0 w 6083195"/>
                <a:gd name="connsiteY0" fmla="*/ 2427228 h 2427228"/>
                <a:gd name="connsiteX1" fmla="*/ 3096891 w 6083195"/>
                <a:gd name="connsiteY1" fmla="*/ 1486714 h 2427228"/>
                <a:gd name="connsiteX2" fmla="*/ 4411815 w 6083195"/>
                <a:gd name="connsiteY2" fmla="*/ 5101 h 2427228"/>
                <a:gd name="connsiteX3" fmla="*/ 5716896 w 6083195"/>
                <a:gd name="connsiteY3" fmla="*/ 1885080 h 2427228"/>
                <a:gd name="connsiteX4" fmla="*/ 6083195 w 6083195"/>
                <a:gd name="connsiteY4" fmla="*/ 2411492 h 2427228"/>
                <a:gd name="connsiteX0" fmla="*/ 0 w 6083195"/>
                <a:gd name="connsiteY0" fmla="*/ 2427228 h 2427228"/>
                <a:gd name="connsiteX1" fmla="*/ 3096891 w 6083195"/>
                <a:gd name="connsiteY1" fmla="*/ 1486714 h 2427228"/>
                <a:gd name="connsiteX2" fmla="*/ 4411815 w 6083195"/>
                <a:gd name="connsiteY2" fmla="*/ 5101 h 2427228"/>
                <a:gd name="connsiteX3" fmla="*/ 5716896 w 6083195"/>
                <a:gd name="connsiteY3" fmla="*/ 1885080 h 2427228"/>
                <a:gd name="connsiteX4" fmla="*/ 6083195 w 6083195"/>
                <a:gd name="connsiteY4" fmla="*/ 2411492 h 2427228"/>
                <a:gd name="connsiteX0" fmla="*/ 0 w 6083195"/>
                <a:gd name="connsiteY0" fmla="*/ 2427909 h 2427909"/>
                <a:gd name="connsiteX1" fmla="*/ 3096891 w 6083195"/>
                <a:gd name="connsiteY1" fmla="*/ 1487395 h 2427909"/>
                <a:gd name="connsiteX2" fmla="*/ 4411815 w 6083195"/>
                <a:gd name="connsiteY2" fmla="*/ 5782 h 2427909"/>
                <a:gd name="connsiteX3" fmla="*/ 5449451 w 6083195"/>
                <a:gd name="connsiteY3" fmla="*/ 1692222 h 2427909"/>
                <a:gd name="connsiteX4" fmla="*/ 6083195 w 6083195"/>
                <a:gd name="connsiteY4" fmla="*/ 2412173 h 2427909"/>
                <a:gd name="connsiteX0" fmla="*/ 0 w 6083195"/>
                <a:gd name="connsiteY0" fmla="*/ 2427909 h 2427909"/>
                <a:gd name="connsiteX1" fmla="*/ 3096891 w 6083195"/>
                <a:gd name="connsiteY1" fmla="*/ 1487395 h 2427909"/>
                <a:gd name="connsiteX2" fmla="*/ 4411815 w 6083195"/>
                <a:gd name="connsiteY2" fmla="*/ 5782 h 2427909"/>
                <a:gd name="connsiteX3" fmla="*/ 5449451 w 6083195"/>
                <a:gd name="connsiteY3" fmla="*/ 1692222 h 2427909"/>
                <a:gd name="connsiteX4" fmla="*/ 6083195 w 6083195"/>
                <a:gd name="connsiteY4" fmla="*/ 2412173 h 2427909"/>
                <a:gd name="connsiteX0" fmla="*/ 0 w 6083195"/>
                <a:gd name="connsiteY0" fmla="*/ 2428391 h 2428391"/>
                <a:gd name="connsiteX1" fmla="*/ 3096891 w 6083195"/>
                <a:gd name="connsiteY1" fmla="*/ 1487877 h 2428391"/>
                <a:gd name="connsiteX2" fmla="*/ 4411815 w 6083195"/>
                <a:gd name="connsiteY2" fmla="*/ 6264 h 2428391"/>
                <a:gd name="connsiteX3" fmla="*/ 5449451 w 6083195"/>
                <a:gd name="connsiteY3" fmla="*/ 1692704 h 2428391"/>
                <a:gd name="connsiteX4" fmla="*/ 6083195 w 6083195"/>
                <a:gd name="connsiteY4" fmla="*/ 2412655 h 2428391"/>
                <a:gd name="connsiteX0" fmla="*/ 0 w 6083195"/>
                <a:gd name="connsiteY0" fmla="*/ 2428391 h 2428391"/>
                <a:gd name="connsiteX1" fmla="*/ 2510570 w 6083195"/>
                <a:gd name="connsiteY1" fmla="*/ 1794313 h 2428391"/>
                <a:gd name="connsiteX2" fmla="*/ 4411815 w 6083195"/>
                <a:gd name="connsiteY2" fmla="*/ 6264 h 2428391"/>
                <a:gd name="connsiteX3" fmla="*/ 5449451 w 6083195"/>
                <a:gd name="connsiteY3" fmla="*/ 1692704 h 2428391"/>
                <a:gd name="connsiteX4" fmla="*/ 6083195 w 6083195"/>
                <a:gd name="connsiteY4" fmla="*/ 2412655 h 2428391"/>
                <a:gd name="connsiteX0" fmla="*/ 0 w 6083195"/>
                <a:gd name="connsiteY0" fmla="*/ 2340131 h 2340131"/>
                <a:gd name="connsiteX1" fmla="*/ 2510570 w 6083195"/>
                <a:gd name="connsiteY1" fmla="*/ 1706053 h 2340131"/>
                <a:gd name="connsiteX2" fmla="*/ 3835780 w 6083195"/>
                <a:gd name="connsiteY2" fmla="*/ 6709 h 2340131"/>
                <a:gd name="connsiteX3" fmla="*/ 5449451 w 6083195"/>
                <a:gd name="connsiteY3" fmla="*/ 1604444 h 2340131"/>
                <a:gd name="connsiteX4" fmla="*/ 6083195 w 6083195"/>
                <a:gd name="connsiteY4" fmla="*/ 2324395 h 2340131"/>
                <a:gd name="connsiteX0" fmla="*/ 0 w 6083195"/>
                <a:gd name="connsiteY0" fmla="*/ 2308051 h 2308051"/>
                <a:gd name="connsiteX1" fmla="*/ 2510570 w 6083195"/>
                <a:gd name="connsiteY1" fmla="*/ 1673973 h 2308051"/>
                <a:gd name="connsiteX2" fmla="*/ 4154656 w 6083195"/>
                <a:gd name="connsiteY2" fmla="*/ 6886 h 2308051"/>
                <a:gd name="connsiteX3" fmla="*/ 5449451 w 6083195"/>
                <a:gd name="connsiteY3" fmla="*/ 1572364 h 2308051"/>
                <a:gd name="connsiteX4" fmla="*/ 6083195 w 6083195"/>
                <a:gd name="connsiteY4" fmla="*/ 2292315 h 2308051"/>
                <a:gd name="connsiteX0" fmla="*/ 0 w 6249646"/>
                <a:gd name="connsiteY0" fmla="*/ 1490113 h 2292315"/>
                <a:gd name="connsiteX1" fmla="*/ 2677021 w 6249646"/>
                <a:gd name="connsiteY1" fmla="*/ 1673973 h 2292315"/>
                <a:gd name="connsiteX2" fmla="*/ 4321107 w 6249646"/>
                <a:gd name="connsiteY2" fmla="*/ 6886 h 2292315"/>
                <a:gd name="connsiteX3" fmla="*/ 5615902 w 6249646"/>
                <a:gd name="connsiteY3" fmla="*/ 1572364 h 2292315"/>
                <a:gd name="connsiteX4" fmla="*/ 6249646 w 6249646"/>
                <a:gd name="connsiteY4" fmla="*/ 2292315 h 2292315"/>
                <a:gd name="connsiteX0" fmla="*/ 0 w 6249646"/>
                <a:gd name="connsiteY0" fmla="*/ 2263679 h 3065881"/>
                <a:gd name="connsiteX1" fmla="*/ 2858603 w 6249646"/>
                <a:gd name="connsiteY1" fmla="*/ 34631 h 3065881"/>
                <a:gd name="connsiteX2" fmla="*/ 4321107 w 6249646"/>
                <a:gd name="connsiteY2" fmla="*/ 780452 h 3065881"/>
                <a:gd name="connsiteX3" fmla="*/ 5615902 w 6249646"/>
                <a:gd name="connsiteY3" fmla="*/ 2345930 h 3065881"/>
                <a:gd name="connsiteX4" fmla="*/ 6249646 w 6249646"/>
                <a:gd name="connsiteY4" fmla="*/ 3065881 h 3065881"/>
                <a:gd name="connsiteX0" fmla="*/ 0 w 6249646"/>
                <a:gd name="connsiteY0" fmla="*/ 2104998 h 2907200"/>
                <a:gd name="connsiteX1" fmla="*/ 2359250 w 6249646"/>
                <a:gd name="connsiteY1" fmla="*/ 39540 h 2907200"/>
                <a:gd name="connsiteX2" fmla="*/ 4321107 w 6249646"/>
                <a:gd name="connsiteY2" fmla="*/ 621771 h 2907200"/>
                <a:gd name="connsiteX3" fmla="*/ 5615902 w 6249646"/>
                <a:gd name="connsiteY3" fmla="*/ 2187249 h 2907200"/>
                <a:gd name="connsiteX4" fmla="*/ 6249646 w 6249646"/>
                <a:gd name="connsiteY4" fmla="*/ 2907200 h 2907200"/>
                <a:gd name="connsiteX0" fmla="*/ 0 w 6249646"/>
                <a:gd name="connsiteY0" fmla="*/ 2795242 h 3597444"/>
                <a:gd name="connsiteX1" fmla="*/ 2359250 w 6249646"/>
                <a:gd name="connsiteY1" fmla="*/ 729784 h 3597444"/>
                <a:gd name="connsiteX2" fmla="*/ 3367797 w 6249646"/>
                <a:gd name="connsiteY2" fmla="*/ 3315 h 3597444"/>
                <a:gd name="connsiteX3" fmla="*/ 5615902 w 6249646"/>
                <a:gd name="connsiteY3" fmla="*/ 2877493 h 3597444"/>
                <a:gd name="connsiteX4" fmla="*/ 6249646 w 6249646"/>
                <a:gd name="connsiteY4" fmla="*/ 3597444 h 3597444"/>
                <a:gd name="connsiteX0" fmla="*/ 0 w 6249646"/>
                <a:gd name="connsiteY0" fmla="*/ 2795810 h 3598012"/>
                <a:gd name="connsiteX1" fmla="*/ 2359250 w 6249646"/>
                <a:gd name="connsiteY1" fmla="*/ 730352 h 3598012"/>
                <a:gd name="connsiteX2" fmla="*/ 3367797 w 6249646"/>
                <a:gd name="connsiteY2" fmla="*/ 3883 h 3598012"/>
                <a:gd name="connsiteX3" fmla="*/ 4556669 w 6249646"/>
                <a:gd name="connsiteY3" fmla="*/ 2509991 h 3598012"/>
                <a:gd name="connsiteX4" fmla="*/ 6249646 w 6249646"/>
                <a:gd name="connsiteY4" fmla="*/ 3598012 h 3598012"/>
                <a:gd name="connsiteX0" fmla="*/ 0 w 5356864"/>
                <a:gd name="connsiteY0" fmla="*/ 2795810 h 3802496"/>
                <a:gd name="connsiteX1" fmla="*/ 2359250 w 5356864"/>
                <a:gd name="connsiteY1" fmla="*/ 730352 h 3802496"/>
                <a:gd name="connsiteX2" fmla="*/ 3367797 w 5356864"/>
                <a:gd name="connsiteY2" fmla="*/ 3883 h 3802496"/>
                <a:gd name="connsiteX3" fmla="*/ 4556669 w 5356864"/>
                <a:gd name="connsiteY3" fmla="*/ 2509991 h 3802496"/>
                <a:gd name="connsiteX4" fmla="*/ 5356864 w 5356864"/>
                <a:gd name="connsiteY4" fmla="*/ 3802496 h 3802496"/>
                <a:gd name="connsiteX0" fmla="*/ 0 w 5356864"/>
                <a:gd name="connsiteY0" fmla="*/ 2795963 h 3802649"/>
                <a:gd name="connsiteX1" fmla="*/ 2359250 w 5356864"/>
                <a:gd name="connsiteY1" fmla="*/ 730505 h 3802649"/>
                <a:gd name="connsiteX2" fmla="*/ 3367797 w 5356864"/>
                <a:gd name="connsiteY2" fmla="*/ 4036 h 3802649"/>
                <a:gd name="connsiteX3" fmla="*/ 4299427 w 5356864"/>
                <a:gd name="connsiteY3" fmla="*/ 2428351 h 3802649"/>
                <a:gd name="connsiteX4" fmla="*/ 5356864 w 5356864"/>
                <a:gd name="connsiteY4" fmla="*/ 3802649 h 3802649"/>
                <a:gd name="connsiteX0" fmla="*/ 0 w 5039095"/>
                <a:gd name="connsiteY0" fmla="*/ 2795963 h 3557269"/>
                <a:gd name="connsiteX1" fmla="*/ 2359250 w 5039095"/>
                <a:gd name="connsiteY1" fmla="*/ 730505 h 3557269"/>
                <a:gd name="connsiteX2" fmla="*/ 3367797 w 5039095"/>
                <a:gd name="connsiteY2" fmla="*/ 4036 h 3557269"/>
                <a:gd name="connsiteX3" fmla="*/ 4299427 w 5039095"/>
                <a:gd name="connsiteY3" fmla="*/ 2428351 h 3557269"/>
                <a:gd name="connsiteX4" fmla="*/ 5039095 w 5039095"/>
                <a:gd name="connsiteY4" fmla="*/ 3557269 h 3557269"/>
                <a:gd name="connsiteX0" fmla="*/ 0 w 5266074"/>
                <a:gd name="connsiteY0" fmla="*/ 2795963 h 3884443"/>
                <a:gd name="connsiteX1" fmla="*/ 2359250 w 5266074"/>
                <a:gd name="connsiteY1" fmla="*/ 730505 h 3884443"/>
                <a:gd name="connsiteX2" fmla="*/ 3367797 w 5266074"/>
                <a:gd name="connsiteY2" fmla="*/ 4036 h 3884443"/>
                <a:gd name="connsiteX3" fmla="*/ 4299427 w 5266074"/>
                <a:gd name="connsiteY3" fmla="*/ 2428351 h 3884443"/>
                <a:gd name="connsiteX4" fmla="*/ 5266074 w 5266074"/>
                <a:gd name="connsiteY4" fmla="*/ 3884443 h 3884443"/>
                <a:gd name="connsiteX0" fmla="*/ 0 w 5266074"/>
                <a:gd name="connsiteY0" fmla="*/ 2795963 h 3884443"/>
                <a:gd name="connsiteX1" fmla="*/ 2359250 w 5266074"/>
                <a:gd name="connsiteY1" fmla="*/ 730505 h 3884443"/>
                <a:gd name="connsiteX2" fmla="*/ 3367797 w 5266074"/>
                <a:gd name="connsiteY2" fmla="*/ 4036 h 3884443"/>
                <a:gd name="connsiteX3" fmla="*/ 4299427 w 5266074"/>
                <a:gd name="connsiteY3" fmla="*/ 2428351 h 3884443"/>
                <a:gd name="connsiteX4" fmla="*/ 5266074 w 5266074"/>
                <a:gd name="connsiteY4" fmla="*/ 3884443 h 3884443"/>
                <a:gd name="connsiteX0" fmla="*/ 0 w 5266074"/>
                <a:gd name="connsiteY0" fmla="*/ 2796305 h 3884785"/>
                <a:gd name="connsiteX1" fmla="*/ 2359250 w 5266074"/>
                <a:gd name="connsiteY1" fmla="*/ 730847 h 3884785"/>
                <a:gd name="connsiteX2" fmla="*/ 3367797 w 5266074"/>
                <a:gd name="connsiteY2" fmla="*/ 4378 h 3884785"/>
                <a:gd name="connsiteX3" fmla="*/ 4299427 w 5266074"/>
                <a:gd name="connsiteY3" fmla="*/ 2428693 h 3884785"/>
                <a:gd name="connsiteX4" fmla="*/ 5266074 w 5266074"/>
                <a:gd name="connsiteY4" fmla="*/ 3884785 h 3884785"/>
                <a:gd name="connsiteX0" fmla="*/ 0 w 5266074"/>
                <a:gd name="connsiteY0" fmla="*/ 2797400 h 3885880"/>
                <a:gd name="connsiteX1" fmla="*/ 2359250 w 5266074"/>
                <a:gd name="connsiteY1" fmla="*/ 731942 h 3885880"/>
                <a:gd name="connsiteX2" fmla="*/ 3367797 w 5266074"/>
                <a:gd name="connsiteY2" fmla="*/ 5473 h 3885880"/>
                <a:gd name="connsiteX3" fmla="*/ 4098949 w 5266074"/>
                <a:gd name="connsiteY3" fmla="*/ 2047303 h 3885880"/>
                <a:gd name="connsiteX4" fmla="*/ 5266074 w 5266074"/>
                <a:gd name="connsiteY4" fmla="*/ 3885880 h 3885880"/>
                <a:gd name="connsiteX0" fmla="*/ 0 w 4723604"/>
                <a:gd name="connsiteY0" fmla="*/ 2797400 h 3790258"/>
                <a:gd name="connsiteX1" fmla="*/ 2359250 w 4723604"/>
                <a:gd name="connsiteY1" fmla="*/ 731942 h 3790258"/>
                <a:gd name="connsiteX2" fmla="*/ 3367797 w 4723604"/>
                <a:gd name="connsiteY2" fmla="*/ 5473 h 3790258"/>
                <a:gd name="connsiteX3" fmla="*/ 4098949 w 4723604"/>
                <a:gd name="connsiteY3" fmla="*/ 2047303 h 3790258"/>
                <a:gd name="connsiteX4" fmla="*/ 4723604 w 4723604"/>
                <a:gd name="connsiteY4" fmla="*/ 3790258 h 3790258"/>
                <a:gd name="connsiteX0" fmla="*/ 0 w 4723604"/>
                <a:gd name="connsiteY0" fmla="*/ 2797080 h 3789938"/>
                <a:gd name="connsiteX1" fmla="*/ 2359250 w 4723604"/>
                <a:gd name="connsiteY1" fmla="*/ 731622 h 3789938"/>
                <a:gd name="connsiteX2" fmla="*/ 3367797 w 4723604"/>
                <a:gd name="connsiteY2" fmla="*/ 5153 h 3789938"/>
                <a:gd name="connsiteX3" fmla="*/ 4016400 w 4723604"/>
                <a:gd name="connsiteY3" fmla="*/ 2142606 h 3789938"/>
                <a:gd name="connsiteX4" fmla="*/ 4723604 w 4723604"/>
                <a:gd name="connsiteY4" fmla="*/ 3789938 h 3789938"/>
                <a:gd name="connsiteX0" fmla="*/ 0 w 4723604"/>
                <a:gd name="connsiteY0" fmla="*/ 2791927 h 3784785"/>
                <a:gd name="connsiteX1" fmla="*/ 2359250 w 4723604"/>
                <a:gd name="connsiteY1" fmla="*/ 726469 h 3784785"/>
                <a:gd name="connsiteX2" fmla="*/ 3367797 w 4723604"/>
                <a:gd name="connsiteY2" fmla="*/ 0 h 3784785"/>
                <a:gd name="connsiteX3" fmla="*/ 4723604 w 4723604"/>
                <a:gd name="connsiteY3" fmla="*/ 3784785 h 3784785"/>
                <a:gd name="connsiteX0" fmla="*/ 0 w 4487747"/>
                <a:gd name="connsiteY0" fmla="*/ 2791927 h 3816657"/>
                <a:gd name="connsiteX1" fmla="*/ 2359250 w 4487747"/>
                <a:gd name="connsiteY1" fmla="*/ 726469 h 3816657"/>
                <a:gd name="connsiteX2" fmla="*/ 3367797 w 4487747"/>
                <a:gd name="connsiteY2" fmla="*/ 0 h 3816657"/>
                <a:gd name="connsiteX3" fmla="*/ 4487747 w 4487747"/>
                <a:gd name="connsiteY3" fmla="*/ 3816657 h 3816657"/>
                <a:gd name="connsiteX0" fmla="*/ 0 w 4487747"/>
                <a:gd name="connsiteY0" fmla="*/ 2791927 h 3816657"/>
                <a:gd name="connsiteX1" fmla="*/ 2359250 w 4487747"/>
                <a:gd name="connsiteY1" fmla="*/ 726469 h 3816657"/>
                <a:gd name="connsiteX2" fmla="*/ 3367797 w 4487747"/>
                <a:gd name="connsiteY2" fmla="*/ 0 h 3816657"/>
                <a:gd name="connsiteX3" fmla="*/ 4487747 w 4487747"/>
                <a:gd name="connsiteY3" fmla="*/ 3816657 h 3816657"/>
                <a:gd name="connsiteX0" fmla="*/ 0 w 4487747"/>
                <a:gd name="connsiteY0" fmla="*/ 2791927 h 3816657"/>
                <a:gd name="connsiteX1" fmla="*/ 2359250 w 4487747"/>
                <a:gd name="connsiteY1" fmla="*/ 726469 h 3816657"/>
                <a:gd name="connsiteX2" fmla="*/ 3367797 w 4487747"/>
                <a:gd name="connsiteY2" fmla="*/ 0 h 3816657"/>
                <a:gd name="connsiteX3" fmla="*/ 4487747 w 4487747"/>
                <a:gd name="connsiteY3" fmla="*/ 3816657 h 3816657"/>
                <a:gd name="connsiteX0" fmla="*/ 0 w 4487747"/>
                <a:gd name="connsiteY0" fmla="*/ 2791927 h 3816657"/>
                <a:gd name="connsiteX1" fmla="*/ 2359250 w 4487747"/>
                <a:gd name="connsiteY1" fmla="*/ 726469 h 3816657"/>
                <a:gd name="connsiteX2" fmla="*/ 3261662 w 4487747"/>
                <a:gd name="connsiteY2" fmla="*/ 0 h 3816657"/>
                <a:gd name="connsiteX3" fmla="*/ 4487747 w 4487747"/>
                <a:gd name="connsiteY3" fmla="*/ 3816657 h 3816657"/>
                <a:gd name="connsiteX0" fmla="*/ 0 w 4487747"/>
                <a:gd name="connsiteY0" fmla="*/ 2791927 h 3816657"/>
                <a:gd name="connsiteX1" fmla="*/ 2194150 w 4487747"/>
                <a:gd name="connsiteY1" fmla="*/ 1427695 h 3816657"/>
                <a:gd name="connsiteX2" fmla="*/ 3261662 w 4487747"/>
                <a:gd name="connsiteY2" fmla="*/ 0 h 3816657"/>
                <a:gd name="connsiteX3" fmla="*/ 4487747 w 4487747"/>
                <a:gd name="connsiteY3" fmla="*/ 3816657 h 3816657"/>
                <a:gd name="connsiteX0" fmla="*/ 0 w 4487747"/>
                <a:gd name="connsiteY0" fmla="*/ 2377566 h 3402296"/>
                <a:gd name="connsiteX1" fmla="*/ 2194150 w 4487747"/>
                <a:gd name="connsiteY1" fmla="*/ 1013334 h 3402296"/>
                <a:gd name="connsiteX2" fmla="*/ 3120148 w 4487747"/>
                <a:gd name="connsiteY2" fmla="*/ 0 h 3402296"/>
                <a:gd name="connsiteX3" fmla="*/ 4487747 w 4487747"/>
                <a:gd name="connsiteY3" fmla="*/ 3402296 h 3402296"/>
                <a:gd name="connsiteX0" fmla="*/ 0 w 4487747"/>
                <a:gd name="connsiteY0" fmla="*/ 2791926 h 3816656"/>
                <a:gd name="connsiteX1" fmla="*/ 2194150 w 4487747"/>
                <a:gd name="connsiteY1" fmla="*/ 1427694 h 3816656"/>
                <a:gd name="connsiteX2" fmla="*/ 3096563 w 4487747"/>
                <a:gd name="connsiteY2" fmla="*/ 0 h 3816656"/>
                <a:gd name="connsiteX3" fmla="*/ 4487747 w 4487747"/>
                <a:gd name="connsiteY3" fmla="*/ 3816656 h 3816656"/>
                <a:gd name="connsiteX0" fmla="*/ 0 w 4487747"/>
                <a:gd name="connsiteY0" fmla="*/ 2791926 h 3816656"/>
                <a:gd name="connsiteX1" fmla="*/ 2111601 w 4487747"/>
                <a:gd name="connsiteY1" fmla="*/ 1172704 h 3816656"/>
                <a:gd name="connsiteX2" fmla="*/ 3096563 w 4487747"/>
                <a:gd name="connsiteY2" fmla="*/ 0 h 3816656"/>
                <a:gd name="connsiteX3" fmla="*/ 4487747 w 4487747"/>
                <a:gd name="connsiteY3" fmla="*/ 3816656 h 3816656"/>
                <a:gd name="connsiteX0" fmla="*/ 0 w 4487747"/>
                <a:gd name="connsiteY0" fmla="*/ 2800667 h 3825397"/>
                <a:gd name="connsiteX1" fmla="*/ 3096563 w 4487747"/>
                <a:gd name="connsiteY1" fmla="*/ 8741 h 3825397"/>
                <a:gd name="connsiteX2" fmla="*/ 4487747 w 4487747"/>
                <a:gd name="connsiteY2" fmla="*/ 3825397 h 3825397"/>
                <a:gd name="connsiteX0" fmla="*/ 0 w 4487747"/>
                <a:gd name="connsiteY0" fmla="*/ 2791926 h 3816656"/>
                <a:gd name="connsiteX1" fmla="*/ 3096563 w 4487747"/>
                <a:gd name="connsiteY1" fmla="*/ 0 h 3816656"/>
                <a:gd name="connsiteX2" fmla="*/ 4487747 w 4487747"/>
                <a:gd name="connsiteY2" fmla="*/ 3816656 h 3816656"/>
                <a:gd name="connsiteX0" fmla="*/ 0 w 4487747"/>
                <a:gd name="connsiteY0" fmla="*/ 2869145 h 3893875"/>
                <a:gd name="connsiteX1" fmla="*/ 3096563 w 4487747"/>
                <a:gd name="connsiteY1" fmla="*/ 77219 h 3893875"/>
                <a:gd name="connsiteX2" fmla="*/ 4487747 w 4487747"/>
                <a:gd name="connsiteY2" fmla="*/ 3893875 h 3893875"/>
                <a:gd name="connsiteX0" fmla="*/ 0 w 4487747"/>
                <a:gd name="connsiteY0" fmla="*/ 2894117 h 3918847"/>
                <a:gd name="connsiteX1" fmla="*/ 2206880 w 4487747"/>
                <a:gd name="connsiteY1" fmla="*/ 1247830 h 3918847"/>
                <a:gd name="connsiteX2" fmla="*/ 3096563 w 4487747"/>
                <a:gd name="connsiteY2" fmla="*/ 102191 h 3918847"/>
                <a:gd name="connsiteX3" fmla="*/ 4487747 w 4487747"/>
                <a:gd name="connsiteY3" fmla="*/ 3918847 h 3918847"/>
                <a:gd name="connsiteX0" fmla="*/ 0 w 4487747"/>
                <a:gd name="connsiteY0" fmla="*/ 2869145 h 3893875"/>
                <a:gd name="connsiteX1" fmla="*/ 1937221 w 4487747"/>
                <a:gd name="connsiteY1" fmla="*/ 2306571 h 3893875"/>
                <a:gd name="connsiteX2" fmla="*/ 3096563 w 4487747"/>
                <a:gd name="connsiteY2" fmla="*/ 77219 h 3893875"/>
                <a:gd name="connsiteX3" fmla="*/ 4487747 w 4487747"/>
                <a:gd name="connsiteY3" fmla="*/ 3893875 h 3893875"/>
                <a:gd name="connsiteX0" fmla="*/ 0 w 4487747"/>
                <a:gd name="connsiteY0" fmla="*/ 2869145 h 3893875"/>
                <a:gd name="connsiteX1" fmla="*/ 1937221 w 4487747"/>
                <a:gd name="connsiteY1" fmla="*/ 2306571 h 3893875"/>
                <a:gd name="connsiteX2" fmla="*/ 3096563 w 4487747"/>
                <a:gd name="connsiteY2" fmla="*/ 77219 h 3893875"/>
                <a:gd name="connsiteX3" fmla="*/ 4487747 w 4487747"/>
                <a:gd name="connsiteY3" fmla="*/ 3893875 h 3893875"/>
                <a:gd name="connsiteX0" fmla="*/ 0 w 4487747"/>
                <a:gd name="connsiteY0" fmla="*/ 2791926 h 3816656"/>
                <a:gd name="connsiteX1" fmla="*/ 1937221 w 4487747"/>
                <a:gd name="connsiteY1" fmla="*/ 2229352 h 3816656"/>
                <a:gd name="connsiteX2" fmla="*/ 3096563 w 4487747"/>
                <a:gd name="connsiteY2" fmla="*/ 0 h 3816656"/>
                <a:gd name="connsiteX3" fmla="*/ 4487747 w 4487747"/>
                <a:gd name="connsiteY3" fmla="*/ 3816656 h 3816656"/>
                <a:gd name="connsiteX0" fmla="*/ 0 w 4487747"/>
                <a:gd name="connsiteY0" fmla="*/ 2791926 h 3816656"/>
                <a:gd name="connsiteX1" fmla="*/ 1622617 w 4487747"/>
                <a:gd name="connsiteY1" fmla="*/ 1368755 h 3816656"/>
                <a:gd name="connsiteX2" fmla="*/ 3096563 w 4487747"/>
                <a:gd name="connsiteY2" fmla="*/ 0 h 3816656"/>
                <a:gd name="connsiteX3" fmla="*/ 4487747 w 4487747"/>
                <a:gd name="connsiteY3" fmla="*/ 3816656 h 3816656"/>
                <a:gd name="connsiteX0" fmla="*/ 0 w 4487747"/>
                <a:gd name="connsiteY0" fmla="*/ 2664429 h 3689159"/>
                <a:gd name="connsiteX1" fmla="*/ 1622617 w 4487747"/>
                <a:gd name="connsiteY1" fmla="*/ 1241258 h 3689159"/>
                <a:gd name="connsiteX2" fmla="*/ 2557245 w 4487747"/>
                <a:gd name="connsiteY2" fmla="*/ 0 h 3689159"/>
                <a:gd name="connsiteX3" fmla="*/ 4487747 w 4487747"/>
                <a:gd name="connsiteY3" fmla="*/ 3689159 h 3689159"/>
                <a:gd name="connsiteX0" fmla="*/ 0 w 4487747"/>
                <a:gd name="connsiteY0" fmla="*/ 2664429 h 3689159"/>
                <a:gd name="connsiteX1" fmla="*/ 1622617 w 4487747"/>
                <a:gd name="connsiteY1" fmla="*/ 1241258 h 3689159"/>
                <a:gd name="connsiteX2" fmla="*/ 2557245 w 4487747"/>
                <a:gd name="connsiteY2" fmla="*/ 0 h 3689159"/>
                <a:gd name="connsiteX3" fmla="*/ 4487747 w 4487747"/>
                <a:gd name="connsiteY3" fmla="*/ 3689159 h 3689159"/>
                <a:gd name="connsiteX0" fmla="*/ 0 w 4487747"/>
                <a:gd name="connsiteY0" fmla="*/ 2664429 h 3689159"/>
                <a:gd name="connsiteX1" fmla="*/ 1622617 w 4487747"/>
                <a:gd name="connsiteY1" fmla="*/ 1241258 h 3689159"/>
                <a:gd name="connsiteX2" fmla="*/ 2557245 w 4487747"/>
                <a:gd name="connsiteY2" fmla="*/ 0 h 3689159"/>
                <a:gd name="connsiteX3" fmla="*/ 4487747 w 4487747"/>
                <a:gd name="connsiteY3" fmla="*/ 3689159 h 3689159"/>
                <a:gd name="connsiteX0" fmla="*/ 0 w 4487747"/>
                <a:gd name="connsiteY0" fmla="*/ 2664429 h 3689159"/>
                <a:gd name="connsiteX1" fmla="*/ 1588910 w 4487747"/>
                <a:gd name="connsiteY1" fmla="*/ 1050014 h 3689159"/>
                <a:gd name="connsiteX2" fmla="*/ 2557245 w 4487747"/>
                <a:gd name="connsiteY2" fmla="*/ 0 h 3689159"/>
                <a:gd name="connsiteX3" fmla="*/ 4487747 w 4487747"/>
                <a:gd name="connsiteY3" fmla="*/ 3689159 h 3689159"/>
                <a:gd name="connsiteX0" fmla="*/ 0 w 4487747"/>
                <a:gd name="connsiteY0" fmla="*/ 2664429 h 3689159"/>
                <a:gd name="connsiteX1" fmla="*/ 1588910 w 4487747"/>
                <a:gd name="connsiteY1" fmla="*/ 1050014 h 3689159"/>
                <a:gd name="connsiteX2" fmla="*/ 2557245 w 4487747"/>
                <a:gd name="connsiteY2" fmla="*/ 0 h 3689159"/>
                <a:gd name="connsiteX3" fmla="*/ 4487747 w 4487747"/>
                <a:gd name="connsiteY3" fmla="*/ 3689159 h 3689159"/>
                <a:gd name="connsiteX0" fmla="*/ 0 w 4487747"/>
                <a:gd name="connsiteY0" fmla="*/ 2664429 h 3689159"/>
                <a:gd name="connsiteX1" fmla="*/ 1588910 w 4487747"/>
                <a:gd name="connsiteY1" fmla="*/ 1050014 h 3689159"/>
                <a:gd name="connsiteX2" fmla="*/ 2557245 w 4487747"/>
                <a:gd name="connsiteY2" fmla="*/ 0 h 3689159"/>
                <a:gd name="connsiteX3" fmla="*/ 4487747 w 4487747"/>
                <a:gd name="connsiteY3" fmla="*/ 3689159 h 3689159"/>
                <a:gd name="connsiteX0" fmla="*/ 0 w 4487747"/>
                <a:gd name="connsiteY0" fmla="*/ 2664429 h 3689159"/>
                <a:gd name="connsiteX1" fmla="*/ 1588910 w 4487747"/>
                <a:gd name="connsiteY1" fmla="*/ 1050014 h 3689159"/>
                <a:gd name="connsiteX2" fmla="*/ 2557245 w 4487747"/>
                <a:gd name="connsiteY2" fmla="*/ 0 h 3689159"/>
                <a:gd name="connsiteX3" fmla="*/ 4487747 w 4487747"/>
                <a:gd name="connsiteY3" fmla="*/ 3689159 h 3689159"/>
                <a:gd name="connsiteX0" fmla="*/ 0 w 4487747"/>
                <a:gd name="connsiteY0" fmla="*/ 2698397 h 3723127"/>
                <a:gd name="connsiteX1" fmla="*/ 1588910 w 4487747"/>
                <a:gd name="connsiteY1" fmla="*/ 1083982 h 3723127"/>
                <a:gd name="connsiteX2" fmla="*/ 2557245 w 4487747"/>
                <a:gd name="connsiteY2" fmla="*/ 33968 h 3723127"/>
                <a:gd name="connsiteX3" fmla="*/ 4487747 w 4487747"/>
                <a:gd name="connsiteY3" fmla="*/ 3723127 h 3723127"/>
                <a:gd name="connsiteX0" fmla="*/ 0 w 4487747"/>
                <a:gd name="connsiteY0" fmla="*/ 2698397 h 3723127"/>
                <a:gd name="connsiteX1" fmla="*/ 1588910 w 4487747"/>
                <a:gd name="connsiteY1" fmla="*/ 1083982 h 3723127"/>
                <a:gd name="connsiteX2" fmla="*/ 2557245 w 4487747"/>
                <a:gd name="connsiteY2" fmla="*/ 33968 h 3723127"/>
                <a:gd name="connsiteX3" fmla="*/ 4487747 w 4487747"/>
                <a:gd name="connsiteY3" fmla="*/ 3723127 h 3723127"/>
                <a:gd name="connsiteX0" fmla="*/ 0 w 4487747"/>
                <a:gd name="connsiteY0" fmla="*/ 2824795 h 3849525"/>
                <a:gd name="connsiteX1" fmla="*/ 1588910 w 4487747"/>
                <a:gd name="connsiteY1" fmla="*/ 1210380 h 3849525"/>
                <a:gd name="connsiteX2" fmla="*/ 2377472 w 4487747"/>
                <a:gd name="connsiteY2" fmla="*/ 32868 h 3849525"/>
                <a:gd name="connsiteX3" fmla="*/ 4487747 w 4487747"/>
                <a:gd name="connsiteY3" fmla="*/ 3849525 h 3849525"/>
                <a:gd name="connsiteX0" fmla="*/ 0 w 6285475"/>
                <a:gd name="connsiteY0" fmla="*/ 4036006 h 4036006"/>
                <a:gd name="connsiteX1" fmla="*/ 3386638 w 6285475"/>
                <a:gd name="connsiteY1" fmla="*/ 1210380 h 4036006"/>
                <a:gd name="connsiteX2" fmla="*/ 4175200 w 6285475"/>
                <a:gd name="connsiteY2" fmla="*/ 32868 h 4036006"/>
                <a:gd name="connsiteX3" fmla="*/ 6285475 w 6285475"/>
                <a:gd name="connsiteY3" fmla="*/ 3849525 h 4036006"/>
                <a:gd name="connsiteX0" fmla="*/ 0 w 6285475"/>
                <a:gd name="connsiteY0" fmla="*/ 4036006 h 4036006"/>
                <a:gd name="connsiteX1" fmla="*/ 3195628 w 6285475"/>
                <a:gd name="connsiteY1" fmla="*/ 1592865 h 4036006"/>
                <a:gd name="connsiteX2" fmla="*/ 4175200 w 6285475"/>
                <a:gd name="connsiteY2" fmla="*/ 32868 h 4036006"/>
                <a:gd name="connsiteX3" fmla="*/ 6285475 w 6285475"/>
                <a:gd name="connsiteY3" fmla="*/ 3849525 h 4036006"/>
                <a:gd name="connsiteX0" fmla="*/ 0 w 6285475"/>
                <a:gd name="connsiteY0" fmla="*/ 4036006 h 4036006"/>
                <a:gd name="connsiteX1" fmla="*/ 3195628 w 6285475"/>
                <a:gd name="connsiteY1" fmla="*/ 1497243 h 4036006"/>
                <a:gd name="connsiteX2" fmla="*/ 4175200 w 6285475"/>
                <a:gd name="connsiteY2" fmla="*/ 32868 h 4036006"/>
                <a:gd name="connsiteX3" fmla="*/ 6285475 w 6285475"/>
                <a:gd name="connsiteY3" fmla="*/ 3849525 h 4036006"/>
                <a:gd name="connsiteX0" fmla="*/ 0 w 6285475"/>
                <a:gd name="connsiteY0" fmla="*/ 4036006 h 4036006"/>
                <a:gd name="connsiteX1" fmla="*/ 2813611 w 6285475"/>
                <a:gd name="connsiteY1" fmla="*/ 1119578 h 4036006"/>
                <a:gd name="connsiteX2" fmla="*/ 4175200 w 6285475"/>
                <a:gd name="connsiteY2" fmla="*/ 32868 h 4036006"/>
                <a:gd name="connsiteX3" fmla="*/ 6285475 w 6285475"/>
                <a:gd name="connsiteY3" fmla="*/ 3849525 h 4036006"/>
                <a:gd name="connsiteX0" fmla="*/ 0 w 6285475"/>
                <a:gd name="connsiteY0" fmla="*/ 3302918 h 3302918"/>
                <a:gd name="connsiteX1" fmla="*/ 2813611 w 6285475"/>
                <a:gd name="connsiteY1" fmla="*/ 386490 h 3302918"/>
                <a:gd name="connsiteX2" fmla="*/ 4354973 w 6285475"/>
                <a:gd name="connsiteY2" fmla="*/ 432777 h 3302918"/>
                <a:gd name="connsiteX3" fmla="*/ 6285475 w 6285475"/>
                <a:gd name="connsiteY3" fmla="*/ 3116437 h 3302918"/>
                <a:gd name="connsiteX0" fmla="*/ 0 w 6285475"/>
                <a:gd name="connsiteY0" fmla="*/ 3237017 h 3237017"/>
                <a:gd name="connsiteX1" fmla="*/ 2813611 w 6285475"/>
                <a:gd name="connsiteY1" fmla="*/ 320589 h 3237017"/>
                <a:gd name="connsiteX2" fmla="*/ 4354973 w 6285475"/>
                <a:gd name="connsiteY2" fmla="*/ 366876 h 3237017"/>
                <a:gd name="connsiteX3" fmla="*/ 6285475 w 6285475"/>
                <a:gd name="connsiteY3" fmla="*/ 3050536 h 3237017"/>
                <a:gd name="connsiteX0" fmla="*/ 0 w 6285475"/>
                <a:gd name="connsiteY0" fmla="*/ 2916270 h 2916270"/>
                <a:gd name="connsiteX1" fmla="*/ 2479627 w 6285475"/>
                <a:gd name="connsiteY1" fmla="*/ 447061 h 2916270"/>
                <a:gd name="connsiteX2" fmla="*/ 4354973 w 6285475"/>
                <a:gd name="connsiteY2" fmla="*/ 46129 h 2916270"/>
                <a:gd name="connsiteX3" fmla="*/ 6285475 w 6285475"/>
                <a:gd name="connsiteY3" fmla="*/ 2729789 h 2916270"/>
                <a:gd name="connsiteX0" fmla="*/ 0 w 6285475"/>
                <a:gd name="connsiteY0" fmla="*/ 2916270 h 2916270"/>
                <a:gd name="connsiteX1" fmla="*/ 2479627 w 6285475"/>
                <a:gd name="connsiteY1" fmla="*/ 447061 h 2916270"/>
                <a:gd name="connsiteX2" fmla="*/ 4354973 w 6285475"/>
                <a:gd name="connsiteY2" fmla="*/ 46129 h 2916270"/>
                <a:gd name="connsiteX3" fmla="*/ 6285475 w 6285475"/>
                <a:gd name="connsiteY3" fmla="*/ 2729789 h 2916270"/>
                <a:gd name="connsiteX0" fmla="*/ 0 w 6269183"/>
                <a:gd name="connsiteY0" fmla="*/ 2952778 h 2952778"/>
                <a:gd name="connsiteX1" fmla="*/ 2463335 w 6269183"/>
                <a:gd name="connsiteY1" fmla="*/ 447061 h 2952778"/>
                <a:gd name="connsiteX2" fmla="*/ 4338681 w 6269183"/>
                <a:gd name="connsiteY2" fmla="*/ 46129 h 2952778"/>
                <a:gd name="connsiteX3" fmla="*/ 6269183 w 6269183"/>
                <a:gd name="connsiteY3" fmla="*/ 2729789 h 2952778"/>
                <a:gd name="connsiteX0" fmla="*/ 0 w 6269183"/>
                <a:gd name="connsiteY0" fmla="*/ 2952778 h 2952778"/>
                <a:gd name="connsiteX1" fmla="*/ 2463335 w 6269183"/>
                <a:gd name="connsiteY1" fmla="*/ 447061 h 2952778"/>
                <a:gd name="connsiteX2" fmla="*/ 4338681 w 6269183"/>
                <a:gd name="connsiteY2" fmla="*/ 46129 h 2952778"/>
                <a:gd name="connsiteX3" fmla="*/ 6269183 w 6269183"/>
                <a:gd name="connsiteY3" fmla="*/ 2729789 h 2952778"/>
                <a:gd name="connsiteX0" fmla="*/ 0 w 6269183"/>
                <a:gd name="connsiteY0" fmla="*/ 3366620 h 3366620"/>
                <a:gd name="connsiteX1" fmla="*/ 2463335 w 6269183"/>
                <a:gd name="connsiteY1" fmla="*/ 860903 h 3366620"/>
                <a:gd name="connsiteX2" fmla="*/ 3927310 w 6269183"/>
                <a:gd name="connsiteY2" fmla="*/ 40133 h 3366620"/>
                <a:gd name="connsiteX3" fmla="*/ 6269183 w 6269183"/>
                <a:gd name="connsiteY3" fmla="*/ 3143631 h 3366620"/>
                <a:gd name="connsiteX0" fmla="*/ 0 w 6269183"/>
                <a:gd name="connsiteY0" fmla="*/ 3326487 h 3326487"/>
                <a:gd name="connsiteX1" fmla="*/ 2463335 w 6269183"/>
                <a:gd name="connsiteY1" fmla="*/ 820770 h 3326487"/>
                <a:gd name="connsiteX2" fmla="*/ 3927310 w 6269183"/>
                <a:gd name="connsiteY2" fmla="*/ 0 h 3326487"/>
                <a:gd name="connsiteX3" fmla="*/ 6269183 w 6269183"/>
                <a:gd name="connsiteY3" fmla="*/ 3103498 h 3326487"/>
                <a:gd name="connsiteX0" fmla="*/ 0 w 6269183"/>
                <a:gd name="connsiteY0" fmla="*/ 2893592 h 2893592"/>
                <a:gd name="connsiteX1" fmla="*/ 2463335 w 6269183"/>
                <a:gd name="connsiteY1" fmla="*/ 387875 h 2893592"/>
                <a:gd name="connsiteX2" fmla="*/ 3699223 w 6269183"/>
                <a:gd name="connsiteY2" fmla="*/ 142101 h 2893592"/>
                <a:gd name="connsiteX3" fmla="*/ 6269183 w 6269183"/>
                <a:gd name="connsiteY3" fmla="*/ 2670603 h 2893592"/>
                <a:gd name="connsiteX0" fmla="*/ 0 w 6269183"/>
                <a:gd name="connsiteY0" fmla="*/ 2893592 h 2893592"/>
                <a:gd name="connsiteX1" fmla="*/ 2463335 w 6269183"/>
                <a:gd name="connsiteY1" fmla="*/ 387875 h 2893592"/>
                <a:gd name="connsiteX2" fmla="*/ 3699223 w 6269183"/>
                <a:gd name="connsiteY2" fmla="*/ 142101 h 2893592"/>
                <a:gd name="connsiteX3" fmla="*/ 6269183 w 6269183"/>
                <a:gd name="connsiteY3" fmla="*/ 2670603 h 2893592"/>
                <a:gd name="connsiteX0" fmla="*/ 0 w 6269183"/>
                <a:gd name="connsiteY0" fmla="*/ 3288432 h 3288432"/>
                <a:gd name="connsiteX1" fmla="*/ 2463335 w 6269183"/>
                <a:gd name="connsiteY1" fmla="*/ 782715 h 3288432"/>
                <a:gd name="connsiteX2" fmla="*/ 4473089 w 6269183"/>
                <a:gd name="connsiteY2" fmla="*/ 80595 h 3288432"/>
                <a:gd name="connsiteX3" fmla="*/ 6269183 w 6269183"/>
                <a:gd name="connsiteY3" fmla="*/ 3065443 h 3288432"/>
                <a:gd name="connsiteX0" fmla="*/ 0 w 6269183"/>
                <a:gd name="connsiteY0" fmla="*/ 3288432 h 3288432"/>
                <a:gd name="connsiteX1" fmla="*/ 2463335 w 6269183"/>
                <a:gd name="connsiteY1" fmla="*/ 782715 h 3288432"/>
                <a:gd name="connsiteX2" fmla="*/ 4473089 w 6269183"/>
                <a:gd name="connsiteY2" fmla="*/ 80595 h 3288432"/>
                <a:gd name="connsiteX3" fmla="*/ 6269183 w 6269183"/>
                <a:gd name="connsiteY3" fmla="*/ 3065443 h 3288432"/>
                <a:gd name="connsiteX0" fmla="*/ 0 w 6269183"/>
                <a:gd name="connsiteY0" fmla="*/ 3502657 h 3502657"/>
                <a:gd name="connsiteX1" fmla="*/ 2463335 w 6269183"/>
                <a:gd name="connsiteY1" fmla="*/ 996940 h 3502657"/>
                <a:gd name="connsiteX2" fmla="*/ 3723661 w 6269183"/>
                <a:gd name="connsiteY2" fmla="*/ 75775 h 3502657"/>
                <a:gd name="connsiteX3" fmla="*/ 6269183 w 6269183"/>
                <a:gd name="connsiteY3" fmla="*/ 3279668 h 3502657"/>
                <a:gd name="connsiteX0" fmla="*/ 0 w 6269183"/>
                <a:gd name="connsiteY0" fmla="*/ 3448002 h 3448002"/>
                <a:gd name="connsiteX1" fmla="*/ 2463335 w 6269183"/>
                <a:gd name="connsiteY1" fmla="*/ 942285 h 3448002"/>
                <a:gd name="connsiteX2" fmla="*/ 3723661 w 6269183"/>
                <a:gd name="connsiteY2" fmla="*/ 21120 h 3448002"/>
                <a:gd name="connsiteX3" fmla="*/ 6269183 w 6269183"/>
                <a:gd name="connsiteY3" fmla="*/ 3225013 h 3448002"/>
                <a:gd name="connsiteX0" fmla="*/ 0 w 6269183"/>
                <a:gd name="connsiteY0" fmla="*/ 3426882 h 3426882"/>
                <a:gd name="connsiteX1" fmla="*/ 2463335 w 6269183"/>
                <a:gd name="connsiteY1" fmla="*/ 921165 h 3426882"/>
                <a:gd name="connsiteX2" fmla="*/ 3723661 w 6269183"/>
                <a:gd name="connsiteY2" fmla="*/ 0 h 3426882"/>
                <a:gd name="connsiteX3" fmla="*/ 4990690 w 6269183"/>
                <a:gd name="connsiteY3" fmla="*/ 966510 h 3426882"/>
                <a:gd name="connsiteX4" fmla="*/ 6269183 w 6269183"/>
                <a:gd name="connsiteY4" fmla="*/ 3203893 h 3426882"/>
                <a:gd name="connsiteX0" fmla="*/ 0 w 6269183"/>
                <a:gd name="connsiteY0" fmla="*/ 3426882 h 3426882"/>
                <a:gd name="connsiteX1" fmla="*/ 2463335 w 6269183"/>
                <a:gd name="connsiteY1" fmla="*/ 921165 h 3426882"/>
                <a:gd name="connsiteX2" fmla="*/ 3723661 w 6269183"/>
                <a:gd name="connsiteY2" fmla="*/ 0 h 3426882"/>
                <a:gd name="connsiteX3" fmla="*/ 4839989 w 6269183"/>
                <a:gd name="connsiteY3" fmla="*/ 1842694 h 3426882"/>
                <a:gd name="connsiteX4" fmla="*/ 6269183 w 6269183"/>
                <a:gd name="connsiteY4" fmla="*/ 3203893 h 3426882"/>
                <a:gd name="connsiteX0" fmla="*/ 0 w 6269183"/>
                <a:gd name="connsiteY0" fmla="*/ 3089186 h 3089186"/>
                <a:gd name="connsiteX1" fmla="*/ 2463335 w 6269183"/>
                <a:gd name="connsiteY1" fmla="*/ 583469 h 3089186"/>
                <a:gd name="connsiteX2" fmla="*/ 3629982 w 6269183"/>
                <a:gd name="connsiteY2" fmla="*/ 0 h 3089186"/>
                <a:gd name="connsiteX3" fmla="*/ 4839989 w 6269183"/>
                <a:gd name="connsiteY3" fmla="*/ 1504998 h 3089186"/>
                <a:gd name="connsiteX4" fmla="*/ 6269183 w 6269183"/>
                <a:gd name="connsiteY4" fmla="*/ 2866197 h 3089186"/>
                <a:gd name="connsiteX0" fmla="*/ 0 w 6269183"/>
                <a:gd name="connsiteY0" fmla="*/ 3122365 h 3122365"/>
                <a:gd name="connsiteX1" fmla="*/ 2463335 w 6269183"/>
                <a:gd name="connsiteY1" fmla="*/ 616648 h 3122365"/>
                <a:gd name="connsiteX2" fmla="*/ 3629982 w 6269183"/>
                <a:gd name="connsiteY2" fmla="*/ 33179 h 3122365"/>
                <a:gd name="connsiteX3" fmla="*/ 4839989 w 6269183"/>
                <a:gd name="connsiteY3" fmla="*/ 1538177 h 3122365"/>
                <a:gd name="connsiteX4" fmla="*/ 6269183 w 6269183"/>
                <a:gd name="connsiteY4" fmla="*/ 2899376 h 3122365"/>
                <a:gd name="connsiteX0" fmla="*/ 0 w 6269183"/>
                <a:gd name="connsiteY0" fmla="*/ 3417482 h 3417482"/>
                <a:gd name="connsiteX1" fmla="*/ 2463335 w 6269183"/>
                <a:gd name="connsiteY1" fmla="*/ 911765 h 3417482"/>
                <a:gd name="connsiteX2" fmla="*/ 3923237 w 6269183"/>
                <a:gd name="connsiteY2" fmla="*/ 8854 h 3417482"/>
                <a:gd name="connsiteX3" fmla="*/ 4839989 w 6269183"/>
                <a:gd name="connsiteY3" fmla="*/ 1833294 h 3417482"/>
                <a:gd name="connsiteX4" fmla="*/ 6269183 w 6269183"/>
                <a:gd name="connsiteY4" fmla="*/ 3194493 h 3417482"/>
                <a:gd name="connsiteX0" fmla="*/ 0 w 6269183"/>
                <a:gd name="connsiteY0" fmla="*/ 3417482 h 3417482"/>
                <a:gd name="connsiteX1" fmla="*/ 2463335 w 6269183"/>
                <a:gd name="connsiteY1" fmla="*/ 911765 h 3417482"/>
                <a:gd name="connsiteX2" fmla="*/ 3923237 w 6269183"/>
                <a:gd name="connsiteY2" fmla="*/ 8854 h 3417482"/>
                <a:gd name="connsiteX3" fmla="*/ 4839989 w 6269183"/>
                <a:gd name="connsiteY3" fmla="*/ 1833294 h 3417482"/>
                <a:gd name="connsiteX4" fmla="*/ 6269183 w 6269183"/>
                <a:gd name="connsiteY4" fmla="*/ 3194493 h 3417482"/>
                <a:gd name="connsiteX0" fmla="*/ 0 w 6269183"/>
                <a:gd name="connsiteY0" fmla="*/ 3417482 h 3417482"/>
                <a:gd name="connsiteX1" fmla="*/ 2463335 w 6269183"/>
                <a:gd name="connsiteY1" fmla="*/ 911765 h 3417482"/>
                <a:gd name="connsiteX2" fmla="*/ 3923237 w 6269183"/>
                <a:gd name="connsiteY2" fmla="*/ 8854 h 3417482"/>
                <a:gd name="connsiteX3" fmla="*/ 4839989 w 6269183"/>
                <a:gd name="connsiteY3" fmla="*/ 1833294 h 3417482"/>
                <a:gd name="connsiteX4" fmla="*/ 6269183 w 6269183"/>
                <a:gd name="connsiteY4" fmla="*/ 3194493 h 3417482"/>
                <a:gd name="connsiteX0" fmla="*/ 0 w 6269183"/>
                <a:gd name="connsiteY0" fmla="*/ 3417482 h 3417482"/>
                <a:gd name="connsiteX1" fmla="*/ 2463335 w 6269183"/>
                <a:gd name="connsiteY1" fmla="*/ 911765 h 3417482"/>
                <a:gd name="connsiteX2" fmla="*/ 3923237 w 6269183"/>
                <a:gd name="connsiteY2" fmla="*/ 8854 h 3417482"/>
                <a:gd name="connsiteX3" fmla="*/ 4839989 w 6269183"/>
                <a:gd name="connsiteY3" fmla="*/ 1833294 h 3417482"/>
                <a:gd name="connsiteX4" fmla="*/ 6269183 w 6269183"/>
                <a:gd name="connsiteY4" fmla="*/ 3194493 h 3417482"/>
                <a:gd name="connsiteX0" fmla="*/ 0 w 6269183"/>
                <a:gd name="connsiteY0" fmla="*/ 3417482 h 3417482"/>
                <a:gd name="connsiteX1" fmla="*/ 2463335 w 6269183"/>
                <a:gd name="connsiteY1" fmla="*/ 911765 h 3417482"/>
                <a:gd name="connsiteX2" fmla="*/ 3923237 w 6269183"/>
                <a:gd name="connsiteY2" fmla="*/ 8854 h 3417482"/>
                <a:gd name="connsiteX3" fmla="*/ 4839989 w 6269183"/>
                <a:gd name="connsiteY3" fmla="*/ 1833294 h 3417482"/>
                <a:gd name="connsiteX4" fmla="*/ 6269183 w 6269183"/>
                <a:gd name="connsiteY4" fmla="*/ 3194493 h 3417482"/>
                <a:gd name="connsiteX0" fmla="*/ 0 w 6269183"/>
                <a:gd name="connsiteY0" fmla="*/ 3414918 h 3414918"/>
                <a:gd name="connsiteX1" fmla="*/ 2463335 w 6269183"/>
                <a:gd name="connsiteY1" fmla="*/ 1055232 h 3414918"/>
                <a:gd name="connsiteX2" fmla="*/ 3923237 w 6269183"/>
                <a:gd name="connsiteY2" fmla="*/ 6290 h 3414918"/>
                <a:gd name="connsiteX3" fmla="*/ 4839989 w 6269183"/>
                <a:gd name="connsiteY3" fmla="*/ 1830730 h 3414918"/>
                <a:gd name="connsiteX4" fmla="*/ 6269183 w 6269183"/>
                <a:gd name="connsiteY4" fmla="*/ 3191929 h 3414918"/>
                <a:gd name="connsiteX0" fmla="*/ 0 w 5314139"/>
                <a:gd name="connsiteY0" fmla="*/ 3414918 h 3414918"/>
                <a:gd name="connsiteX1" fmla="*/ 2463335 w 5314139"/>
                <a:gd name="connsiteY1" fmla="*/ 1055232 h 3414918"/>
                <a:gd name="connsiteX2" fmla="*/ 3923237 w 5314139"/>
                <a:gd name="connsiteY2" fmla="*/ 6290 h 3414918"/>
                <a:gd name="connsiteX3" fmla="*/ 4839989 w 5314139"/>
                <a:gd name="connsiteY3" fmla="*/ 1830730 h 3414918"/>
                <a:gd name="connsiteX4" fmla="*/ 5314139 w 5314139"/>
                <a:gd name="connsiteY4" fmla="*/ 2990506 h 3414918"/>
                <a:gd name="connsiteX0" fmla="*/ 0 w 5314139"/>
                <a:gd name="connsiteY0" fmla="*/ 3414918 h 3414918"/>
                <a:gd name="connsiteX1" fmla="*/ 2463335 w 5314139"/>
                <a:gd name="connsiteY1" fmla="*/ 1055232 h 3414918"/>
                <a:gd name="connsiteX2" fmla="*/ 3923237 w 5314139"/>
                <a:gd name="connsiteY2" fmla="*/ 6290 h 3414918"/>
                <a:gd name="connsiteX3" fmla="*/ 4750103 w 5314139"/>
                <a:gd name="connsiteY3" fmla="*/ 2006976 h 3414918"/>
                <a:gd name="connsiteX4" fmla="*/ 5314139 w 5314139"/>
                <a:gd name="connsiteY4" fmla="*/ 2990506 h 3414918"/>
                <a:gd name="connsiteX0" fmla="*/ 0 w 5314139"/>
                <a:gd name="connsiteY0" fmla="*/ 3414918 h 3414918"/>
                <a:gd name="connsiteX1" fmla="*/ 2463335 w 5314139"/>
                <a:gd name="connsiteY1" fmla="*/ 1055232 h 3414918"/>
                <a:gd name="connsiteX2" fmla="*/ 3923237 w 5314139"/>
                <a:gd name="connsiteY2" fmla="*/ 6290 h 3414918"/>
                <a:gd name="connsiteX3" fmla="*/ 4750103 w 5314139"/>
                <a:gd name="connsiteY3" fmla="*/ 2006976 h 3414918"/>
                <a:gd name="connsiteX4" fmla="*/ 5314139 w 5314139"/>
                <a:gd name="connsiteY4" fmla="*/ 2990506 h 3414918"/>
                <a:gd name="connsiteX0" fmla="*/ 0 w 5314139"/>
                <a:gd name="connsiteY0" fmla="*/ 3414918 h 3414918"/>
                <a:gd name="connsiteX1" fmla="*/ 2463335 w 5314139"/>
                <a:gd name="connsiteY1" fmla="*/ 1055232 h 3414918"/>
                <a:gd name="connsiteX2" fmla="*/ 3923237 w 5314139"/>
                <a:gd name="connsiteY2" fmla="*/ 6290 h 3414918"/>
                <a:gd name="connsiteX3" fmla="*/ 5314139 w 5314139"/>
                <a:gd name="connsiteY3" fmla="*/ 2990506 h 3414918"/>
                <a:gd name="connsiteX0" fmla="*/ 0 w 5314139"/>
                <a:gd name="connsiteY0" fmla="*/ 3414918 h 3414918"/>
                <a:gd name="connsiteX1" fmla="*/ 2463335 w 5314139"/>
                <a:gd name="connsiteY1" fmla="*/ 1055232 h 3414918"/>
                <a:gd name="connsiteX2" fmla="*/ 3923237 w 5314139"/>
                <a:gd name="connsiteY2" fmla="*/ 6290 h 3414918"/>
                <a:gd name="connsiteX3" fmla="*/ 5314139 w 5314139"/>
                <a:gd name="connsiteY3" fmla="*/ 2990506 h 3414918"/>
                <a:gd name="connsiteX0" fmla="*/ 0 w 5314139"/>
                <a:gd name="connsiteY0" fmla="*/ 3414918 h 3414918"/>
                <a:gd name="connsiteX1" fmla="*/ 2463335 w 5314139"/>
                <a:gd name="connsiteY1" fmla="*/ 1055232 h 3414918"/>
                <a:gd name="connsiteX2" fmla="*/ 3923237 w 5314139"/>
                <a:gd name="connsiteY2" fmla="*/ 6290 h 3414918"/>
                <a:gd name="connsiteX3" fmla="*/ 5314139 w 5314139"/>
                <a:gd name="connsiteY3" fmla="*/ 3292637 h 3414918"/>
              </a:gdLst>
              <a:ahLst/>
              <a:cxnLst>
                <a:cxn ang="0">
                  <a:pos x="connsiteX0" y="connsiteY0"/>
                </a:cxn>
                <a:cxn ang="0">
                  <a:pos x="connsiteX1" y="connsiteY1"/>
                </a:cxn>
                <a:cxn ang="0">
                  <a:pos x="connsiteX2" y="connsiteY2"/>
                </a:cxn>
                <a:cxn ang="0">
                  <a:pos x="connsiteX3" y="connsiteY3"/>
                </a:cxn>
              </a:cxnLst>
              <a:rect l="l" t="t" r="r" b="b"/>
              <a:pathLst>
                <a:path w="5314139" h="3414918">
                  <a:moveTo>
                    <a:pt x="0" y="3414918"/>
                  </a:moveTo>
                  <a:cubicBezTo>
                    <a:pt x="389301" y="3067523"/>
                    <a:pt x="1918732" y="1670515"/>
                    <a:pt x="2463335" y="1055232"/>
                  </a:cubicBezTo>
                  <a:cubicBezTo>
                    <a:pt x="3050916" y="363407"/>
                    <a:pt x="3575674" y="-57095"/>
                    <a:pt x="3923237" y="6290"/>
                  </a:cubicBezTo>
                  <a:cubicBezTo>
                    <a:pt x="4398371" y="328836"/>
                    <a:pt x="4822124" y="3124124"/>
                    <a:pt x="5314139" y="3292637"/>
                  </a:cubicBezTo>
                </a:path>
              </a:pathLst>
            </a:custGeom>
            <a:ln>
              <a:solidFill>
                <a:srgbClr val="02336D"/>
              </a:solidFill>
              <a:prstDash val="sysDash"/>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2336D"/>
                </a:solidFill>
              </a:endParaRPr>
            </a:p>
          </p:txBody>
        </p:sp>
        <p:sp>
          <p:nvSpPr>
            <p:cNvPr id="93" name="Oval 92"/>
            <p:cNvSpPr/>
            <p:nvPr/>
          </p:nvSpPr>
          <p:spPr>
            <a:xfrm>
              <a:off x="5567503" y="5547610"/>
              <a:ext cx="74616" cy="71425"/>
            </a:xfrm>
            <a:prstGeom prst="ellipse">
              <a:avLst/>
            </a:prstGeom>
            <a:solidFill>
              <a:srgbClr val="02336D"/>
            </a:solidFill>
            <a:ln>
              <a:solidFill>
                <a:srgbClr val="02336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2336D"/>
                </a:solidFill>
              </a:endParaRPr>
            </a:p>
          </p:txBody>
        </p:sp>
      </p:grpSp>
      <p:grpSp>
        <p:nvGrpSpPr>
          <p:cNvPr id="94" name="Group 165"/>
          <p:cNvGrpSpPr>
            <a:grpSpLocks/>
          </p:cNvGrpSpPr>
          <p:nvPr/>
        </p:nvGrpSpPr>
        <p:grpSpPr bwMode="auto">
          <a:xfrm>
            <a:off x="4597946" y="3711572"/>
            <a:ext cx="1339503" cy="611067"/>
            <a:chOff x="3872828" y="4156832"/>
            <a:chExt cx="1005268" cy="610817"/>
          </a:xfrm>
        </p:grpSpPr>
        <p:sp>
          <p:nvSpPr>
            <p:cNvPr id="95" name="TextBox 94"/>
            <p:cNvSpPr txBox="1"/>
            <p:nvPr/>
          </p:nvSpPr>
          <p:spPr>
            <a:xfrm>
              <a:off x="4143260" y="4156832"/>
              <a:ext cx="472089" cy="610817"/>
            </a:xfrm>
            <a:prstGeom prst="rect">
              <a:avLst/>
            </a:prstGeom>
            <a:noFill/>
          </p:spPr>
          <p:txBody>
            <a:bodyPr wrap="none" lIns="0" tIns="0" rIns="0" bIns="0" anchor="ctr"/>
            <a:lstStyle>
              <a:defPPr>
                <a:defRPr lang="en-US"/>
              </a:defPPr>
              <a:lvl1pPr algn="ctr">
                <a:defRPr sz="4000">
                  <a:solidFill>
                    <a:schemeClr val="accent6"/>
                  </a:solidFill>
                  <a:effectLst>
                    <a:glow rad="50800">
                      <a:schemeClr val="bg1"/>
                    </a:glow>
                  </a:effectLst>
                  <a:latin typeface="Arial Black"/>
                  <a:cs typeface="Arial Black"/>
                </a:defRPr>
              </a:lvl1pPr>
            </a:lstStyle>
            <a:p>
              <a:pPr>
                <a:defRPr/>
              </a:pPr>
              <a:r>
                <a:rPr lang="en-US" dirty="0">
                  <a:solidFill>
                    <a:srgbClr val="02336D"/>
                  </a:solidFill>
                  <a:latin typeface="+mn-lt"/>
                </a:rPr>
                <a:t>*</a:t>
              </a:r>
            </a:p>
          </p:txBody>
        </p:sp>
        <p:sp>
          <p:nvSpPr>
            <p:cNvPr id="96" name="TextBox 167"/>
            <p:cNvSpPr txBox="1">
              <a:spLocks noChangeArrowheads="1"/>
            </p:cNvSpPr>
            <p:nvPr/>
          </p:nvSpPr>
          <p:spPr bwMode="auto">
            <a:xfrm>
              <a:off x="3872828" y="4415713"/>
              <a:ext cx="1005268" cy="276886"/>
            </a:xfrm>
            <a:prstGeom prst="rect">
              <a:avLst/>
            </a:prstGeom>
            <a:noFill/>
            <a:ln w="9525">
              <a:noFill/>
              <a:miter lim="800000"/>
              <a:headEnd/>
              <a:tailEnd/>
            </a:ln>
          </p:spPr>
          <p:txBody>
            <a:bodyPr>
              <a:spAutoFit/>
            </a:bodyPr>
            <a:lstStyle/>
            <a:p>
              <a:pPr algn="ctr"/>
              <a:r>
                <a:rPr lang="ru-RU" sz="1200" b="1" dirty="0">
                  <a:solidFill>
                    <a:srgbClr val="02336D"/>
                  </a:solidFill>
                  <a:latin typeface="Arial Narrow" pitchFamily="1" charset="0"/>
                </a:rPr>
                <a:t>Пресечение</a:t>
              </a:r>
              <a:endParaRPr lang="en-US" sz="1200" b="1" dirty="0">
                <a:solidFill>
                  <a:srgbClr val="02336D"/>
                </a:solidFill>
                <a:latin typeface="Arial Narrow" pitchFamily="1" charset="0"/>
              </a:endParaRPr>
            </a:p>
          </p:txBody>
        </p:sp>
      </p:grpSp>
      <p:grpSp>
        <p:nvGrpSpPr>
          <p:cNvPr id="97" name="Group 8"/>
          <p:cNvGrpSpPr>
            <a:grpSpLocks/>
          </p:cNvGrpSpPr>
          <p:nvPr/>
        </p:nvGrpSpPr>
        <p:grpSpPr bwMode="auto">
          <a:xfrm>
            <a:off x="2412000" y="4387849"/>
            <a:ext cx="1064405" cy="610387"/>
            <a:chOff x="2233261" y="4831650"/>
            <a:chExt cx="799602" cy="610817"/>
          </a:xfrm>
        </p:grpSpPr>
        <p:sp>
          <p:nvSpPr>
            <p:cNvPr id="98" name="TextBox 97"/>
            <p:cNvSpPr txBox="1"/>
            <p:nvPr/>
          </p:nvSpPr>
          <p:spPr>
            <a:xfrm>
              <a:off x="2399310" y="4831650"/>
              <a:ext cx="472089" cy="610817"/>
            </a:xfrm>
            <a:prstGeom prst="rect">
              <a:avLst/>
            </a:prstGeom>
            <a:noFill/>
          </p:spPr>
          <p:txBody>
            <a:bodyPr wrap="none" lIns="0" tIns="0" rIns="0" bIns="0" anchor="ctr"/>
            <a:lstStyle>
              <a:defPPr>
                <a:defRPr lang="en-US"/>
              </a:defPPr>
              <a:lvl1pPr algn="ctr">
                <a:defRPr sz="4000">
                  <a:solidFill>
                    <a:schemeClr val="accent6"/>
                  </a:solidFill>
                  <a:effectLst>
                    <a:glow rad="50800">
                      <a:schemeClr val="bg1"/>
                    </a:glow>
                  </a:effectLst>
                  <a:latin typeface="Arial Black"/>
                  <a:cs typeface="Arial Black"/>
                </a:defRPr>
              </a:lvl1pPr>
            </a:lstStyle>
            <a:p>
              <a:pPr>
                <a:defRPr/>
              </a:pPr>
              <a:r>
                <a:rPr lang="en-US" dirty="0">
                  <a:solidFill>
                    <a:srgbClr val="02336D"/>
                  </a:solidFill>
                  <a:latin typeface="+mn-lt"/>
                </a:rPr>
                <a:t>*</a:t>
              </a:r>
            </a:p>
          </p:txBody>
        </p:sp>
        <p:sp>
          <p:nvSpPr>
            <p:cNvPr id="99" name="TextBox 170"/>
            <p:cNvSpPr txBox="1">
              <a:spLocks noChangeArrowheads="1"/>
            </p:cNvSpPr>
            <p:nvPr/>
          </p:nvSpPr>
          <p:spPr bwMode="auto">
            <a:xfrm>
              <a:off x="2233261" y="5144433"/>
              <a:ext cx="799602" cy="277194"/>
            </a:xfrm>
            <a:prstGeom prst="rect">
              <a:avLst/>
            </a:prstGeom>
            <a:noFill/>
            <a:ln w="9525">
              <a:noFill/>
              <a:miter lim="800000"/>
              <a:headEnd/>
              <a:tailEnd/>
            </a:ln>
          </p:spPr>
          <p:txBody>
            <a:bodyPr>
              <a:spAutoFit/>
            </a:bodyPr>
            <a:lstStyle/>
            <a:p>
              <a:pPr algn="ctr"/>
              <a:r>
                <a:rPr lang="ru-RU" sz="1200" b="1" dirty="0">
                  <a:solidFill>
                    <a:srgbClr val="02336D"/>
                  </a:solidFill>
                  <a:latin typeface="Arial Narrow" pitchFamily="1" charset="0"/>
                </a:rPr>
                <a:t>Оповещение</a:t>
              </a:r>
              <a:endParaRPr lang="en-US" sz="1200" b="1" dirty="0">
                <a:solidFill>
                  <a:srgbClr val="02336D"/>
                </a:solidFill>
                <a:latin typeface="Arial Narrow" pitchFamily="1" charset="0"/>
              </a:endParaRPr>
            </a:p>
          </p:txBody>
        </p:sp>
      </p:grpSp>
      <p:grpSp>
        <p:nvGrpSpPr>
          <p:cNvPr id="100" name="Group 16"/>
          <p:cNvGrpSpPr>
            <a:grpSpLocks/>
          </p:cNvGrpSpPr>
          <p:nvPr/>
        </p:nvGrpSpPr>
        <p:grpSpPr bwMode="auto">
          <a:xfrm>
            <a:off x="3510269" y="3971929"/>
            <a:ext cx="1341617" cy="609947"/>
            <a:chOff x="3058209" y="4416324"/>
            <a:chExt cx="1005268" cy="610817"/>
          </a:xfrm>
        </p:grpSpPr>
        <p:sp>
          <p:nvSpPr>
            <p:cNvPr id="101" name="TextBox 100"/>
            <p:cNvSpPr txBox="1"/>
            <p:nvPr/>
          </p:nvSpPr>
          <p:spPr>
            <a:xfrm>
              <a:off x="3292065" y="4416324"/>
              <a:ext cx="472089" cy="610817"/>
            </a:xfrm>
            <a:prstGeom prst="rect">
              <a:avLst/>
            </a:prstGeom>
            <a:noFill/>
          </p:spPr>
          <p:txBody>
            <a:bodyPr wrap="none" lIns="0" tIns="0" rIns="0" bIns="0" anchor="ctr"/>
            <a:lstStyle>
              <a:defPPr>
                <a:defRPr lang="en-US"/>
              </a:defPPr>
              <a:lvl1pPr algn="ctr">
                <a:defRPr sz="4000">
                  <a:solidFill>
                    <a:schemeClr val="accent6"/>
                  </a:solidFill>
                  <a:effectLst>
                    <a:glow rad="50800">
                      <a:schemeClr val="bg1"/>
                    </a:glow>
                  </a:effectLst>
                  <a:latin typeface="Arial Black"/>
                  <a:cs typeface="Arial Black"/>
                </a:defRPr>
              </a:lvl1pPr>
            </a:lstStyle>
            <a:p>
              <a:pPr>
                <a:defRPr/>
              </a:pPr>
              <a:r>
                <a:rPr lang="en-US" dirty="0">
                  <a:solidFill>
                    <a:srgbClr val="02336D"/>
                  </a:solidFill>
                  <a:latin typeface="+mn-lt"/>
                </a:rPr>
                <a:t>*</a:t>
              </a:r>
            </a:p>
          </p:txBody>
        </p:sp>
        <p:sp>
          <p:nvSpPr>
            <p:cNvPr id="102" name="TextBox 173"/>
            <p:cNvSpPr txBox="1">
              <a:spLocks noChangeArrowheads="1"/>
            </p:cNvSpPr>
            <p:nvPr/>
          </p:nvSpPr>
          <p:spPr bwMode="auto">
            <a:xfrm>
              <a:off x="3058209" y="4693495"/>
              <a:ext cx="1005268" cy="277394"/>
            </a:xfrm>
            <a:prstGeom prst="rect">
              <a:avLst/>
            </a:prstGeom>
            <a:noFill/>
            <a:ln w="9525">
              <a:noFill/>
              <a:miter lim="800000"/>
              <a:headEnd/>
              <a:tailEnd/>
            </a:ln>
          </p:spPr>
          <p:txBody>
            <a:bodyPr>
              <a:spAutoFit/>
            </a:bodyPr>
            <a:lstStyle/>
            <a:p>
              <a:pPr algn="ctr"/>
              <a:r>
                <a:rPr lang="ru-RU" sz="1200" b="1" dirty="0">
                  <a:solidFill>
                    <a:srgbClr val="02336D"/>
                  </a:solidFill>
                  <a:latin typeface="Arial Narrow" pitchFamily="1" charset="0"/>
                </a:rPr>
                <a:t>Обнаружение</a:t>
              </a:r>
              <a:endParaRPr lang="en-US" sz="1200" b="1" dirty="0">
                <a:solidFill>
                  <a:srgbClr val="02336D"/>
                </a:solidFill>
                <a:latin typeface="Arial Narrow" pitchFamily="1" charset="0"/>
              </a:endParaRPr>
            </a:p>
          </p:txBody>
        </p:sp>
      </p:grpSp>
      <p:grpSp>
        <p:nvGrpSpPr>
          <p:cNvPr id="103" name="Group 77"/>
          <p:cNvGrpSpPr>
            <a:grpSpLocks/>
          </p:cNvGrpSpPr>
          <p:nvPr/>
        </p:nvGrpSpPr>
        <p:grpSpPr bwMode="auto">
          <a:xfrm>
            <a:off x="6142709" y="4565653"/>
            <a:ext cx="1703475" cy="715963"/>
            <a:chOff x="5031801" y="5010163"/>
            <a:chExt cx="1279165" cy="715792"/>
          </a:xfrm>
        </p:grpSpPr>
        <p:sp>
          <p:nvSpPr>
            <p:cNvPr id="104" name="TextBox 103"/>
            <p:cNvSpPr txBox="1"/>
            <p:nvPr/>
          </p:nvSpPr>
          <p:spPr>
            <a:xfrm>
              <a:off x="5031801" y="5115138"/>
              <a:ext cx="472089" cy="610817"/>
            </a:xfrm>
            <a:prstGeom prst="rect">
              <a:avLst/>
            </a:prstGeom>
            <a:noFill/>
          </p:spPr>
          <p:txBody>
            <a:bodyPr wrap="none" lIns="0" tIns="0" rIns="0" bIns="0" anchor="ctr"/>
            <a:lstStyle>
              <a:defPPr>
                <a:defRPr lang="en-US"/>
              </a:defPPr>
              <a:lvl1pPr algn="ctr">
                <a:defRPr sz="4000">
                  <a:solidFill>
                    <a:schemeClr val="accent6"/>
                  </a:solidFill>
                  <a:effectLst>
                    <a:glow rad="50800">
                      <a:schemeClr val="bg1"/>
                    </a:glow>
                  </a:effectLst>
                  <a:latin typeface="Arial Black"/>
                  <a:cs typeface="Arial Black"/>
                </a:defRPr>
              </a:lvl1pPr>
            </a:lstStyle>
            <a:p>
              <a:pPr>
                <a:defRPr/>
              </a:pPr>
              <a:r>
                <a:rPr lang="en-US" dirty="0">
                  <a:solidFill>
                    <a:srgbClr val="02336D"/>
                  </a:solidFill>
                  <a:latin typeface="+mn-lt"/>
                </a:rPr>
                <a:t>*</a:t>
              </a:r>
            </a:p>
          </p:txBody>
        </p:sp>
        <p:sp>
          <p:nvSpPr>
            <p:cNvPr id="105" name="TextBox 176"/>
            <p:cNvSpPr txBox="1">
              <a:spLocks noChangeArrowheads="1"/>
            </p:cNvSpPr>
            <p:nvPr/>
          </p:nvSpPr>
          <p:spPr bwMode="auto">
            <a:xfrm>
              <a:off x="5305698" y="5010163"/>
              <a:ext cx="1005268" cy="461555"/>
            </a:xfrm>
            <a:prstGeom prst="rect">
              <a:avLst/>
            </a:prstGeom>
            <a:noFill/>
            <a:ln w="9525">
              <a:noFill/>
              <a:miter lim="800000"/>
              <a:headEnd/>
              <a:tailEnd/>
            </a:ln>
          </p:spPr>
          <p:txBody>
            <a:bodyPr>
              <a:spAutoFit/>
            </a:bodyPr>
            <a:lstStyle/>
            <a:p>
              <a:r>
                <a:rPr lang="ru-RU" sz="1200" b="1" dirty="0">
                  <a:solidFill>
                    <a:srgbClr val="02336D"/>
                  </a:solidFill>
                  <a:latin typeface="Arial Narrow" pitchFamily="1" charset="0"/>
                </a:rPr>
                <a:t>Устранение уязвимости</a:t>
              </a:r>
              <a:endParaRPr lang="en-US" sz="1200" b="1" dirty="0">
                <a:solidFill>
                  <a:srgbClr val="02336D"/>
                </a:solidFill>
                <a:latin typeface="Arial Narrow" pitchFamily="1" charset="0"/>
              </a:endParaRPr>
            </a:p>
          </p:txBody>
        </p:sp>
      </p:grpSp>
      <p:sp>
        <p:nvSpPr>
          <p:cNvPr id="106" name="Title 4"/>
          <p:cNvSpPr>
            <a:spLocks noGrp="1"/>
          </p:cNvSpPr>
          <p:nvPr>
            <p:ph type="title"/>
          </p:nvPr>
        </p:nvSpPr>
        <p:spPr>
          <a:xfrm>
            <a:off x="838200" y="43398"/>
            <a:ext cx="10515600" cy="1325563"/>
          </a:xfrm>
        </p:spPr>
        <p:txBody>
          <a:bodyPr/>
          <a:lstStyle/>
          <a:p>
            <a:r>
              <a:rPr lang="ru-RU" dirty="0" smtClean="0"/>
              <a:t>Новое измерение безопасности </a:t>
            </a:r>
            <a:br>
              <a:rPr lang="ru-RU" dirty="0" smtClean="0"/>
            </a:br>
            <a:r>
              <a:rPr lang="ru-RU" dirty="0" smtClean="0"/>
              <a:t> - </a:t>
            </a:r>
            <a:r>
              <a:rPr lang="ru-RU" b="1" dirty="0" smtClean="0"/>
              <a:t>время реагирования</a:t>
            </a:r>
            <a:endParaRPr lang="en-US" b="1" dirty="0"/>
          </a:p>
        </p:txBody>
      </p:sp>
      <p:sp>
        <p:nvSpPr>
          <p:cNvPr id="108" name="Rectangle 107"/>
          <p:cNvSpPr/>
          <p:nvPr/>
        </p:nvSpPr>
        <p:spPr>
          <a:xfrm>
            <a:off x="524929" y="5730498"/>
            <a:ext cx="11243732" cy="584776"/>
          </a:xfrm>
          <a:prstGeom prst="rect">
            <a:avLst/>
          </a:prstGeom>
        </p:spPr>
        <p:txBody>
          <a:bodyPr wrap="square">
            <a:spAutoFit/>
          </a:bodyPr>
          <a:lstStyle/>
          <a:p>
            <a:r>
              <a:rPr lang="ru-RU" sz="3200" dirty="0" smtClean="0">
                <a:solidFill>
                  <a:schemeClr val="accent5">
                    <a:lumMod val="50000"/>
                  </a:schemeClr>
                </a:solidFill>
              </a:rPr>
              <a:t>Задача</a:t>
            </a:r>
            <a:r>
              <a:rPr lang="en-US" sz="3200" dirty="0" smtClean="0">
                <a:solidFill>
                  <a:schemeClr val="accent5">
                    <a:lumMod val="50000"/>
                  </a:schemeClr>
                </a:solidFill>
              </a:rPr>
              <a:t>:</a:t>
            </a:r>
            <a:r>
              <a:rPr lang="ru-RU" sz="3200" dirty="0" smtClean="0">
                <a:solidFill>
                  <a:schemeClr val="accent5">
                    <a:lumMod val="50000"/>
                  </a:schemeClr>
                </a:solidFill>
              </a:rPr>
              <a:t> выиграть время и  устранить причину</a:t>
            </a:r>
            <a:endParaRPr lang="en-US" sz="3200" dirty="0">
              <a:solidFill>
                <a:schemeClr val="accent5">
                  <a:lumMod val="50000"/>
                </a:schemeClr>
              </a:solidFill>
            </a:endParaRPr>
          </a:p>
        </p:txBody>
      </p:sp>
      <p:pic>
        <p:nvPicPr>
          <p:cNvPr id="109" name="Picture 108"/>
          <p:cNvPicPr>
            <a:picLocks noChangeAspect="1"/>
          </p:cNvPicPr>
          <p:nvPr/>
        </p:nvPicPr>
        <p:blipFill>
          <a:blip r:embed="rId3"/>
          <a:stretch>
            <a:fillRect/>
          </a:stretch>
        </p:blipFill>
        <p:spPr>
          <a:xfrm>
            <a:off x="10862734" y="84665"/>
            <a:ext cx="1397000" cy="1397000"/>
          </a:xfrm>
          <a:prstGeom prst="rect">
            <a:avLst/>
          </a:prstGeom>
        </p:spPr>
      </p:pic>
    </p:spTree>
    <p:extLst>
      <p:ext uri="{BB962C8B-B14F-4D97-AF65-F5344CB8AC3E}">
        <p14:creationId xmlns:p14="http://schemas.microsoft.com/office/powerpoint/2010/main" val="1486222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1000"/>
                                        <p:tgtEl>
                                          <p:spTgt spid="7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wipe(left)">
                                      <p:cBhvr>
                                        <p:cTn id="11" dur="1000"/>
                                        <p:tgtEl>
                                          <p:spTgt spid="9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fade">
                                      <p:cBhvr>
                                        <p:cTn id="15" dur="500"/>
                                        <p:tgtEl>
                                          <p:spTgt spid="97"/>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fade">
                                      <p:cBhvr>
                                        <p:cTn id="23" dur="500"/>
                                        <p:tgtEl>
                                          <p:spTgt spid="94"/>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fade">
                                      <p:cBhvr>
                                        <p:cTn id="2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p:nvPr/>
        </p:nvSpPr>
        <p:spPr>
          <a:xfrm rot="10800000">
            <a:off x="1030254" y="3441339"/>
            <a:ext cx="8593194" cy="233807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dirty="0"/>
          </a:p>
        </p:txBody>
      </p:sp>
      <p:sp>
        <p:nvSpPr>
          <p:cNvPr id="2" name="Title 1"/>
          <p:cNvSpPr>
            <a:spLocks noGrp="1"/>
          </p:cNvSpPr>
          <p:nvPr>
            <p:ph type="title"/>
          </p:nvPr>
        </p:nvSpPr>
        <p:spPr>
          <a:xfrm>
            <a:off x="84665" y="183868"/>
            <a:ext cx="11868361" cy="1325563"/>
          </a:xfrm>
        </p:spPr>
        <p:txBody>
          <a:bodyPr/>
          <a:lstStyle/>
          <a:p>
            <a:r>
              <a:rPr lang="ru-RU" dirty="0" smtClean="0"/>
              <a:t>Задача ИБ сегодня – не допустить взлома</a:t>
            </a:r>
            <a:endParaRPr lang="en-US" dirty="0"/>
          </a:p>
        </p:txBody>
      </p:sp>
      <p:grpSp>
        <p:nvGrpSpPr>
          <p:cNvPr id="11" name="Group 10"/>
          <p:cNvGrpSpPr/>
          <p:nvPr/>
        </p:nvGrpSpPr>
        <p:grpSpPr>
          <a:xfrm>
            <a:off x="-11287" y="51564"/>
            <a:ext cx="12349270" cy="5715954"/>
            <a:chOff x="-11287" y="51564"/>
            <a:chExt cx="12349270" cy="5715954"/>
          </a:xfrm>
        </p:grpSpPr>
        <p:pic>
          <p:nvPicPr>
            <p:cNvPr id="126" name="Picture 125"/>
            <p:cNvPicPr>
              <a:picLocks noChangeAspect="1"/>
            </p:cNvPicPr>
            <p:nvPr/>
          </p:nvPicPr>
          <p:blipFill rotWithShape="1">
            <a:blip r:embed="rId3"/>
            <a:srcRect l="49452"/>
            <a:stretch/>
          </p:blipFill>
          <p:spPr>
            <a:xfrm>
              <a:off x="5283200" y="2641600"/>
              <a:ext cx="5270500" cy="800100"/>
            </a:xfrm>
            <a:prstGeom prst="rect">
              <a:avLst/>
            </a:prstGeom>
          </p:spPr>
        </p:pic>
        <p:grpSp>
          <p:nvGrpSpPr>
            <p:cNvPr id="7" name="Group 6"/>
            <p:cNvGrpSpPr/>
            <p:nvPr/>
          </p:nvGrpSpPr>
          <p:grpSpPr>
            <a:xfrm>
              <a:off x="-11287" y="51564"/>
              <a:ext cx="12349270" cy="5715954"/>
              <a:chOff x="-11287" y="51564"/>
              <a:chExt cx="12349270" cy="5715954"/>
            </a:xfrm>
          </p:grpSpPr>
          <p:sp>
            <p:nvSpPr>
              <p:cNvPr id="90" name="Freeform 131"/>
              <p:cNvSpPr>
                <a:spLocks noEditPoints="1"/>
              </p:cNvSpPr>
              <p:nvPr/>
            </p:nvSpPr>
            <p:spPr bwMode="auto">
              <a:xfrm>
                <a:off x="6325817" y="1936361"/>
                <a:ext cx="2265304" cy="2238269"/>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tx2"/>
              </a:solidFill>
              <a:ln w="9525">
                <a:noFill/>
                <a:round/>
                <a:headEnd/>
                <a:tailEnd/>
              </a:ln>
            </p:spPr>
            <p:txBody>
              <a:bodyPr vert="horz" wrap="square" lIns="121899" tIns="60949" rIns="121899" bIns="60949" numCol="1" anchor="t" anchorCtr="0" compatLnSpc="1">
                <a:prstTxWarp prst="textNoShape">
                  <a:avLst/>
                </a:prstTxWarp>
              </a:bodyPr>
              <a:lstStyle/>
              <a:p>
                <a:endParaRPr lang="en-US" dirty="0"/>
              </a:p>
            </p:txBody>
          </p:sp>
          <p:grpSp>
            <p:nvGrpSpPr>
              <p:cNvPr id="98" name="Group 97"/>
              <p:cNvGrpSpPr/>
              <p:nvPr/>
            </p:nvGrpSpPr>
            <p:grpSpPr>
              <a:xfrm>
                <a:off x="6646433" y="2262795"/>
                <a:ext cx="1624072" cy="1624072"/>
                <a:chOff x="2432820" y="3329816"/>
                <a:chExt cx="981564" cy="981564"/>
              </a:xfrm>
              <a:solidFill>
                <a:srgbClr val="FF4317"/>
              </a:solidFill>
            </p:grpSpPr>
            <p:sp>
              <p:nvSpPr>
                <p:cNvPr id="99" name="Oval 98"/>
                <p:cNvSpPr/>
                <p:nvPr/>
              </p:nvSpPr>
              <p:spPr>
                <a:xfrm>
                  <a:off x="2432820" y="3329816"/>
                  <a:ext cx="981564" cy="98156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2432820" y="3329816"/>
                  <a:ext cx="981564" cy="98156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TextBox 103"/>
              <p:cNvSpPr txBox="1"/>
              <p:nvPr/>
            </p:nvSpPr>
            <p:spPr>
              <a:xfrm>
                <a:off x="6829625" y="2503266"/>
                <a:ext cx="1266150" cy="538587"/>
              </a:xfrm>
              <a:prstGeom prst="rect">
                <a:avLst/>
              </a:prstGeom>
              <a:noFill/>
            </p:spPr>
            <p:txBody>
              <a:bodyPr wrap="none" lIns="121899" tIns="60949" rIns="121899" bIns="60949" rtlCol="0">
                <a:spAutoFit/>
              </a:bodyPr>
              <a:lstStyle/>
              <a:p>
                <a:pPr algn="ctr"/>
                <a:r>
                  <a:rPr lang="ru-RU" sz="2700" b="1" dirty="0" smtClean="0">
                    <a:solidFill>
                      <a:srgbClr val="0A1828"/>
                    </a:solidFill>
                    <a:latin typeface="Arial Narrow" panose="020B0606020202030204" pitchFamily="34" charset="0"/>
                  </a:rPr>
                  <a:t>ПОСЛЕ</a:t>
                </a:r>
                <a:endParaRPr lang="en-US" sz="3200" b="1" dirty="0">
                  <a:solidFill>
                    <a:srgbClr val="0A1828"/>
                  </a:solidFill>
                  <a:latin typeface="Arial Narrow" panose="020B0606020202030204" pitchFamily="34" charset="0"/>
                </a:endParaRPr>
              </a:p>
            </p:txBody>
          </p:sp>
          <p:sp>
            <p:nvSpPr>
              <p:cNvPr id="106" name="TextBox 105"/>
              <p:cNvSpPr txBox="1"/>
              <p:nvPr/>
            </p:nvSpPr>
            <p:spPr>
              <a:xfrm>
                <a:off x="6670892" y="2890884"/>
                <a:ext cx="1583612" cy="810499"/>
              </a:xfrm>
              <a:prstGeom prst="rect">
                <a:avLst/>
              </a:prstGeom>
              <a:noFill/>
              <a:effectLst>
                <a:outerShdw blurRad="50800" dist="12700" dir="5400000" algn="t" rotWithShape="0">
                  <a:prstClr val="black">
                    <a:alpha val="40000"/>
                  </a:prstClr>
                </a:outerShdw>
              </a:effectLst>
            </p:spPr>
            <p:txBody>
              <a:bodyPr wrap="square" lIns="121899" tIns="60949" rIns="121899" bIns="60949" rtlCol="0">
                <a:spAutoFit/>
              </a:bodyPr>
              <a:lstStyle/>
              <a:p>
                <a:pPr algn="ctr" defTabSz="900990">
                  <a:lnSpc>
                    <a:spcPts val="1786"/>
                  </a:lnSpc>
                </a:pPr>
                <a:r>
                  <a:rPr lang="ru-RU" sz="1500" dirty="0" smtClean="0">
                    <a:solidFill>
                      <a:schemeClr val="bg1"/>
                    </a:solidFill>
                  </a:rPr>
                  <a:t>Видимость</a:t>
                </a:r>
              </a:p>
              <a:p>
                <a:pPr algn="ctr" defTabSz="900990">
                  <a:lnSpc>
                    <a:spcPts val="1786"/>
                  </a:lnSpc>
                </a:pPr>
                <a:r>
                  <a:rPr lang="ru-RU" sz="1500" dirty="0" smtClean="0">
                    <a:solidFill>
                      <a:schemeClr val="bg1"/>
                    </a:solidFill>
                  </a:rPr>
                  <a:t>Сдерживание</a:t>
                </a:r>
              </a:p>
              <a:p>
                <a:pPr algn="ctr" defTabSz="900990">
                  <a:lnSpc>
                    <a:spcPts val="1786"/>
                  </a:lnSpc>
                </a:pPr>
                <a:r>
                  <a:rPr lang="ru-RU" sz="1500" dirty="0" smtClean="0">
                    <a:solidFill>
                      <a:schemeClr val="bg1"/>
                    </a:solidFill>
                  </a:rPr>
                  <a:t>Устранение</a:t>
                </a:r>
                <a:endParaRPr lang="en-US" sz="1500" dirty="0">
                  <a:solidFill>
                    <a:schemeClr val="bg1"/>
                  </a:solidFill>
                </a:endParaRPr>
              </a:p>
            </p:txBody>
          </p:sp>
          <p:grpSp>
            <p:nvGrpSpPr>
              <p:cNvPr id="143" name="Group 142"/>
              <p:cNvGrpSpPr/>
              <p:nvPr/>
            </p:nvGrpSpPr>
            <p:grpSpPr>
              <a:xfrm>
                <a:off x="6332048" y="4258733"/>
                <a:ext cx="3078388" cy="1405532"/>
                <a:chOff x="1742738" y="3063713"/>
                <a:chExt cx="2308791" cy="1184486"/>
              </a:xfrm>
            </p:grpSpPr>
            <p:grpSp>
              <p:nvGrpSpPr>
                <p:cNvPr id="144" name="Group 143"/>
                <p:cNvGrpSpPr/>
                <p:nvPr/>
              </p:nvGrpSpPr>
              <p:grpSpPr>
                <a:xfrm>
                  <a:off x="1742738" y="3063713"/>
                  <a:ext cx="2308791" cy="334157"/>
                  <a:chOff x="1559803" y="3171293"/>
                  <a:chExt cx="2137693" cy="334157"/>
                </a:xfrm>
              </p:grpSpPr>
              <p:sp>
                <p:nvSpPr>
                  <p:cNvPr id="151" name="Rectangle 150"/>
                  <p:cNvSpPr/>
                  <p:nvPr/>
                </p:nvSpPr>
                <p:spPr>
                  <a:xfrm rot="10800000">
                    <a:off x="1559803" y="3171293"/>
                    <a:ext cx="10382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52" name="Rectangle 151"/>
                  <p:cNvSpPr/>
                  <p:nvPr/>
                </p:nvSpPr>
                <p:spPr>
                  <a:xfrm rot="10800000">
                    <a:off x="2659243" y="3171293"/>
                    <a:ext cx="10382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45" name="Group 144"/>
                <p:cNvGrpSpPr/>
                <p:nvPr/>
              </p:nvGrpSpPr>
              <p:grpSpPr>
                <a:xfrm>
                  <a:off x="1742738" y="3488878"/>
                  <a:ext cx="2308791" cy="334157"/>
                  <a:chOff x="1559803" y="3171293"/>
                  <a:chExt cx="2137693" cy="334157"/>
                </a:xfrm>
              </p:grpSpPr>
              <p:sp>
                <p:nvSpPr>
                  <p:cNvPr id="149" name="Rectangle 148"/>
                  <p:cNvSpPr/>
                  <p:nvPr/>
                </p:nvSpPr>
                <p:spPr>
                  <a:xfrm rot="10800000">
                    <a:off x="1559803" y="3171293"/>
                    <a:ext cx="10382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50" name="Rectangle 149"/>
                  <p:cNvSpPr/>
                  <p:nvPr/>
                </p:nvSpPr>
                <p:spPr>
                  <a:xfrm rot="10800000">
                    <a:off x="2659243" y="3171293"/>
                    <a:ext cx="10382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46" name="Group 145"/>
                <p:cNvGrpSpPr/>
                <p:nvPr/>
              </p:nvGrpSpPr>
              <p:grpSpPr>
                <a:xfrm>
                  <a:off x="1742738" y="3914042"/>
                  <a:ext cx="2308791" cy="334157"/>
                  <a:chOff x="1559803" y="3171293"/>
                  <a:chExt cx="2137693" cy="334157"/>
                </a:xfrm>
              </p:grpSpPr>
              <p:sp>
                <p:nvSpPr>
                  <p:cNvPr id="147" name="Rectangle 146"/>
                  <p:cNvSpPr/>
                  <p:nvPr/>
                </p:nvSpPr>
                <p:spPr>
                  <a:xfrm rot="10800000">
                    <a:off x="1559803" y="3171293"/>
                    <a:ext cx="10382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48" name="Rectangle 147"/>
                  <p:cNvSpPr/>
                  <p:nvPr/>
                </p:nvSpPr>
                <p:spPr>
                  <a:xfrm rot="10800000">
                    <a:off x="2659243" y="3171293"/>
                    <a:ext cx="10382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sp>
            <p:nvSpPr>
              <p:cNvPr id="180" name="Rectangle 179"/>
              <p:cNvSpPr/>
              <p:nvPr/>
            </p:nvSpPr>
            <p:spPr>
              <a:xfrm>
                <a:off x="6495987" y="4119791"/>
                <a:ext cx="1219502" cy="615531"/>
              </a:xfrm>
              <a:prstGeom prst="rect">
                <a:avLst/>
              </a:prstGeom>
            </p:spPr>
            <p:txBody>
              <a:bodyPr wrap="none" lIns="121899" tIns="60949" rIns="121899" bIns="60949">
                <a:spAutoFit/>
              </a:bodyPr>
              <a:lstStyle/>
              <a:p>
                <a:pPr algn="ctr"/>
                <a:r>
                  <a:rPr lang="ru-RU" sz="1600" dirty="0" smtClean="0">
                    <a:solidFill>
                      <a:srgbClr val="000000"/>
                    </a:solidFill>
                  </a:rPr>
                  <a:t>Выявление </a:t>
                </a:r>
              </a:p>
              <a:p>
                <a:pPr algn="ctr"/>
                <a:r>
                  <a:rPr lang="ru-RU" sz="1600" dirty="0" smtClean="0">
                    <a:solidFill>
                      <a:srgbClr val="000000"/>
                    </a:solidFill>
                  </a:rPr>
                  <a:t>аномалий</a:t>
                </a:r>
                <a:endParaRPr lang="en-US" sz="1600" dirty="0">
                  <a:solidFill>
                    <a:srgbClr val="000000"/>
                  </a:solidFill>
                </a:endParaRPr>
              </a:p>
            </p:txBody>
          </p:sp>
          <p:sp>
            <p:nvSpPr>
              <p:cNvPr id="181" name="Rectangle 180"/>
              <p:cNvSpPr/>
              <p:nvPr/>
            </p:nvSpPr>
            <p:spPr>
              <a:xfrm>
                <a:off x="6182402" y="4598034"/>
                <a:ext cx="1846681" cy="615531"/>
              </a:xfrm>
              <a:prstGeom prst="rect">
                <a:avLst/>
              </a:prstGeom>
            </p:spPr>
            <p:txBody>
              <a:bodyPr wrap="none" lIns="121899" tIns="60949" rIns="121899" bIns="60949">
                <a:spAutoFit/>
              </a:bodyPr>
              <a:lstStyle/>
              <a:p>
                <a:pPr algn="ctr"/>
                <a:r>
                  <a:rPr lang="ru-RU" sz="1600" dirty="0" smtClean="0">
                    <a:solidFill>
                      <a:srgbClr val="000000"/>
                    </a:solidFill>
                  </a:rPr>
                  <a:t>Выявление</a:t>
                </a:r>
              </a:p>
              <a:p>
                <a:pPr algn="ctr"/>
                <a:r>
                  <a:rPr lang="ru-RU" sz="1600" dirty="0" smtClean="0">
                    <a:solidFill>
                      <a:srgbClr val="000000"/>
                    </a:solidFill>
                  </a:rPr>
                  <a:t>скрыт инцидентов</a:t>
                </a:r>
                <a:endParaRPr lang="en-US" sz="1600" dirty="0">
                  <a:solidFill>
                    <a:srgbClr val="000000"/>
                  </a:solidFill>
                </a:endParaRPr>
              </a:p>
            </p:txBody>
          </p:sp>
          <p:sp>
            <p:nvSpPr>
              <p:cNvPr id="182" name="Rectangle 181"/>
              <p:cNvSpPr/>
              <p:nvPr/>
            </p:nvSpPr>
            <p:spPr>
              <a:xfrm>
                <a:off x="6458125" y="5151987"/>
                <a:ext cx="1295249" cy="615531"/>
              </a:xfrm>
              <a:prstGeom prst="rect">
                <a:avLst/>
              </a:prstGeom>
            </p:spPr>
            <p:txBody>
              <a:bodyPr wrap="none" lIns="121899" tIns="60949" rIns="121899" bIns="60949">
                <a:spAutoFit/>
              </a:bodyPr>
              <a:lstStyle/>
              <a:p>
                <a:pPr algn="ctr"/>
                <a:r>
                  <a:rPr lang="ru-RU" sz="1600" dirty="0" smtClean="0">
                    <a:solidFill>
                      <a:srgbClr val="000000"/>
                    </a:solidFill>
                  </a:rPr>
                  <a:t>Анализ </a:t>
                </a:r>
              </a:p>
              <a:p>
                <a:pPr algn="ctr"/>
                <a:r>
                  <a:rPr lang="ru-RU" sz="1600" dirty="0" smtClean="0">
                    <a:solidFill>
                      <a:srgbClr val="000000"/>
                    </a:solidFill>
                  </a:rPr>
                  <a:t>инцидентов</a:t>
                </a:r>
                <a:endParaRPr lang="en-US" sz="1600" dirty="0">
                  <a:solidFill>
                    <a:srgbClr val="000000"/>
                  </a:solidFill>
                </a:endParaRPr>
              </a:p>
            </p:txBody>
          </p:sp>
          <p:sp>
            <p:nvSpPr>
              <p:cNvPr id="183" name="Rectangle 182"/>
              <p:cNvSpPr/>
              <p:nvPr/>
            </p:nvSpPr>
            <p:spPr>
              <a:xfrm>
                <a:off x="7857252" y="4091260"/>
                <a:ext cx="1570195" cy="615531"/>
              </a:xfrm>
              <a:prstGeom prst="rect">
                <a:avLst/>
              </a:prstGeom>
            </p:spPr>
            <p:txBody>
              <a:bodyPr wrap="none" lIns="121899" tIns="60949" rIns="121899" bIns="60949">
                <a:spAutoFit/>
              </a:bodyPr>
              <a:lstStyle/>
              <a:p>
                <a:pPr algn="ctr"/>
                <a:r>
                  <a:rPr lang="ru-RU" sz="1600" smtClean="0">
                    <a:solidFill>
                      <a:srgbClr val="000000"/>
                    </a:solidFill>
                  </a:rPr>
                  <a:t>Анализ вред</a:t>
                </a:r>
                <a:r>
                  <a:rPr lang="en-US" sz="1600" dirty="0" smtClean="0">
                    <a:solidFill>
                      <a:srgbClr val="000000"/>
                    </a:solidFill>
                  </a:rPr>
                  <a:t>. </a:t>
                </a:r>
                <a:endParaRPr lang="ru-RU" sz="1600" dirty="0" smtClean="0">
                  <a:solidFill>
                    <a:srgbClr val="000000"/>
                  </a:solidFill>
                </a:endParaRPr>
              </a:p>
              <a:p>
                <a:pPr algn="ctr"/>
                <a:r>
                  <a:rPr lang="ru-RU" sz="1600" dirty="0" smtClean="0">
                    <a:solidFill>
                      <a:srgbClr val="000000"/>
                    </a:solidFill>
                  </a:rPr>
                  <a:t>кода и трафика</a:t>
                </a:r>
                <a:endParaRPr lang="en-US" sz="1600" dirty="0">
                  <a:solidFill>
                    <a:srgbClr val="000000"/>
                  </a:solidFill>
                </a:endParaRPr>
              </a:p>
            </p:txBody>
          </p:sp>
          <p:sp>
            <p:nvSpPr>
              <p:cNvPr id="184" name="Rectangle 183"/>
              <p:cNvSpPr/>
              <p:nvPr/>
            </p:nvSpPr>
            <p:spPr>
              <a:xfrm>
                <a:off x="7962572" y="4762626"/>
                <a:ext cx="1469271" cy="369310"/>
              </a:xfrm>
              <a:prstGeom prst="rect">
                <a:avLst/>
              </a:prstGeom>
            </p:spPr>
            <p:txBody>
              <a:bodyPr wrap="none" lIns="121899" tIns="60949" rIns="121899" bIns="60949">
                <a:spAutoFit/>
              </a:bodyPr>
              <a:lstStyle/>
              <a:p>
                <a:pPr algn="ctr"/>
                <a:r>
                  <a:rPr lang="ru-RU" sz="1600" dirty="0" smtClean="0">
                    <a:solidFill>
                      <a:srgbClr val="000000"/>
                    </a:solidFill>
                  </a:rPr>
                  <a:t>Сбор событий</a:t>
                </a:r>
                <a:endParaRPr lang="en-US" sz="1600" dirty="0">
                  <a:solidFill>
                    <a:srgbClr val="000000"/>
                  </a:solidFill>
                </a:endParaRPr>
              </a:p>
            </p:txBody>
          </p:sp>
          <p:sp>
            <p:nvSpPr>
              <p:cNvPr id="185" name="Rectangle 184"/>
              <p:cNvSpPr/>
              <p:nvPr/>
            </p:nvSpPr>
            <p:spPr>
              <a:xfrm>
                <a:off x="8080894" y="5225139"/>
                <a:ext cx="1122894" cy="369310"/>
              </a:xfrm>
              <a:prstGeom prst="rect">
                <a:avLst/>
              </a:prstGeom>
            </p:spPr>
            <p:txBody>
              <a:bodyPr wrap="none" lIns="121899" tIns="60949" rIns="121899" bIns="60949">
                <a:spAutoFit/>
              </a:bodyPr>
              <a:lstStyle/>
              <a:p>
                <a:pPr algn="ctr"/>
                <a:r>
                  <a:rPr lang="ru-RU" sz="1600" dirty="0" smtClean="0">
                    <a:solidFill>
                      <a:srgbClr val="000000"/>
                    </a:solidFill>
                  </a:rPr>
                  <a:t>Сбор улик</a:t>
                </a:r>
                <a:endParaRPr lang="en-US" sz="1600" dirty="0">
                  <a:solidFill>
                    <a:srgbClr val="000000"/>
                  </a:solidFill>
                </a:endParaRPr>
              </a:p>
            </p:txBody>
          </p:sp>
          <p:sp>
            <p:nvSpPr>
              <p:cNvPr id="3" name="Rectangle 2"/>
              <p:cNvSpPr/>
              <p:nvPr/>
            </p:nvSpPr>
            <p:spPr>
              <a:xfrm>
                <a:off x="-11287" y="51564"/>
                <a:ext cx="12349270" cy="769441"/>
              </a:xfrm>
              <a:prstGeom prst="rect">
                <a:avLst/>
              </a:prstGeom>
              <a:solidFill>
                <a:schemeClr val="bg1"/>
              </a:solidFill>
              <a:ln>
                <a:noFill/>
              </a:ln>
            </p:spPr>
            <p:txBody>
              <a:bodyPr wrap="square">
                <a:spAutoFit/>
              </a:bodyPr>
              <a:lstStyle/>
              <a:p>
                <a:r>
                  <a:rPr lang="ru-RU" sz="4400" dirty="0" smtClean="0">
                    <a:solidFill>
                      <a:prstClr val="black"/>
                    </a:solidFill>
                    <a:latin typeface="Calibri Light"/>
                    <a:ea typeface="+mj-ea"/>
                    <a:cs typeface="+mj-cs"/>
                  </a:rPr>
                  <a:t>Новый подход– быстро выявить и устранить</a:t>
                </a:r>
                <a:r>
                  <a:rPr lang="en-US" sz="4400" dirty="0" smtClean="0">
                    <a:solidFill>
                      <a:prstClr val="black"/>
                    </a:solidFill>
                    <a:latin typeface="Calibri Light"/>
                    <a:ea typeface="+mj-ea"/>
                    <a:cs typeface="+mj-cs"/>
                  </a:rPr>
                  <a:t> </a:t>
                </a:r>
                <a:r>
                  <a:rPr lang="ru-RU" sz="4400" dirty="0" smtClean="0">
                    <a:solidFill>
                      <a:prstClr val="black"/>
                    </a:solidFill>
                    <a:latin typeface="Calibri Light"/>
                    <a:ea typeface="+mj-ea"/>
                    <a:cs typeface="+mj-cs"/>
                  </a:rPr>
                  <a:t>взлом</a:t>
                </a:r>
                <a:endParaRPr lang="en-US" dirty="0"/>
              </a:p>
            </p:txBody>
          </p:sp>
        </p:grpSp>
      </p:grpSp>
      <p:pic>
        <p:nvPicPr>
          <p:cNvPr id="10" name="Picture 9"/>
          <p:cNvPicPr>
            <a:picLocks noChangeAspect="1"/>
          </p:cNvPicPr>
          <p:nvPr/>
        </p:nvPicPr>
        <p:blipFill rotWithShape="1">
          <a:blip r:embed="rId3"/>
          <a:srcRect r="50183"/>
          <a:stretch/>
        </p:blipFill>
        <p:spPr>
          <a:xfrm>
            <a:off x="127000" y="2641600"/>
            <a:ext cx="5194300" cy="800100"/>
          </a:xfrm>
          <a:prstGeom prst="rect">
            <a:avLst/>
          </a:prstGeom>
        </p:spPr>
      </p:pic>
      <p:sp>
        <p:nvSpPr>
          <p:cNvPr id="71" name="Rectangle 70"/>
          <p:cNvSpPr/>
          <p:nvPr/>
        </p:nvSpPr>
        <p:spPr>
          <a:xfrm>
            <a:off x="1030260" y="1475114"/>
            <a:ext cx="8593194" cy="977339"/>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dirty="0"/>
          </a:p>
        </p:txBody>
      </p:sp>
      <p:sp>
        <p:nvSpPr>
          <p:cNvPr id="89" name="Freeform 131"/>
          <p:cNvSpPr>
            <a:spLocks noEditPoints="1"/>
          </p:cNvSpPr>
          <p:nvPr/>
        </p:nvSpPr>
        <p:spPr bwMode="auto">
          <a:xfrm rot="10800000">
            <a:off x="4209156" y="1955711"/>
            <a:ext cx="2265301" cy="2238269"/>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tx2"/>
          </a:solidFill>
          <a:ln w="9525">
            <a:noFill/>
            <a:round/>
            <a:headEnd/>
            <a:tailEnd/>
          </a:ln>
        </p:spPr>
        <p:txBody>
          <a:bodyPr vert="horz" wrap="square" lIns="121899" tIns="60949" rIns="121899" bIns="60949" numCol="1" anchor="t" anchorCtr="0" compatLnSpc="1">
            <a:prstTxWarp prst="textNoShape">
              <a:avLst/>
            </a:prstTxWarp>
          </a:bodyPr>
          <a:lstStyle/>
          <a:p>
            <a:endParaRPr lang="en-US" dirty="0"/>
          </a:p>
        </p:txBody>
      </p:sp>
      <p:sp>
        <p:nvSpPr>
          <p:cNvPr id="91" name="Freeform 131"/>
          <p:cNvSpPr>
            <a:spLocks noEditPoints="1"/>
          </p:cNvSpPr>
          <p:nvPr/>
        </p:nvSpPr>
        <p:spPr bwMode="auto">
          <a:xfrm>
            <a:off x="2089526" y="1936361"/>
            <a:ext cx="2265304" cy="2238269"/>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tx2"/>
          </a:solidFill>
          <a:ln w="9525">
            <a:noFill/>
            <a:round/>
            <a:headEnd/>
            <a:tailEnd/>
          </a:ln>
        </p:spPr>
        <p:txBody>
          <a:bodyPr vert="horz" wrap="square" lIns="121899" tIns="60949" rIns="121899" bIns="60949" numCol="1" anchor="t" anchorCtr="0" compatLnSpc="1">
            <a:prstTxWarp prst="textNoShape">
              <a:avLst/>
            </a:prstTxWarp>
          </a:bodyPr>
          <a:lstStyle/>
          <a:p>
            <a:endParaRPr lang="en-US" dirty="0"/>
          </a:p>
        </p:txBody>
      </p:sp>
      <p:grpSp>
        <p:nvGrpSpPr>
          <p:cNvPr id="92" name="Group 91"/>
          <p:cNvGrpSpPr/>
          <p:nvPr/>
        </p:nvGrpSpPr>
        <p:grpSpPr>
          <a:xfrm>
            <a:off x="2410150" y="2262795"/>
            <a:ext cx="1624072" cy="1624072"/>
            <a:chOff x="2432820" y="3329816"/>
            <a:chExt cx="981564" cy="981564"/>
          </a:xfrm>
          <a:solidFill>
            <a:srgbClr val="B40000"/>
          </a:solidFill>
        </p:grpSpPr>
        <p:sp>
          <p:nvSpPr>
            <p:cNvPr id="93" name="Oval 92"/>
            <p:cNvSpPr/>
            <p:nvPr/>
          </p:nvSpPr>
          <p:spPr>
            <a:xfrm>
              <a:off x="2432820" y="3329816"/>
              <a:ext cx="981564" cy="98156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2432820" y="3329816"/>
              <a:ext cx="981564" cy="981564"/>
            </a:xfrm>
            <a:prstGeom prst="ellipse">
              <a:avLst/>
            </a:prstGeom>
            <a:solidFill>
              <a:srgbClr val="B4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 name="Group 94"/>
          <p:cNvGrpSpPr/>
          <p:nvPr/>
        </p:nvGrpSpPr>
        <p:grpSpPr>
          <a:xfrm>
            <a:off x="4529771" y="2262795"/>
            <a:ext cx="1624072" cy="1624072"/>
            <a:chOff x="2432820" y="3329816"/>
            <a:chExt cx="981564" cy="981564"/>
          </a:xfrm>
          <a:solidFill>
            <a:srgbClr val="FF1615"/>
          </a:solidFill>
        </p:grpSpPr>
        <p:sp>
          <p:nvSpPr>
            <p:cNvPr id="96" name="Oval 95"/>
            <p:cNvSpPr/>
            <p:nvPr/>
          </p:nvSpPr>
          <p:spPr>
            <a:xfrm>
              <a:off x="2432820" y="3329816"/>
              <a:ext cx="981564" cy="98156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p:cNvSpPr/>
            <p:nvPr/>
          </p:nvSpPr>
          <p:spPr>
            <a:xfrm>
              <a:off x="2432820" y="3329816"/>
              <a:ext cx="981564" cy="98156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1" name="TextBox 100"/>
          <p:cNvSpPr txBox="1"/>
          <p:nvPr/>
        </p:nvSpPr>
        <p:spPr>
          <a:xfrm>
            <a:off x="2909730" y="2503266"/>
            <a:ext cx="669527" cy="538587"/>
          </a:xfrm>
          <a:prstGeom prst="rect">
            <a:avLst/>
          </a:prstGeom>
          <a:noFill/>
        </p:spPr>
        <p:txBody>
          <a:bodyPr wrap="none" lIns="121899" tIns="60949" rIns="121899" bIns="60949" rtlCol="0">
            <a:spAutoFit/>
          </a:bodyPr>
          <a:lstStyle/>
          <a:p>
            <a:pPr algn="ctr"/>
            <a:r>
              <a:rPr lang="ru-RU" sz="2700" b="1" dirty="0" smtClean="0">
                <a:solidFill>
                  <a:srgbClr val="0A1828"/>
                </a:solidFill>
                <a:latin typeface="Arial Narrow" panose="020B0606020202030204" pitchFamily="34" charset="0"/>
              </a:rPr>
              <a:t>ДО</a:t>
            </a:r>
            <a:endParaRPr lang="en-US" sz="3200" b="1" dirty="0">
              <a:solidFill>
                <a:srgbClr val="0A1828"/>
              </a:solidFill>
              <a:latin typeface="Arial Narrow" panose="020B0606020202030204" pitchFamily="34" charset="0"/>
            </a:endParaRPr>
          </a:p>
        </p:txBody>
      </p:sp>
      <p:sp>
        <p:nvSpPr>
          <p:cNvPr id="102" name="TextBox 101"/>
          <p:cNvSpPr txBox="1"/>
          <p:nvPr/>
        </p:nvSpPr>
        <p:spPr>
          <a:xfrm>
            <a:off x="2452678" y="2890884"/>
            <a:ext cx="1583612" cy="810499"/>
          </a:xfrm>
          <a:prstGeom prst="rect">
            <a:avLst/>
          </a:prstGeom>
          <a:noFill/>
          <a:effectLst>
            <a:outerShdw blurRad="50800" dist="12700" dir="5400000" algn="t" rotWithShape="0">
              <a:prstClr val="black">
                <a:alpha val="40000"/>
              </a:prstClr>
            </a:outerShdw>
          </a:effectLst>
        </p:spPr>
        <p:txBody>
          <a:bodyPr wrap="square" lIns="121899" tIns="60949" rIns="121899" bIns="60949" rtlCol="0">
            <a:spAutoFit/>
          </a:bodyPr>
          <a:lstStyle/>
          <a:p>
            <a:pPr algn="ctr" defTabSz="900990">
              <a:lnSpc>
                <a:spcPts val="1786"/>
              </a:lnSpc>
            </a:pPr>
            <a:r>
              <a:rPr lang="ru-RU" sz="1500" dirty="0" smtClean="0">
                <a:solidFill>
                  <a:schemeClr val="bg1"/>
                </a:solidFill>
              </a:rPr>
              <a:t>Контроль</a:t>
            </a:r>
          </a:p>
          <a:p>
            <a:pPr algn="ctr" defTabSz="900990">
              <a:lnSpc>
                <a:spcPts val="1786"/>
              </a:lnSpc>
            </a:pPr>
            <a:r>
              <a:rPr lang="ru-RU" sz="1500" dirty="0" smtClean="0">
                <a:solidFill>
                  <a:schemeClr val="bg1"/>
                </a:solidFill>
              </a:rPr>
              <a:t>Применение</a:t>
            </a:r>
          </a:p>
          <a:p>
            <a:pPr algn="ctr" defTabSz="900990">
              <a:lnSpc>
                <a:spcPts val="1786"/>
              </a:lnSpc>
            </a:pPr>
            <a:r>
              <a:rPr lang="ru-RU" sz="1500" dirty="0" smtClean="0">
                <a:solidFill>
                  <a:schemeClr val="bg1"/>
                </a:solidFill>
              </a:rPr>
              <a:t>Усиление</a:t>
            </a:r>
            <a:endParaRPr lang="en-US" sz="1500" dirty="0">
              <a:solidFill>
                <a:schemeClr val="bg1"/>
              </a:solidFill>
            </a:endParaRPr>
          </a:p>
        </p:txBody>
      </p:sp>
      <p:sp>
        <p:nvSpPr>
          <p:cNvPr id="103" name="TextBox 102"/>
          <p:cNvSpPr txBox="1"/>
          <p:nvPr/>
        </p:nvSpPr>
        <p:spPr>
          <a:xfrm>
            <a:off x="4453537" y="2503266"/>
            <a:ext cx="1776527" cy="538587"/>
          </a:xfrm>
          <a:prstGeom prst="rect">
            <a:avLst/>
          </a:prstGeom>
          <a:noFill/>
        </p:spPr>
        <p:txBody>
          <a:bodyPr wrap="none" lIns="121899" tIns="60949" rIns="121899" bIns="60949" rtlCol="0">
            <a:spAutoFit/>
          </a:bodyPr>
          <a:lstStyle/>
          <a:p>
            <a:pPr algn="ctr"/>
            <a:r>
              <a:rPr lang="ru-RU" sz="2700" b="1" dirty="0" smtClean="0">
                <a:solidFill>
                  <a:srgbClr val="0A1828"/>
                </a:solidFill>
                <a:latin typeface="Arial Narrow" panose="020B0606020202030204" pitchFamily="34" charset="0"/>
              </a:rPr>
              <a:t>ВО ВРЕМЯ</a:t>
            </a:r>
            <a:endParaRPr lang="en-US" sz="3200" b="1" dirty="0">
              <a:solidFill>
                <a:srgbClr val="0A1828"/>
              </a:solidFill>
              <a:latin typeface="Arial Narrow" panose="020B0606020202030204" pitchFamily="34" charset="0"/>
            </a:endParaRPr>
          </a:p>
        </p:txBody>
      </p:sp>
      <p:sp>
        <p:nvSpPr>
          <p:cNvPr id="105" name="TextBox 104"/>
          <p:cNvSpPr txBox="1"/>
          <p:nvPr/>
        </p:nvSpPr>
        <p:spPr>
          <a:xfrm>
            <a:off x="4549992" y="2890884"/>
            <a:ext cx="1583612" cy="810499"/>
          </a:xfrm>
          <a:prstGeom prst="rect">
            <a:avLst/>
          </a:prstGeom>
          <a:noFill/>
          <a:effectLst>
            <a:outerShdw blurRad="50800" dist="12700" dir="5400000" algn="t" rotWithShape="0">
              <a:prstClr val="black">
                <a:alpha val="40000"/>
              </a:prstClr>
            </a:outerShdw>
          </a:effectLst>
        </p:spPr>
        <p:txBody>
          <a:bodyPr wrap="square" lIns="121899" tIns="60949" rIns="121899" bIns="60949" rtlCol="0">
            <a:spAutoFit/>
          </a:bodyPr>
          <a:lstStyle/>
          <a:p>
            <a:pPr algn="ctr" defTabSz="900990">
              <a:lnSpc>
                <a:spcPts val="1786"/>
              </a:lnSpc>
            </a:pPr>
            <a:r>
              <a:rPr lang="ru-RU" sz="1500" dirty="0" smtClean="0">
                <a:solidFill>
                  <a:schemeClr val="bg1"/>
                </a:solidFill>
              </a:rPr>
              <a:t>Обнаружение</a:t>
            </a:r>
          </a:p>
          <a:p>
            <a:pPr algn="ctr" defTabSz="900990">
              <a:lnSpc>
                <a:spcPts val="1786"/>
              </a:lnSpc>
            </a:pPr>
            <a:r>
              <a:rPr lang="ru-RU" sz="1500" dirty="0" smtClean="0">
                <a:solidFill>
                  <a:schemeClr val="bg1"/>
                </a:solidFill>
              </a:rPr>
              <a:t>Блокирование</a:t>
            </a:r>
          </a:p>
          <a:p>
            <a:pPr algn="ctr" defTabSz="900990">
              <a:lnSpc>
                <a:spcPts val="1786"/>
              </a:lnSpc>
            </a:pPr>
            <a:r>
              <a:rPr lang="ru-RU" sz="1500" dirty="0" smtClean="0">
                <a:solidFill>
                  <a:schemeClr val="bg1"/>
                </a:solidFill>
              </a:rPr>
              <a:t>Защита</a:t>
            </a:r>
            <a:endParaRPr lang="en-US" sz="1500" dirty="0">
              <a:solidFill>
                <a:schemeClr val="bg1"/>
              </a:solidFill>
            </a:endParaRPr>
          </a:p>
        </p:txBody>
      </p:sp>
      <p:sp>
        <p:nvSpPr>
          <p:cNvPr id="107" name="Rectangle 106"/>
          <p:cNvSpPr/>
          <p:nvPr/>
        </p:nvSpPr>
        <p:spPr>
          <a:xfrm>
            <a:off x="1031571" y="5865483"/>
            <a:ext cx="8593194" cy="515465"/>
          </a:xfrm>
          <a:prstGeom prst="rect">
            <a:avLst/>
          </a:prstGeom>
          <a:gradFill>
            <a:gsLst>
              <a:gs pos="100000">
                <a:schemeClr val="accent1"/>
              </a:gs>
              <a:gs pos="0">
                <a:schemeClr val="accent1">
                  <a:alpha val="60000"/>
                </a:schemeClr>
              </a:gs>
            </a:gsLst>
            <a:lin ang="135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dirty="0">
              <a:solidFill>
                <a:srgbClr val="000000"/>
              </a:solidFill>
            </a:endParaRPr>
          </a:p>
        </p:txBody>
      </p:sp>
      <p:sp>
        <p:nvSpPr>
          <p:cNvPr id="109" name="TextBox 108"/>
          <p:cNvSpPr txBox="1"/>
          <p:nvPr/>
        </p:nvSpPr>
        <p:spPr>
          <a:xfrm>
            <a:off x="1035641" y="1518328"/>
            <a:ext cx="8593194" cy="415476"/>
          </a:xfrm>
          <a:prstGeom prst="rect">
            <a:avLst/>
          </a:prstGeom>
          <a:noFill/>
          <a:effectLst/>
        </p:spPr>
        <p:txBody>
          <a:bodyPr wrap="square" lIns="121899" tIns="60949" rIns="121899" bIns="60949" rtlCol="0">
            <a:spAutoFit/>
          </a:bodyPr>
          <a:lstStyle/>
          <a:p>
            <a:pPr algn="ctr"/>
            <a:r>
              <a:rPr lang="ru-RU" dirty="0">
                <a:effectLst>
                  <a:outerShdw blurRad="50800" dist="12700" dir="5400000" algn="t" rotWithShape="0">
                    <a:prstClr val="black">
                      <a:alpha val="40000"/>
                    </a:prstClr>
                  </a:outerShdw>
                </a:effectLst>
              </a:rPr>
              <a:t>Временная шкала атаки</a:t>
            </a:r>
            <a:endParaRPr lang="en-US" dirty="0">
              <a:effectLst>
                <a:outerShdw blurRad="50800" dist="12700" dir="5400000" algn="t" rotWithShape="0">
                  <a:prstClr val="black">
                    <a:alpha val="40000"/>
                  </a:prstClr>
                </a:outerShdw>
              </a:effectLst>
            </a:endParaRPr>
          </a:p>
        </p:txBody>
      </p:sp>
      <p:sp>
        <p:nvSpPr>
          <p:cNvPr id="69" name="TextBox 68"/>
          <p:cNvSpPr txBox="1"/>
          <p:nvPr/>
        </p:nvSpPr>
        <p:spPr>
          <a:xfrm>
            <a:off x="1035641" y="5935148"/>
            <a:ext cx="8593194" cy="415476"/>
          </a:xfrm>
          <a:prstGeom prst="rect">
            <a:avLst/>
          </a:prstGeom>
          <a:noFill/>
          <a:effectLst/>
        </p:spPr>
        <p:txBody>
          <a:bodyPr wrap="square" lIns="121899" tIns="60949" rIns="121899" bIns="60949" rtlCol="0">
            <a:spAutoFit/>
          </a:bodyPr>
          <a:lstStyle/>
          <a:p>
            <a:pPr algn="ctr"/>
            <a:r>
              <a:rPr lang="ru-RU" dirty="0" smtClean="0">
                <a:solidFill>
                  <a:srgbClr val="000000"/>
                </a:solidFill>
                <a:effectLst>
                  <a:outerShdw blurRad="50800" dist="12700" dir="5400000" algn="t" rotWithShape="0">
                    <a:prstClr val="black">
                      <a:alpha val="40000"/>
                    </a:prstClr>
                  </a:outerShdw>
                </a:effectLst>
              </a:rPr>
              <a:t>Видимость и контекст</a:t>
            </a:r>
            <a:endParaRPr lang="en-US" dirty="0">
              <a:solidFill>
                <a:srgbClr val="000000"/>
              </a:solidFill>
              <a:effectLst>
                <a:outerShdw blurRad="50800" dist="12700" dir="5400000" algn="t" rotWithShape="0">
                  <a:prstClr val="black">
                    <a:alpha val="40000"/>
                  </a:prstClr>
                </a:outerShdw>
              </a:effectLst>
            </a:endParaRPr>
          </a:p>
        </p:txBody>
      </p:sp>
      <p:grpSp>
        <p:nvGrpSpPr>
          <p:cNvPr id="5" name="Group 4"/>
          <p:cNvGrpSpPr/>
          <p:nvPr/>
        </p:nvGrpSpPr>
        <p:grpSpPr>
          <a:xfrm>
            <a:off x="1243580" y="4258733"/>
            <a:ext cx="3078388" cy="1405532"/>
            <a:chOff x="1742738" y="3063713"/>
            <a:chExt cx="2308791" cy="1184486"/>
          </a:xfrm>
        </p:grpSpPr>
        <p:grpSp>
          <p:nvGrpSpPr>
            <p:cNvPr id="4" name="Group 3"/>
            <p:cNvGrpSpPr/>
            <p:nvPr/>
          </p:nvGrpSpPr>
          <p:grpSpPr>
            <a:xfrm>
              <a:off x="1742738" y="3063713"/>
              <a:ext cx="2308791" cy="334157"/>
              <a:chOff x="1559803" y="3171293"/>
              <a:chExt cx="2137693" cy="334157"/>
            </a:xfrm>
          </p:grpSpPr>
          <p:sp>
            <p:nvSpPr>
              <p:cNvPr id="70" name="Rectangle 69"/>
              <p:cNvSpPr/>
              <p:nvPr/>
            </p:nvSpPr>
            <p:spPr>
              <a:xfrm rot="10800000">
                <a:off x="1559803" y="3171293"/>
                <a:ext cx="10382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73" name="Rectangle 72"/>
              <p:cNvSpPr/>
              <p:nvPr/>
            </p:nvSpPr>
            <p:spPr>
              <a:xfrm rot="10800000">
                <a:off x="2659243" y="3171293"/>
                <a:ext cx="10382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82" name="Group 81"/>
            <p:cNvGrpSpPr/>
            <p:nvPr/>
          </p:nvGrpSpPr>
          <p:grpSpPr>
            <a:xfrm>
              <a:off x="1742738" y="3488878"/>
              <a:ext cx="2308791" cy="334157"/>
              <a:chOff x="1559803" y="3171293"/>
              <a:chExt cx="2137693" cy="334157"/>
            </a:xfrm>
          </p:grpSpPr>
          <p:sp>
            <p:nvSpPr>
              <p:cNvPr id="138" name="Rectangle 137"/>
              <p:cNvSpPr/>
              <p:nvPr/>
            </p:nvSpPr>
            <p:spPr>
              <a:xfrm rot="10800000">
                <a:off x="1559803" y="3171293"/>
                <a:ext cx="10382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39" name="Rectangle 138"/>
              <p:cNvSpPr/>
              <p:nvPr/>
            </p:nvSpPr>
            <p:spPr>
              <a:xfrm rot="10800000">
                <a:off x="2659243" y="3171293"/>
                <a:ext cx="10382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40" name="Group 139"/>
            <p:cNvGrpSpPr/>
            <p:nvPr/>
          </p:nvGrpSpPr>
          <p:grpSpPr>
            <a:xfrm>
              <a:off x="1742738" y="3914042"/>
              <a:ext cx="2308791" cy="334157"/>
              <a:chOff x="1559803" y="3171293"/>
              <a:chExt cx="2137693" cy="334157"/>
            </a:xfrm>
          </p:grpSpPr>
          <p:sp>
            <p:nvSpPr>
              <p:cNvPr id="141" name="Rectangle 140"/>
              <p:cNvSpPr/>
              <p:nvPr/>
            </p:nvSpPr>
            <p:spPr>
              <a:xfrm rot="10800000">
                <a:off x="1559803" y="3171293"/>
                <a:ext cx="10382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42" name="Rectangle 141"/>
              <p:cNvSpPr/>
              <p:nvPr/>
            </p:nvSpPr>
            <p:spPr>
              <a:xfrm rot="10800000">
                <a:off x="2659243" y="3171293"/>
                <a:ext cx="10382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grpSp>
        <p:nvGrpSpPr>
          <p:cNvPr id="153" name="Group 152"/>
          <p:cNvGrpSpPr/>
          <p:nvPr/>
        </p:nvGrpSpPr>
        <p:grpSpPr>
          <a:xfrm>
            <a:off x="4599582" y="4258733"/>
            <a:ext cx="1495137" cy="1405532"/>
            <a:chOff x="1742737" y="3063713"/>
            <a:chExt cx="1121353" cy="1184486"/>
          </a:xfrm>
        </p:grpSpPr>
        <p:sp>
          <p:nvSpPr>
            <p:cNvPr id="161" name="Rectangle 160"/>
            <p:cNvSpPr/>
            <p:nvPr/>
          </p:nvSpPr>
          <p:spPr>
            <a:xfrm rot="10800000">
              <a:off x="1742737" y="3063713"/>
              <a:ext cx="11213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59" name="Rectangle 158"/>
            <p:cNvSpPr/>
            <p:nvPr/>
          </p:nvSpPr>
          <p:spPr>
            <a:xfrm rot="10800000">
              <a:off x="1742737" y="3488878"/>
              <a:ext cx="11213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57" name="Rectangle 156"/>
            <p:cNvSpPr/>
            <p:nvPr/>
          </p:nvSpPr>
          <p:spPr>
            <a:xfrm rot="10800000">
              <a:off x="1742737" y="3914042"/>
              <a:ext cx="1121353" cy="334157"/>
            </a:xfrm>
            <a:prstGeom prst="rect">
              <a:avLst/>
            </a:prstGeom>
            <a:gradFill flip="none" rotWithShape="1">
              <a:gsLst>
                <a:gs pos="100000">
                  <a:schemeClr val="accent1">
                    <a:alpha val="0"/>
                  </a:schemeClr>
                </a:gs>
                <a:gs pos="0">
                  <a:schemeClr val="accent1">
                    <a:alpha val="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6" name="Rectangle 5"/>
          <p:cNvSpPr/>
          <p:nvPr/>
        </p:nvSpPr>
        <p:spPr>
          <a:xfrm>
            <a:off x="1194662" y="4257495"/>
            <a:ext cx="1607129" cy="369310"/>
          </a:xfrm>
          <a:prstGeom prst="rect">
            <a:avLst/>
          </a:prstGeom>
        </p:spPr>
        <p:txBody>
          <a:bodyPr wrap="none" lIns="121899" tIns="60949" rIns="121899" bIns="60949">
            <a:spAutoFit/>
          </a:bodyPr>
          <a:lstStyle/>
          <a:p>
            <a:pPr algn="ctr"/>
            <a:r>
              <a:rPr lang="ru-RU" sz="1600" dirty="0" smtClean="0">
                <a:solidFill>
                  <a:srgbClr val="000000"/>
                </a:solidFill>
              </a:rPr>
              <a:t>Анализ активов</a:t>
            </a:r>
            <a:endParaRPr lang="en-US" sz="1600" dirty="0">
              <a:solidFill>
                <a:srgbClr val="000000"/>
              </a:solidFill>
            </a:endParaRPr>
          </a:p>
        </p:txBody>
      </p:sp>
      <p:sp>
        <p:nvSpPr>
          <p:cNvPr id="169" name="Rectangle 168"/>
          <p:cNvSpPr/>
          <p:nvPr/>
        </p:nvSpPr>
        <p:spPr>
          <a:xfrm>
            <a:off x="1330784" y="4610227"/>
            <a:ext cx="1357957" cy="615531"/>
          </a:xfrm>
          <a:prstGeom prst="rect">
            <a:avLst/>
          </a:prstGeom>
        </p:spPr>
        <p:txBody>
          <a:bodyPr wrap="none" lIns="121899" tIns="60949" rIns="121899" bIns="60949">
            <a:spAutoFit/>
          </a:bodyPr>
          <a:lstStyle/>
          <a:p>
            <a:pPr algn="ctr"/>
            <a:r>
              <a:rPr lang="ru-RU" sz="1600" dirty="0" smtClean="0">
                <a:solidFill>
                  <a:srgbClr val="000000"/>
                </a:solidFill>
              </a:rPr>
              <a:t>Анализ </a:t>
            </a:r>
          </a:p>
          <a:p>
            <a:pPr algn="ctr"/>
            <a:r>
              <a:rPr lang="ru-RU" sz="1600" dirty="0" smtClean="0">
                <a:solidFill>
                  <a:srgbClr val="000000"/>
                </a:solidFill>
              </a:rPr>
              <a:t>уязвимостей</a:t>
            </a:r>
          </a:p>
        </p:txBody>
      </p:sp>
      <p:sp>
        <p:nvSpPr>
          <p:cNvPr id="170" name="Rectangle 169"/>
          <p:cNvSpPr/>
          <p:nvPr/>
        </p:nvSpPr>
        <p:spPr>
          <a:xfrm>
            <a:off x="1090654" y="5162509"/>
            <a:ext cx="1838217" cy="615531"/>
          </a:xfrm>
          <a:prstGeom prst="rect">
            <a:avLst/>
          </a:prstGeom>
        </p:spPr>
        <p:txBody>
          <a:bodyPr wrap="none" lIns="121899" tIns="60949" rIns="121899" bIns="60949">
            <a:spAutoFit/>
          </a:bodyPr>
          <a:lstStyle/>
          <a:p>
            <a:pPr algn="ctr"/>
            <a:r>
              <a:rPr lang="ru-RU" sz="1600" dirty="0" smtClean="0">
                <a:solidFill>
                  <a:srgbClr val="000000"/>
                </a:solidFill>
              </a:rPr>
              <a:t>Оценка </a:t>
            </a:r>
          </a:p>
          <a:p>
            <a:pPr algn="ctr"/>
            <a:r>
              <a:rPr lang="ru-RU" sz="1600" dirty="0" smtClean="0">
                <a:solidFill>
                  <a:srgbClr val="000000"/>
                </a:solidFill>
              </a:rPr>
              <a:t>остаточного риска</a:t>
            </a:r>
            <a:endParaRPr lang="en-US" sz="1600" dirty="0">
              <a:solidFill>
                <a:srgbClr val="000000"/>
              </a:solidFill>
            </a:endParaRPr>
          </a:p>
        </p:txBody>
      </p:sp>
      <p:sp>
        <p:nvSpPr>
          <p:cNvPr id="172" name="Rectangle 171"/>
          <p:cNvSpPr/>
          <p:nvPr/>
        </p:nvSpPr>
        <p:spPr>
          <a:xfrm>
            <a:off x="2732254" y="4610227"/>
            <a:ext cx="1628224" cy="615531"/>
          </a:xfrm>
          <a:prstGeom prst="rect">
            <a:avLst/>
          </a:prstGeom>
        </p:spPr>
        <p:txBody>
          <a:bodyPr wrap="none" lIns="121899" tIns="60949" rIns="121899" bIns="60949">
            <a:spAutoFit/>
          </a:bodyPr>
          <a:lstStyle/>
          <a:p>
            <a:pPr algn="ctr"/>
            <a:r>
              <a:rPr lang="ru-RU" sz="1600" dirty="0" smtClean="0">
                <a:solidFill>
                  <a:srgbClr val="000000"/>
                </a:solidFill>
              </a:rPr>
              <a:t>Внедрение </a:t>
            </a:r>
          </a:p>
          <a:p>
            <a:pPr algn="ctr"/>
            <a:r>
              <a:rPr lang="ru-RU" sz="1600" dirty="0">
                <a:solidFill>
                  <a:srgbClr val="000000"/>
                </a:solidFill>
              </a:rPr>
              <a:t>с</a:t>
            </a:r>
            <a:r>
              <a:rPr lang="ru-RU" sz="1600" dirty="0" smtClean="0">
                <a:solidFill>
                  <a:srgbClr val="000000"/>
                </a:solidFill>
              </a:rPr>
              <a:t>редств защиты</a:t>
            </a:r>
          </a:p>
        </p:txBody>
      </p:sp>
      <p:sp>
        <p:nvSpPr>
          <p:cNvPr id="173" name="Rectangle 172"/>
          <p:cNvSpPr/>
          <p:nvPr/>
        </p:nvSpPr>
        <p:spPr>
          <a:xfrm>
            <a:off x="2847251" y="5124931"/>
            <a:ext cx="1398225" cy="615531"/>
          </a:xfrm>
          <a:prstGeom prst="rect">
            <a:avLst/>
          </a:prstGeom>
        </p:spPr>
        <p:txBody>
          <a:bodyPr wrap="none" lIns="121899" tIns="60949" rIns="121899" bIns="60949">
            <a:spAutoFit/>
          </a:bodyPr>
          <a:lstStyle/>
          <a:p>
            <a:pPr algn="ctr"/>
            <a:r>
              <a:rPr lang="ru-RU" sz="1600" smtClean="0">
                <a:solidFill>
                  <a:srgbClr val="000000"/>
                </a:solidFill>
              </a:rPr>
              <a:t>Страхование </a:t>
            </a:r>
          </a:p>
          <a:p>
            <a:pPr algn="ctr"/>
            <a:r>
              <a:rPr lang="ru-RU" sz="1600" dirty="0" smtClean="0">
                <a:solidFill>
                  <a:srgbClr val="000000"/>
                </a:solidFill>
              </a:rPr>
              <a:t>рисков</a:t>
            </a:r>
            <a:endParaRPr lang="en-US" sz="1600" dirty="0">
              <a:solidFill>
                <a:srgbClr val="000000"/>
              </a:solidFill>
            </a:endParaRPr>
          </a:p>
        </p:txBody>
      </p:sp>
      <p:sp>
        <p:nvSpPr>
          <p:cNvPr id="177" name="Rectangle 176"/>
          <p:cNvSpPr/>
          <p:nvPr/>
        </p:nvSpPr>
        <p:spPr>
          <a:xfrm>
            <a:off x="4524838" y="4131819"/>
            <a:ext cx="1633931" cy="615531"/>
          </a:xfrm>
          <a:prstGeom prst="rect">
            <a:avLst/>
          </a:prstGeom>
        </p:spPr>
        <p:txBody>
          <a:bodyPr wrap="none" lIns="121899" tIns="60949" rIns="121899" bIns="60949">
            <a:spAutoFit/>
          </a:bodyPr>
          <a:lstStyle/>
          <a:p>
            <a:pPr algn="ctr"/>
            <a:endParaRPr lang="ru-RU" sz="1600" dirty="0" smtClean="0">
              <a:solidFill>
                <a:srgbClr val="000000"/>
              </a:solidFill>
            </a:endParaRPr>
          </a:p>
          <a:p>
            <a:pPr algn="ctr"/>
            <a:r>
              <a:rPr lang="ru-RU" sz="1600" dirty="0" smtClean="0">
                <a:solidFill>
                  <a:srgbClr val="000000"/>
                </a:solidFill>
              </a:rPr>
              <a:t>Выявление атак</a:t>
            </a:r>
            <a:endParaRPr lang="en-US" sz="1600" dirty="0">
              <a:solidFill>
                <a:srgbClr val="000000"/>
              </a:solidFill>
            </a:endParaRPr>
          </a:p>
        </p:txBody>
      </p:sp>
      <p:sp>
        <p:nvSpPr>
          <p:cNvPr id="178" name="Rectangle 177"/>
          <p:cNvSpPr/>
          <p:nvPr/>
        </p:nvSpPr>
        <p:spPr>
          <a:xfrm>
            <a:off x="4494187" y="4762626"/>
            <a:ext cx="1695230" cy="369310"/>
          </a:xfrm>
          <a:prstGeom prst="rect">
            <a:avLst/>
          </a:prstGeom>
        </p:spPr>
        <p:txBody>
          <a:bodyPr wrap="none" lIns="121899" tIns="60949" rIns="121899" bIns="60949">
            <a:spAutoFit/>
          </a:bodyPr>
          <a:lstStyle/>
          <a:p>
            <a:pPr algn="ctr"/>
            <a:r>
              <a:rPr lang="ru-RU" sz="1600" dirty="0" smtClean="0">
                <a:solidFill>
                  <a:srgbClr val="000000"/>
                </a:solidFill>
              </a:rPr>
              <a:t>Блокировка атак</a:t>
            </a:r>
            <a:endParaRPr lang="en-US" sz="1600" dirty="0">
              <a:solidFill>
                <a:srgbClr val="000000"/>
              </a:solidFill>
            </a:endParaRPr>
          </a:p>
        </p:txBody>
      </p:sp>
      <p:sp>
        <p:nvSpPr>
          <p:cNvPr id="179" name="Rectangle 178"/>
          <p:cNvSpPr/>
          <p:nvPr/>
        </p:nvSpPr>
        <p:spPr>
          <a:xfrm>
            <a:off x="4469859" y="5099879"/>
            <a:ext cx="1743897" cy="615531"/>
          </a:xfrm>
          <a:prstGeom prst="rect">
            <a:avLst/>
          </a:prstGeom>
        </p:spPr>
        <p:txBody>
          <a:bodyPr wrap="none" lIns="121899" tIns="60949" rIns="121899" bIns="60949">
            <a:spAutoFit/>
          </a:bodyPr>
          <a:lstStyle/>
          <a:p>
            <a:pPr algn="ctr"/>
            <a:r>
              <a:rPr lang="ru-RU" sz="1600" dirty="0" err="1" smtClean="0">
                <a:solidFill>
                  <a:srgbClr val="000000"/>
                </a:solidFill>
              </a:rPr>
              <a:t>Донастройка</a:t>
            </a:r>
            <a:endParaRPr lang="ru-RU" sz="1600" dirty="0" smtClean="0">
              <a:solidFill>
                <a:srgbClr val="000000"/>
              </a:solidFill>
            </a:endParaRPr>
          </a:p>
          <a:p>
            <a:pPr algn="ctr"/>
            <a:r>
              <a:rPr lang="ru-RU" sz="1600" dirty="0" smtClean="0">
                <a:solidFill>
                  <a:srgbClr val="000000"/>
                </a:solidFill>
              </a:rPr>
              <a:t> системы защиты</a:t>
            </a:r>
            <a:endParaRPr lang="en-US" sz="1600" dirty="0">
              <a:solidFill>
                <a:srgbClr val="000000"/>
              </a:solidFill>
            </a:endParaRPr>
          </a:p>
        </p:txBody>
      </p:sp>
      <p:sp>
        <p:nvSpPr>
          <p:cNvPr id="72" name="Rectangle 71"/>
          <p:cNvSpPr/>
          <p:nvPr/>
        </p:nvSpPr>
        <p:spPr>
          <a:xfrm>
            <a:off x="2781803" y="4259789"/>
            <a:ext cx="1541791" cy="369310"/>
          </a:xfrm>
          <a:prstGeom prst="rect">
            <a:avLst/>
          </a:prstGeom>
        </p:spPr>
        <p:txBody>
          <a:bodyPr wrap="none" lIns="121899" tIns="60949" rIns="121899" bIns="60949">
            <a:spAutoFit/>
          </a:bodyPr>
          <a:lstStyle/>
          <a:p>
            <a:pPr algn="ctr"/>
            <a:r>
              <a:rPr lang="ru-RU" sz="1600" dirty="0" smtClean="0">
                <a:solidFill>
                  <a:srgbClr val="000000"/>
                </a:solidFill>
              </a:rPr>
              <a:t>Оценка рисков</a:t>
            </a:r>
            <a:endParaRPr lang="en-US" sz="1600" dirty="0">
              <a:solidFill>
                <a:srgbClr val="000000"/>
              </a:solidFill>
            </a:endParaRPr>
          </a:p>
        </p:txBody>
      </p:sp>
    </p:spTree>
    <p:extLst>
      <p:ext uri="{BB962C8B-B14F-4D97-AF65-F5344CB8AC3E}">
        <p14:creationId xmlns:p14="http://schemas.microsoft.com/office/powerpoint/2010/main" val="65344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4111"/>
            <a:ext cx="13203936" cy="1325563"/>
          </a:xfrm>
        </p:spPr>
        <p:txBody>
          <a:bodyPr/>
          <a:lstStyle/>
          <a:p>
            <a:r>
              <a:rPr lang="ru-RU" dirty="0" smtClean="0"/>
              <a:t>Коллективная система защиты </a:t>
            </a:r>
            <a:r>
              <a:rPr lang="en-US" dirty="0" smtClean="0"/>
              <a:t>Cisco </a:t>
            </a:r>
            <a:r>
              <a:rPr lang="en-US" dirty="0" err="1" smtClean="0"/>
              <a:t>Talos</a:t>
            </a:r>
            <a:r>
              <a:rPr lang="ru-RU" dirty="0" smtClean="0"/>
              <a:t/>
            </a:r>
            <a:br>
              <a:rPr lang="ru-RU" dirty="0" smtClean="0"/>
            </a:br>
            <a:r>
              <a:rPr lang="en-US" sz="3200" dirty="0" smtClean="0"/>
              <a:t>Big Data </a:t>
            </a:r>
            <a:r>
              <a:rPr lang="ru-RU" sz="3200" dirty="0" smtClean="0"/>
              <a:t>на службе</a:t>
            </a:r>
            <a:r>
              <a:rPr lang="en-US" sz="3200" dirty="0" smtClean="0"/>
              <a:t> </a:t>
            </a:r>
            <a:r>
              <a:rPr lang="ru-RU" sz="3200" dirty="0" smtClean="0"/>
              <a:t>информационной безопасности</a:t>
            </a:r>
            <a:endParaRPr lang="en-US" sz="3200" dirty="0"/>
          </a:p>
        </p:txBody>
      </p:sp>
      <p:sp>
        <p:nvSpPr>
          <p:cNvPr id="86" name="Content Placeholder 5"/>
          <p:cNvSpPr txBox="1">
            <a:spLocks/>
          </p:cNvSpPr>
          <p:nvPr/>
        </p:nvSpPr>
        <p:spPr>
          <a:xfrm>
            <a:off x="3388" y="1970456"/>
            <a:ext cx="11240709" cy="770507"/>
          </a:xfrm>
          <a:prstGeom prst="rect">
            <a:avLst/>
          </a:prstGeom>
          <a:solidFill>
            <a:schemeClr val="bg2">
              <a:lumMod val="90000"/>
              <a:alpha val="93000"/>
            </a:schemeClr>
          </a:solidFill>
        </p:spPr>
        <p:txBody>
          <a:bodyPr lIns="182827" tIns="1325502" rIns="182827" bIns="182827" numCol="2" spcCol="182875"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nSpc>
                <a:spcPct val="100000"/>
              </a:lnSpc>
              <a:spcBef>
                <a:spcPts val="0"/>
              </a:spcBef>
              <a:spcAft>
                <a:spcPts val="900"/>
              </a:spcAft>
              <a:buClr>
                <a:srgbClr val="FFFFFF"/>
              </a:buClr>
              <a:buSzPct val="80000"/>
              <a:buNone/>
            </a:pPr>
            <a:endParaRPr lang="en-US" sz="1100" dirty="0">
              <a:solidFill>
                <a:srgbClr val="FFFFFF"/>
              </a:solidFill>
            </a:endParaRPr>
          </a:p>
        </p:txBody>
      </p:sp>
      <p:sp>
        <p:nvSpPr>
          <p:cNvPr id="9" name="Rectangle 8"/>
          <p:cNvSpPr/>
          <p:nvPr/>
        </p:nvSpPr>
        <p:spPr>
          <a:xfrm>
            <a:off x="9403548" y="3124334"/>
            <a:ext cx="772563" cy="3179100"/>
          </a:xfrm>
          <a:prstGeom prst="rect">
            <a:avLst/>
          </a:prstGeom>
          <a:gradFill>
            <a:gsLst>
              <a:gs pos="6300">
                <a:srgbClr val="DADADA"/>
              </a:gs>
              <a:gs pos="0">
                <a:schemeClr val="bg1">
                  <a:lumMod val="85000"/>
                  <a:alpha val="0"/>
                </a:schemeClr>
              </a:gs>
              <a:gs pos="100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smtClean="0"/>
          </a:p>
        </p:txBody>
      </p:sp>
      <p:sp>
        <p:nvSpPr>
          <p:cNvPr id="3" name="Rectangle 2"/>
          <p:cNvSpPr/>
          <p:nvPr/>
        </p:nvSpPr>
        <p:spPr>
          <a:xfrm>
            <a:off x="730253" y="3063375"/>
            <a:ext cx="7118348" cy="60959"/>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smtClean="0"/>
          </a:p>
        </p:txBody>
      </p:sp>
      <p:sp>
        <p:nvSpPr>
          <p:cNvPr id="32" name="Rectangle 31"/>
          <p:cNvSpPr/>
          <p:nvPr/>
        </p:nvSpPr>
        <p:spPr>
          <a:xfrm>
            <a:off x="317524" y="3139575"/>
            <a:ext cx="7938108" cy="3098243"/>
          </a:xfrm>
          <a:prstGeom prst="rect">
            <a:avLst/>
          </a:prstGeom>
          <a:gradFill>
            <a:gsLst>
              <a:gs pos="6300">
                <a:schemeClr val="bg1">
                  <a:lumMod val="95000"/>
                </a:schemeClr>
              </a:gs>
              <a:gs pos="0">
                <a:schemeClr val="bg1">
                  <a:lumMod val="85000"/>
                  <a:alpha val="0"/>
                </a:schemeClr>
              </a:gs>
              <a:gs pos="100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smtClean="0"/>
          </a:p>
        </p:txBody>
      </p:sp>
      <p:sp>
        <p:nvSpPr>
          <p:cNvPr id="65" name="Content Placeholder 5"/>
          <p:cNvSpPr txBox="1">
            <a:spLocks/>
          </p:cNvSpPr>
          <p:nvPr/>
        </p:nvSpPr>
        <p:spPr>
          <a:xfrm>
            <a:off x="2100717" y="3190832"/>
            <a:ext cx="561483" cy="561483"/>
          </a:xfrm>
          <a:prstGeom prst="ellipse">
            <a:avLst/>
          </a:prstGeom>
          <a:solidFill>
            <a:schemeClr val="accent5">
              <a:alpha val="82000"/>
            </a:schemeClr>
          </a:solidFill>
        </p:spPr>
        <p:txBody>
          <a:bodyPr wrap="square" lIns="91438" tIns="91438" rIns="91438" bIns="91438"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defTabSz="914498">
              <a:lnSpc>
                <a:spcPct val="100000"/>
              </a:lnSpc>
              <a:spcBef>
                <a:spcPts val="0"/>
              </a:spcBef>
              <a:spcAft>
                <a:spcPts val="800"/>
              </a:spcAft>
              <a:buClr>
                <a:srgbClr val="FFFFFF"/>
              </a:buClr>
              <a:buSzPct val="80000"/>
              <a:buNone/>
              <a:defRPr/>
            </a:pPr>
            <a:endParaRPr lang="en-US" sz="1600" dirty="0">
              <a:solidFill>
                <a:srgbClr val="652D89">
                  <a:lumMod val="60000"/>
                  <a:lumOff val="40000"/>
                </a:srgbClr>
              </a:solidFill>
              <a:latin typeface="Arial"/>
            </a:endParaRPr>
          </a:p>
        </p:txBody>
      </p:sp>
      <p:sp>
        <p:nvSpPr>
          <p:cNvPr id="66" name="Content Placeholder 5"/>
          <p:cNvSpPr txBox="1">
            <a:spLocks/>
          </p:cNvSpPr>
          <p:nvPr/>
        </p:nvSpPr>
        <p:spPr>
          <a:xfrm>
            <a:off x="2834589" y="3190832"/>
            <a:ext cx="561483" cy="561483"/>
          </a:xfrm>
          <a:prstGeom prst="ellipse">
            <a:avLst/>
          </a:prstGeom>
          <a:solidFill>
            <a:schemeClr val="accent5">
              <a:alpha val="82000"/>
            </a:schemeClr>
          </a:solidFill>
        </p:spPr>
        <p:txBody>
          <a:bodyPr wrap="square" lIns="91438" tIns="91438" rIns="91438" bIns="91438"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defTabSz="914498">
              <a:lnSpc>
                <a:spcPct val="100000"/>
              </a:lnSpc>
              <a:spcBef>
                <a:spcPts val="0"/>
              </a:spcBef>
              <a:spcAft>
                <a:spcPts val="800"/>
              </a:spcAft>
              <a:buClr>
                <a:srgbClr val="FFFFFF"/>
              </a:buClr>
              <a:buSzPct val="80000"/>
              <a:buNone/>
              <a:defRPr/>
            </a:pPr>
            <a:endParaRPr lang="en-US" sz="1600" dirty="0">
              <a:solidFill>
                <a:srgbClr val="652D89">
                  <a:lumMod val="60000"/>
                  <a:lumOff val="40000"/>
                </a:srgbClr>
              </a:solidFill>
              <a:latin typeface="Arial"/>
            </a:endParaRPr>
          </a:p>
        </p:txBody>
      </p:sp>
      <p:sp>
        <p:nvSpPr>
          <p:cNvPr id="67" name="Content Placeholder 5"/>
          <p:cNvSpPr txBox="1">
            <a:spLocks/>
          </p:cNvSpPr>
          <p:nvPr/>
        </p:nvSpPr>
        <p:spPr>
          <a:xfrm>
            <a:off x="3568461" y="3190832"/>
            <a:ext cx="561483" cy="561483"/>
          </a:xfrm>
          <a:prstGeom prst="ellipse">
            <a:avLst/>
          </a:prstGeom>
          <a:solidFill>
            <a:schemeClr val="accent5">
              <a:alpha val="82000"/>
            </a:schemeClr>
          </a:solidFill>
        </p:spPr>
        <p:txBody>
          <a:bodyPr wrap="square" lIns="91438" tIns="91438" rIns="91438" bIns="91438"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defTabSz="914498">
              <a:lnSpc>
                <a:spcPct val="100000"/>
              </a:lnSpc>
              <a:spcBef>
                <a:spcPts val="0"/>
              </a:spcBef>
              <a:spcAft>
                <a:spcPts val="800"/>
              </a:spcAft>
              <a:buClr>
                <a:srgbClr val="FFFFFF"/>
              </a:buClr>
              <a:buSzPct val="80000"/>
              <a:buNone/>
              <a:defRPr/>
            </a:pPr>
            <a:endParaRPr lang="en-US" sz="1600" dirty="0">
              <a:solidFill>
                <a:srgbClr val="652D89">
                  <a:lumMod val="60000"/>
                  <a:lumOff val="40000"/>
                </a:srgbClr>
              </a:solidFill>
              <a:latin typeface="Arial"/>
            </a:endParaRPr>
          </a:p>
        </p:txBody>
      </p:sp>
      <p:sp>
        <p:nvSpPr>
          <p:cNvPr id="68" name="Content Placeholder 5"/>
          <p:cNvSpPr txBox="1">
            <a:spLocks/>
          </p:cNvSpPr>
          <p:nvPr/>
        </p:nvSpPr>
        <p:spPr>
          <a:xfrm>
            <a:off x="4302333" y="3190832"/>
            <a:ext cx="561483" cy="561483"/>
          </a:xfrm>
          <a:prstGeom prst="ellipse">
            <a:avLst/>
          </a:prstGeom>
          <a:solidFill>
            <a:schemeClr val="accent5">
              <a:alpha val="82000"/>
            </a:schemeClr>
          </a:solidFill>
        </p:spPr>
        <p:txBody>
          <a:bodyPr wrap="square" lIns="91438" tIns="91438" rIns="91438" bIns="91438"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defTabSz="914498">
              <a:lnSpc>
                <a:spcPct val="100000"/>
              </a:lnSpc>
              <a:spcBef>
                <a:spcPts val="0"/>
              </a:spcBef>
              <a:spcAft>
                <a:spcPts val="800"/>
              </a:spcAft>
              <a:buClr>
                <a:srgbClr val="FFFFFF"/>
              </a:buClr>
              <a:buSzPct val="80000"/>
              <a:buNone/>
              <a:defRPr/>
            </a:pPr>
            <a:endParaRPr lang="en-US" sz="1600" dirty="0">
              <a:solidFill>
                <a:srgbClr val="652D89">
                  <a:lumMod val="60000"/>
                  <a:lumOff val="40000"/>
                </a:srgbClr>
              </a:solidFill>
              <a:latin typeface="Arial"/>
            </a:endParaRPr>
          </a:p>
        </p:txBody>
      </p:sp>
      <p:sp>
        <p:nvSpPr>
          <p:cNvPr id="69" name="Content Placeholder 5"/>
          <p:cNvSpPr txBox="1">
            <a:spLocks/>
          </p:cNvSpPr>
          <p:nvPr/>
        </p:nvSpPr>
        <p:spPr>
          <a:xfrm>
            <a:off x="5036205" y="3190832"/>
            <a:ext cx="561483" cy="561483"/>
          </a:xfrm>
          <a:prstGeom prst="ellipse">
            <a:avLst/>
          </a:prstGeom>
          <a:solidFill>
            <a:schemeClr val="accent5">
              <a:alpha val="82000"/>
            </a:schemeClr>
          </a:solidFill>
        </p:spPr>
        <p:txBody>
          <a:bodyPr wrap="square" lIns="91438" tIns="91438" rIns="91438" bIns="91438"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defTabSz="914498">
              <a:lnSpc>
                <a:spcPct val="100000"/>
              </a:lnSpc>
              <a:spcBef>
                <a:spcPts val="0"/>
              </a:spcBef>
              <a:spcAft>
                <a:spcPts val="800"/>
              </a:spcAft>
              <a:buClr>
                <a:srgbClr val="FFFFFF"/>
              </a:buClr>
              <a:buSzPct val="80000"/>
              <a:buNone/>
              <a:defRPr/>
            </a:pPr>
            <a:endParaRPr lang="en-US" sz="1600" dirty="0">
              <a:solidFill>
                <a:srgbClr val="652D89">
                  <a:lumMod val="60000"/>
                  <a:lumOff val="40000"/>
                </a:srgbClr>
              </a:solidFill>
              <a:latin typeface="Arial"/>
            </a:endParaRPr>
          </a:p>
        </p:txBody>
      </p:sp>
      <p:sp>
        <p:nvSpPr>
          <p:cNvPr id="70" name="Content Placeholder 5"/>
          <p:cNvSpPr txBox="1">
            <a:spLocks/>
          </p:cNvSpPr>
          <p:nvPr/>
        </p:nvSpPr>
        <p:spPr>
          <a:xfrm>
            <a:off x="5770077" y="3190832"/>
            <a:ext cx="561483" cy="561483"/>
          </a:xfrm>
          <a:prstGeom prst="ellipse">
            <a:avLst/>
          </a:prstGeom>
          <a:solidFill>
            <a:schemeClr val="accent5">
              <a:alpha val="82000"/>
            </a:schemeClr>
          </a:solidFill>
        </p:spPr>
        <p:txBody>
          <a:bodyPr wrap="square" lIns="91438" tIns="91438" rIns="91438" bIns="91438"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defTabSz="914498">
              <a:lnSpc>
                <a:spcPct val="100000"/>
              </a:lnSpc>
              <a:spcBef>
                <a:spcPts val="0"/>
              </a:spcBef>
              <a:spcAft>
                <a:spcPts val="800"/>
              </a:spcAft>
              <a:buClr>
                <a:srgbClr val="FFFFFF"/>
              </a:buClr>
              <a:buSzPct val="80000"/>
              <a:buNone/>
              <a:defRPr/>
            </a:pPr>
            <a:endParaRPr lang="en-US" sz="1600" dirty="0">
              <a:solidFill>
                <a:srgbClr val="652D89">
                  <a:lumMod val="60000"/>
                  <a:lumOff val="40000"/>
                </a:srgbClr>
              </a:solidFill>
              <a:latin typeface="Arial"/>
            </a:endParaRPr>
          </a:p>
        </p:txBody>
      </p:sp>
      <p:sp>
        <p:nvSpPr>
          <p:cNvPr id="71" name="Rectangle 70"/>
          <p:cNvSpPr/>
          <p:nvPr/>
        </p:nvSpPr>
        <p:spPr>
          <a:xfrm>
            <a:off x="2214236" y="3810371"/>
            <a:ext cx="313882" cy="169277"/>
          </a:xfrm>
          <a:prstGeom prst="rect">
            <a:avLst/>
          </a:prstGeom>
        </p:spPr>
        <p:txBody>
          <a:bodyPr wrap="none" lIns="0" tIns="0" rIns="0" bIns="0">
            <a:spAutoFit/>
          </a:bodyPr>
          <a:lstStyle/>
          <a:p>
            <a:pPr algn="ctr" defTabSz="1219170">
              <a:defRPr/>
            </a:pPr>
            <a:r>
              <a:rPr lang="en-US" sz="1100" kern="0" dirty="0"/>
              <a:t>Email</a:t>
            </a:r>
          </a:p>
        </p:txBody>
      </p:sp>
      <p:sp>
        <p:nvSpPr>
          <p:cNvPr id="72" name="Rectangle 71"/>
          <p:cNvSpPr/>
          <p:nvPr/>
        </p:nvSpPr>
        <p:spPr>
          <a:xfrm>
            <a:off x="2828070" y="3810371"/>
            <a:ext cx="574520" cy="169277"/>
          </a:xfrm>
          <a:prstGeom prst="rect">
            <a:avLst/>
          </a:prstGeom>
        </p:spPr>
        <p:txBody>
          <a:bodyPr wrap="none" lIns="0" tIns="0" rIns="0" bIns="0">
            <a:spAutoFit/>
          </a:bodyPr>
          <a:lstStyle/>
          <a:p>
            <a:pPr algn="ctr" defTabSz="1219170">
              <a:defRPr/>
            </a:pPr>
            <a:r>
              <a:rPr lang="en-US" sz="1100" kern="0" dirty="0"/>
              <a:t>Endpoints</a:t>
            </a:r>
          </a:p>
        </p:txBody>
      </p:sp>
      <p:sp>
        <p:nvSpPr>
          <p:cNvPr id="73" name="Rectangle 72"/>
          <p:cNvSpPr/>
          <p:nvPr/>
        </p:nvSpPr>
        <p:spPr>
          <a:xfrm>
            <a:off x="3740455" y="3810371"/>
            <a:ext cx="269799" cy="169277"/>
          </a:xfrm>
          <a:prstGeom prst="rect">
            <a:avLst/>
          </a:prstGeom>
        </p:spPr>
        <p:txBody>
          <a:bodyPr wrap="none" lIns="0" tIns="0" rIns="0" bIns="0">
            <a:spAutoFit/>
          </a:bodyPr>
          <a:lstStyle/>
          <a:p>
            <a:pPr algn="ctr" defTabSz="1219170">
              <a:defRPr/>
            </a:pPr>
            <a:r>
              <a:rPr lang="en-US" sz="1100" kern="0" dirty="0"/>
              <a:t>Web</a:t>
            </a:r>
          </a:p>
        </p:txBody>
      </p:sp>
      <p:sp>
        <p:nvSpPr>
          <p:cNvPr id="74" name="Rectangle 73"/>
          <p:cNvSpPr/>
          <p:nvPr/>
        </p:nvSpPr>
        <p:spPr>
          <a:xfrm>
            <a:off x="4343407" y="3810371"/>
            <a:ext cx="552203" cy="169277"/>
          </a:xfrm>
          <a:prstGeom prst="rect">
            <a:avLst/>
          </a:prstGeom>
        </p:spPr>
        <p:txBody>
          <a:bodyPr wrap="none" lIns="0" tIns="0" rIns="0" bIns="0">
            <a:spAutoFit/>
          </a:bodyPr>
          <a:lstStyle/>
          <a:p>
            <a:pPr algn="ctr" defTabSz="1219170">
              <a:defRPr/>
            </a:pPr>
            <a:r>
              <a:rPr lang="en-US" sz="1100" kern="0" dirty="0"/>
              <a:t>Networks</a:t>
            </a:r>
          </a:p>
        </p:txBody>
      </p:sp>
      <p:sp>
        <p:nvSpPr>
          <p:cNvPr id="75" name="Rectangle 74"/>
          <p:cNvSpPr/>
          <p:nvPr/>
        </p:nvSpPr>
        <p:spPr>
          <a:xfrm>
            <a:off x="5253498" y="3810371"/>
            <a:ext cx="173231" cy="169277"/>
          </a:xfrm>
          <a:prstGeom prst="rect">
            <a:avLst/>
          </a:prstGeom>
        </p:spPr>
        <p:txBody>
          <a:bodyPr wrap="none" lIns="0" tIns="0" rIns="0" bIns="0">
            <a:spAutoFit/>
          </a:bodyPr>
          <a:lstStyle/>
          <a:p>
            <a:pPr algn="ctr" defTabSz="1219170">
              <a:defRPr/>
            </a:pPr>
            <a:r>
              <a:rPr lang="en-US" sz="1100" kern="0" dirty="0"/>
              <a:t>IPS</a:t>
            </a:r>
          </a:p>
        </p:txBody>
      </p:sp>
      <p:sp>
        <p:nvSpPr>
          <p:cNvPr id="76" name="Rectangle 75"/>
          <p:cNvSpPr/>
          <p:nvPr/>
        </p:nvSpPr>
        <p:spPr>
          <a:xfrm>
            <a:off x="5865233" y="3810371"/>
            <a:ext cx="438071" cy="169277"/>
          </a:xfrm>
          <a:prstGeom prst="rect">
            <a:avLst/>
          </a:prstGeom>
        </p:spPr>
        <p:txBody>
          <a:bodyPr wrap="none" lIns="0" tIns="0" rIns="0" bIns="0">
            <a:spAutoFit/>
          </a:bodyPr>
          <a:lstStyle/>
          <a:p>
            <a:pPr algn="ctr" defTabSz="1219170">
              <a:defRPr/>
            </a:pPr>
            <a:r>
              <a:rPr lang="en-US" sz="1100" kern="0" dirty="0"/>
              <a:t>Devices</a:t>
            </a:r>
          </a:p>
        </p:txBody>
      </p:sp>
      <p:sp>
        <p:nvSpPr>
          <p:cNvPr id="77" name="TextBox 76"/>
          <p:cNvSpPr txBox="1"/>
          <p:nvPr/>
        </p:nvSpPr>
        <p:spPr>
          <a:xfrm>
            <a:off x="3612600" y="3363853"/>
            <a:ext cx="473207" cy="215444"/>
          </a:xfrm>
          <a:prstGeom prst="rect">
            <a:avLst/>
          </a:prstGeom>
          <a:noFill/>
        </p:spPr>
        <p:txBody>
          <a:bodyPr wrap="none" lIns="91438" tIns="45719" rIns="91438" bIns="45719" rtlCol="0">
            <a:spAutoFit/>
          </a:bodyPr>
          <a:lstStyle/>
          <a:p>
            <a:pPr algn="ctr" defTabSz="914273">
              <a:defRPr/>
            </a:pPr>
            <a:r>
              <a:rPr lang="en-US" sz="800" kern="0" dirty="0">
                <a:solidFill>
                  <a:srgbClr val="FFFFFF"/>
                </a:solidFill>
              </a:rPr>
              <a:t>WWW</a:t>
            </a:r>
          </a:p>
        </p:txBody>
      </p:sp>
      <p:grpSp>
        <p:nvGrpSpPr>
          <p:cNvPr id="78" name="Group 77"/>
          <p:cNvGrpSpPr/>
          <p:nvPr/>
        </p:nvGrpSpPr>
        <p:grpSpPr>
          <a:xfrm>
            <a:off x="2966532" y="3375149"/>
            <a:ext cx="297597" cy="192848"/>
            <a:chOff x="3804124" y="4017753"/>
            <a:chExt cx="297597" cy="192848"/>
          </a:xfrm>
        </p:grpSpPr>
        <p:sp>
          <p:nvSpPr>
            <p:cNvPr id="79" name="AutoShape 88"/>
            <p:cNvSpPr>
              <a:spLocks/>
            </p:cNvSpPr>
            <p:nvPr/>
          </p:nvSpPr>
          <p:spPr bwMode="auto">
            <a:xfrm rot="10800000" flipH="1">
              <a:off x="3804124" y="4157420"/>
              <a:ext cx="297597" cy="53181"/>
            </a:xfrm>
            <a:custGeom>
              <a:avLst/>
              <a:gdLst>
                <a:gd name="T0" fmla="*/ 10800 w 21600"/>
                <a:gd name="T1" fmla="*/ 10800 h 21600"/>
              </a:gdLst>
              <a:ahLst/>
              <a:cxnLst>
                <a:cxn ang="0">
                  <a:pos x="T0" y="T1"/>
                </a:cxn>
              </a:cxnLst>
              <a:rect l="0" t="0" r="r" b="b"/>
              <a:pathLst>
                <a:path w="21600" h="21600">
                  <a:moveTo>
                    <a:pt x="0" y="0"/>
                  </a:moveTo>
                  <a:lnTo>
                    <a:pt x="2491" y="21600"/>
                  </a:lnTo>
                  <a:lnTo>
                    <a:pt x="19109" y="21600"/>
                  </a:lnTo>
                  <a:lnTo>
                    <a:pt x="21600" y="0"/>
                  </a:lnTo>
                  <a:close/>
                  <a:moveTo>
                    <a:pt x="0" y="0"/>
                  </a:moveTo>
                </a:path>
              </a:pathLst>
            </a:custGeom>
            <a:solidFill>
              <a:srgbClr val="FFFFFF"/>
            </a:solidFill>
            <a:ln w="9525" cap="flat">
              <a:noFill/>
              <a:miter lim="800000"/>
              <a:headEnd type="none" w="med" len="med"/>
              <a:tailEnd type="none" w="med" len="med"/>
            </a:ln>
          </p:spPr>
          <p:txBody>
            <a:bodyPr lIns="0" tIns="0" rIns="0" bIns="0"/>
            <a:lstStyle/>
            <a:p>
              <a:pPr defTabSz="914273">
                <a:defRPr/>
              </a:pPr>
              <a:endParaRPr lang="en-US" sz="2400" kern="0" dirty="0">
                <a:solidFill>
                  <a:srgbClr val="FFFFFF"/>
                </a:solidFill>
              </a:endParaRPr>
            </a:p>
          </p:txBody>
        </p:sp>
        <p:sp>
          <p:nvSpPr>
            <p:cNvPr id="80" name="Freeform 89"/>
            <p:cNvSpPr>
              <a:spLocks/>
            </p:cNvSpPr>
            <p:nvPr/>
          </p:nvSpPr>
          <p:spPr bwMode="auto">
            <a:xfrm>
              <a:off x="3838772" y="4017753"/>
              <a:ext cx="228301" cy="130535"/>
            </a:xfrm>
            <a:custGeom>
              <a:avLst/>
              <a:gdLst/>
              <a:ahLst/>
              <a:cxnLst/>
              <a:rect l="l" t="t" r="r" b="b"/>
              <a:pathLst>
                <a:path w="228301" h="130535">
                  <a:moveTo>
                    <a:pt x="24330" y="12892"/>
                  </a:moveTo>
                  <a:cubicBezTo>
                    <a:pt x="18310" y="12892"/>
                    <a:pt x="13429" y="17773"/>
                    <a:pt x="13429" y="23793"/>
                  </a:cubicBezTo>
                  <a:lnTo>
                    <a:pt x="13429" y="107816"/>
                  </a:lnTo>
                  <a:cubicBezTo>
                    <a:pt x="13429" y="113836"/>
                    <a:pt x="18310" y="118717"/>
                    <a:pt x="24330" y="118717"/>
                  </a:cubicBezTo>
                  <a:lnTo>
                    <a:pt x="203970" y="118717"/>
                  </a:lnTo>
                  <a:cubicBezTo>
                    <a:pt x="209990" y="118717"/>
                    <a:pt x="214871" y="113836"/>
                    <a:pt x="214871" y="107816"/>
                  </a:cubicBezTo>
                  <a:lnTo>
                    <a:pt x="214871" y="23793"/>
                  </a:lnTo>
                  <a:cubicBezTo>
                    <a:pt x="214871" y="17773"/>
                    <a:pt x="209990" y="12892"/>
                    <a:pt x="203970" y="12892"/>
                  </a:cubicBezTo>
                  <a:close/>
                  <a:moveTo>
                    <a:pt x="14702" y="0"/>
                  </a:moveTo>
                  <a:cubicBezTo>
                    <a:pt x="14702" y="0"/>
                    <a:pt x="14702" y="0"/>
                    <a:pt x="213599" y="0"/>
                  </a:cubicBezTo>
                  <a:cubicBezTo>
                    <a:pt x="221685" y="0"/>
                    <a:pt x="228301" y="6599"/>
                    <a:pt x="228301" y="14667"/>
                  </a:cubicBezTo>
                  <a:cubicBezTo>
                    <a:pt x="228301" y="14667"/>
                    <a:pt x="228301" y="14667"/>
                    <a:pt x="228301" y="130535"/>
                  </a:cubicBezTo>
                  <a:lnTo>
                    <a:pt x="0" y="130535"/>
                  </a:lnTo>
                  <a:cubicBezTo>
                    <a:pt x="0" y="130535"/>
                    <a:pt x="0" y="130535"/>
                    <a:pt x="0" y="14667"/>
                  </a:cubicBezTo>
                  <a:cubicBezTo>
                    <a:pt x="0" y="6599"/>
                    <a:pt x="6617" y="0"/>
                    <a:pt x="14702" y="0"/>
                  </a:cubicBezTo>
                  <a:close/>
                </a:path>
              </a:pathLst>
            </a:custGeom>
            <a:solidFill>
              <a:srgbClr val="FFFFFF"/>
            </a:solidFill>
            <a:ln w="15875" cap="flat">
              <a:noFill/>
              <a:miter lim="800000"/>
              <a:headEnd type="none" w="med" len="med"/>
              <a:tailEnd type="none" w="med" len="med"/>
            </a:ln>
          </p:spPr>
          <p:txBody>
            <a:bodyPr lIns="0" tIns="0" rIns="0" bIns="0"/>
            <a:lstStyle/>
            <a:p>
              <a:pPr defTabSz="914273">
                <a:defRPr/>
              </a:pPr>
              <a:endParaRPr lang="en-US" sz="2400" kern="0" dirty="0">
                <a:solidFill>
                  <a:srgbClr val="FFFFFF"/>
                </a:solidFill>
              </a:endParaRPr>
            </a:p>
          </p:txBody>
        </p:sp>
      </p:grpSp>
      <p:grpSp>
        <p:nvGrpSpPr>
          <p:cNvPr id="81" name="Group 80"/>
          <p:cNvGrpSpPr/>
          <p:nvPr/>
        </p:nvGrpSpPr>
        <p:grpSpPr>
          <a:xfrm>
            <a:off x="5903681" y="3350277"/>
            <a:ext cx="294279" cy="242596"/>
            <a:chOff x="3213160" y="3222230"/>
            <a:chExt cx="294278" cy="242596"/>
          </a:xfrm>
        </p:grpSpPr>
        <p:sp>
          <p:nvSpPr>
            <p:cNvPr id="82" name="Freeform 7"/>
            <p:cNvSpPr>
              <a:spLocks noEditPoints="1"/>
            </p:cNvSpPr>
            <p:nvPr/>
          </p:nvSpPr>
          <p:spPr bwMode="auto">
            <a:xfrm>
              <a:off x="3311910" y="3243661"/>
              <a:ext cx="96777" cy="221165"/>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914273">
                <a:defRPr/>
              </a:pPr>
              <a:r>
                <a:rPr lang="en-US" sz="2400" kern="0" dirty="0">
                  <a:solidFill>
                    <a:srgbClr val="FFFFFF"/>
                  </a:solidFill>
                </a:rPr>
                <a:t> </a:t>
              </a:r>
            </a:p>
          </p:txBody>
        </p:sp>
        <p:sp>
          <p:nvSpPr>
            <p:cNvPr id="83" name="Freeform 7"/>
            <p:cNvSpPr>
              <a:spLocks noEditPoints="1"/>
            </p:cNvSpPr>
            <p:nvPr/>
          </p:nvSpPr>
          <p:spPr bwMode="auto">
            <a:xfrm>
              <a:off x="3213160" y="3222230"/>
              <a:ext cx="70519" cy="161157"/>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914273">
                <a:defRPr/>
              </a:pPr>
              <a:r>
                <a:rPr lang="en-US" sz="2400" kern="0" dirty="0">
                  <a:solidFill>
                    <a:srgbClr val="FFFFFF"/>
                  </a:solidFill>
                </a:rPr>
                <a:t> </a:t>
              </a:r>
            </a:p>
          </p:txBody>
        </p:sp>
        <p:sp>
          <p:nvSpPr>
            <p:cNvPr id="84" name="Freeform 7"/>
            <p:cNvSpPr>
              <a:spLocks noEditPoints="1"/>
            </p:cNvSpPr>
            <p:nvPr/>
          </p:nvSpPr>
          <p:spPr bwMode="auto">
            <a:xfrm>
              <a:off x="3436919" y="3222230"/>
              <a:ext cx="70519" cy="161157"/>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w="25400" cap="flat" cmpd="sng" algn="ctr">
              <a:noFill/>
              <a:prstDash val="solid"/>
            </a:ln>
            <a:effectLst/>
          </p:spPr>
          <p:txBody>
            <a:bodyPr anchor="ctr"/>
            <a:lstStyle/>
            <a:p>
              <a:pPr algn="ctr" defTabSz="914273">
                <a:defRPr/>
              </a:pPr>
              <a:r>
                <a:rPr lang="en-US" sz="2400" kern="0" dirty="0">
                  <a:solidFill>
                    <a:srgbClr val="FFFFFF"/>
                  </a:solidFill>
                </a:rPr>
                <a:t> </a:t>
              </a:r>
            </a:p>
          </p:txBody>
        </p:sp>
      </p:grpSp>
      <p:sp>
        <p:nvSpPr>
          <p:cNvPr id="85" name="Freeform 11"/>
          <p:cNvSpPr>
            <a:spLocks noChangeAspect="1" noEditPoints="1"/>
          </p:cNvSpPr>
          <p:nvPr/>
        </p:nvSpPr>
        <p:spPr bwMode="auto">
          <a:xfrm>
            <a:off x="4450016" y="3339135"/>
            <a:ext cx="266117" cy="264879"/>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rgbClr val="FFFFFF"/>
          </a:solidFill>
          <a:ln w="25400" cap="flat" cmpd="sng" algn="ctr">
            <a:noFill/>
            <a:prstDash val="solid"/>
          </a:ln>
          <a:effectLst/>
        </p:spPr>
        <p:txBody>
          <a:bodyPr lIns="91438" tIns="45719" rIns="91438" bIns="45719" anchor="ctr"/>
          <a:lstStyle/>
          <a:p>
            <a:pPr algn="ctr" defTabSz="914273">
              <a:defRPr/>
            </a:pPr>
            <a:endParaRPr lang="en-US" sz="2400" kern="0" dirty="0">
              <a:solidFill>
                <a:srgbClr val="FFFFFF"/>
              </a:solidFill>
            </a:endParaRPr>
          </a:p>
        </p:txBody>
      </p:sp>
      <p:grpSp>
        <p:nvGrpSpPr>
          <p:cNvPr id="87" name="Group 151"/>
          <p:cNvGrpSpPr/>
          <p:nvPr/>
        </p:nvGrpSpPr>
        <p:grpSpPr>
          <a:xfrm>
            <a:off x="2248725" y="3379297"/>
            <a:ext cx="265468" cy="184556"/>
            <a:chOff x="11117263" y="5981265"/>
            <a:chExt cx="463550" cy="322264"/>
          </a:xfrm>
          <a:effectLst/>
        </p:grpSpPr>
        <p:sp>
          <p:nvSpPr>
            <p:cNvPr id="88" name="Freeform 31"/>
            <p:cNvSpPr>
              <a:spLocks/>
            </p:cNvSpPr>
            <p:nvPr/>
          </p:nvSpPr>
          <p:spPr bwMode="auto">
            <a:xfrm>
              <a:off x="11117263" y="6009839"/>
              <a:ext cx="149225" cy="277814"/>
            </a:xfrm>
            <a:custGeom>
              <a:avLst/>
              <a:gdLst/>
              <a:ahLst/>
              <a:cxnLst>
                <a:cxn ang="0">
                  <a:pos x="1" y="0"/>
                </a:cxn>
                <a:cxn ang="0">
                  <a:pos x="0" y="1"/>
                </a:cxn>
                <a:cxn ang="0">
                  <a:pos x="0" y="71"/>
                </a:cxn>
                <a:cxn ang="0">
                  <a:pos x="1" y="74"/>
                </a:cxn>
                <a:cxn ang="0">
                  <a:pos x="40" y="32"/>
                </a:cxn>
                <a:cxn ang="0">
                  <a:pos x="1" y="0"/>
                </a:cxn>
              </a:cxnLst>
              <a:rect l="0" t="0" r="r" b="b"/>
              <a:pathLst>
                <a:path w="40" h="74">
                  <a:moveTo>
                    <a:pt x="1" y="0"/>
                  </a:moveTo>
                  <a:cubicBezTo>
                    <a:pt x="1" y="0"/>
                    <a:pt x="0" y="1"/>
                    <a:pt x="0" y="1"/>
                  </a:cubicBezTo>
                  <a:cubicBezTo>
                    <a:pt x="0" y="71"/>
                    <a:pt x="0" y="71"/>
                    <a:pt x="0" y="71"/>
                  </a:cubicBezTo>
                  <a:cubicBezTo>
                    <a:pt x="0" y="72"/>
                    <a:pt x="1" y="73"/>
                    <a:pt x="1" y="74"/>
                  </a:cubicBezTo>
                  <a:cubicBezTo>
                    <a:pt x="40" y="32"/>
                    <a:pt x="40" y="32"/>
                    <a:pt x="40" y="32"/>
                  </a:cubicBezTo>
                  <a:lnTo>
                    <a:pt x="1"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4273">
                <a:defRPr/>
              </a:pPr>
              <a:endParaRPr lang="en-US" sz="2400" kern="0" dirty="0">
                <a:solidFill>
                  <a:srgbClr val="FFFFFF"/>
                </a:solidFill>
              </a:endParaRPr>
            </a:p>
          </p:txBody>
        </p:sp>
        <p:sp>
          <p:nvSpPr>
            <p:cNvPr id="90" name="Freeform 32"/>
            <p:cNvSpPr>
              <a:spLocks/>
            </p:cNvSpPr>
            <p:nvPr/>
          </p:nvSpPr>
          <p:spPr bwMode="auto">
            <a:xfrm>
              <a:off x="11431588" y="6009839"/>
              <a:ext cx="149225" cy="277814"/>
            </a:xfrm>
            <a:custGeom>
              <a:avLst/>
              <a:gdLst/>
              <a:ahLst/>
              <a:cxnLst>
                <a:cxn ang="0">
                  <a:pos x="40" y="0"/>
                </a:cxn>
                <a:cxn ang="0">
                  <a:pos x="40" y="1"/>
                </a:cxn>
                <a:cxn ang="0">
                  <a:pos x="40" y="71"/>
                </a:cxn>
                <a:cxn ang="0">
                  <a:pos x="39" y="74"/>
                </a:cxn>
                <a:cxn ang="0">
                  <a:pos x="0" y="32"/>
                </a:cxn>
                <a:cxn ang="0">
                  <a:pos x="40" y="0"/>
                </a:cxn>
              </a:cxnLst>
              <a:rect l="0" t="0" r="r" b="b"/>
              <a:pathLst>
                <a:path w="40" h="74">
                  <a:moveTo>
                    <a:pt x="40" y="0"/>
                  </a:moveTo>
                  <a:cubicBezTo>
                    <a:pt x="40" y="0"/>
                    <a:pt x="40" y="1"/>
                    <a:pt x="40" y="1"/>
                  </a:cubicBezTo>
                  <a:cubicBezTo>
                    <a:pt x="40" y="71"/>
                    <a:pt x="40" y="71"/>
                    <a:pt x="40" y="71"/>
                  </a:cubicBezTo>
                  <a:cubicBezTo>
                    <a:pt x="40" y="72"/>
                    <a:pt x="40" y="73"/>
                    <a:pt x="39" y="74"/>
                  </a:cubicBezTo>
                  <a:cubicBezTo>
                    <a:pt x="0" y="32"/>
                    <a:pt x="0" y="32"/>
                    <a:pt x="0" y="32"/>
                  </a:cubicBezTo>
                  <a:lnTo>
                    <a:pt x="4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4273">
                <a:defRPr/>
              </a:pPr>
              <a:endParaRPr lang="en-US" sz="2400" kern="0" dirty="0">
                <a:solidFill>
                  <a:srgbClr val="FFFFFF"/>
                </a:solidFill>
              </a:endParaRPr>
            </a:p>
          </p:txBody>
        </p:sp>
        <p:sp>
          <p:nvSpPr>
            <p:cNvPr id="92" name="Freeform 33"/>
            <p:cNvSpPr>
              <a:spLocks/>
            </p:cNvSpPr>
            <p:nvPr/>
          </p:nvSpPr>
          <p:spPr bwMode="auto">
            <a:xfrm>
              <a:off x="11153775" y="6152717"/>
              <a:ext cx="390526" cy="150812"/>
            </a:xfrm>
            <a:custGeom>
              <a:avLst/>
              <a:gdLst/>
              <a:ahLst/>
              <a:cxnLst>
                <a:cxn ang="0">
                  <a:pos x="52" y="40"/>
                </a:cxn>
                <a:cxn ang="0">
                  <a:pos x="104" y="40"/>
                </a:cxn>
                <a:cxn ang="0">
                  <a:pos x="104" y="40"/>
                </a:cxn>
                <a:cxn ang="0">
                  <a:pos x="67" y="0"/>
                </a:cxn>
                <a:cxn ang="0">
                  <a:pos x="55" y="10"/>
                </a:cxn>
                <a:cxn ang="0">
                  <a:pos x="52" y="11"/>
                </a:cxn>
                <a:cxn ang="0">
                  <a:pos x="50" y="10"/>
                </a:cxn>
                <a:cxn ang="0">
                  <a:pos x="38" y="0"/>
                </a:cxn>
                <a:cxn ang="0">
                  <a:pos x="0" y="40"/>
                </a:cxn>
                <a:cxn ang="0">
                  <a:pos x="1" y="40"/>
                </a:cxn>
                <a:cxn ang="0">
                  <a:pos x="52" y="40"/>
                </a:cxn>
              </a:cxnLst>
              <a:rect l="0" t="0" r="r" b="b"/>
              <a:pathLst>
                <a:path w="104" h="40">
                  <a:moveTo>
                    <a:pt x="52" y="40"/>
                  </a:moveTo>
                  <a:cubicBezTo>
                    <a:pt x="104" y="40"/>
                    <a:pt x="104" y="40"/>
                    <a:pt x="104" y="40"/>
                  </a:cubicBezTo>
                  <a:cubicBezTo>
                    <a:pt x="104" y="40"/>
                    <a:pt x="104" y="40"/>
                    <a:pt x="104" y="40"/>
                  </a:cubicBezTo>
                  <a:cubicBezTo>
                    <a:pt x="67" y="0"/>
                    <a:pt x="67" y="0"/>
                    <a:pt x="67" y="0"/>
                  </a:cubicBezTo>
                  <a:cubicBezTo>
                    <a:pt x="55" y="10"/>
                    <a:pt x="55" y="10"/>
                    <a:pt x="55" y="10"/>
                  </a:cubicBezTo>
                  <a:cubicBezTo>
                    <a:pt x="54" y="11"/>
                    <a:pt x="53" y="11"/>
                    <a:pt x="52" y="11"/>
                  </a:cubicBezTo>
                  <a:cubicBezTo>
                    <a:pt x="51" y="11"/>
                    <a:pt x="50" y="11"/>
                    <a:pt x="50" y="10"/>
                  </a:cubicBezTo>
                  <a:cubicBezTo>
                    <a:pt x="38" y="0"/>
                    <a:pt x="38" y="0"/>
                    <a:pt x="38" y="0"/>
                  </a:cubicBezTo>
                  <a:cubicBezTo>
                    <a:pt x="0" y="40"/>
                    <a:pt x="0" y="40"/>
                    <a:pt x="0" y="40"/>
                  </a:cubicBezTo>
                  <a:cubicBezTo>
                    <a:pt x="0" y="40"/>
                    <a:pt x="0" y="40"/>
                    <a:pt x="1" y="40"/>
                  </a:cubicBezTo>
                  <a:lnTo>
                    <a:pt x="52" y="4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4273">
                <a:defRPr/>
              </a:pPr>
              <a:endParaRPr lang="en-US" sz="2400" kern="0" dirty="0">
                <a:solidFill>
                  <a:srgbClr val="FFFFFF"/>
                </a:solidFill>
              </a:endParaRPr>
            </a:p>
          </p:txBody>
        </p:sp>
        <p:sp>
          <p:nvSpPr>
            <p:cNvPr id="93" name="Freeform 34"/>
            <p:cNvSpPr>
              <a:spLocks/>
            </p:cNvSpPr>
            <p:nvPr/>
          </p:nvSpPr>
          <p:spPr bwMode="auto">
            <a:xfrm>
              <a:off x="11139488" y="5981265"/>
              <a:ext cx="423861" cy="168274"/>
            </a:xfrm>
            <a:custGeom>
              <a:avLst/>
              <a:gdLst/>
              <a:ahLst/>
              <a:cxnLst>
                <a:cxn ang="0">
                  <a:pos x="56" y="45"/>
                </a:cxn>
                <a:cxn ang="0">
                  <a:pos x="60" y="43"/>
                </a:cxn>
                <a:cxn ang="0">
                  <a:pos x="113" y="0"/>
                </a:cxn>
                <a:cxn ang="0">
                  <a:pos x="111" y="0"/>
                </a:cxn>
                <a:cxn ang="0">
                  <a:pos x="56" y="0"/>
                </a:cxn>
                <a:cxn ang="0">
                  <a:pos x="2" y="0"/>
                </a:cxn>
                <a:cxn ang="0">
                  <a:pos x="0" y="0"/>
                </a:cxn>
                <a:cxn ang="0">
                  <a:pos x="52" y="43"/>
                </a:cxn>
                <a:cxn ang="0">
                  <a:pos x="56" y="45"/>
                </a:cxn>
              </a:cxnLst>
              <a:rect l="0" t="0" r="r" b="b"/>
              <a:pathLst>
                <a:path w="113" h="45">
                  <a:moveTo>
                    <a:pt x="56" y="45"/>
                  </a:moveTo>
                  <a:cubicBezTo>
                    <a:pt x="58" y="45"/>
                    <a:pt x="59" y="44"/>
                    <a:pt x="60" y="43"/>
                  </a:cubicBezTo>
                  <a:cubicBezTo>
                    <a:pt x="113" y="0"/>
                    <a:pt x="113" y="0"/>
                    <a:pt x="113" y="0"/>
                  </a:cubicBezTo>
                  <a:cubicBezTo>
                    <a:pt x="112" y="0"/>
                    <a:pt x="111" y="0"/>
                    <a:pt x="111" y="0"/>
                  </a:cubicBezTo>
                  <a:cubicBezTo>
                    <a:pt x="56" y="0"/>
                    <a:pt x="56" y="0"/>
                    <a:pt x="56" y="0"/>
                  </a:cubicBezTo>
                  <a:cubicBezTo>
                    <a:pt x="2" y="0"/>
                    <a:pt x="2" y="0"/>
                    <a:pt x="2" y="0"/>
                  </a:cubicBezTo>
                  <a:cubicBezTo>
                    <a:pt x="1" y="0"/>
                    <a:pt x="0" y="0"/>
                    <a:pt x="0" y="0"/>
                  </a:cubicBezTo>
                  <a:cubicBezTo>
                    <a:pt x="52" y="43"/>
                    <a:pt x="52" y="43"/>
                    <a:pt x="52" y="43"/>
                  </a:cubicBezTo>
                  <a:cubicBezTo>
                    <a:pt x="53" y="44"/>
                    <a:pt x="55" y="45"/>
                    <a:pt x="56" y="4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4273">
                <a:defRPr/>
              </a:pPr>
              <a:endParaRPr lang="en-US" sz="2400" kern="0" dirty="0">
                <a:solidFill>
                  <a:srgbClr val="FFFFFF"/>
                </a:solidFill>
              </a:endParaRPr>
            </a:p>
          </p:txBody>
        </p:sp>
      </p:grpSp>
      <p:sp>
        <p:nvSpPr>
          <p:cNvPr id="94" name="Freeform 11"/>
          <p:cNvSpPr>
            <a:spLocks/>
          </p:cNvSpPr>
          <p:nvPr/>
        </p:nvSpPr>
        <p:spPr bwMode="auto">
          <a:xfrm>
            <a:off x="5158197" y="3436648"/>
            <a:ext cx="317500" cy="69851"/>
          </a:xfrm>
          <a:custGeom>
            <a:avLst/>
            <a:gdLst/>
            <a:ahLst/>
            <a:cxnLst/>
            <a:rect l="l" t="t" r="r" b="b"/>
            <a:pathLst>
              <a:path w="317500" h="69850">
                <a:moveTo>
                  <a:pt x="165100" y="7937"/>
                </a:moveTo>
                <a:lnTo>
                  <a:pt x="165100" y="58737"/>
                </a:lnTo>
                <a:lnTo>
                  <a:pt x="304800" y="58737"/>
                </a:lnTo>
                <a:lnTo>
                  <a:pt x="304800" y="7937"/>
                </a:lnTo>
                <a:close/>
                <a:moveTo>
                  <a:pt x="15875" y="7937"/>
                </a:moveTo>
                <a:lnTo>
                  <a:pt x="15875" y="25400"/>
                </a:lnTo>
                <a:lnTo>
                  <a:pt x="66675" y="25400"/>
                </a:lnTo>
                <a:lnTo>
                  <a:pt x="66675" y="7937"/>
                </a:lnTo>
                <a:close/>
                <a:moveTo>
                  <a:pt x="12267" y="0"/>
                </a:moveTo>
                <a:lnTo>
                  <a:pt x="305594" y="0"/>
                </a:lnTo>
                <a:cubicBezTo>
                  <a:pt x="312088" y="0"/>
                  <a:pt x="317500" y="5041"/>
                  <a:pt x="317500" y="11162"/>
                </a:cubicBezTo>
                <a:lnTo>
                  <a:pt x="317500" y="58689"/>
                </a:lnTo>
                <a:cubicBezTo>
                  <a:pt x="317500" y="64809"/>
                  <a:pt x="312088" y="69850"/>
                  <a:pt x="305594" y="69850"/>
                </a:cubicBezTo>
                <a:lnTo>
                  <a:pt x="12267" y="69850"/>
                </a:lnTo>
                <a:cubicBezTo>
                  <a:pt x="5412" y="69850"/>
                  <a:pt x="0" y="64809"/>
                  <a:pt x="0" y="58689"/>
                </a:cubicBezTo>
                <a:lnTo>
                  <a:pt x="0" y="11162"/>
                </a:lnTo>
                <a:cubicBezTo>
                  <a:pt x="0" y="5041"/>
                  <a:pt x="5412" y="0"/>
                  <a:pt x="12267" y="0"/>
                </a:cubicBezTo>
                <a:close/>
              </a:path>
            </a:pathLst>
          </a:custGeom>
          <a:solidFill>
            <a:srgbClr val="FEFEFE"/>
          </a:solidFill>
          <a:ln w="0">
            <a:noFill/>
            <a:prstDash val="solid"/>
            <a:round/>
            <a:headEnd/>
            <a:tailEnd/>
          </a:ln>
        </p:spPr>
        <p:txBody>
          <a:bodyPr vert="horz" wrap="square" lIns="91438" tIns="45719" rIns="91438" bIns="45719" numCol="1" anchor="t" anchorCtr="0" compatLnSpc="1">
            <a:prstTxWarp prst="textNoShape">
              <a:avLst/>
            </a:prstTxWarp>
          </a:bodyPr>
          <a:lstStyle/>
          <a:p>
            <a:pPr algn="ctr" defTabSz="914273">
              <a:defRPr/>
            </a:pPr>
            <a:endParaRPr lang="en-US" sz="2400" kern="0" dirty="0">
              <a:solidFill>
                <a:srgbClr val="0096D6"/>
              </a:solidFill>
            </a:endParaRPr>
          </a:p>
        </p:txBody>
      </p:sp>
      <p:sp>
        <p:nvSpPr>
          <p:cNvPr id="34" name="Rectangle 33"/>
          <p:cNvSpPr/>
          <p:nvPr/>
        </p:nvSpPr>
        <p:spPr>
          <a:xfrm>
            <a:off x="10240284" y="3592063"/>
            <a:ext cx="1337883" cy="943848"/>
          </a:xfrm>
          <a:prstGeom prst="rect">
            <a:avLst/>
          </a:prstGeom>
        </p:spPr>
        <p:txBody>
          <a:bodyPr wrap="square" lIns="121917" tIns="60958" rIns="121917" bIns="60958">
            <a:spAutoFit/>
          </a:bodyPr>
          <a:lstStyle/>
          <a:p>
            <a:pPr algn="ctr"/>
            <a:r>
              <a:rPr lang="en-US" sz="1300" dirty="0"/>
              <a:t>Automatic Updates </a:t>
            </a:r>
            <a:br>
              <a:rPr lang="en-US" sz="1300" dirty="0"/>
            </a:br>
            <a:r>
              <a:rPr lang="en-US" sz="1300" dirty="0"/>
              <a:t>every 3-5 minutes</a:t>
            </a:r>
          </a:p>
        </p:txBody>
      </p:sp>
      <p:sp>
        <p:nvSpPr>
          <p:cNvPr id="95" name="Rectangle 14"/>
          <p:cNvSpPr>
            <a:spLocks/>
          </p:cNvSpPr>
          <p:nvPr/>
        </p:nvSpPr>
        <p:spPr bwMode="auto">
          <a:xfrm>
            <a:off x="2482988" y="2275916"/>
            <a:ext cx="4274675" cy="184665"/>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a:defRPr/>
            </a:pPr>
            <a:r>
              <a:rPr lang="en-US" sz="1200" dirty="0">
                <a:solidFill>
                  <a:schemeClr val="bg1"/>
                </a:solidFill>
                <a:latin typeface="Arial" charset="0"/>
                <a:ea typeface="Arial" charset="0"/>
                <a:cs typeface="Arial" charset="0"/>
                <a:sym typeface="Arial" charset="0"/>
              </a:rPr>
              <a:t>101000  0110 00   0111000   111010011    101   1100001  110</a:t>
            </a:r>
          </a:p>
        </p:txBody>
      </p:sp>
      <p:sp>
        <p:nvSpPr>
          <p:cNvPr id="96" name="Rectangle 15"/>
          <p:cNvSpPr>
            <a:spLocks/>
          </p:cNvSpPr>
          <p:nvPr/>
        </p:nvSpPr>
        <p:spPr bwMode="auto">
          <a:xfrm>
            <a:off x="1908326" y="2485466"/>
            <a:ext cx="4915876" cy="184665"/>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a:defRPr/>
            </a:pPr>
            <a:r>
              <a:rPr lang="en-US" sz="1200" dirty="0">
                <a:solidFill>
                  <a:schemeClr val="bg1"/>
                </a:solidFill>
                <a:latin typeface="Arial" charset="0"/>
                <a:ea typeface="Arial" charset="0"/>
                <a:cs typeface="Arial" charset="0"/>
                <a:sym typeface="Arial" charset="0"/>
              </a:rPr>
              <a:t>1100001110001110    1001  1101 1110011  0110011   101000  0110 00</a:t>
            </a:r>
          </a:p>
        </p:txBody>
      </p:sp>
      <p:sp>
        <p:nvSpPr>
          <p:cNvPr id="97" name="Rectangle 16"/>
          <p:cNvSpPr>
            <a:spLocks/>
          </p:cNvSpPr>
          <p:nvPr/>
        </p:nvSpPr>
        <p:spPr bwMode="auto">
          <a:xfrm>
            <a:off x="2504485" y="2066366"/>
            <a:ext cx="3300257" cy="184666"/>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a:defRPr/>
            </a:pPr>
            <a:r>
              <a:rPr lang="en-US" sz="1200" dirty="0">
                <a:solidFill>
                  <a:schemeClr val="bg1"/>
                </a:solidFill>
                <a:latin typeface="Arial" charset="0"/>
                <a:ea typeface="Arial" charset="0"/>
                <a:cs typeface="Arial" charset="0"/>
                <a:sym typeface="Arial" charset="0"/>
              </a:rPr>
              <a:t>1001  1101 1110011  0110011   101000  0110 00  </a:t>
            </a:r>
          </a:p>
        </p:txBody>
      </p:sp>
      <p:sp>
        <p:nvSpPr>
          <p:cNvPr id="98" name="Rectangle 14"/>
          <p:cNvSpPr>
            <a:spLocks/>
          </p:cNvSpPr>
          <p:nvPr/>
        </p:nvSpPr>
        <p:spPr bwMode="auto">
          <a:xfrm>
            <a:off x="7015446" y="2281434"/>
            <a:ext cx="3856374" cy="184666"/>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a:defRPr/>
            </a:pPr>
            <a:r>
              <a:rPr lang="en-US" sz="1200" dirty="0">
                <a:solidFill>
                  <a:schemeClr val="bg1"/>
                </a:solidFill>
                <a:latin typeface="Arial" charset="0"/>
                <a:ea typeface="Arial" charset="0"/>
                <a:cs typeface="Arial" charset="0"/>
                <a:sym typeface="Arial" charset="0"/>
              </a:rPr>
              <a:t>101000  0110 00   0111000   111010011    101   1100001  </a:t>
            </a:r>
          </a:p>
        </p:txBody>
      </p:sp>
      <p:sp>
        <p:nvSpPr>
          <p:cNvPr id="99" name="Rectangle 15"/>
          <p:cNvSpPr>
            <a:spLocks/>
          </p:cNvSpPr>
          <p:nvPr/>
        </p:nvSpPr>
        <p:spPr bwMode="auto">
          <a:xfrm>
            <a:off x="6898550" y="2490985"/>
            <a:ext cx="4189181" cy="184665"/>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a:defRPr/>
            </a:pPr>
            <a:r>
              <a:rPr lang="en-US" sz="1200" dirty="0">
                <a:solidFill>
                  <a:schemeClr val="bg1"/>
                </a:solidFill>
                <a:latin typeface="Arial" charset="0"/>
                <a:ea typeface="Arial" charset="0"/>
                <a:cs typeface="Arial" charset="0"/>
                <a:sym typeface="Arial" charset="0"/>
              </a:rPr>
              <a:t>1100001110001110    1001  1101 1110011  0110011   10100</a:t>
            </a:r>
          </a:p>
        </p:txBody>
      </p:sp>
      <p:sp>
        <p:nvSpPr>
          <p:cNvPr id="100" name="Rectangle 16"/>
          <p:cNvSpPr>
            <a:spLocks/>
          </p:cNvSpPr>
          <p:nvPr/>
        </p:nvSpPr>
        <p:spPr bwMode="auto">
          <a:xfrm>
            <a:off x="6456083" y="2071885"/>
            <a:ext cx="3300257" cy="184666"/>
          </a:xfrm>
          <a:prstGeom prst="rect">
            <a:avLst/>
          </a:prstGeom>
          <a:noFill/>
          <a:ln w="12700" cap="flat">
            <a:noFill/>
            <a:miter lim="800000"/>
            <a:headEnd type="none" w="med" len="med"/>
            <a:tailEnd type="none" w="med" len="med"/>
          </a:ln>
          <a:effectLst/>
        </p:spPr>
        <p:txBody>
          <a:bodyPr wrap="none" lIns="0" tIns="0" rIns="0" bIns="0">
            <a:prstTxWarp prst="textNoShape">
              <a:avLst/>
            </a:prstTxWarp>
            <a:spAutoFit/>
          </a:bodyPr>
          <a:lstStyle/>
          <a:p>
            <a:pPr algn="r">
              <a:defRPr/>
            </a:pPr>
            <a:r>
              <a:rPr lang="en-US" sz="1200" dirty="0">
                <a:solidFill>
                  <a:schemeClr val="bg1"/>
                </a:solidFill>
                <a:latin typeface="Arial" charset="0"/>
                <a:ea typeface="Arial" charset="0"/>
                <a:cs typeface="Arial" charset="0"/>
                <a:sym typeface="Arial" charset="0"/>
              </a:rPr>
              <a:t>1001  1101 1110011  0110011   101000  0110 00  </a:t>
            </a:r>
          </a:p>
        </p:txBody>
      </p:sp>
      <p:sp>
        <p:nvSpPr>
          <p:cNvPr id="101" name="Content Placeholder 5"/>
          <p:cNvSpPr txBox="1">
            <a:spLocks/>
          </p:cNvSpPr>
          <p:nvPr/>
        </p:nvSpPr>
        <p:spPr>
          <a:xfrm>
            <a:off x="9654761" y="3092897"/>
            <a:ext cx="314897" cy="314897"/>
          </a:xfrm>
          <a:prstGeom prst="downArrow">
            <a:avLst/>
          </a:prstGeom>
          <a:solidFill>
            <a:schemeClr val="accent6"/>
          </a:solidFill>
        </p:spPr>
        <p:txBody>
          <a:bodyPr lIns="182875" tIns="1325847" rIns="182875" bIns="182875" numCol="2" spcCol="182875" anchor="t">
            <a:noAutofit/>
          </a:bodyPr>
          <a:lstStyle>
            <a:lvl1pPr marL="171473" indent="-171473" algn="l" defTabSz="685891" rtl="0" eaLnBrk="1" latinLnBrk="0" hangingPunct="1">
              <a:lnSpc>
                <a:spcPct val="95000"/>
              </a:lnSpc>
              <a:spcBef>
                <a:spcPts val="1080"/>
              </a:spcBef>
              <a:buClr>
                <a:schemeClr val="tx2"/>
              </a:buClr>
              <a:buSzPct val="90000"/>
              <a:buFont typeface="Arial" pitchFamily="34" charset="0"/>
              <a:buChar char="•"/>
              <a:tabLst/>
              <a:defRPr lang="en-US" sz="1500" kern="1200" dirty="0" smtClean="0">
                <a:solidFill>
                  <a:schemeClr val="tx1"/>
                </a:solidFill>
                <a:latin typeface="+mn-lt"/>
                <a:ea typeface="+mn-ea"/>
                <a:cs typeface="CiscoSans"/>
              </a:defRPr>
            </a:lvl1pPr>
            <a:lvl2pPr marL="360000" indent="-216000" algn="l" defTabSz="685891" rtl="0" eaLnBrk="1" latinLnBrk="0" hangingPunct="1">
              <a:lnSpc>
                <a:spcPct val="95000"/>
              </a:lnSpc>
              <a:spcBef>
                <a:spcPts val="600"/>
              </a:spcBef>
              <a:buClr>
                <a:schemeClr val="tx2"/>
              </a:buClr>
              <a:buFont typeface="Arial"/>
              <a:buChar char="•"/>
              <a:defRPr lang="en-US" sz="1400" kern="1200" dirty="0" smtClean="0">
                <a:solidFill>
                  <a:schemeClr val="tx1"/>
                </a:solidFill>
                <a:latin typeface="+mn-lt"/>
                <a:ea typeface="+mn-ea"/>
                <a:cs typeface="CiscoSans"/>
              </a:defRPr>
            </a:lvl2pPr>
            <a:lvl3pPr marL="432000" indent="-171450" algn="l" defTabSz="685891" rtl="0" eaLnBrk="1" latinLnBrk="0" hangingPunct="1">
              <a:lnSpc>
                <a:spcPct val="95000"/>
              </a:lnSpc>
              <a:spcBef>
                <a:spcPts val="630"/>
              </a:spcBef>
              <a:buFont typeface="Arial"/>
              <a:buChar char="•"/>
              <a:defRPr lang="en-US" sz="1200" kern="1200" dirty="0" smtClean="0">
                <a:solidFill>
                  <a:schemeClr val="tx1"/>
                </a:solidFill>
                <a:latin typeface="+mn-lt"/>
                <a:ea typeface="+mn-ea"/>
                <a:cs typeface="CiscoSans"/>
              </a:defRPr>
            </a:lvl3pPr>
            <a:lvl4pPr marL="504000" indent="-171450" algn="l" defTabSz="685891" rtl="0" eaLnBrk="1" latinLnBrk="0" hangingPunct="1">
              <a:lnSpc>
                <a:spcPct val="95000"/>
              </a:lnSpc>
              <a:spcBef>
                <a:spcPts val="630"/>
              </a:spcBef>
              <a:buFont typeface="Arial"/>
              <a:buChar char="•"/>
              <a:defRPr lang="en-US" sz="1100" kern="1200" dirty="0" smtClean="0">
                <a:solidFill>
                  <a:schemeClr val="tx1"/>
                </a:solidFill>
                <a:latin typeface="+mn-lt"/>
                <a:ea typeface="+mn-ea"/>
                <a:cs typeface="CiscoSans"/>
              </a:defRPr>
            </a:lvl4pPr>
            <a:lvl5pPr marL="576000" indent="-171450" algn="l" defTabSz="685891" rtl="0" eaLnBrk="1" latinLnBrk="0" hangingPunct="1">
              <a:lnSpc>
                <a:spcPct val="95000"/>
              </a:lnSpc>
              <a:spcBef>
                <a:spcPts val="630"/>
              </a:spcBef>
              <a:buFont typeface="Arial"/>
              <a:buChar char="•"/>
              <a:defRPr lang="en-US" sz="1100" kern="1200" dirty="0">
                <a:solidFill>
                  <a:schemeClr val="tx1"/>
                </a:solidFill>
                <a:latin typeface="+mn-lt"/>
                <a:ea typeface="+mn-ea"/>
                <a:cs typeface="CiscoSans"/>
              </a:defRPr>
            </a:lvl5pPr>
            <a:lvl6pPr marL="864000" indent="-171473" algn="l" defTabSz="685891"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6000" indent="-171450" algn="l" defTabSz="685891"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620" indent="0" algn="l" defTabSz="685891" rtl="0" eaLnBrk="1" latinLnBrk="0" hangingPunct="1">
              <a:spcBef>
                <a:spcPct val="20000"/>
              </a:spcBef>
              <a:buFont typeface="Arial" pitchFamily="34" charset="0"/>
              <a:buNone/>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nSpc>
                <a:spcPct val="100000"/>
              </a:lnSpc>
              <a:spcBef>
                <a:spcPts val="0"/>
              </a:spcBef>
              <a:spcAft>
                <a:spcPts val="900"/>
              </a:spcAft>
              <a:buClr>
                <a:srgbClr val="FFFFFF"/>
              </a:buClr>
              <a:buSzPct val="80000"/>
              <a:buNone/>
            </a:pPr>
            <a:endParaRPr lang="en-US" sz="1100" dirty="0">
              <a:solidFill>
                <a:srgbClr val="FFFFFF"/>
              </a:solidFill>
            </a:endParaRPr>
          </a:p>
        </p:txBody>
      </p:sp>
      <p:grpSp>
        <p:nvGrpSpPr>
          <p:cNvPr id="10" name="Group 9"/>
          <p:cNvGrpSpPr/>
          <p:nvPr/>
        </p:nvGrpSpPr>
        <p:grpSpPr>
          <a:xfrm>
            <a:off x="8564799" y="4925167"/>
            <a:ext cx="2609200" cy="1414251"/>
            <a:chOff x="6726725" y="440877"/>
            <a:chExt cx="1956900" cy="1060688"/>
          </a:xfrm>
        </p:grpSpPr>
        <p:grpSp>
          <p:nvGrpSpPr>
            <p:cNvPr id="11" name="Group 10"/>
            <p:cNvGrpSpPr/>
            <p:nvPr/>
          </p:nvGrpSpPr>
          <p:grpSpPr>
            <a:xfrm>
              <a:off x="6726725" y="440877"/>
              <a:ext cx="1956900" cy="1060688"/>
              <a:chOff x="2761307" y="2713294"/>
              <a:chExt cx="1956900" cy="1060688"/>
            </a:xfrm>
          </p:grpSpPr>
          <p:sp>
            <p:nvSpPr>
              <p:cNvPr id="13" name="Rounded Rectangle 12"/>
              <p:cNvSpPr/>
              <p:nvPr/>
            </p:nvSpPr>
            <p:spPr>
              <a:xfrm>
                <a:off x="2761307" y="2713294"/>
                <a:ext cx="1956900" cy="1060688"/>
              </a:xfrm>
              <a:prstGeom prst="roundRect">
                <a:avLst>
                  <a:gd name="adj" fmla="val 6068"/>
                </a:avLst>
              </a:prstGeom>
              <a:solidFill>
                <a:schemeClr val="accent5">
                  <a:lumMod val="20000"/>
                  <a:lumOff val="80000"/>
                </a:schemeClr>
              </a:solidFill>
              <a:ln w="190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TextBox 13"/>
              <p:cNvSpPr txBox="1"/>
              <p:nvPr/>
            </p:nvSpPr>
            <p:spPr>
              <a:xfrm>
                <a:off x="2984614" y="2740453"/>
                <a:ext cx="644939" cy="380873"/>
              </a:xfrm>
              <a:prstGeom prst="rect">
                <a:avLst/>
              </a:prstGeom>
              <a:noFill/>
            </p:spPr>
            <p:txBody>
              <a:bodyPr wrap="none" rtlCol="0">
                <a:spAutoFit/>
              </a:bodyPr>
              <a:lstStyle/>
              <a:p>
                <a:r>
                  <a:rPr lang="en-US" sz="2700" dirty="0"/>
                  <a:t>AMP</a:t>
                </a:r>
              </a:p>
            </p:txBody>
          </p:sp>
          <p:sp>
            <p:nvSpPr>
              <p:cNvPr id="15" name="Freeform 6"/>
              <p:cNvSpPr>
                <a:spLocks noEditPoints="1"/>
              </p:cNvSpPr>
              <p:nvPr/>
            </p:nvSpPr>
            <p:spPr bwMode="auto">
              <a:xfrm>
                <a:off x="3725534" y="2798305"/>
                <a:ext cx="730636" cy="271734"/>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56" fontAlgn="base">
                  <a:spcBef>
                    <a:spcPct val="0"/>
                  </a:spcBef>
                  <a:spcAft>
                    <a:spcPct val="0"/>
                  </a:spcAft>
                </a:pPr>
                <a:endParaRPr lang="en-US" sz="2400" dirty="0">
                  <a:solidFill>
                    <a:prstClr val="white"/>
                  </a:solidFill>
                  <a:latin typeface="Arial"/>
                </a:endParaRPr>
              </a:p>
            </p:txBody>
          </p:sp>
        </p:grpSp>
        <p:sp>
          <p:nvSpPr>
            <p:cNvPr id="12" name="TextBox 11"/>
            <p:cNvSpPr txBox="1"/>
            <p:nvPr/>
          </p:nvSpPr>
          <p:spPr>
            <a:xfrm>
              <a:off x="6726725" y="788702"/>
              <a:ext cx="1956900" cy="219291"/>
            </a:xfrm>
            <a:prstGeom prst="rect">
              <a:avLst/>
            </a:prstGeom>
            <a:noFill/>
          </p:spPr>
          <p:txBody>
            <a:bodyPr wrap="square" rtlCol="0">
              <a:spAutoFit/>
            </a:bodyPr>
            <a:lstStyle/>
            <a:p>
              <a:pPr algn="ctr"/>
              <a:r>
                <a:rPr lang="en-US" sz="1300" dirty="0"/>
                <a:t>Advanced Malware Protection</a:t>
              </a:r>
            </a:p>
          </p:txBody>
        </p:sp>
      </p:grpSp>
      <p:grpSp>
        <p:nvGrpSpPr>
          <p:cNvPr id="16" name="Group 15"/>
          <p:cNvGrpSpPr/>
          <p:nvPr/>
        </p:nvGrpSpPr>
        <p:grpSpPr>
          <a:xfrm>
            <a:off x="8661319" y="5734612"/>
            <a:ext cx="2426365" cy="537728"/>
            <a:chOff x="-83815" y="2070788"/>
            <a:chExt cx="12392551" cy="2501385"/>
          </a:xfrm>
        </p:grpSpPr>
        <p:sp>
          <p:nvSpPr>
            <p:cNvPr id="17" name="Block Arc 16"/>
            <p:cNvSpPr/>
            <p:nvPr/>
          </p:nvSpPr>
          <p:spPr>
            <a:xfrm flipH="1">
              <a:off x="-83815" y="2142977"/>
              <a:ext cx="2382791" cy="2382790"/>
            </a:xfrm>
            <a:prstGeom prst="blockArc">
              <a:avLst>
                <a:gd name="adj1" fmla="val 10800000"/>
                <a:gd name="adj2" fmla="val 21454085"/>
                <a:gd name="adj3" fmla="val 11481"/>
              </a:avLst>
            </a:prstGeom>
            <a:gradFill>
              <a:gsLst>
                <a:gs pos="100000">
                  <a:schemeClr val="tx2">
                    <a:lumMod val="75000"/>
                    <a:alpha val="0"/>
                  </a:schemeClr>
                </a:gs>
                <a:gs pos="29000">
                  <a:schemeClr val="tx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sp>
          <p:nvSpPr>
            <p:cNvPr id="18" name="Block Arc 17"/>
            <p:cNvSpPr/>
            <p:nvPr/>
          </p:nvSpPr>
          <p:spPr>
            <a:xfrm rot="10800000">
              <a:off x="9925945" y="2129096"/>
              <a:ext cx="2382791" cy="2382790"/>
            </a:xfrm>
            <a:prstGeom prst="blockArc">
              <a:avLst>
                <a:gd name="adj1" fmla="val 10800000"/>
                <a:gd name="adj2" fmla="val 21454085"/>
                <a:gd name="adj3" fmla="val 11481"/>
              </a:avLst>
            </a:prstGeom>
            <a:gradFill>
              <a:gsLst>
                <a:gs pos="86000">
                  <a:schemeClr val="tx2">
                    <a:lumMod val="75000"/>
                    <a:alpha val="0"/>
                  </a:schemeClr>
                </a:gs>
                <a:gs pos="21000">
                  <a:schemeClr val="tx2"/>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sp>
          <p:nvSpPr>
            <p:cNvPr id="19" name="Block Arc 18"/>
            <p:cNvSpPr/>
            <p:nvPr/>
          </p:nvSpPr>
          <p:spPr>
            <a:xfrm>
              <a:off x="1571382" y="2131075"/>
              <a:ext cx="2382791" cy="2382790"/>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sp>
          <p:nvSpPr>
            <p:cNvPr id="20" name="Block Arc 19"/>
            <p:cNvSpPr/>
            <p:nvPr/>
          </p:nvSpPr>
          <p:spPr>
            <a:xfrm rot="10800000">
              <a:off x="8232224" y="2070788"/>
              <a:ext cx="2382791" cy="2382790"/>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sp>
          <p:nvSpPr>
            <p:cNvPr id="21" name="Block Arc 20"/>
            <p:cNvSpPr/>
            <p:nvPr/>
          </p:nvSpPr>
          <p:spPr>
            <a:xfrm>
              <a:off x="3232775" y="2131075"/>
              <a:ext cx="2382791" cy="2382790"/>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sp>
          <p:nvSpPr>
            <p:cNvPr id="22" name="Block Arc 21"/>
            <p:cNvSpPr/>
            <p:nvPr/>
          </p:nvSpPr>
          <p:spPr>
            <a:xfrm rot="10800000">
              <a:off x="6565642" y="2070788"/>
              <a:ext cx="2382791" cy="2382790"/>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sp>
          <p:nvSpPr>
            <p:cNvPr id="23" name="Block Arc 22"/>
            <p:cNvSpPr/>
            <p:nvPr/>
          </p:nvSpPr>
          <p:spPr>
            <a:xfrm>
              <a:off x="4886413" y="2131075"/>
              <a:ext cx="2382791" cy="2382790"/>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sp>
          <p:nvSpPr>
            <p:cNvPr id="24" name="Block Arc 23"/>
            <p:cNvSpPr/>
            <p:nvPr/>
          </p:nvSpPr>
          <p:spPr>
            <a:xfrm rot="10800000">
              <a:off x="4886413" y="2070788"/>
              <a:ext cx="2382791" cy="2382790"/>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sp>
          <p:nvSpPr>
            <p:cNvPr id="25" name="Block Arc 24"/>
            <p:cNvSpPr/>
            <p:nvPr/>
          </p:nvSpPr>
          <p:spPr>
            <a:xfrm>
              <a:off x="6565642" y="2131075"/>
              <a:ext cx="2382791" cy="2382790"/>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sp>
          <p:nvSpPr>
            <p:cNvPr id="26" name="Block Arc 25"/>
            <p:cNvSpPr/>
            <p:nvPr/>
          </p:nvSpPr>
          <p:spPr>
            <a:xfrm>
              <a:off x="8232224" y="2131075"/>
              <a:ext cx="2382791" cy="2382790"/>
            </a:xfrm>
            <a:prstGeom prst="blockArc">
              <a:avLst>
                <a:gd name="adj1" fmla="val 10800000"/>
                <a:gd name="adj2" fmla="val 21454085"/>
                <a:gd name="adj3" fmla="val 11481"/>
              </a:avLst>
            </a:prstGeom>
            <a:gradFill>
              <a:gsLst>
                <a:gs pos="0">
                  <a:schemeClr val="tx2">
                    <a:lumMod val="75000"/>
                  </a:schemeClr>
                </a:gs>
                <a:gs pos="100000">
                  <a:schemeClr val="tx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sp>
          <p:nvSpPr>
            <p:cNvPr id="27" name="Block Arc 26"/>
            <p:cNvSpPr/>
            <p:nvPr/>
          </p:nvSpPr>
          <p:spPr>
            <a:xfrm rot="10800000">
              <a:off x="3232775" y="2070788"/>
              <a:ext cx="2382791" cy="2382790"/>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sp>
          <p:nvSpPr>
            <p:cNvPr id="28" name="Block Arc 27"/>
            <p:cNvSpPr/>
            <p:nvPr/>
          </p:nvSpPr>
          <p:spPr>
            <a:xfrm rot="10800000">
              <a:off x="1571382" y="2070788"/>
              <a:ext cx="2382791" cy="2382790"/>
            </a:xfrm>
            <a:prstGeom prst="blockArc">
              <a:avLst>
                <a:gd name="adj1" fmla="val 10800000"/>
                <a:gd name="adj2" fmla="val 21454085"/>
                <a:gd name="adj3" fmla="val 11481"/>
              </a:avLst>
            </a:prstGeom>
            <a:gradFill>
              <a:gsLst>
                <a:gs pos="100000">
                  <a:schemeClr val="tx2">
                    <a:lumMod val="75000"/>
                  </a:schemeClr>
                </a:gs>
                <a:gs pos="0">
                  <a:schemeClr val="tx2"/>
                </a:gs>
              </a:gsLst>
              <a:lin ang="6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sp>
          <p:nvSpPr>
            <p:cNvPr id="29" name="Block Arc 28"/>
            <p:cNvSpPr/>
            <p:nvPr/>
          </p:nvSpPr>
          <p:spPr>
            <a:xfrm>
              <a:off x="9925945" y="2189383"/>
              <a:ext cx="2382791" cy="2382790"/>
            </a:xfrm>
            <a:prstGeom prst="blockArc">
              <a:avLst>
                <a:gd name="adj1" fmla="val 10800000"/>
                <a:gd name="adj2" fmla="val 21391214"/>
                <a:gd name="adj3" fmla="val 11545"/>
              </a:avLst>
            </a:prstGeom>
            <a:gradFill>
              <a:gsLst>
                <a:gs pos="86000">
                  <a:schemeClr val="tx2">
                    <a:lumMod val="75000"/>
                    <a:alpha val="0"/>
                  </a:schemeClr>
                </a:gs>
                <a:gs pos="30000">
                  <a:schemeClr val="tx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sp>
          <p:nvSpPr>
            <p:cNvPr id="30" name="Block Arc 29"/>
            <p:cNvSpPr/>
            <p:nvPr/>
          </p:nvSpPr>
          <p:spPr>
            <a:xfrm>
              <a:off x="-83815" y="2150184"/>
              <a:ext cx="2382791" cy="2382790"/>
            </a:xfrm>
            <a:prstGeom prst="blockArc">
              <a:avLst>
                <a:gd name="adj1" fmla="val 10800000"/>
                <a:gd name="adj2" fmla="val 21454085"/>
                <a:gd name="adj3" fmla="val 11481"/>
              </a:avLst>
            </a:prstGeom>
            <a:gradFill>
              <a:gsLst>
                <a:gs pos="29000">
                  <a:schemeClr val="tx2">
                    <a:lumMod val="75000"/>
                    <a:alpha val="0"/>
                  </a:schemeClr>
                </a:gs>
                <a:gs pos="85000">
                  <a:schemeClr val="tx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sp>
          <p:nvSpPr>
            <p:cNvPr id="31" name="Block Arc 30"/>
            <p:cNvSpPr/>
            <p:nvPr/>
          </p:nvSpPr>
          <p:spPr>
            <a:xfrm rot="10800000" flipH="1">
              <a:off x="-83815" y="2082690"/>
              <a:ext cx="2382791" cy="2382790"/>
            </a:xfrm>
            <a:prstGeom prst="blockArc">
              <a:avLst>
                <a:gd name="adj1" fmla="val 10800000"/>
                <a:gd name="adj2" fmla="val 21454085"/>
                <a:gd name="adj3" fmla="val 11481"/>
              </a:avLst>
            </a:prstGeom>
            <a:gradFill>
              <a:gsLst>
                <a:gs pos="38000">
                  <a:schemeClr val="tx2">
                    <a:lumMod val="75000"/>
                    <a:alpha val="0"/>
                  </a:schemeClr>
                </a:gs>
                <a:gs pos="84000">
                  <a:schemeClr val="tx2"/>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91" fontAlgn="base">
                <a:spcBef>
                  <a:spcPct val="0"/>
                </a:spcBef>
                <a:spcAft>
                  <a:spcPct val="0"/>
                </a:spcAft>
              </a:pPr>
              <a:endParaRPr lang="en-US" sz="3200">
                <a:solidFill>
                  <a:prstClr val="white"/>
                </a:solidFill>
                <a:latin typeface="Arial"/>
              </a:endParaRPr>
            </a:p>
          </p:txBody>
        </p:sp>
      </p:grpSp>
      <p:sp>
        <p:nvSpPr>
          <p:cNvPr id="4" name="Rectangle 3"/>
          <p:cNvSpPr/>
          <p:nvPr/>
        </p:nvSpPr>
        <p:spPr>
          <a:xfrm>
            <a:off x="489127" y="4124394"/>
            <a:ext cx="2798184" cy="2248693"/>
          </a:xfrm>
          <a:prstGeom prst="rect">
            <a:avLst/>
          </a:prstGeom>
        </p:spPr>
        <p:txBody>
          <a:bodyPr wrap="square">
            <a:spAutoFit/>
          </a:bodyPr>
          <a:lstStyle/>
          <a:p>
            <a:pPr marL="0" lvl="1" indent="0">
              <a:lnSpc>
                <a:spcPct val="100000"/>
              </a:lnSpc>
              <a:spcBef>
                <a:spcPts val="0"/>
              </a:spcBef>
              <a:spcAft>
                <a:spcPts val="675"/>
              </a:spcAft>
              <a:buClr>
                <a:srgbClr val="FFFFFF"/>
              </a:buClr>
              <a:buSzPct val="80000"/>
              <a:buNone/>
            </a:pPr>
            <a:r>
              <a:rPr lang="ru-RU" sz="1600" b="1" dirty="0" smtClean="0">
                <a:solidFill>
                  <a:srgbClr val="000000"/>
                </a:solidFill>
                <a:latin typeface="Arial"/>
                <a:ea typeface="Apple LiGothic Medium"/>
              </a:rPr>
              <a:t>100 TB данных в день</a:t>
            </a:r>
          </a:p>
          <a:p>
            <a:pPr marL="0" lvl="1" indent="0">
              <a:lnSpc>
                <a:spcPct val="100000"/>
              </a:lnSpc>
              <a:spcBef>
                <a:spcPts val="0"/>
              </a:spcBef>
              <a:spcAft>
                <a:spcPts val="675"/>
              </a:spcAft>
              <a:buClr>
                <a:srgbClr val="FFFFFF"/>
              </a:buClr>
              <a:buSzPct val="80000"/>
              <a:buNone/>
            </a:pPr>
            <a:r>
              <a:rPr lang="ru-RU" sz="1600" b="1" dirty="0" smtClean="0">
                <a:solidFill>
                  <a:srgbClr val="000000"/>
                </a:solidFill>
                <a:latin typeface="Arial"/>
                <a:ea typeface="Apple LiGothic Medium"/>
              </a:rPr>
              <a:t>1.6M сенсоров</a:t>
            </a:r>
          </a:p>
          <a:p>
            <a:pPr marL="0" lvl="1" indent="0">
              <a:lnSpc>
                <a:spcPct val="100000"/>
              </a:lnSpc>
              <a:spcBef>
                <a:spcPts val="0"/>
              </a:spcBef>
              <a:spcAft>
                <a:spcPts val="675"/>
              </a:spcAft>
              <a:buClr>
                <a:srgbClr val="FFFFFF"/>
              </a:buClr>
              <a:buSzPct val="80000"/>
              <a:buNone/>
            </a:pPr>
            <a:r>
              <a:rPr lang="ru-RU" sz="1600" b="1" dirty="0" smtClean="0">
                <a:solidFill>
                  <a:srgbClr val="000000"/>
                </a:solidFill>
                <a:latin typeface="Arial"/>
                <a:ea typeface="Apple LiGothic Medium"/>
              </a:rPr>
              <a:t>150 миллионов устройств</a:t>
            </a:r>
          </a:p>
          <a:p>
            <a:pPr marL="0" lvl="1" indent="0">
              <a:lnSpc>
                <a:spcPct val="100000"/>
              </a:lnSpc>
              <a:spcBef>
                <a:spcPts val="0"/>
              </a:spcBef>
              <a:spcAft>
                <a:spcPts val="675"/>
              </a:spcAft>
              <a:buClr>
                <a:srgbClr val="FFFFFF"/>
              </a:buClr>
              <a:buSzPct val="80000"/>
              <a:buNone/>
            </a:pPr>
            <a:r>
              <a:rPr lang="ru-RU" sz="1600" b="1" dirty="0" smtClean="0">
                <a:solidFill>
                  <a:srgbClr val="000000"/>
                </a:solidFill>
                <a:latin typeface="Arial"/>
                <a:ea typeface="Apple LiGothic Medium"/>
              </a:rPr>
              <a:t>35%  электронной почты</a:t>
            </a:r>
          </a:p>
          <a:p>
            <a:pPr marL="0" lvl="1" indent="0">
              <a:lnSpc>
                <a:spcPct val="100000"/>
              </a:lnSpc>
              <a:spcBef>
                <a:spcPts val="0"/>
              </a:spcBef>
              <a:spcAft>
                <a:spcPts val="675"/>
              </a:spcAft>
              <a:buClr>
                <a:srgbClr val="FFFFFF"/>
              </a:buClr>
              <a:buSzPct val="80000"/>
              <a:buNone/>
            </a:pPr>
            <a:r>
              <a:rPr lang="ru-RU" sz="1600" b="1" dirty="0" smtClean="0">
                <a:solidFill>
                  <a:srgbClr val="000000"/>
                </a:solidFill>
                <a:latin typeface="Arial"/>
                <a:ea typeface="Apple LiGothic Medium"/>
              </a:rPr>
              <a:t>13B веб-запросов</a:t>
            </a:r>
          </a:p>
          <a:p>
            <a:pPr marL="0" lvl="1" indent="0">
              <a:lnSpc>
                <a:spcPct val="100000"/>
              </a:lnSpc>
              <a:spcBef>
                <a:spcPts val="0"/>
              </a:spcBef>
              <a:spcAft>
                <a:spcPts val="675"/>
              </a:spcAft>
              <a:buClr>
                <a:srgbClr val="FFFFFF"/>
              </a:buClr>
              <a:buSzPct val="80000"/>
              <a:buNone/>
            </a:pPr>
            <a:endParaRPr lang="ru-RU" sz="1600" b="1" dirty="0">
              <a:solidFill>
                <a:srgbClr val="000000"/>
              </a:solidFill>
              <a:latin typeface="Arial"/>
              <a:ea typeface="Apple LiGothic Medium"/>
            </a:endParaRPr>
          </a:p>
        </p:txBody>
      </p:sp>
      <p:sp>
        <p:nvSpPr>
          <p:cNvPr id="7" name="Rectangle 6"/>
          <p:cNvSpPr/>
          <p:nvPr/>
        </p:nvSpPr>
        <p:spPr>
          <a:xfrm>
            <a:off x="3066677" y="4198440"/>
            <a:ext cx="2630083" cy="1829347"/>
          </a:xfrm>
          <a:prstGeom prst="rect">
            <a:avLst/>
          </a:prstGeom>
        </p:spPr>
        <p:txBody>
          <a:bodyPr wrap="square">
            <a:spAutoFit/>
          </a:bodyPr>
          <a:lstStyle/>
          <a:p>
            <a:pPr marL="0" lvl="1" indent="0">
              <a:lnSpc>
                <a:spcPct val="100000"/>
              </a:lnSpc>
              <a:spcBef>
                <a:spcPts val="0"/>
              </a:spcBef>
              <a:spcAft>
                <a:spcPts val="675"/>
              </a:spcAft>
              <a:buClr>
                <a:srgbClr val="FFFFFF"/>
              </a:buClr>
              <a:buSzPct val="80000"/>
              <a:buNone/>
            </a:pPr>
            <a:r>
              <a:rPr lang="ru-RU" sz="1600" b="1" dirty="0" err="1">
                <a:solidFill>
                  <a:srgbClr val="000000"/>
                </a:solidFill>
                <a:latin typeface="Arial"/>
                <a:ea typeface="Apple LiGothic Medium"/>
              </a:rPr>
              <a:t>Open</a:t>
            </a:r>
            <a:r>
              <a:rPr lang="ru-RU" sz="1600" b="1" dirty="0">
                <a:solidFill>
                  <a:srgbClr val="000000"/>
                </a:solidFill>
                <a:latin typeface="Arial"/>
                <a:ea typeface="Apple LiGothic Medium"/>
              </a:rPr>
              <a:t> </a:t>
            </a:r>
            <a:r>
              <a:rPr lang="ru-RU" sz="1600" b="1" dirty="0" err="1">
                <a:solidFill>
                  <a:srgbClr val="000000"/>
                </a:solidFill>
                <a:latin typeface="Arial"/>
                <a:ea typeface="Apple LiGothic Medium"/>
              </a:rPr>
              <a:t>Source</a:t>
            </a:r>
            <a:r>
              <a:rPr lang="ru-RU" sz="1600" b="1" dirty="0">
                <a:solidFill>
                  <a:srgbClr val="000000"/>
                </a:solidFill>
                <a:latin typeface="Arial"/>
                <a:ea typeface="Apple LiGothic Medium"/>
              </a:rPr>
              <a:t> сообщества</a:t>
            </a:r>
          </a:p>
          <a:p>
            <a:pPr marL="0" lvl="1" indent="0">
              <a:lnSpc>
                <a:spcPct val="100000"/>
              </a:lnSpc>
              <a:spcBef>
                <a:spcPts val="0"/>
              </a:spcBef>
              <a:spcAft>
                <a:spcPts val="675"/>
              </a:spcAft>
              <a:buClr>
                <a:srgbClr val="FFFFFF"/>
              </a:buClr>
              <a:buSzPct val="80000"/>
              <a:buNone/>
            </a:pPr>
            <a:r>
              <a:rPr lang="ru-RU" sz="1600" b="1" dirty="0">
                <a:solidFill>
                  <a:srgbClr val="000000"/>
                </a:solidFill>
                <a:latin typeface="Arial"/>
              </a:rPr>
              <a:t>180,000+ файлов в день</a:t>
            </a:r>
          </a:p>
          <a:p>
            <a:pPr marL="0" lvl="1" indent="0">
              <a:lnSpc>
                <a:spcPct val="100000"/>
              </a:lnSpc>
              <a:spcBef>
                <a:spcPts val="0"/>
              </a:spcBef>
              <a:spcAft>
                <a:spcPts val="675"/>
              </a:spcAft>
              <a:buClr>
                <a:srgbClr val="FFFFFF"/>
              </a:buClr>
              <a:buSzPct val="80000"/>
              <a:buNone/>
            </a:pPr>
            <a:r>
              <a:rPr lang="ru-RU" sz="1600" b="1" dirty="0">
                <a:solidFill>
                  <a:srgbClr val="000000"/>
                </a:solidFill>
                <a:latin typeface="Arial"/>
                <a:ea typeface="Apple LiGothic Medium"/>
              </a:rPr>
              <a:t>1B запросов в день</a:t>
            </a:r>
          </a:p>
          <a:p>
            <a:pPr marL="0" lvl="1" indent="0">
              <a:lnSpc>
                <a:spcPct val="100000"/>
              </a:lnSpc>
              <a:spcBef>
                <a:spcPts val="0"/>
              </a:spcBef>
              <a:spcAft>
                <a:spcPts val="675"/>
              </a:spcAft>
              <a:buClr>
                <a:srgbClr val="FFFFFF"/>
              </a:buClr>
              <a:buSzPct val="80000"/>
              <a:buNone/>
            </a:pPr>
            <a:r>
              <a:rPr lang="ru-RU" sz="1600" b="1" dirty="0">
                <a:solidFill>
                  <a:srgbClr val="000000"/>
                </a:solidFill>
                <a:latin typeface="Arial"/>
                <a:ea typeface="Apple LiGothic Medium"/>
              </a:rPr>
              <a:t>3.6PBytes через облачные системы</a:t>
            </a:r>
          </a:p>
        </p:txBody>
      </p:sp>
      <p:sp>
        <p:nvSpPr>
          <p:cNvPr id="33" name="Rectangle 32"/>
          <p:cNvSpPr/>
          <p:nvPr/>
        </p:nvSpPr>
        <p:spPr>
          <a:xfrm>
            <a:off x="5532162" y="4103935"/>
            <a:ext cx="2686115" cy="2269852"/>
          </a:xfrm>
          <a:prstGeom prst="rect">
            <a:avLst/>
          </a:prstGeom>
        </p:spPr>
        <p:txBody>
          <a:bodyPr wrap="square">
            <a:spAutoFit/>
          </a:bodyPr>
          <a:lstStyle/>
          <a:p>
            <a:pPr marL="0" lvl="1" indent="0">
              <a:lnSpc>
                <a:spcPct val="100000"/>
              </a:lnSpc>
              <a:spcBef>
                <a:spcPts val="0"/>
              </a:spcBef>
              <a:spcAft>
                <a:spcPts val="900"/>
              </a:spcAft>
              <a:buClr>
                <a:srgbClr val="FFFFFF"/>
              </a:buClr>
              <a:buSzPct val="80000"/>
              <a:buNone/>
            </a:pPr>
            <a:r>
              <a:rPr lang="ru-RU" sz="1700" b="1" dirty="0">
                <a:solidFill>
                  <a:srgbClr val="000000"/>
                </a:solidFill>
                <a:latin typeface="Arial"/>
                <a:ea typeface="Apple LiGothic Medium"/>
              </a:rPr>
              <a:t>600+ исследователей</a:t>
            </a:r>
          </a:p>
          <a:p>
            <a:pPr marL="0" lvl="1" indent="0">
              <a:lnSpc>
                <a:spcPct val="100000"/>
              </a:lnSpc>
              <a:spcBef>
                <a:spcPts val="0"/>
              </a:spcBef>
              <a:spcAft>
                <a:spcPts val="900"/>
              </a:spcAft>
              <a:buClr>
                <a:srgbClr val="FFFFFF"/>
              </a:buClr>
              <a:buSzPct val="80000"/>
              <a:buNone/>
            </a:pPr>
            <a:r>
              <a:rPr lang="ru-RU" sz="1700" b="1" dirty="0">
                <a:solidFill>
                  <a:srgbClr val="000000"/>
                </a:solidFill>
                <a:latin typeface="Arial"/>
                <a:ea typeface="Apple LiGothic Medium"/>
              </a:rPr>
              <a:t>Ранняя информация об угрозах</a:t>
            </a:r>
          </a:p>
          <a:p>
            <a:pPr marL="0" lvl="1" indent="0">
              <a:lnSpc>
                <a:spcPct val="100000"/>
              </a:lnSpc>
              <a:spcBef>
                <a:spcPts val="0"/>
              </a:spcBef>
              <a:spcAft>
                <a:spcPts val="900"/>
              </a:spcAft>
              <a:buClr>
                <a:srgbClr val="FFFFFF"/>
              </a:buClr>
              <a:buSzPct val="80000"/>
              <a:buNone/>
            </a:pPr>
            <a:r>
              <a:rPr lang="ru-RU" sz="1700" b="1" dirty="0">
                <a:solidFill>
                  <a:srgbClr val="000000"/>
                </a:solidFill>
                <a:latin typeface="Arial"/>
                <a:ea typeface="Apple LiGothic Medium"/>
              </a:rPr>
              <a:t>Динамический анализ угроз</a:t>
            </a:r>
          </a:p>
          <a:p>
            <a:pPr marL="0" lvl="1" indent="0">
              <a:lnSpc>
                <a:spcPct val="100000"/>
              </a:lnSpc>
              <a:spcBef>
                <a:spcPts val="0"/>
              </a:spcBef>
              <a:spcAft>
                <a:spcPts val="900"/>
              </a:spcAft>
              <a:buClr>
                <a:srgbClr val="FFFFFF"/>
              </a:buClr>
              <a:buSzPct val="80000"/>
              <a:buNone/>
            </a:pPr>
            <a:r>
              <a:rPr lang="ru-RU" sz="1700" b="1" dirty="0" smtClean="0">
                <a:solidFill>
                  <a:srgbClr val="000000"/>
                </a:solidFill>
                <a:latin typeface="Arial"/>
                <a:ea typeface="Apple LiGothic Medium"/>
              </a:rPr>
              <a:t>Информирование </a:t>
            </a:r>
            <a:r>
              <a:rPr lang="ru-RU" sz="1700" b="1" dirty="0">
                <a:solidFill>
                  <a:srgbClr val="000000"/>
                </a:solidFill>
                <a:latin typeface="Arial"/>
                <a:ea typeface="Apple LiGothic Medium"/>
              </a:rPr>
              <a:t>клиентов и партнеров</a:t>
            </a:r>
          </a:p>
        </p:txBody>
      </p:sp>
      <p:sp>
        <p:nvSpPr>
          <p:cNvPr id="102" name="Freeform 101"/>
          <p:cNvSpPr>
            <a:spLocks/>
          </p:cNvSpPr>
          <p:nvPr/>
        </p:nvSpPr>
        <p:spPr bwMode="auto">
          <a:xfrm>
            <a:off x="8250293" y="1183481"/>
            <a:ext cx="2932900" cy="1804322"/>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0">
                <a:schemeClr val="bg1">
                  <a:shade val="30000"/>
                  <a:satMod val="115000"/>
                </a:schemeClr>
              </a:gs>
              <a:gs pos="100000">
                <a:schemeClr val="bg1">
                  <a:shade val="100000"/>
                  <a:satMod val="11500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39913" rIns="121867" bIns="60933" rtlCol="0" anchor="ctr"/>
          <a:lstStyle/>
          <a:p>
            <a:pPr algn="ctr" defTabSz="1219018"/>
            <a:endParaRPr lang="en-US" dirty="0">
              <a:solidFill>
                <a:srgbClr val="FFFFFF"/>
              </a:solidFill>
              <a:latin typeface="Arial"/>
              <a:ea typeface="Apple LiGothic Medium"/>
              <a:cs typeface="Apple LiGothic Medium"/>
            </a:endParaRPr>
          </a:p>
        </p:txBody>
      </p:sp>
      <p:pic>
        <p:nvPicPr>
          <p:cNvPr id="103" name="Picture 102" descr="TalosBrandR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9996" y="2094194"/>
            <a:ext cx="2216199" cy="547059"/>
          </a:xfrm>
          <a:prstGeom prst="rect">
            <a:avLst/>
          </a:prstGeom>
        </p:spPr>
      </p:pic>
    </p:spTree>
    <p:extLst>
      <p:ext uri="{BB962C8B-B14F-4D97-AF65-F5344CB8AC3E}">
        <p14:creationId xmlns:p14="http://schemas.microsoft.com/office/powerpoint/2010/main" val="23089146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iterate type="lt">
                                    <p:tmPct val="10000"/>
                                  </p:iterate>
                                  <p:childTnLst>
                                    <p:anim calcmode="discrete" valueType="str">
                                      <p:cBhvr>
                                        <p:cTn id="6" dur="500" fill="hold"/>
                                        <p:tgtEl>
                                          <p:spTgt spid="96"/>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iterate type="lt">
                                    <p:tmPct val="10000"/>
                                  </p:iterate>
                                  <p:childTnLst>
                                    <p:anim calcmode="discrete" valueType="str">
                                      <p:cBhvr>
                                        <p:cTn id="8" dur="500" fill="hold"/>
                                        <p:tgtEl>
                                          <p:spTgt spid="97"/>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iterate type="lt">
                                    <p:tmPct val="10000"/>
                                  </p:iterate>
                                  <p:childTnLst>
                                    <p:anim calcmode="discrete" valueType="str">
                                      <p:cBhvr>
                                        <p:cTn id="10" dur="500" fill="hold"/>
                                        <p:tgtEl>
                                          <p:spTgt spid="95">
                                            <p:txEl>
                                              <p:pRg st="0" end="0"/>
                                            </p:txEl>
                                          </p:spTgt>
                                        </p:tgtEl>
                                        <p:attrNameLst>
                                          <p:attrName>style.visibility</p:attrName>
                                        </p:attrNameLst>
                                      </p:cBhvr>
                                      <p:tavLst>
                                        <p:tav tm="0">
                                          <p:val>
                                            <p:strVal val="hidden"/>
                                          </p:val>
                                        </p:tav>
                                        <p:tav tm="50000">
                                          <p:val>
                                            <p:strVal val="visible"/>
                                          </p:val>
                                        </p:tav>
                                      </p:tavLst>
                                    </p:anim>
                                  </p:childTnLst>
                                </p:cTn>
                              </p:par>
                            </p:childTnLst>
                          </p:cTn>
                        </p:par>
                        <p:par>
                          <p:cTn id="11" fill="hold">
                            <p:stCondLst>
                              <p:cond delay="2950"/>
                            </p:stCondLst>
                            <p:childTnLst>
                              <p:par>
                                <p:cTn id="12" presetID="35" presetClass="emph" presetSubtype="0" repeatCount="indefinite" fill="hold" grpId="0" nodeType="afterEffect">
                                  <p:stCondLst>
                                    <p:cond delay="0"/>
                                  </p:stCondLst>
                                  <p:iterate type="lt">
                                    <p:tmPct val="10000"/>
                                  </p:iterate>
                                  <p:childTnLst>
                                    <p:anim calcmode="discrete" valueType="str">
                                      <p:cBhvr>
                                        <p:cTn id="13" dur="500" fill="hold"/>
                                        <p:tgtEl>
                                          <p:spTgt spid="99"/>
                                        </p:tgtEl>
                                        <p:attrNameLst>
                                          <p:attrName>style.visibility</p:attrName>
                                        </p:attrNameLst>
                                      </p:cBhvr>
                                      <p:tavLst>
                                        <p:tav tm="0">
                                          <p:val>
                                            <p:strVal val="hidden"/>
                                          </p:val>
                                        </p:tav>
                                        <p:tav tm="50000">
                                          <p:val>
                                            <p:strVal val="visible"/>
                                          </p:val>
                                        </p:tav>
                                      </p:tavLst>
                                    </p:anim>
                                  </p:childTnLst>
                                </p:cTn>
                              </p:par>
                            </p:childTnLst>
                          </p:cTn>
                        </p:par>
                        <p:par>
                          <p:cTn id="14" fill="hold">
                            <p:stCondLst>
                              <p:cond delay="5550"/>
                            </p:stCondLst>
                            <p:childTnLst>
                              <p:par>
                                <p:cTn id="15" presetID="35" presetClass="emph" presetSubtype="0" repeatCount="indefinite" fill="hold" grpId="0" nodeType="afterEffect">
                                  <p:stCondLst>
                                    <p:cond delay="0"/>
                                  </p:stCondLst>
                                  <p:iterate type="lt">
                                    <p:tmPct val="10000"/>
                                  </p:iterate>
                                  <p:childTnLst>
                                    <p:anim calcmode="discrete" valueType="str">
                                      <p:cBhvr>
                                        <p:cTn id="16" dur="500" fill="hold"/>
                                        <p:tgtEl>
                                          <p:spTgt spid="100"/>
                                        </p:tgtEl>
                                        <p:attrNameLst>
                                          <p:attrName>style.visibility</p:attrName>
                                        </p:attrNameLst>
                                      </p:cBhvr>
                                      <p:tavLst>
                                        <p:tav tm="0">
                                          <p:val>
                                            <p:strVal val="hidden"/>
                                          </p:val>
                                        </p:tav>
                                        <p:tav tm="50000">
                                          <p:val>
                                            <p:strVal val="visible"/>
                                          </p:val>
                                        </p:tav>
                                      </p:tavLst>
                                    </p:anim>
                                  </p:childTnLst>
                                </p:cTn>
                              </p:par>
                            </p:childTnLst>
                          </p:cTn>
                        </p:par>
                        <p:par>
                          <p:cTn id="17" fill="hold">
                            <p:stCondLst>
                              <p:cond delay="7700"/>
                            </p:stCondLst>
                            <p:childTnLst>
                              <p:par>
                                <p:cTn id="18" presetID="35" presetClass="emph" presetSubtype="0" repeatCount="indefinite" fill="hold" grpId="0" nodeType="afterEffect">
                                  <p:stCondLst>
                                    <p:cond delay="0"/>
                                  </p:stCondLst>
                                  <p:iterate type="lt">
                                    <p:tmPct val="10000"/>
                                  </p:iterate>
                                  <p:childTnLst>
                                    <p:anim calcmode="discrete" valueType="str">
                                      <p:cBhvr>
                                        <p:cTn id="19" dur="500" fill="hold"/>
                                        <p:tgtEl>
                                          <p:spTgt spid="98">
                                            <p:txEl>
                                              <p:pRg st="0" end="0"/>
                                            </p:txEl>
                                          </p:spTgt>
                                        </p:tgtEl>
                                        <p:attrNameLst>
                                          <p:attrName>style.visibility</p:attrName>
                                        </p:attrNameLst>
                                      </p:cBhvr>
                                      <p:tavLst>
                                        <p:tav tm="0">
                                          <p:val>
                                            <p:strVal val="hidden"/>
                                          </p:val>
                                        </p:tav>
                                        <p:tav tm="50000">
                                          <p:val>
                                            <p:strVal val="visible"/>
                                          </p:val>
                                        </p:tav>
                                      </p:tavLst>
                                    </p:anim>
                                  </p:childTnLst>
                                </p:cTn>
                              </p:par>
                              <p:par>
                                <p:cTn id="20" presetID="42" presetClass="path" presetSubtype="0" repeatCount="indefinite" accel="50000" decel="50000" fill="hold" grpId="0" nodeType="withEffect">
                                  <p:stCondLst>
                                    <p:cond delay="0"/>
                                  </p:stCondLst>
                                  <p:childTnLst>
                                    <p:animMotion origin="layout" path="M 2.5E-6 1.11111E-6 L 2.5E-6 0.33673 " pathEditMode="relative" rAng="0" ptsTypes="AA">
                                      <p:cBhvr>
                                        <p:cTn id="21" dur="1500" fill="hold"/>
                                        <p:tgtEl>
                                          <p:spTgt spid="101"/>
                                        </p:tgtEl>
                                        <p:attrNameLst>
                                          <p:attrName>ppt_x</p:attrName>
                                          <p:attrName>ppt_y</p:attrName>
                                        </p:attrNameLst>
                                      </p:cBhvr>
                                      <p:rCtr x="0" y="168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build="allAtOnce"/>
      <p:bldP spid="96" grpId="0"/>
      <p:bldP spid="97" grpId="0"/>
      <p:bldP spid="98" grpId="0" build="allAtOnce"/>
      <p:bldP spid="99" grpId="0"/>
      <p:bldP spid="100" grpId="0"/>
      <p:bldP spid="10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rrowheads="1"/>
          </p:cNvPicPr>
          <p:nvPr/>
        </p:nvPicPr>
        <p:blipFill>
          <a:blip r:embed="rId3" cstate="print"/>
          <a:srcRect/>
          <a:stretch>
            <a:fillRect/>
          </a:stretch>
        </p:blipFill>
        <p:spPr bwMode="auto">
          <a:xfrm>
            <a:off x="5915379" y="982145"/>
            <a:ext cx="5994400" cy="2630311"/>
          </a:xfrm>
          <a:prstGeom prst="rect">
            <a:avLst/>
          </a:prstGeom>
          <a:noFill/>
          <a:ln w="9525">
            <a:noFill/>
            <a:miter lim="800000"/>
            <a:headEnd/>
            <a:tailEnd/>
          </a:ln>
          <a:effectLst/>
          <a:scene3d>
            <a:camera prst="orthographicFront"/>
            <a:lightRig rig="threePt" dir="t"/>
          </a:scene3d>
          <a:sp3d>
            <a:bevelT w="88900" h="88900"/>
          </a:sp3d>
        </p:spPr>
      </p:pic>
      <p:sp>
        <p:nvSpPr>
          <p:cNvPr id="5" name="Title 4"/>
          <p:cNvSpPr>
            <a:spLocks noGrp="1"/>
          </p:cNvSpPr>
          <p:nvPr>
            <p:ph type="title"/>
          </p:nvPr>
        </p:nvSpPr>
        <p:spPr/>
        <p:txBody>
          <a:bodyPr/>
          <a:lstStyle/>
          <a:p>
            <a:r>
              <a:rPr lang="ru-RU" dirty="0" smtClean="0"/>
              <a:t>Почему облако </a:t>
            </a:r>
            <a:r>
              <a:rPr lang="en-US" dirty="0" smtClean="0"/>
              <a:t>?</a:t>
            </a:r>
            <a:endParaRPr lang="en-US" dirty="0"/>
          </a:p>
        </p:txBody>
      </p:sp>
      <p:sp>
        <p:nvSpPr>
          <p:cNvPr id="6" name="Content Placeholder 5"/>
          <p:cNvSpPr>
            <a:spLocks noGrp="1"/>
          </p:cNvSpPr>
          <p:nvPr>
            <p:ph type="body" orient="vert" idx="4294967295"/>
          </p:nvPr>
        </p:nvSpPr>
        <p:spPr>
          <a:xfrm>
            <a:off x="56034" y="2180431"/>
            <a:ext cx="7601906" cy="4351338"/>
          </a:xfrm>
          <a:prstGeom prst="rect">
            <a:avLst/>
          </a:prstGeom>
        </p:spPr>
        <p:txBody>
          <a:bodyPr/>
          <a:lstStyle/>
          <a:p>
            <a:pPr marL="514350" indent="-514350">
              <a:buFont typeface="+mj-lt"/>
              <a:buAutoNum type="arabicPeriod"/>
            </a:pPr>
            <a:r>
              <a:rPr lang="ru-RU" dirty="0" smtClean="0"/>
              <a:t>Мощности в </a:t>
            </a:r>
            <a:r>
              <a:rPr lang="ru-RU" dirty="0" err="1" smtClean="0"/>
              <a:t>петафлопах</a:t>
            </a:r>
            <a:endParaRPr lang="en-US" dirty="0"/>
          </a:p>
          <a:p>
            <a:pPr marL="514350" indent="-514350">
              <a:buFont typeface="+mj-lt"/>
              <a:buAutoNum type="arabicPeriod"/>
            </a:pPr>
            <a:r>
              <a:rPr lang="ru-RU" dirty="0" smtClean="0"/>
              <a:t>Объем в терабайтах и петабайтах</a:t>
            </a:r>
            <a:endParaRPr lang="en-US" dirty="0"/>
          </a:p>
          <a:p>
            <a:pPr marL="514350" indent="-514350">
              <a:buFont typeface="+mj-lt"/>
              <a:buAutoNum type="arabicPeriod"/>
            </a:pPr>
            <a:r>
              <a:rPr lang="ru-RU" b="1" dirty="0" smtClean="0"/>
              <a:t>Аналитика больших данных</a:t>
            </a:r>
            <a:endParaRPr lang="en-US" b="1" dirty="0"/>
          </a:p>
          <a:p>
            <a:pPr marL="514350" indent="-514350">
              <a:buFont typeface="+mj-lt"/>
              <a:buAutoNum type="arabicPeriod"/>
            </a:pPr>
            <a:r>
              <a:rPr lang="ru-RU" b="1" dirty="0" smtClean="0"/>
              <a:t>Постоянный анализ </a:t>
            </a:r>
            <a:r>
              <a:rPr lang="ru-RU" dirty="0" smtClean="0"/>
              <a:t>подозрительных элементов в облаке </a:t>
            </a:r>
            <a:endParaRPr lang="en-US" dirty="0"/>
          </a:p>
          <a:p>
            <a:pPr marL="514350" indent="-514350">
              <a:buFont typeface="+mj-lt"/>
              <a:buAutoNum type="arabicPeriod"/>
            </a:pPr>
            <a:r>
              <a:rPr lang="ru-RU" dirty="0" smtClean="0"/>
              <a:t>Элементы </a:t>
            </a:r>
            <a:r>
              <a:rPr lang="ru-RU" b="1" dirty="0" smtClean="0"/>
              <a:t>искусственного интеллекта </a:t>
            </a:r>
            <a:endParaRPr lang="en-US" b="1"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0677" y="1412260"/>
            <a:ext cx="3021191" cy="1731777"/>
          </a:xfrm>
          <a:prstGeom prst="rect">
            <a:avLst/>
          </a:prstGeom>
        </p:spPr>
      </p:pic>
      <p:grpSp>
        <p:nvGrpSpPr>
          <p:cNvPr id="10" name="Group 9"/>
          <p:cNvGrpSpPr/>
          <p:nvPr/>
        </p:nvGrpSpPr>
        <p:grpSpPr>
          <a:xfrm>
            <a:off x="8120104" y="4635920"/>
            <a:ext cx="2852704" cy="1772953"/>
            <a:chOff x="6123662" y="1427993"/>
            <a:chExt cx="2755767" cy="2050622"/>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23662" y="1608138"/>
              <a:ext cx="2546204" cy="1870477"/>
            </a:xfrm>
            <a:prstGeom prst="rect">
              <a:avLst/>
            </a:prstGeom>
          </p:spPr>
        </p:pic>
        <p:pic>
          <p:nvPicPr>
            <p:cNvPr id="13" name="Picture 12"/>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926124" y="1427993"/>
              <a:ext cx="953305" cy="903258"/>
            </a:xfrm>
            <a:prstGeom prst="rect">
              <a:avLst/>
            </a:prstGeom>
          </p:spPr>
        </p:pic>
      </p:grpSp>
      <p:sp>
        <p:nvSpPr>
          <p:cNvPr id="3" name="TextBox 2"/>
          <p:cNvSpPr txBox="1"/>
          <p:nvPr/>
        </p:nvSpPr>
        <p:spPr>
          <a:xfrm>
            <a:off x="8940799" y="3883379"/>
            <a:ext cx="699912" cy="415476"/>
          </a:xfrm>
          <a:prstGeom prst="rect">
            <a:avLst/>
          </a:prstGeom>
          <a:solidFill>
            <a:schemeClr val="tx1"/>
          </a:solidFill>
          <a:scene3d>
            <a:camera prst="orthographicFront"/>
            <a:lightRig rig="threePt" dir="t"/>
          </a:scene3d>
          <a:sp3d>
            <a:bevelT/>
          </a:sp3d>
        </p:spPr>
        <p:txBody>
          <a:bodyPr wrap="square" lIns="121874" tIns="60937" rIns="121874" bIns="60937" rtlCol="0">
            <a:spAutoFit/>
          </a:bodyPr>
          <a:lstStyle/>
          <a:p>
            <a:pPr defTabSz="913380"/>
            <a:r>
              <a:rPr lang="en-US" sz="1900" dirty="0" err="1">
                <a:latin typeface="Arial"/>
              </a:rPr>
              <a:t>vs</a:t>
            </a:r>
            <a:endParaRPr lang="en-US" sz="1900" dirty="0">
              <a:latin typeface="Arial"/>
            </a:endParaRPr>
          </a:p>
        </p:txBody>
      </p:sp>
      <p:sp>
        <p:nvSpPr>
          <p:cNvPr id="2" name="Rounded Rectangle 1"/>
          <p:cNvSpPr/>
          <p:nvPr/>
        </p:nvSpPr>
        <p:spPr>
          <a:xfrm>
            <a:off x="4933244" y="1828801"/>
            <a:ext cx="2427112" cy="948267"/>
          </a:xfrm>
          <a:prstGeom prst="roundRect">
            <a:avLst/>
          </a:prstGeom>
          <a:solidFill>
            <a:schemeClr val="accent5"/>
          </a:solidFill>
          <a:ln>
            <a:noFill/>
          </a:ln>
          <a:effectLst>
            <a:outerShdw blurRad="76200" dist="50800" dir="5400000" algn="ctr" rotWithShape="0">
              <a:srgbClr val="000000">
                <a:alpha val="27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874" tIns="60937" rIns="121874" bIns="60937" rtlCol="0" anchor="ctr"/>
          <a:lstStyle/>
          <a:p>
            <a:pPr algn="ctr" defTabSz="913380"/>
            <a:r>
              <a:rPr lang="ru-RU" sz="1900" dirty="0">
                <a:solidFill>
                  <a:schemeClr val="tx1"/>
                </a:solidFill>
                <a:latin typeface="Arial"/>
              </a:rPr>
              <a:t>Никогда не забывать</a:t>
            </a:r>
            <a:r>
              <a:rPr lang="en-US" sz="1900" dirty="0">
                <a:solidFill>
                  <a:schemeClr val="tx1"/>
                </a:solidFill>
                <a:latin typeface="Arial"/>
              </a:rPr>
              <a:t>!</a:t>
            </a:r>
          </a:p>
        </p:txBody>
      </p:sp>
    </p:spTree>
    <p:extLst>
      <p:ext uri="{BB962C8B-B14F-4D97-AF65-F5344CB8AC3E}">
        <p14:creationId xmlns:p14="http://schemas.microsoft.com/office/powerpoint/2010/main" val="1415505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3" name="Group 342"/>
          <p:cNvGrpSpPr/>
          <p:nvPr/>
        </p:nvGrpSpPr>
        <p:grpSpPr>
          <a:xfrm>
            <a:off x="1375900" y="1759661"/>
            <a:ext cx="2728760" cy="1198112"/>
            <a:chOff x="2359137" y="1833026"/>
            <a:chExt cx="2728049" cy="1597483"/>
          </a:xfrm>
        </p:grpSpPr>
        <p:grpSp>
          <p:nvGrpSpPr>
            <p:cNvPr id="314" name="Group 313"/>
            <p:cNvGrpSpPr/>
            <p:nvPr/>
          </p:nvGrpSpPr>
          <p:grpSpPr>
            <a:xfrm>
              <a:off x="2359137" y="1833026"/>
              <a:ext cx="2728049" cy="814860"/>
              <a:chOff x="2359137" y="1833026"/>
              <a:chExt cx="2728049" cy="814860"/>
            </a:xfrm>
          </p:grpSpPr>
          <p:sp>
            <p:nvSpPr>
              <p:cNvPr id="282" name="Freeform 281"/>
              <p:cNvSpPr/>
              <p:nvPr/>
            </p:nvSpPr>
            <p:spPr>
              <a:xfrm flipV="1">
                <a:off x="2359137" y="1930975"/>
                <a:ext cx="2541085" cy="716911"/>
              </a:xfrm>
              <a:custGeom>
                <a:avLst/>
                <a:gdLst>
                  <a:gd name="connsiteX0" fmla="*/ 0 w 2706185"/>
                  <a:gd name="connsiteY0" fmla="*/ 0 h 674077"/>
                  <a:gd name="connsiteX1" fmla="*/ 1543600 w 2706185"/>
                  <a:gd name="connsiteY1" fmla="*/ 166077 h 674077"/>
                  <a:gd name="connsiteX2" fmla="*/ 1826919 w 2706185"/>
                  <a:gd name="connsiteY2" fmla="*/ 605692 h 674077"/>
                  <a:gd name="connsiteX3" fmla="*/ 2706185 w 2706185"/>
                  <a:gd name="connsiteY3" fmla="*/ 674077 h 674077"/>
                  <a:gd name="connsiteX0" fmla="*/ 0 w 2706185"/>
                  <a:gd name="connsiteY0" fmla="*/ 0 h 694119"/>
                  <a:gd name="connsiteX1" fmla="*/ 1543600 w 2706185"/>
                  <a:gd name="connsiteY1" fmla="*/ 166077 h 694119"/>
                  <a:gd name="connsiteX2" fmla="*/ 1738993 w 2706185"/>
                  <a:gd name="connsiteY2" fmla="*/ 654538 h 694119"/>
                  <a:gd name="connsiteX3" fmla="*/ 2706185 w 2706185"/>
                  <a:gd name="connsiteY3" fmla="*/ 674077 h 694119"/>
                  <a:gd name="connsiteX0" fmla="*/ 0 w 2706185"/>
                  <a:gd name="connsiteY0" fmla="*/ 0 h 694119"/>
                  <a:gd name="connsiteX1" fmla="*/ 1221203 w 2706185"/>
                  <a:gd name="connsiteY1" fmla="*/ 166077 h 694119"/>
                  <a:gd name="connsiteX2" fmla="*/ 1738993 w 2706185"/>
                  <a:gd name="connsiteY2" fmla="*/ 654538 h 694119"/>
                  <a:gd name="connsiteX3" fmla="*/ 2706185 w 2706185"/>
                  <a:gd name="connsiteY3" fmla="*/ 674077 h 694119"/>
                  <a:gd name="connsiteX0" fmla="*/ 0 w 2706185"/>
                  <a:gd name="connsiteY0" fmla="*/ 0 h 711438"/>
                  <a:gd name="connsiteX1" fmla="*/ 1221203 w 2706185"/>
                  <a:gd name="connsiteY1" fmla="*/ 166077 h 711438"/>
                  <a:gd name="connsiteX2" fmla="*/ 1738993 w 2706185"/>
                  <a:gd name="connsiteY2" fmla="*/ 654538 h 711438"/>
                  <a:gd name="connsiteX3" fmla="*/ 2706185 w 2706185"/>
                  <a:gd name="connsiteY3" fmla="*/ 674077 h 711438"/>
                  <a:gd name="connsiteX0" fmla="*/ 0 w 2541085"/>
                  <a:gd name="connsiteY0" fmla="*/ 0 h 695630"/>
                  <a:gd name="connsiteX1" fmla="*/ 1221203 w 2541085"/>
                  <a:gd name="connsiteY1" fmla="*/ 166077 h 695630"/>
                  <a:gd name="connsiteX2" fmla="*/ 1738993 w 2541085"/>
                  <a:gd name="connsiteY2" fmla="*/ 654538 h 695630"/>
                  <a:gd name="connsiteX3" fmla="*/ 2541085 w 2541085"/>
                  <a:gd name="connsiteY3" fmla="*/ 678095 h 695630"/>
                  <a:gd name="connsiteX0" fmla="*/ 0 w 2541085"/>
                  <a:gd name="connsiteY0" fmla="*/ 0 h 698947"/>
                  <a:gd name="connsiteX1" fmla="*/ 1221203 w 2541085"/>
                  <a:gd name="connsiteY1" fmla="*/ 166077 h 698947"/>
                  <a:gd name="connsiteX2" fmla="*/ 1738993 w 2541085"/>
                  <a:gd name="connsiteY2" fmla="*/ 654538 h 698947"/>
                  <a:gd name="connsiteX3" fmla="*/ 2541085 w 2541085"/>
                  <a:gd name="connsiteY3" fmla="*/ 678095 h 698947"/>
                  <a:gd name="connsiteX0" fmla="*/ 0 w 2541085"/>
                  <a:gd name="connsiteY0" fmla="*/ 0 h 685351"/>
                  <a:gd name="connsiteX1" fmla="*/ 1221203 w 2541085"/>
                  <a:gd name="connsiteY1" fmla="*/ 166077 h 685351"/>
                  <a:gd name="connsiteX2" fmla="*/ 1738993 w 2541085"/>
                  <a:gd name="connsiteY2" fmla="*/ 630426 h 685351"/>
                  <a:gd name="connsiteX3" fmla="*/ 2541085 w 2541085"/>
                  <a:gd name="connsiteY3" fmla="*/ 678095 h 685351"/>
                  <a:gd name="connsiteX0" fmla="*/ 0 w 2541085"/>
                  <a:gd name="connsiteY0" fmla="*/ 0 h 680558"/>
                  <a:gd name="connsiteX1" fmla="*/ 1221203 w 2541085"/>
                  <a:gd name="connsiteY1" fmla="*/ 166077 h 680558"/>
                  <a:gd name="connsiteX2" fmla="*/ 1738993 w 2541085"/>
                  <a:gd name="connsiteY2" fmla="*/ 618370 h 680558"/>
                  <a:gd name="connsiteX3" fmla="*/ 2541085 w 2541085"/>
                  <a:gd name="connsiteY3" fmla="*/ 678095 h 680558"/>
                </a:gdLst>
                <a:ahLst/>
                <a:cxnLst>
                  <a:cxn ang="0">
                    <a:pos x="connsiteX0" y="connsiteY0"/>
                  </a:cxn>
                  <a:cxn ang="0">
                    <a:pos x="connsiteX1" y="connsiteY1"/>
                  </a:cxn>
                  <a:cxn ang="0">
                    <a:pos x="connsiteX2" y="connsiteY2"/>
                  </a:cxn>
                  <a:cxn ang="0">
                    <a:pos x="connsiteX3" y="connsiteY3"/>
                  </a:cxn>
                </a:cxnLst>
                <a:rect l="l" t="t" r="r" b="b"/>
                <a:pathLst>
                  <a:path w="2541085" h="680558">
                    <a:moveTo>
                      <a:pt x="0" y="0"/>
                    </a:moveTo>
                    <a:cubicBezTo>
                      <a:pt x="619557" y="32564"/>
                      <a:pt x="931371" y="63015"/>
                      <a:pt x="1221203" y="166077"/>
                    </a:cubicBezTo>
                    <a:cubicBezTo>
                      <a:pt x="1511035" y="269139"/>
                      <a:pt x="1519013" y="533034"/>
                      <a:pt x="1738993" y="618370"/>
                    </a:cubicBezTo>
                    <a:cubicBezTo>
                      <a:pt x="1958973" y="703706"/>
                      <a:pt x="2250282" y="675497"/>
                      <a:pt x="2541085" y="678095"/>
                    </a:cubicBezTo>
                  </a:path>
                </a:pathLst>
              </a:custGeom>
              <a:ln w="60325" cmpd="sng">
                <a:gradFill flip="none" rotWithShape="1">
                  <a:gsLst>
                    <a:gs pos="0">
                      <a:srgbClr val="2B7E14">
                        <a:alpha val="29000"/>
                      </a:srgbClr>
                    </a:gs>
                    <a:gs pos="100000">
                      <a:srgbClr val="2B7E14"/>
                    </a:gs>
                  </a:gsLst>
                  <a:lin ang="0" scaled="1"/>
                  <a:tileRect/>
                </a:gradFill>
                <a:headEnd type="none"/>
                <a:tailEnd type="none" w="med" len="lg"/>
              </a:ln>
            </p:spPr>
            <p:style>
              <a:lnRef idx="2">
                <a:schemeClr val="accent1"/>
              </a:lnRef>
              <a:fillRef idx="0">
                <a:schemeClr val="accent1"/>
              </a:fillRef>
              <a:effectRef idx="1">
                <a:schemeClr val="accent1"/>
              </a:effectRef>
              <a:fontRef idx="minor">
                <a:schemeClr val="tx1"/>
              </a:fontRef>
            </p:style>
            <p:txBody>
              <a:bodyPr rtlCol="0" anchor="ctr"/>
              <a:lstStyle/>
              <a:p>
                <a:pPr algn="ctr" defTabSz="913380"/>
                <a:endParaRPr lang="en-US" sz="1500" dirty="0">
                  <a:solidFill>
                    <a:srgbClr val="000000"/>
                  </a:solidFill>
                  <a:latin typeface="Arial"/>
                </a:endParaRPr>
              </a:p>
            </p:txBody>
          </p:sp>
          <p:sp>
            <p:nvSpPr>
              <p:cNvPr id="311" name="Isosceles Triangle 310"/>
              <p:cNvSpPr/>
              <p:nvPr/>
            </p:nvSpPr>
            <p:spPr>
              <a:xfrm rot="5400000">
                <a:off x="4865828" y="1813112"/>
                <a:ext cx="201444" cy="241272"/>
              </a:xfrm>
              <a:prstGeom prst="triangle">
                <a:avLst/>
              </a:prstGeom>
              <a:solidFill>
                <a:srgbClr val="2B7E14"/>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en-US" sz="1500" dirty="0">
                  <a:solidFill>
                    <a:srgbClr val="FFFFFF"/>
                  </a:solidFill>
                  <a:latin typeface="Arial"/>
                </a:endParaRPr>
              </a:p>
            </p:txBody>
          </p:sp>
        </p:grpSp>
        <p:grpSp>
          <p:nvGrpSpPr>
            <p:cNvPr id="315" name="Group 314"/>
            <p:cNvGrpSpPr/>
            <p:nvPr/>
          </p:nvGrpSpPr>
          <p:grpSpPr>
            <a:xfrm>
              <a:off x="2359137" y="2644350"/>
              <a:ext cx="2728049" cy="786159"/>
              <a:chOff x="2359137" y="2644350"/>
              <a:chExt cx="2728049" cy="786159"/>
            </a:xfrm>
          </p:grpSpPr>
          <p:sp>
            <p:nvSpPr>
              <p:cNvPr id="281" name="Freeform 280"/>
              <p:cNvSpPr/>
              <p:nvPr/>
            </p:nvSpPr>
            <p:spPr>
              <a:xfrm>
                <a:off x="2359137" y="2644350"/>
                <a:ext cx="2558019" cy="702073"/>
              </a:xfrm>
              <a:custGeom>
                <a:avLst/>
                <a:gdLst>
                  <a:gd name="connsiteX0" fmla="*/ 0 w 2706185"/>
                  <a:gd name="connsiteY0" fmla="*/ 0 h 674077"/>
                  <a:gd name="connsiteX1" fmla="*/ 1543600 w 2706185"/>
                  <a:gd name="connsiteY1" fmla="*/ 166077 h 674077"/>
                  <a:gd name="connsiteX2" fmla="*/ 1826919 w 2706185"/>
                  <a:gd name="connsiteY2" fmla="*/ 605692 h 674077"/>
                  <a:gd name="connsiteX3" fmla="*/ 2706185 w 2706185"/>
                  <a:gd name="connsiteY3" fmla="*/ 674077 h 674077"/>
                  <a:gd name="connsiteX0" fmla="*/ 0 w 2706185"/>
                  <a:gd name="connsiteY0" fmla="*/ 0 h 694119"/>
                  <a:gd name="connsiteX1" fmla="*/ 1543600 w 2706185"/>
                  <a:gd name="connsiteY1" fmla="*/ 166077 h 694119"/>
                  <a:gd name="connsiteX2" fmla="*/ 1738993 w 2706185"/>
                  <a:gd name="connsiteY2" fmla="*/ 654538 h 694119"/>
                  <a:gd name="connsiteX3" fmla="*/ 2706185 w 2706185"/>
                  <a:gd name="connsiteY3" fmla="*/ 674077 h 694119"/>
                  <a:gd name="connsiteX0" fmla="*/ 0 w 2706185"/>
                  <a:gd name="connsiteY0" fmla="*/ 0 h 694119"/>
                  <a:gd name="connsiteX1" fmla="*/ 1221203 w 2706185"/>
                  <a:gd name="connsiteY1" fmla="*/ 166077 h 694119"/>
                  <a:gd name="connsiteX2" fmla="*/ 1738993 w 2706185"/>
                  <a:gd name="connsiteY2" fmla="*/ 654538 h 694119"/>
                  <a:gd name="connsiteX3" fmla="*/ 2706185 w 2706185"/>
                  <a:gd name="connsiteY3" fmla="*/ 674077 h 694119"/>
                  <a:gd name="connsiteX0" fmla="*/ 0 w 2706185"/>
                  <a:gd name="connsiteY0" fmla="*/ 0 h 711438"/>
                  <a:gd name="connsiteX1" fmla="*/ 1221203 w 2706185"/>
                  <a:gd name="connsiteY1" fmla="*/ 166077 h 711438"/>
                  <a:gd name="connsiteX2" fmla="*/ 1738993 w 2706185"/>
                  <a:gd name="connsiteY2" fmla="*/ 654538 h 711438"/>
                  <a:gd name="connsiteX3" fmla="*/ 2706185 w 2706185"/>
                  <a:gd name="connsiteY3" fmla="*/ 674077 h 711438"/>
                  <a:gd name="connsiteX0" fmla="*/ 0 w 2558019"/>
                  <a:gd name="connsiteY0" fmla="*/ 0 h 701020"/>
                  <a:gd name="connsiteX1" fmla="*/ 1221203 w 2558019"/>
                  <a:gd name="connsiteY1" fmla="*/ 166077 h 701020"/>
                  <a:gd name="connsiteX2" fmla="*/ 1738993 w 2558019"/>
                  <a:gd name="connsiteY2" fmla="*/ 654538 h 701020"/>
                  <a:gd name="connsiteX3" fmla="*/ 2558019 w 2558019"/>
                  <a:gd name="connsiteY3" fmla="*/ 691010 h 701020"/>
                  <a:gd name="connsiteX0" fmla="*/ 0 w 2558019"/>
                  <a:gd name="connsiteY0" fmla="*/ 0 h 709625"/>
                  <a:gd name="connsiteX1" fmla="*/ 1221203 w 2558019"/>
                  <a:gd name="connsiteY1" fmla="*/ 166077 h 709625"/>
                  <a:gd name="connsiteX2" fmla="*/ 1738993 w 2558019"/>
                  <a:gd name="connsiteY2" fmla="*/ 654538 h 709625"/>
                  <a:gd name="connsiteX3" fmla="*/ 2558019 w 2558019"/>
                  <a:gd name="connsiteY3" fmla="*/ 691010 h 709625"/>
                  <a:gd name="connsiteX0" fmla="*/ 0 w 2558019"/>
                  <a:gd name="connsiteY0" fmla="*/ 0 h 702073"/>
                  <a:gd name="connsiteX1" fmla="*/ 1221203 w 2558019"/>
                  <a:gd name="connsiteY1" fmla="*/ 166077 h 702073"/>
                  <a:gd name="connsiteX2" fmla="*/ 1738993 w 2558019"/>
                  <a:gd name="connsiteY2" fmla="*/ 637605 h 702073"/>
                  <a:gd name="connsiteX3" fmla="*/ 2558019 w 2558019"/>
                  <a:gd name="connsiteY3" fmla="*/ 691010 h 702073"/>
                </a:gdLst>
                <a:ahLst/>
                <a:cxnLst>
                  <a:cxn ang="0">
                    <a:pos x="connsiteX0" y="connsiteY0"/>
                  </a:cxn>
                  <a:cxn ang="0">
                    <a:pos x="connsiteX1" y="connsiteY1"/>
                  </a:cxn>
                  <a:cxn ang="0">
                    <a:pos x="connsiteX2" y="connsiteY2"/>
                  </a:cxn>
                  <a:cxn ang="0">
                    <a:pos x="connsiteX3" y="connsiteY3"/>
                  </a:cxn>
                </a:cxnLst>
                <a:rect l="l" t="t" r="r" b="b"/>
                <a:pathLst>
                  <a:path w="2558019" h="702073">
                    <a:moveTo>
                      <a:pt x="0" y="0"/>
                    </a:moveTo>
                    <a:cubicBezTo>
                      <a:pt x="619557" y="32564"/>
                      <a:pt x="931371" y="59810"/>
                      <a:pt x="1221203" y="166077"/>
                    </a:cubicBezTo>
                    <a:cubicBezTo>
                      <a:pt x="1511035" y="272344"/>
                      <a:pt x="1516190" y="550116"/>
                      <a:pt x="1738993" y="637605"/>
                    </a:cubicBezTo>
                    <a:cubicBezTo>
                      <a:pt x="1961796" y="725094"/>
                      <a:pt x="2271450" y="701756"/>
                      <a:pt x="2558019" y="691010"/>
                    </a:cubicBezTo>
                  </a:path>
                </a:pathLst>
              </a:custGeom>
              <a:ln w="60325" cmpd="sng">
                <a:gradFill flip="none" rotWithShape="1">
                  <a:gsLst>
                    <a:gs pos="0">
                      <a:srgbClr val="2B7E14">
                        <a:alpha val="29000"/>
                      </a:srgbClr>
                    </a:gs>
                    <a:gs pos="100000">
                      <a:srgbClr val="2B7E14"/>
                    </a:gs>
                  </a:gsLst>
                  <a:lin ang="0" scaled="1"/>
                  <a:tileRect/>
                </a:gradFill>
                <a:headEnd type="none"/>
                <a:tailEnd type="none" w="med" len="lg"/>
              </a:ln>
            </p:spPr>
            <p:style>
              <a:lnRef idx="2">
                <a:schemeClr val="accent1"/>
              </a:lnRef>
              <a:fillRef idx="0">
                <a:schemeClr val="accent1"/>
              </a:fillRef>
              <a:effectRef idx="1">
                <a:schemeClr val="accent1"/>
              </a:effectRef>
              <a:fontRef idx="minor">
                <a:schemeClr val="tx1"/>
              </a:fontRef>
            </p:style>
            <p:txBody>
              <a:bodyPr rtlCol="0" anchor="ctr"/>
              <a:lstStyle/>
              <a:p>
                <a:pPr algn="ctr" defTabSz="913380"/>
                <a:endParaRPr lang="en-US" sz="1500" dirty="0">
                  <a:solidFill>
                    <a:srgbClr val="000000"/>
                  </a:solidFill>
                  <a:latin typeface="Arial"/>
                </a:endParaRPr>
              </a:p>
            </p:txBody>
          </p:sp>
          <p:sp>
            <p:nvSpPr>
              <p:cNvPr id="312" name="Isosceles Triangle 311"/>
              <p:cNvSpPr/>
              <p:nvPr/>
            </p:nvSpPr>
            <p:spPr>
              <a:xfrm rot="5400000">
                <a:off x="4865828" y="3209151"/>
                <a:ext cx="201444" cy="241272"/>
              </a:xfrm>
              <a:prstGeom prst="triangle">
                <a:avLst/>
              </a:prstGeom>
              <a:solidFill>
                <a:srgbClr val="2B7E14"/>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en-US" sz="1500" dirty="0">
                  <a:solidFill>
                    <a:srgbClr val="FFFFFF"/>
                  </a:solidFill>
                  <a:latin typeface="Arial"/>
                </a:endParaRPr>
              </a:p>
            </p:txBody>
          </p:sp>
        </p:grpSp>
      </p:grpSp>
      <p:grpSp>
        <p:nvGrpSpPr>
          <p:cNvPr id="295" name="Group 294"/>
          <p:cNvGrpSpPr/>
          <p:nvPr/>
        </p:nvGrpSpPr>
        <p:grpSpPr>
          <a:xfrm>
            <a:off x="7176930" y="4282648"/>
            <a:ext cx="640493" cy="482129"/>
            <a:chOff x="4701855" y="4191256"/>
            <a:chExt cx="728663" cy="731520"/>
          </a:xfrm>
        </p:grpSpPr>
        <p:sp>
          <p:nvSpPr>
            <p:cNvPr id="296" name="Oval 263"/>
            <p:cNvSpPr>
              <a:spLocks/>
            </p:cNvSpPr>
            <p:nvPr/>
          </p:nvSpPr>
          <p:spPr bwMode="auto">
            <a:xfrm>
              <a:off x="4701855" y="4191256"/>
              <a:ext cx="728663" cy="731520"/>
            </a:xfrm>
            <a:prstGeom prst="ellipse">
              <a:avLst/>
            </a:prstGeom>
            <a:solidFill>
              <a:schemeClr val="accent2"/>
            </a:solidFill>
            <a:ln w="25400" cap="flat">
              <a:no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defTabSz="913380" eaLnBrk="0" hangingPunct="0">
                <a:lnSpc>
                  <a:spcPct val="90000"/>
                </a:lnSpc>
                <a:defRPr/>
              </a:pPr>
              <a:endParaRPr lang="en-US" sz="1500" kern="0" dirty="0">
                <a:solidFill>
                  <a:srgbClr val="00B0F0"/>
                </a:solidFill>
                <a:latin typeface="Arial"/>
              </a:endParaRPr>
            </a:p>
          </p:txBody>
        </p:sp>
        <p:pic>
          <p:nvPicPr>
            <p:cNvPr id="297" name="Picture 296" descr="user.png"/>
            <p:cNvPicPr>
              <a:picLocks noChangeAspect="1"/>
            </p:cNvPicPr>
            <p:nvPr/>
          </p:nvPicPr>
          <p:blipFill>
            <a:blip r:embed="rId2"/>
            <a:stretch>
              <a:fillRect/>
            </a:stretch>
          </p:blipFill>
          <p:spPr>
            <a:xfrm>
              <a:off x="4926917" y="4236420"/>
              <a:ext cx="287004" cy="628160"/>
            </a:xfrm>
            <a:prstGeom prst="rect">
              <a:avLst/>
            </a:prstGeom>
            <a:ln>
              <a:noFill/>
            </a:ln>
          </p:spPr>
        </p:pic>
      </p:grpSp>
      <p:grpSp>
        <p:nvGrpSpPr>
          <p:cNvPr id="298" name="Group 297"/>
          <p:cNvGrpSpPr/>
          <p:nvPr/>
        </p:nvGrpSpPr>
        <p:grpSpPr>
          <a:xfrm>
            <a:off x="7176930" y="4853123"/>
            <a:ext cx="640493" cy="482129"/>
            <a:chOff x="4701855" y="4191256"/>
            <a:chExt cx="728663" cy="731520"/>
          </a:xfrm>
        </p:grpSpPr>
        <p:sp>
          <p:nvSpPr>
            <p:cNvPr id="299" name="Oval 263"/>
            <p:cNvSpPr>
              <a:spLocks/>
            </p:cNvSpPr>
            <p:nvPr/>
          </p:nvSpPr>
          <p:spPr bwMode="auto">
            <a:xfrm>
              <a:off x="4701855" y="4191256"/>
              <a:ext cx="728663" cy="731520"/>
            </a:xfrm>
            <a:prstGeom prst="ellipse">
              <a:avLst/>
            </a:prstGeom>
            <a:solidFill>
              <a:schemeClr val="accent2"/>
            </a:solidFill>
            <a:ln w="25400" cap="flat">
              <a:no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defTabSz="913380" eaLnBrk="0" hangingPunct="0">
                <a:lnSpc>
                  <a:spcPct val="90000"/>
                </a:lnSpc>
                <a:defRPr/>
              </a:pPr>
              <a:endParaRPr lang="en-US" sz="1500" kern="0" dirty="0">
                <a:solidFill>
                  <a:srgbClr val="00B0F0"/>
                </a:solidFill>
                <a:latin typeface="Arial"/>
              </a:endParaRPr>
            </a:p>
          </p:txBody>
        </p:sp>
        <p:pic>
          <p:nvPicPr>
            <p:cNvPr id="300" name="Picture 299" descr="user.png"/>
            <p:cNvPicPr>
              <a:picLocks noChangeAspect="1"/>
            </p:cNvPicPr>
            <p:nvPr/>
          </p:nvPicPr>
          <p:blipFill>
            <a:blip r:embed="rId2"/>
            <a:stretch>
              <a:fillRect/>
            </a:stretch>
          </p:blipFill>
          <p:spPr>
            <a:xfrm>
              <a:off x="4926917" y="4236420"/>
              <a:ext cx="287004" cy="628160"/>
            </a:xfrm>
            <a:prstGeom prst="rect">
              <a:avLst/>
            </a:prstGeom>
            <a:ln>
              <a:noFill/>
            </a:ln>
          </p:spPr>
        </p:pic>
      </p:grpSp>
      <p:grpSp>
        <p:nvGrpSpPr>
          <p:cNvPr id="301" name="Group 300"/>
          <p:cNvGrpSpPr/>
          <p:nvPr/>
        </p:nvGrpSpPr>
        <p:grpSpPr>
          <a:xfrm>
            <a:off x="7176930" y="5423596"/>
            <a:ext cx="640493" cy="482129"/>
            <a:chOff x="4701855" y="4191256"/>
            <a:chExt cx="728663" cy="731520"/>
          </a:xfrm>
        </p:grpSpPr>
        <p:sp>
          <p:nvSpPr>
            <p:cNvPr id="302" name="Oval 263"/>
            <p:cNvSpPr>
              <a:spLocks/>
            </p:cNvSpPr>
            <p:nvPr/>
          </p:nvSpPr>
          <p:spPr bwMode="auto">
            <a:xfrm>
              <a:off x="4701855" y="4191256"/>
              <a:ext cx="728663" cy="731520"/>
            </a:xfrm>
            <a:prstGeom prst="ellipse">
              <a:avLst/>
            </a:prstGeom>
            <a:solidFill>
              <a:schemeClr val="accent2"/>
            </a:solidFill>
            <a:ln w="25400" cap="flat">
              <a:no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defTabSz="913380" eaLnBrk="0" hangingPunct="0">
                <a:lnSpc>
                  <a:spcPct val="90000"/>
                </a:lnSpc>
                <a:defRPr/>
              </a:pPr>
              <a:endParaRPr lang="en-US" sz="1500" kern="0" dirty="0">
                <a:solidFill>
                  <a:srgbClr val="00B0F0"/>
                </a:solidFill>
                <a:latin typeface="Arial"/>
              </a:endParaRPr>
            </a:p>
          </p:txBody>
        </p:sp>
        <p:pic>
          <p:nvPicPr>
            <p:cNvPr id="303" name="Picture 302" descr="user.png"/>
            <p:cNvPicPr>
              <a:picLocks noChangeAspect="1"/>
            </p:cNvPicPr>
            <p:nvPr/>
          </p:nvPicPr>
          <p:blipFill>
            <a:blip r:embed="rId2"/>
            <a:stretch>
              <a:fillRect/>
            </a:stretch>
          </p:blipFill>
          <p:spPr>
            <a:xfrm>
              <a:off x="4926917" y="4236420"/>
              <a:ext cx="287004" cy="628160"/>
            </a:xfrm>
            <a:prstGeom prst="rect">
              <a:avLst/>
            </a:prstGeom>
            <a:ln>
              <a:noFill/>
            </a:ln>
          </p:spPr>
        </p:pic>
      </p:grpSp>
      <p:grpSp>
        <p:nvGrpSpPr>
          <p:cNvPr id="283" name="Group 282"/>
          <p:cNvGrpSpPr/>
          <p:nvPr/>
        </p:nvGrpSpPr>
        <p:grpSpPr>
          <a:xfrm>
            <a:off x="7369762" y="1544819"/>
            <a:ext cx="640493" cy="482129"/>
            <a:chOff x="4701855" y="4191256"/>
            <a:chExt cx="728663" cy="731520"/>
          </a:xfrm>
        </p:grpSpPr>
        <p:sp>
          <p:nvSpPr>
            <p:cNvPr id="284" name="Oval 263"/>
            <p:cNvSpPr>
              <a:spLocks/>
            </p:cNvSpPr>
            <p:nvPr/>
          </p:nvSpPr>
          <p:spPr bwMode="auto">
            <a:xfrm>
              <a:off x="4701855" y="4191256"/>
              <a:ext cx="728663" cy="731520"/>
            </a:xfrm>
            <a:prstGeom prst="ellipse">
              <a:avLst/>
            </a:prstGeom>
            <a:solidFill>
              <a:schemeClr val="accent2"/>
            </a:solidFill>
            <a:ln w="25400" cap="flat">
              <a:no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defTabSz="913380" eaLnBrk="0" hangingPunct="0">
                <a:lnSpc>
                  <a:spcPct val="90000"/>
                </a:lnSpc>
                <a:defRPr/>
              </a:pPr>
              <a:endParaRPr lang="en-US" sz="1500" kern="0" dirty="0">
                <a:solidFill>
                  <a:srgbClr val="00B0F0"/>
                </a:solidFill>
                <a:latin typeface="Arial"/>
              </a:endParaRPr>
            </a:p>
          </p:txBody>
        </p:sp>
        <p:pic>
          <p:nvPicPr>
            <p:cNvPr id="285" name="Picture 284" descr="user.png"/>
            <p:cNvPicPr>
              <a:picLocks noChangeAspect="1"/>
            </p:cNvPicPr>
            <p:nvPr/>
          </p:nvPicPr>
          <p:blipFill>
            <a:blip r:embed="rId2"/>
            <a:stretch>
              <a:fillRect/>
            </a:stretch>
          </p:blipFill>
          <p:spPr>
            <a:xfrm>
              <a:off x="4926917" y="4236420"/>
              <a:ext cx="287004" cy="628160"/>
            </a:xfrm>
            <a:prstGeom prst="rect">
              <a:avLst/>
            </a:prstGeom>
            <a:ln>
              <a:noFill/>
            </a:ln>
          </p:spPr>
        </p:pic>
      </p:grpSp>
      <p:grpSp>
        <p:nvGrpSpPr>
          <p:cNvPr id="286" name="Group 285"/>
          <p:cNvGrpSpPr/>
          <p:nvPr/>
        </p:nvGrpSpPr>
        <p:grpSpPr>
          <a:xfrm>
            <a:off x="7369762" y="2115293"/>
            <a:ext cx="640493" cy="482129"/>
            <a:chOff x="4701855" y="4191256"/>
            <a:chExt cx="728663" cy="731520"/>
          </a:xfrm>
        </p:grpSpPr>
        <p:sp>
          <p:nvSpPr>
            <p:cNvPr id="287" name="Oval 263"/>
            <p:cNvSpPr>
              <a:spLocks/>
            </p:cNvSpPr>
            <p:nvPr/>
          </p:nvSpPr>
          <p:spPr bwMode="auto">
            <a:xfrm>
              <a:off x="4701855" y="4191256"/>
              <a:ext cx="728663" cy="731520"/>
            </a:xfrm>
            <a:prstGeom prst="ellipse">
              <a:avLst/>
            </a:prstGeom>
            <a:solidFill>
              <a:schemeClr val="accent2"/>
            </a:solidFill>
            <a:ln w="25400" cap="flat">
              <a:no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defTabSz="913380" eaLnBrk="0" hangingPunct="0">
                <a:lnSpc>
                  <a:spcPct val="90000"/>
                </a:lnSpc>
                <a:defRPr/>
              </a:pPr>
              <a:endParaRPr lang="en-US" sz="1500" kern="0" dirty="0">
                <a:solidFill>
                  <a:srgbClr val="00B0F0"/>
                </a:solidFill>
                <a:latin typeface="Arial"/>
              </a:endParaRPr>
            </a:p>
          </p:txBody>
        </p:sp>
        <p:pic>
          <p:nvPicPr>
            <p:cNvPr id="288" name="Picture 287" descr="user.png"/>
            <p:cNvPicPr>
              <a:picLocks noChangeAspect="1"/>
            </p:cNvPicPr>
            <p:nvPr/>
          </p:nvPicPr>
          <p:blipFill>
            <a:blip r:embed="rId2"/>
            <a:stretch>
              <a:fillRect/>
            </a:stretch>
          </p:blipFill>
          <p:spPr>
            <a:xfrm>
              <a:off x="4926917" y="4236420"/>
              <a:ext cx="287004" cy="628160"/>
            </a:xfrm>
            <a:prstGeom prst="rect">
              <a:avLst/>
            </a:prstGeom>
            <a:ln>
              <a:noFill/>
            </a:ln>
          </p:spPr>
        </p:pic>
      </p:grpSp>
      <p:grpSp>
        <p:nvGrpSpPr>
          <p:cNvPr id="289" name="Group 288"/>
          <p:cNvGrpSpPr/>
          <p:nvPr/>
        </p:nvGrpSpPr>
        <p:grpSpPr>
          <a:xfrm>
            <a:off x="7369762" y="2685768"/>
            <a:ext cx="640493" cy="482129"/>
            <a:chOff x="4701855" y="4191256"/>
            <a:chExt cx="728663" cy="731520"/>
          </a:xfrm>
        </p:grpSpPr>
        <p:sp>
          <p:nvSpPr>
            <p:cNvPr id="290" name="Oval 263"/>
            <p:cNvSpPr>
              <a:spLocks/>
            </p:cNvSpPr>
            <p:nvPr/>
          </p:nvSpPr>
          <p:spPr bwMode="auto">
            <a:xfrm>
              <a:off x="4701855" y="4191256"/>
              <a:ext cx="728663" cy="731520"/>
            </a:xfrm>
            <a:prstGeom prst="ellipse">
              <a:avLst/>
            </a:prstGeom>
            <a:solidFill>
              <a:schemeClr val="accent2"/>
            </a:solidFill>
            <a:ln w="25400" cap="flat">
              <a:no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defTabSz="913380" eaLnBrk="0" hangingPunct="0">
                <a:lnSpc>
                  <a:spcPct val="90000"/>
                </a:lnSpc>
                <a:defRPr/>
              </a:pPr>
              <a:endParaRPr lang="en-US" sz="1500" kern="0" dirty="0">
                <a:solidFill>
                  <a:srgbClr val="00B0F0"/>
                </a:solidFill>
                <a:latin typeface="Arial"/>
              </a:endParaRPr>
            </a:p>
          </p:txBody>
        </p:sp>
        <p:pic>
          <p:nvPicPr>
            <p:cNvPr id="291" name="Picture 290" descr="user.png"/>
            <p:cNvPicPr>
              <a:picLocks noChangeAspect="1"/>
            </p:cNvPicPr>
            <p:nvPr/>
          </p:nvPicPr>
          <p:blipFill>
            <a:blip r:embed="rId2"/>
            <a:stretch>
              <a:fillRect/>
            </a:stretch>
          </p:blipFill>
          <p:spPr>
            <a:xfrm>
              <a:off x="4926917" y="4236420"/>
              <a:ext cx="287004" cy="628160"/>
            </a:xfrm>
            <a:prstGeom prst="rect">
              <a:avLst/>
            </a:prstGeom>
            <a:ln>
              <a:noFill/>
            </a:ln>
          </p:spPr>
        </p:pic>
      </p:grpSp>
      <p:sp>
        <p:nvSpPr>
          <p:cNvPr id="2" name="Title 1"/>
          <p:cNvSpPr>
            <a:spLocks noGrp="1"/>
          </p:cNvSpPr>
          <p:nvPr>
            <p:ph type="title"/>
          </p:nvPr>
        </p:nvSpPr>
        <p:spPr>
          <a:xfrm>
            <a:off x="354879" y="-10042"/>
            <a:ext cx="10515600" cy="1325563"/>
          </a:xfrm>
        </p:spPr>
        <p:txBody>
          <a:bodyPr/>
          <a:lstStyle/>
          <a:p>
            <a:r>
              <a:rPr lang="ru-RU" dirty="0" smtClean="0"/>
              <a:t>Облачный анализ позволяет безопасности заглянуть в прошлое</a:t>
            </a:r>
            <a:endParaRPr lang="en-US" dirty="0"/>
          </a:p>
        </p:txBody>
      </p:sp>
      <p:sp>
        <p:nvSpPr>
          <p:cNvPr id="5" name="Rectangle 4"/>
          <p:cNvSpPr/>
          <p:nvPr/>
        </p:nvSpPr>
        <p:spPr bwMode="auto">
          <a:xfrm>
            <a:off x="1178060" y="1759659"/>
            <a:ext cx="2990353" cy="300091"/>
          </a:xfrm>
          <a:prstGeom prst="rect">
            <a:avLst/>
          </a:prstGeom>
          <a:noFill/>
        </p:spPr>
        <p:txBody>
          <a:bodyPr wrap="square" lIns="68578" tIns="34290" rIns="68578" bIns="34290" rtlCol="0">
            <a:spAutoFit/>
          </a:bodyPr>
          <a:lstStyle/>
          <a:p>
            <a:pPr defTabSz="342870"/>
            <a:endParaRPr lang="en-US" sz="1500" dirty="0">
              <a:solidFill>
                <a:srgbClr val="B7D333"/>
              </a:solidFill>
              <a:latin typeface="Arial"/>
            </a:endParaRPr>
          </a:p>
        </p:txBody>
      </p:sp>
      <p:sp>
        <p:nvSpPr>
          <p:cNvPr id="130" name="TextBox 129"/>
          <p:cNvSpPr txBox="1"/>
          <p:nvPr/>
        </p:nvSpPr>
        <p:spPr>
          <a:xfrm>
            <a:off x="930223" y="1770637"/>
            <a:ext cx="1741631" cy="1223420"/>
          </a:xfrm>
          <a:prstGeom prst="rect">
            <a:avLst/>
          </a:prstGeom>
          <a:noFill/>
        </p:spPr>
        <p:txBody>
          <a:bodyPr wrap="square" lIns="68578" tIns="34290" rIns="68578" bIns="34290" rtlCol="0">
            <a:spAutoFit/>
          </a:bodyPr>
          <a:lstStyle/>
          <a:p>
            <a:pPr defTabSz="342870"/>
            <a:r>
              <a:rPr lang="ru-RU" sz="1500" dirty="0">
                <a:solidFill>
                  <a:srgbClr val="D3D3DA">
                    <a:lumMod val="75000"/>
                  </a:srgbClr>
                </a:solidFill>
                <a:latin typeface="Arial"/>
              </a:rPr>
              <a:t>Антивирус</a:t>
            </a:r>
            <a:endParaRPr lang="en-US" sz="1500" dirty="0">
              <a:solidFill>
                <a:srgbClr val="D3D3DA">
                  <a:lumMod val="75000"/>
                </a:srgbClr>
              </a:solidFill>
              <a:latin typeface="Arial"/>
            </a:endParaRPr>
          </a:p>
          <a:p>
            <a:pPr defTabSz="342870"/>
            <a:endParaRPr lang="en-US" sz="1500" dirty="0">
              <a:solidFill>
                <a:srgbClr val="D3D3DA">
                  <a:lumMod val="75000"/>
                </a:srgbClr>
              </a:solidFill>
              <a:latin typeface="Arial"/>
            </a:endParaRPr>
          </a:p>
          <a:p>
            <a:pPr defTabSz="342870"/>
            <a:endParaRPr lang="en-US" sz="1500" dirty="0">
              <a:solidFill>
                <a:srgbClr val="D3D3DA">
                  <a:lumMod val="75000"/>
                </a:srgbClr>
              </a:solidFill>
              <a:latin typeface="Arial"/>
            </a:endParaRPr>
          </a:p>
          <a:p>
            <a:pPr defTabSz="342870"/>
            <a:endParaRPr lang="en-US" sz="1500" dirty="0">
              <a:solidFill>
                <a:srgbClr val="D3D3DA">
                  <a:lumMod val="75000"/>
                </a:srgbClr>
              </a:solidFill>
              <a:latin typeface="Arial"/>
            </a:endParaRPr>
          </a:p>
          <a:p>
            <a:pPr defTabSz="342870"/>
            <a:r>
              <a:rPr lang="ru-RU" sz="1500" dirty="0">
                <a:solidFill>
                  <a:srgbClr val="D3D3DA">
                    <a:lumMod val="75000"/>
                  </a:srgbClr>
                </a:solidFill>
                <a:latin typeface="Arial"/>
              </a:rPr>
              <a:t>Песочница</a:t>
            </a:r>
            <a:endParaRPr lang="en-US" sz="1500" dirty="0">
              <a:solidFill>
                <a:srgbClr val="D3D3DA">
                  <a:lumMod val="75000"/>
                </a:srgbClr>
              </a:solidFill>
              <a:latin typeface="Arial"/>
            </a:endParaRPr>
          </a:p>
        </p:txBody>
      </p:sp>
      <p:sp>
        <p:nvSpPr>
          <p:cNvPr id="209" name="TextBox 208"/>
          <p:cNvSpPr txBox="1"/>
          <p:nvPr/>
        </p:nvSpPr>
        <p:spPr>
          <a:xfrm>
            <a:off x="1608835" y="3007027"/>
            <a:ext cx="2515072" cy="530923"/>
          </a:xfrm>
          <a:prstGeom prst="rect">
            <a:avLst/>
          </a:prstGeom>
          <a:noFill/>
        </p:spPr>
        <p:txBody>
          <a:bodyPr wrap="square" lIns="68578" tIns="34290" rIns="68578" bIns="34290" rtlCol="0">
            <a:spAutoFit/>
          </a:bodyPr>
          <a:lstStyle/>
          <a:p>
            <a:pPr defTabSz="342870"/>
            <a:r>
              <a:rPr lang="ru-RU" sz="1500" dirty="0">
                <a:solidFill>
                  <a:srgbClr val="0096D6"/>
                </a:solidFill>
                <a:latin typeface="Arial"/>
              </a:rPr>
              <a:t>Начальное значение </a:t>
            </a:r>
            <a:r>
              <a:rPr lang="en-US" sz="1500" dirty="0">
                <a:solidFill>
                  <a:srgbClr val="0096D6"/>
                </a:solidFill>
                <a:latin typeface="Arial"/>
              </a:rPr>
              <a:t>= </a:t>
            </a:r>
            <a:r>
              <a:rPr lang="ru-RU" sz="1500" dirty="0">
                <a:solidFill>
                  <a:srgbClr val="0096D6"/>
                </a:solidFill>
                <a:latin typeface="Arial"/>
              </a:rPr>
              <a:t>Чисто</a:t>
            </a:r>
            <a:endParaRPr lang="en-US" sz="1500" dirty="0">
              <a:solidFill>
                <a:srgbClr val="0096D6"/>
              </a:solidFill>
              <a:latin typeface="Arial"/>
            </a:endParaRPr>
          </a:p>
        </p:txBody>
      </p:sp>
      <p:sp>
        <p:nvSpPr>
          <p:cNvPr id="214" name="TextBox 213"/>
          <p:cNvSpPr txBox="1"/>
          <p:nvPr/>
        </p:nvSpPr>
        <p:spPr>
          <a:xfrm>
            <a:off x="1608839" y="1462407"/>
            <a:ext cx="2233953" cy="300091"/>
          </a:xfrm>
          <a:prstGeom prst="rect">
            <a:avLst/>
          </a:prstGeom>
          <a:noFill/>
        </p:spPr>
        <p:txBody>
          <a:bodyPr wrap="square" lIns="68578" tIns="34290" rIns="68578" bIns="34290" rtlCol="0">
            <a:spAutoFit/>
          </a:bodyPr>
          <a:lstStyle/>
          <a:p>
            <a:pPr defTabSz="342870"/>
            <a:r>
              <a:rPr lang="ru-RU" sz="1500" dirty="0">
                <a:solidFill>
                  <a:srgbClr val="0096D6"/>
                </a:solidFill>
                <a:latin typeface="Arial"/>
              </a:rPr>
              <a:t>Точечное обнаружение</a:t>
            </a:r>
            <a:endParaRPr lang="en-US" sz="1500" dirty="0">
              <a:solidFill>
                <a:srgbClr val="0096D6"/>
              </a:solidFill>
              <a:latin typeface="Arial"/>
            </a:endParaRPr>
          </a:p>
        </p:txBody>
      </p:sp>
      <p:sp>
        <p:nvSpPr>
          <p:cNvPr id="217" name="TextBox 216"/>
          <p:cNvSpPr txBox="1"/>
          <p:nvPr/>
        </p:nvSpPr>
        <p:spPr>
          <a:xfrm>
            <a:off x="1418289" y="5819807"/>
            <a:ext cx="2431319" cy="530923"/>
          </a:xfrm>
          <a:prstGeom prst="rect">
            <a:avLst/>
          </a:prstGeom>
          <a:noFill/>
        </p:spPr>
        <p:txBody>
          <a:bodyPr wrap="square" lIns="68578" tIns="34290" rIns="68578" bIns="34290" rtlCol="0">
            <a:spAutoFit/>
          </a:bodyPr>
          <a:lstStyle/>
          <a:p>
            <a:pPr defTabSz="342870"/>
            <a:r>
              <a:rPr lang="ru-RU" sz="1500" dirty="0">
                <a:solidFill>
                  <a:srgbClr val="0096D6"/>
                </a:solidFill>
                <a:latin typeface="Arial"/>
              </a:rPr>
              <a:t>Начальное значение </a:t>
            </a:r>
            <a:r>
              <a:rPr lang="en-US" sz="1500" dirty="0">
                <a:solidFill>
                  <a:srgbClr val="0096D6"/>
                </a:solidFill>
                <a:latin typeface="Arial"/>
              </a:rPr>
              <a:t>= </a:t>
            </a:r>
            <a:r>
              <a:rPr lang="ru-RU" sz="1500" dirty="0">
                <a:solidFill>
                  <a:srgbClr val="0096D6"/>
                </a:solidFill>
                <a:latin typeface="Arial"/>
              </a:rPr>
              <a:t>Чисто</a:t>
            </a:r>
            <a:endParaRPr lang="en-US" sz="1500" dirty="0">
              <a:solidFill>
                <a:srgbClr val="0096D6"/>
              </a:solidFill>
              <a:latin typeface="Arial"/>
            </a:endParaRPr>
          </a:p>
        </p:txBody>
      </p:sp>
      <p:sp>
        <p:nvSpPr>
          <p:cNvPr id="218" name="TextBox 217"/>
          <p:cNvSpPr txBox="1"/>
          <p:nvPr/>
        </p:nvSpPr>
        <p:spPr>
          <a:xfrm>
            <a:off x="5758929" y="1135291"/>
            <a:ext cx="1561335" cy="300091"/>
          </a:xfrm>
          <a:prstGeom prst="rect">
            <a:avLst/>
          </a:prstGeom>
          <a:noFill/>
        </p:spPr>
        <p:txBody>
          <a:bodyPr wrap="square" lIns="68578" tIns="34290" rIns="68578" bIns="34290" rtlCol="0">
            <a:spAutoFit/>
          </a:bodyPr>
          <a:lstStyle/>
          <a:p>
            <a:pPr defTabSz="342870"/>
            <a:endParaRPr lang="en-US" sz="1500" dirty="0">
              <a:solidFill>
                <a:srgbClr val="652D89">
                  <a:lumMod val="50000"/>
                </a:srgbClr>
              </a:solidFill>
              <a:latin typeface="Arial"/>
            </a:endParaRPr>
          </a:p>
        </p:txBody>
      </p:sp>
      <p:sp>
        <p:nvSpPr>
          <p:cNvPr id="220" name="TextBox 219"/>
          <p:cNvSpPr txBox="1"/>
          <p:nvPr/>
        </p:nvSpPr>
        <p:spPr>
          <a:xfrm>
            <a:off x="840442" y="4631415"/>
            <a:ext cx="1561335" cy="300091"/>
          </a:xfrm>
          <a:prstGeom prst="rect">
            <a:avLst/>
          </a:prstGeom>
          <a:noFill/>
        </p:spPr>
        <p:txBody>
          <a:bodyPr wrap="square" lIns="68578" tIns="34290" rIns="68578" bIns="34290" rtlCol="0">
            <a:spAutoFit/>
          </a:bodyPr>
          <a:lstStyle/>
          <a:p>
            <a:pPr defTabSz="342870"/>
            <a:r>
              <a:rPr lang="en-US" sz="1500" dirty="0">
                <a:solidFill>
                  <a:srgbClr val="D3D3DA">
                    <a:lumMod val="75000"/>
                  </a:srgbClr>
                </a:solidFill>
                <a:latin typeface="Arial"/>
              </a:rPr>
              <a:t>AMP</a:t>
            </a:r>
          </a:p>
        </p:txBody>
      </p:sp>
      <p:sp>
        <p:nvSpPr>
          <p:cNvPr id="221" name="TextBox 220"/>
          <p:cNvSpPr txBox="1"/>
          <p:nvPr/>
        </p:nvSpPr>
        <p:spPr>
          <a:xfrm>
            <a:off x="8327527" y="2259539"/>
            <a:ext cx="2585323" cy="300091"/>
          </a:xfrm>
          <a:prstGeom prst="rect">
            <a:avLst/>
          </a:prstGeom>
          <a:noFill/>
        </p:spPr>
        <p:txBody>
          <a:bodyPr wrap="square" lIns="68578" tIns="34290" rIns="68578" bIns="34290" rtlCol="0">
            <a:spAutoFit/>
          </a:bodyPr>
          <a:lstStyle/>
          <a:p>
            <a:pPr defTabSz="342870"/>
            <a:r>
              <a:rPr lang="ru-RU" sz="1500" b="1" dirty="0" err="1" smtClean="0">
                <a:solidFill>
                  <a:srgbClr val="D3D3DA">
                    <a:lumMod val="75000"/>
                  </a:srgbClr>
                </a:solidFill>
                <a:latin typeface="Arial"/>
              </a:rPr>
              <a:t>Пропущеные</a:t>
            </a:r>
            <a:r>
              <a:rPr lang="ru-RU" sz="1500" b="1" dirty="0" smtClean="0">
                <a:solidFill>
                  <a:srgbClr val="D3D3DA">
                    <a:lumMod val="75000"/>
                  </a:srgbClr>
                </a:solidFill>
                <a:latin typeface="Arial"/>
              </a:rPr>
              <a:t> </a:t>
            </a:r>
            <a:r>
              <a:rPr lang="ru-RU" sz="1500" b="1" dirty="0">
                <a:solidFill>
                  <a:srgbClr val="D3D3DA">
                    <a:lumMod val="75000"/>
                  </a:srgbClr>
                </a:solidFill>
                <a:latin typeface="Arial"/>
              </a:rPr>
              <a:t>атаки</a:t>
            </a:r>
            <a:endParaRPr lang="en-US" sz="1500" b="1" dirty="0">
              <a:solidFill>
                <a:srgbClr val="D3D3DA">
                  <a:lumMod val="75000"/>
                </a:srgbClr>
              </a:solidFill>
              <a:latin typeface="Arial"/>
            </a:endParaRPr>
          </a:p>
        </p:txBody>
      </p:sp>
      <p:cxnSp>
        <p:nvCxnSpPr>
          <p:cNvPr id="223" name="Straight Connector 222"/>
          <p:cNvCxnSpPr/>
          <p:nvPr/>
        </p:nvCxnSpPr>
        <p:spPr>
          <a:xfrm>
            <a:off x="-424909" y="3746791"/>
            <a:ext cx="10874032"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65" name="TextBox 264"/>
          <p:cNvSpPr txBox="1"/>
          <p:nvPr/>
        </p:nvSpPr>
        <p:spPr>
          <a:xfrm>
            <a:off x="4327545" y="2918131"/>
            <a:ext cx="2919131" cy="530923"/>
          </a:xfrm>
          <a:prstGeom prst="rect">
            <a:avLst/>
          </a:prstGeom>
          <a:noFill/>
        </p:spPr>
        <p:txBody>
          <a:bodyPr wrap="square" lIns="68578" tIns="34290" rIns="68578" bIns="34290" rtlCol="0">
            <a:spAutoFit/>
          </a:bodyPr>
          <a:lstStyle/>
          <a:p>
            <a:pPr algn="ctr" defTabSz="342870"/>
            <a:r>
              <a:rPr lang="ru-RU" sz="1500" dirty="0">
                <a:solidFill>
                  <a:srgbClr val="0096D6"/>
                </a:solidFill>
                <a:latin typeface="Arial"/>
              </a:rPr>
              <a:t>Актуальное значение </a:t>
            </a:r>
            <a:r>
              <a:rPr lang="en-US" sz="1500" dirty="0">
                <a:solidFill>
                  <a:srgbClr val="0096D6"/>
                </a:solidFill>
                <a:latin typeface="Arial"/>
              </a:rPr>
              <a:t>= </a:t>
            </a:r>
            <a:r>
              <a:rPr lang="ru-RU" sz="1500" dirty="0">
                <a:solidFill>
                  <a:srgbClr val="0096D6"/>
                </a:solidFill>
                <a:latin typeface="Arial"/>
              </a:rPr>
              <a:t>Плохо</a:t>
            </a:r>
            <a:r>
              <a:rPr lang="en-US" sz="1500" dirty="0">
                <a:solidFill>
                  <a:srgbClr val="0096D6"/>
                </a:solidFill>
                <a:latin typeface="Arial"/>
              </a:rPr>
              <a:t> = </a:t>
            </a:r>
            <a:r>
              <a:rPr lang="ru-RU" sz="1500" b="1" dirty="0">
                <a:solidFill>
                  <a:srgbClr val="FF0000"/>
                </a:solidFill>
                <a:latin typeface="Arial"/>
              </a:rPr>
              <a:t>Поздно</a:t>
            </a:r>
            <a:r>
              <a:rPr lang="en-US" sz="1500" b="1" dirty="0">
                <a:solidFill>
                  <a:srgbClr val="FF0000"/>
                </a:solidFill>
                <a:latin typeface="Arial"/>
              </a:rPr>
              <a:t>!!</a:t>
            </a:r>
          </a:p>
        </p:txBody>
      </p:sp>
      <p:sp>
        <p:nvSpPr>
          <p:cNvPr id="266" name="TextBox 265"/>
          <p:cNvSpPr txBox="1"/>
          <p:nvPr/>
        </p:nvSpPr>
        <p:spPr>
          <a:xfrm>
            <a:off x="8084731" y="4425396"/>
            <a:ext cx="1795879" cy="1454244"/>
          </a:xfrm>
          <a:prstGeom prst="rect">
            <a:avLst/>
          </a:prstGeom>
          <a:noFill/>
        </p:spPr>
        <p:txBody>
          <a:bodyPr wrap="square" lIns="68578" tIns="34290" rIns="68578" bIns="34290" rtlCol="0">
            <a:spAutoFit/>
          </a:bodyPr>
          <a:lstStyle/>
          <a:p>
            <a:pPr defTabSz="342870"/>
            <a:r>
              <a:rPr lang="ru-RU" sz="1500" b="1" dirty="0">
                <a:solidFill>
                  <a:srgbClr val="D3D3DA">
                    <a:lumMod val="75000"/>
                  </a:srgbClr>
                </a:solidFill>
                <a:latin typeface="Arial"/>
              </a:rPr>
              <a:t>Регулярный возврат к ретроспективе</a:t>
            </a:r>
            <a:endParaRPr lang="en-US" sz="1500" b="1" dirty="0">
              <a:solidFill>
                <a:srgbClr val="D3D3DA">
                  <a:lumMod val="75000"/>
                </a:srgbClr>
              </a:solidFill>
              <a:latin typeface="Arial"/>
            </a:endParaRPr>
          </a:p>
          <a:p>
            <a:pPr defTabSz="342870"/>
            <a:endParaRPr lang="en-US" sz="1500" b="1" dirty="0">
              <a:solidFill>
                <a:srgbClr val="D3D3DA">
                  <a:lumMod val="75000"/>
                </a:srgbClr>
              </a:solidFill>
              <a:latin typeface="Arial"/>
            </a:endParaRPr>
          </a:p>
          <a:p>
            <a:pPr defTabSz="342870"/>
            <a:r>
              <a:rPr lang="ru-RU" sz="1500" b="1" dirty="0">
                <a:solidFill>
                  <a:srgbClr val="D3D3DA">
                    <a:lumMod val="75000"/>
                  </a:srgbClr>
                </a:solidFill>
                <a:latin typeface="Arial"/>
              </a:rPr>
              <a:t>Видимость и контроль </a:t>
            </a:r>
            <a:endParaRPr lang="en-US" sz="1500" b="1" dirty="0">
              <a:solidFill>
                <a:srgbClr val="D3D3DA">
                  <a:lumMod val="75000"/>
                </a:srgbClr>
              </a:solidFill>
              <a:latin typeface="Arial"/>
            </a:endParaRPr>
          </a:p>
        </p:txBody>
      </p:sp>
      <p:sp>
        <p:nvSpPr>
          <p:cNvPr id="267" name="TextBox 266"/>
          <p:cNvSpPr txBox="1"/>
          <p:nvPr/>
        </p:nvSpPr>
        <p:spPr>
          <a:xfrm>
            <a:off x="4087725" y="1481195"/>
            <a:ext cx="2033073" cy="300091"/>
          </a:xfrm>
          <a:prstGeom prst="rect">
            <a:avLst/>
          </a:prstGeom>
          <a:noFill/>
        </p:spPr>
        <p:txBody>
          <a:bodyPr wrap="square" lIns="68578" tIns="34290" rIns="68578" bIns="34290" rtlCol="0">
            <a:spAutoFit/>
          </a:bodyPr>
          <a:lstStyle/>
          <a:p>
            <a:pPr defTabSz="342870"/>
            <a:r>
              <a:rPr lang="ru-RU" sz="1500" dirty="0">
                <a:solidFill>
                  <a:srgbClr val="FFFFFF"/>
                </a:solidFill>
                <a:latin typeface="Arial"/>
              </a:rPr>
              <a:t>Не </a:t>
            </a:r>
            <a:r>
              <a:rPr lang="en-US" sz="1500" dirty="0">
                <a:solidFill>
                  <a:srgbClr val="FFFFFF"/>
                </a:solidFill>
                <a:latin typeface="Arial"/>
              </a:rPr>
              <a:t>100%</a:t>
            </a:r>
          </a:p>
        </p:txBody>
      </p:sp>
      <p:sp>
        <p:nvSpPr>
          <p:cNvPr id="271" name="TextBox 270"/>
          <p:cNvSpPr txBox="1"/>
          <p:nvPr/>
        </p:nvSpPr>
        <p:spPr>
          <a:xfrm>
            <a:off x="3913238" y="1298847"/>
            <a:ext cx="1637519" cy="530923"/>
          </a:xfrm>
          <a:prstGeom prst="rect">
            <a:avLst/>
          </a:prstGeom>
          <a:noFill/>
        </p:spPr>
        <p:txBody>
          <a:bodyPr wrap="square" lIns="68578" tIns="34290" rIns="68578" bIns="34290" rtlCol="0">
            <a:spAutoFit/>
          </a:bodyPr>
          <a:lstStyle/>
          <a:p>
            <a:pPr algn="ctr" defTabSz="342870"/>
            <a:r>
              <a:rPr lang="ru-RU" sz="1500" dirty="0">
                <a:solidFill>
                  <a:srgbClr val="0096D6"/>
                </a:solidFill>
                <a:latin typeface="Arial"/>
              </a:rPr>
              <a:t>Анализ остановлен</a:t>
            </a:r>
            <a:endParaRPr lang="en-US" sz="1500" dirty="0">
              <a:solidFill>
                <a:srgbClr val="0096D6"/>
              </a:solidFill>
              <a:latin typeface="Arial"/>
            </a:endParaRPr>
          </a:p>
        </p:txBody>
      </p:sp>
      <p:sp>
        <p:nvSpPr>
          <p:cNvPr id="273" name="Freeform 20"/>
          <p:cNvSpPr>
            <a:spLocks noEditPoints="1"/>
          </p:cNvSpPr>
          <p:nvPr/>
        </p:nvSpPr>
        <p:spPr bwMode="auto">
          <a:xfrm>
            <a:off x="652503" y="2161975"/>
            <a:ext cx="626723" cy="4114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FF0000"/>
          </a:solidFill>
          <a:ln w="3175" algn="ctr">
            <a:noFill/>
            <a:miter lim="800000"/>
            <a:headEnd/>
            <a:tailEnd/>
          </a:ln>
          <a:effectLst/>
        </p:spPr>
        <p:txBody>
          <a:bodyPr wrap="none" lIns="54748" tIns="27373" rIns="54748" bIns="27373" anchor="ctr"/>
          <a:lstStyle/>
          <a:p>
            <a:pPr defTabSz="913380">
              <a:defRPr/>
            </a:pPr>
            <a:endParaRPr lang="en-US" sz="1500" dirty="0">
              <a:solidFill>
                <a:srgbClr val="000000"/>
              </a:solidFill>
              <a:latin typeface="Verdana" pitchFamily="34" charset="0"/>
              <a:cs typeface="Arial" pitchFamily="34" charset="0"/>
              <a:sym typeface="Arial" charset="0"/>
            </a:endParaRPr>
          </a:p>
        </p:txBody>
      </p:sp>
      <p:sp>
        <p:nvSpPr>
          <p:cNvPr id="274" name="Freeform 20"/>
          <p:cNvSpPr>
            <a:spLocks noEditPoints="1"/>
          </p:cNvSpPr>
          <p:nvPr/>
        </p:nvSpPr>
        <p:spPr bwMode="auto">
          <a:xfrm>
            <a:off x="426296" y="4930705"/>
            <a:ext cx="626723" cy="4114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FF0000"/>
          </a:solidFill>
          <a:ln w="3175" algn="ctr">
            <a:noFill/>
            <a:miter lim="800000"/>
            <a:headEnd/>
            <a:tailEnd/>
          </a:ln>
          <a:effectLst/>
        </p:spPr>
        <p:txBody>
          <a:bodyPr wrap="none" lIns="54748" tIns="27373" rIns="54748" bIns="27373" anchor="ctr"/>
          <a:lstStyle/>
          <a:p>
            <a:pPr defTabSz="913380">
              <a:defRPr/>
            </a:pPr>
            <a:endParaRPr lang="en-US" sz="1500" dirty="0">
              <a:solidFill>
                <a:srgbClr val="000000"/>
              </a:solidFill>
              <a:latin typeface="Verdana" pitchFamily="34" charset="0"/>
              <a:cs typeface="Arial" pitchFamily="34" charset="0"/>
              <a:sym typeface="Arial" charset="0"/>
            </a:endParaRPr>
          </a:p>
        </p:txBody>
      </p:sp>
      <p:sp>
        <p:nvSpPr>
          <p:cNvPr id="275" name="Freeform 20"/>
          <p:cNvSpPr>
            <a:spLocks noEditPoints="1"/>
          </p:cNvSpPr>
          <p:nvPr/>
        </p:nvSpPr>
        <p:spPr bwMode="auto">
          <a:xfrm>
            <a:off x="7629332" y="4931040"/>
            <a:ext cx="475577" cy="312239"/>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FF0000"/>
          </a:solidFill>
          <a:ln w="3175" algn="ctr">
            <a:noFill/>
            <a:miter lim="800000"/>
            <a:headEnd/>
            <a:tailEnd/>
          </a:ln>
          <a:effectLst/>
        </p:spPr>
        <p:txBody>
          <a:bodyPr wrap="none" lIns="54748" tIns="27373" rIns="54748" bIns="27373" anchor="ctr"/>
          <a:lstStyle/>
          <a:p>
            <a:pPr defTabSz="913380">
              <a:defRPr/>
            </a:pPr>
            <a:endParaRPr lang="en-US" sz="1500" dirty="0">
              <a:solidFill>
                <a:srgbClr val="000000"/>
              </a:solidFill>
              <a:latin typeface="Verdana" pitchFamily="34" charset="0"/>
              <a:cs typeface="Arial" pitchFamily="34" charset="0"/>
              <a:sym typeface="Arial" charset="0"/>
            </a:endParaRPr>
          </a:p>
        </p:txBody>
      </p:sp>
      <p:sp>
        <p:nvSpPr>
          <p:cNvPr id="276" name="Freeform 20"/>
          <p:cNvSpPr>
            <a:spLocks noEditPoints="1"/>
          </p:cNvSpPr>
          <p:nvPr/>
        </p:nvSpPr>
        <p:spPr bwMode="auto">
          <a:xfrm>
            <a:off x="7849520" y="2145063"/>
            <a:ext cx="475577" cy="312239"/>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FF0000"/>
          </a:solidFill>
          <a:ln w="3175" algn="ctr">
            <a:noFill/>
            <a:miter lim="800000"/>
            <a:headEnd/>
            <a:tailEnd/>
          </a:ln>
          <a:effectLst/>
        </p:spPr>
        <p:txBody>
          <a:bodyPr wrap="none" lIns="54748" tIns="27373" rIns="54748" bIns="27373" anchor="ctr"/>
          <a:lstStyle/>
          <a:p>
            <a:pPr defTabSz="913380">
              <a:defRPr/>
            </a:pPr>
            <a:endParaRPr lang="en-US" sz="1500" dirty="0">
              <a:solidFill>
                <a:srgbClr val="000000"/>
              </a:solidFill>
              <a:latin typeface="Verdana" pitchFamily="34" charset="0"/>
              <a:cs typeface="Arial" pitchFamily="34" charset="0"/>
              <a:sym typeface="Arial" charset="0"/>
            </a:endParaRPr>
          </a:p>
        </p:txBody>
      </p:sp>
      <p:sp>
        <p:nvSpPr>
          <p:cNvPr id="277" name="Freeform 20"/>
          <p:cNvSpPr>
            <a:spLocks noEditPoints="1"/>
          </p:cNvSpPr>
          <p:nvPr/>
        </p:nvSpPr>
        <p:spPr bwMode="auto">
          <a:xfrm>
            <a:off x="7863801" y="2726112"/>
            <a:ext cx="475577" cy="312239"/>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FF0000"/>
          </a:solidFill>
          <a:ln w="3175" algn="ctr">
            <a:noFill/>
            <a:miter lim="800000"/>
            <a:headEnd/>
            <a:tailEnd/>
          </a:ln>
          <a:effectLst/>
        </p:spPr>
        <p:txBody>
          <a:bodyPr wrap="none" lIns="54748" tIns="27373" rIns="54748" bIns="27373" anchor="ctr"/>
          <a:lstStyle/>
          <a:p>
            <a:pPr defTabSz="913380">
              <a:defRPr/>
            </a:pPr>
            <a:endParaRPr lang="en-US" sz="1500" dirty="0">
              <a:solidFill>
                <a:srgbClr val="000000"/>
              </a:solidFill>
              <a:latin typeface="Verdana" pitchFamily="34" charset="0"/>
              <a:cs typeface="Arial" pitchFamily="34" charset="0"/>
              <a:sym typeface="Arial" charset="0"/>
            </a:endParaRPr>
          </a:p>
        </p:txBody>
      </p:sp>
      <p:sp>
        <p:nvSpPr>
          <p:cNvPr id="278" name="Freeform 20"/>
          <p:cNvSpPr>
            <a:spLocks noEditPoints="1"/>
          </p:cNvSpPr>
          <p:nvPr/>
        </p:nvSpPr>
        <p:spPr bwMode="auto">
          <a:xfrm>
            <a:off x="7879274" y="1603549"/>
            <a:ext cx="475577" cy="312239"/>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FF0000"/>
          </a:solidFill>
          <a:ln w="3175" algn="ctr">
            <a:noFill/>
            <a:miter lim="800000"/>
            <a:headEnd/>
            <a:tailEnd/>
          </a:ln>
          <a:effectLst/>
        </p:spPr>
        <p:txBody>
          <a:bodyPr wrap="none" lIns="54748" tIns="27373" rIns="54748" bIns="27373" anchor="ctr"/>
          <a:lstStyle/>
          <a:p>
            <a:pPr defTabSz="913380">
              <a:defRPr/>
            </a:pPr>
            <a:endParaRPr lang="en-US" sz="1500" dirty="0">
              <a:solidFill>
                <a:srgbClr val="000000"/>
              </a:solidFill>
              <a:latin typeface="Verdana" pitchFamily="34" charset="0"/>
              <a:cs typeface="Arial" pitchFamily="34" charset="0"/>
              <a:sym typeface="Arial" charset="0"/>
            </a:endParaRPr>
          </a:p>
        </p:txBody>
      </p:sp>
      <p:grpSp>
        <p:nvGrpSpPr>
          <p:cNvPr id="319" name="Group 318"/>
          <p:cNvGrpSpPr/>
          <p:nvPr/>
        </p:nvGrpSpPr>
        <p:grpSpPr>
          <a:xfrm>
            <a:off x="1375900" y="2274298"/>
            <a:ext cx="5944365" cy="151083"/>
            <a:chOff x="2359137" y="2519214"/>
            <a:chExt cx="5942817" cy="201444"/>
          </a:xfrm>
        </p:grpSpPr>
        <p:cxnSp>
          <p:nvCxnSpPr>
            <p:cNvPr id="129" name="Curved Connector 128"/>
            <p:cNvCxnSpPr>
              <a:endCxn id="316" idx="3"/>
            </p:cNvCxnSpPr>
            <p:nvPr/>
          </p:nvCxnSpPr>
          <p:spPr bwMode="auto">
            <a:xfrm flipV="1">
              <a:off x="2359137" y="2619936"/>
              <a:ext cx="5701545" cy="23812"/>
            </a:xfrm>
            <a:prstGeom prst="straightConnector1">
              <a:avLst/>
            </a:prstGeom>
            <a:ln w="60325" cmpd="sng">
              <a:gradFill flip="none" rotWithShape="1">
                <a:gsLst>
                  <a:gs pos="1000">
                    <a:schemeClr val="tx2">
                      <a:alpha val="24000"/>
                    </a:schemeClr>
                  </a:gs>
                  <a:gs pos="100000">
                    <a:schemeClr val="tx2"/>
                  </a:gs>
                </a:gsLst>
                <a:lin ang="0" scaled="1"/>
                <a:tileRect/>
              </a:gradFill>
              <a:headEnd type="none"/>
              <a:tailEnd type="none" w="med" len="lg"/>
            </a:ln>
          </p:spPr>
          <p:style>
            <a:lnRef idx="2">
              <a:schemeClr val="accent1"/>
            </a:lnRef>
            <a:fillRef idx="0">
              <a:schemeClr val="accent1"/>
            </a:fillRef>
            <a:effectRef idx="1">
              <a:schemeClr val="accent1"/>
            </a:effectRef>
            <a:fontRef idx="minor">
              <a:schemeClr val="tx1"/>
            </a:fontRef>
          </p:style>
        </p:cxnSp>
        <p:sp>
          <p:nvSpPr>
            <p:cNvPr id="316" name="Isosceles Triangle 315"/>
            <p:cNvSpPr/>
            <p:nvPr/>
          </p:nvSpPr>
          <p:spPr>
            <a:xfrm rot="5400000">
              <a:off x="8080596" y="2499300"/>
              <a:ext cx="201444" cy="241272"/>
            </a:xfrm>
            <a:prstGeom prst="triangle">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en-US" sz="1500" dirty="0">
                <a:solidFill>
                  <a:srgbClr val="FFFFFF"/>
                </a:solidFill>
                <a:latin typeface="Arial"/>
              </a:endParaRPr>
            </a:p>
          </p:txBody>
        </p:sp>
      </p:grpSp>
      <p:sp>
        <p:nvSpPr>
          <p:cNvPr id="320" name="Rectangle 319"/>
          <p:cNvSpPr/>
          <p:nvPr/>
        </p:nvSpPr>
        <p:spPr>
          <a:xfrm>
            <a:off x="4188475" y="1759662"/>
            <a:ext cx="232232" cy="1211309"/>
          </a:xfrm>
          <a:prstGeom prst="rect">
            <a:avLst/>
          </a:prstGeom>
          <a:gradFill flip="none" rotWithShape="1">
            <a:gsLst>
              <a:gs pos="0">
                <a:schemeClr val="tx2"/>
              </a:gs>
              <a:gs pos="100000">
                <a:schemeClr val="tx2">
                  <a:alpha val="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defTabSz="913380"/>
            <a:endParaRPr lang="en-US" sz="1500" dirty="0">
              <a:solidFill>
                <a:srgbClr val="FFFFFF"/>
              </a:solidFill>
              <a:latin typeface="Arial"/>
            </a:endParaRPr>
          </a:p>
        </p:txBody>
      </p:sp>
      <p:sp>
        <p:nvSpPr>
          <p:cNvPr id="264" name="Rounded Rectangle 263"/>
          <p:cNvSpPr/>
          <p:nvPr/>
        </p:nvSpPr>
        <p:spPr bwMode="auto">
          <a:xfrm>
            <a:off x="5008476" y="1767947"/>
            <a:ext cx="2023457" cy="1120635"/>
          </a:xfrm>
          <a:prstGeom prst="roundRect">
            <a:avLst>
              <a:gd name="adj" fmla="val 4994"/>
            </a:avLst>
          </a:prstGeom>
          <a:solidFill>
            <a:srgbClr val="D0CECE">
              <a:alpha val="80000"/>
            </a:srgbClr>
          </a:solidFill>
          <a:ln w="3175" cmpd="sng">
            <a:solidFill>
              <a:srgbClr val="A6A6A6"/>
            </a:solid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68578" tIns="34290" rIns="0" bIns="34290" numCol="1" rtlCol="0" anchor="ctr" anchorCtr="0" compatLnSpc="1">
            <a:prstTxWarp prst="textNoShape">
              <a:avLst/>
            </a:prstTxWarp>
            <a:noAutofit/>
          </a:bodyPr>
          <a:lstStyle/>
          <a:p>
            <a:pPr defTabSz="913380" fontAlgn="base">
              <a:lnSpc>
                <a:spcPct val="90000"/>
              </a:lnSpc>
              <a:spcBef>
                <a:spcPct val="50000"/>
              </a:spcBef>
              <a:spcAft>
                <a:spcPct val="0"/>
              </a:spcAft>
            </a:pPr>
            <a:r>
              <a:rPr lang="ru-RU" sz="1500" dirty="0">
                <a:solidFill>
                  <a:srgbClr val="FF0000"/>
                </a:solidFill>
                <a:latin typeface="Arial" charset="0"/>
                <a:ea typeface="ＭＳ Ｐゴシック" charset="-128"/>
                <a:cs typeface="ＭＳ Ｐゴシック" charset="-128"/>
              </a:rPr>
              <a:t>Новый вирус </a:t>
            </a:r>
          </a:p>
          <a:p>
            <a:pPr defTabSz="913380" fontAlgn="base">
              <a:lnSpc>
                <a:spcPct val="90000"/>
              </a:lnSpc>
              <a:spcBef>
                <a:spcPct val="50000"/>
              </a:spcBef>
              <a:spcAft>
                <a:spcPct val="0"/>
              </a:spcAft>
            </a:pPr>
            <a:r>
              <a:rPr lang="ru-RU" sz="1500" dirty="0">
                <a:solidFill>
                  <a:srgbClr val="FF0000"/>
                </a:solidFill>
                <a:latin typeface="Arial" charset="0"/>
                <a:ea typeface="ＭＳ Ｐゴシック" charset="-128"/>
                <a:cs typeface="ＭＳ Ｐゴシック" charset="-128"/>
              </a:rPr>
              <a:t>Маскировка</a:t>
            </a:r>
          </a:p>
          <a:p>
            <a:pPr defTabSz="913380" fontAlgn="base">
              <a:lnSpc>
                <a:spcPct val="90000"/>
              </a:lnSpc>
              <a:spcBef>
                <a:spcPct val="50000"/>
              </a:spcBef>
              <a:spcAft>
                <a:spcPct val="0"/>
              </a:spcAft>
            </a:pPr>
            <a:r>
              <a:rPr lang="ru-RU" sz="1500" dirty="0">
                <a:solidFill>
                  <a:srgbClr val="FF0000"/>
                </a:solidFill>
                <a:latin typeface="Arial" charset="0"/>
                <a:ea typeface="ＭＳ Ｐゴシック" charset="-128"/>
                <a:cs typeface="ＭＳ Ｐゴシック" charset="-128"/>
              </a:rPr>
              <a:t>Устаревший AV</a:t>
            </a:r>
          </a:p>
          <a:p>
            <a:pPr defTabSz="913380" fontAlgn="base">
              <a:lnSpc>
                <a:spcPct val="90000"/>
              </a:lnSpc>
              <a:spcBef>
                <a:spcPct val="50000"/>
              </a:spcBef>
              <a:spcAft>
                <a:spcPct val="0"/>
              </a:spcAft>
            </a:pPr>
            <a:r>
              <a:rPr lang="ru-RU" sz="1500" dirty="0">
                <a:solidFill>
                  <a:srgbClr val="FF0000"/>
                </a:solidFill>
                <a:latin typeface="Arial" charset="0"/>
                <a:ea typeface="ＭＳ Ｐゴシック" charset="-128"/>
                <a:cs typeface="ＭＳ Ｐゴシック" charset="-128"/>
              </a:rPr>
              <a:t>Нехватка ресурсов</a:t>
            </a:r>
          </a:p>
        </p:txBody>
      </p:sp>
      <p:grpSp>
        <p:nvGrpSpPr>
          <p:cNvPr id="344" name="Group 343"/>
          <p:cNvGrpSpPr/>
          <p:nvPr/>
        </p:nvGrpSpPr>
        <p:grpSpPr>
          <a:xfrm>
            <a:off x="1164812" y="4510001"/>
            <a:ext cx="2728760" cy="1198112"/>
            <a:chOff x="2338607" y="4369848"/>
            <a:chExt cx="2728049" cy="1597483"/>
          </a:xfrm>
        </p:grpSpPr>
        <p:grpSp>
          <p:nvGrpSpPr>
            <p:cNvPr id="321" name="Group 320"/>
            <p:cNvGrpSpPr/>
            <p:nvPr/>
          </p:nvGrpSpPr>
          <p:grpSpPr>
            <a:xfrm>
              <a:off x="2338607" y="4369848"/>
              <a:ext cx="2728049" cy="814860"/>
              <a:chOff x="2359137" y="1833026"/>
              <a:chExt cx="2728049" cy="814860"/>
            </a:xfrm>
          </p:grpSpPr>
          <p:sp>
            <p:nvSpPr>
              <p:cNvPr id="322" name="Freeform 321"/>
              <p:cNvSpPr/>
              <p:nvPr/>
            </p:nvSpPr>
            <p:spPr>
              <a:xfrm flipV="1">
                <a:off x="2359137" y="1930975"/>
                <a:ext cx="2541085" cy="716911"/>
              </a:xfrm>
              <a:custGeom>
                <a:avLst/>
                <a:gdLst>
                  <a:gd name="connsiteX0" fmla="*/ 0 w 2706185"/>
                  <a:gd name="connsiteY0" fmla="*/ 0 h 674077"/>
                  <a:gd name="connsiteX1" fmla="*/ 1543600 w 2706185"/>
                  <a:gd name="connsiteY1" fmla="*/ 166077 h 674077"/>
                  <a:gd name="connsiteX2" fmla="*/ 1826919 w 2706185"/>
                  <a:gd name="connsiteY2" fmla="*/ 605692 h 674077"/>
                  <a:gd name="connsiteX3" fmla="*/ 2706185 w 2706185"/>
                  <a:gd name="connsiteY3" fmla="*/ 674077 h 674077"/>
                  <a:gd name="connsiteX0" fmla="*/ 0 w 2706185"/>
                  <a:gd name="connsiteY0" fmla="*/ 0 h 694119"/>
                  <a:gd name="connsiteX1" fmla="*/ 1543600 w 2706185"/>
                  <a:gd name="connsiteY1" fmla="*/ 166077 h 694119"/>
                  <a:gd name="connsiteX2" fmla="*/ 1738993 w 2706185"/>
                  <a:gd name="connsiteY2" fmla="*/ 654538 h 694119"/>
                  <a:gd name="connsiteX3" fmla="*/ 2706185 w 2706185"/>
                  <a:gd name="connsiteY3" fmla="*/ 674077 h 694119"/>
                  <a:gd name="connsiteX0" fmla="*/ 0 w 2706185"/>
                  <a:gd name="connsiteY0" fmla="*/ 0 h 694119"/>
                  <a:gd name="connsiteX1" fmla="*/ 1221203 w 2706185"/>
                  <a:gd name="connsiteY1" fmla="*/ 166077 h 694119"/>
                  <a:gd name="connsiteX2" fmla="*/ 1738993 w 2706185"/>
                  <a:gd name="connsiteY2" fmla="*/ 654538 h 694119"/>
                  <a:gd name="connsiteX3" fmla="*/ 2706185 w 2706185"/>
                  <a:gd name="connsiteY3" fmla="*/ 674077 h 694119"/>
                  <a:gd name="connsiteX0" fmla="*/ 0 w 2706185"/>
                  <a:gd name="connsiteY0" fmla="*/ 0 h 711438"/>
                  <a:gd name="connsiteX1" fmla="*/ 1221203 w 2706185"/>
                  <a:gd name="connsiteY1" fmla="*/ 166077 h 711438"/>
                  <a:gd name="connsiteX2" fmla="*/ 1738993 w 2706185"/>
                  <a:gd name="connsiteY2" fmla="*/ 654538 h 711438"/>
                  <a:gd name="connsiteX3" fmla="*/ 2706185 w 2706185"/>
                  <a:gd name="connsiteY3" fmla="*/ 674077 h 711438"/>
                  <a:gd name="connsiteX0" fmla="*/ 0 w 2541085"/>
                  <a:gd name="connsiteY0" fmla="*/ 0 h 695630"/>
                  <a:gd name="connsiteX1" fmla="*/ 1221203 w 2541085"/>
                  <a:gd name="connsiteY1" fmla="*/ 166077 h 695630"/>
                  <a:gd name="connsiteX2" fmla="*/ 1738993 w 2541085"/>
                  <a:gd name="connsiteY2" fmla="*/ 654538 h 695630"/>
                  <a:gd name="connsiteX3" fmla="*/ 2541085 w 2541085"/>
                  <a:gd name="connsiteY3" fmla="*/ 678095 h 695630"/>
                  <a:gd name="connsiteX0" fmla="*/ 0 w 2541085"/>
                  <a:gd name="connsiteY0" fmla="*/ 0 h 698947"/>
                  <a:gd name="connsiteX1" fmla="*/ 1221203 w 2541085"/>
                  <a:gd name="connsiteY1" fmla="*/ 166077 h 698947"/>
                  <a:gd name="connsiteX2" fmla="*/ 1738993 w 2541085"/>
                  <a:gd name="connsiteY2" fmla="*/ 654538 h 698947"/>
                  <a:gd name="connsiteX3" fmla="*/ 2541085 w 2541085"/>
                  <a:gd name="connsiteY3" fmla="*/ 678095 h 698947"/>
                  <a:gd name="connsiteX0" fmla="*/ 0 w 2541085"/>
                  <a:gd name="connsiteY0" fmla="*/ 0 h 685351"/>
                  <a:gd name="connsiteX1" fmla="*/ 1221203 w 2541085"/>
                  <a:gd name="connsiteY1" fmla="*/ 166077 h 685351"/>
                  <a:gd name="connsiteX2" fmla="*/ 1738993 w 2541085"/>
                  <a:gd name="connsiteY2" fmla="*/ 630426 h 685351"/>
                  <a:gd name="connsiteX3" fmla="*/ 2541085 w 2541085"/>
                  <a:gd name="connsiteY3" fmla="*/ 678095 h 685351"/>
                  <a:gd name="connsiteX0" fmla="*/ 0 w 2541085"/>
                  <a:gd name="connsiteY0" fmla="*/ 0 h 680558"/>
                  <a:gd name="connsiteX1" fmla="*/ 1221203 w 2541085"/>
                  <a:gd name="connsiteY1" fmla="*/ 166077 h 680558"/>
                  <a:gd name="connsiteX2" fmla="*/ 1738993 w 2541085"/>
                  <a:gd name="connsiteY2" fmla="*/ 618370 h 680558"/>
                  <a:gd name="connsiteX3" fmla="*/ 2541085 w 2541085"/>
                  <a:gd name="connsiteY3" fmla="*/ 678095 h 680558"/>
                </a:gdLst>
                <a:ahLst/>
                <a:cxnLst>
                  <a:cxn ang="0">
                    <a:pos x="connsiteX0" y="connsiteY0"/>
                  </a:cxn>
                  <a:cxn ang="0">
                    <a:pos x="connsiteX1" y="connsiteY1"/>
                  </a:cxn>
                  <a:cxn ang="0">
                    <a:pos x="connsiteX2" y="connsiteY2"/>
                  </a:cxn>
                  <a:cxn ang="0">
                    <a:pos x="connsiteX3" y="connsiteY3"/>
                  </a:cxn>
                </a:cxnLst>
                <a:rect l="l" t="t" r="r" b="b"/>
                <a:pathLst>
                  <a:path w="2541085" h="680558">
                    <a:moveTo>
                      <a:pt x="0" y="0"/>
                    </a:moveTo>
                    <a:cubicBezTo>
                      <a:pt x="619557" y="32564"/>
                      <a:pt x="931371" y="63015"/>
                      <a:pt x="1221203" y="166077"/>
                    </a:cubicBezTo>
                    <a:cubicBezTo>
                      <a:pt x="1511035" y="269139"/>
                      <a:pt x="1519013" y="533034"/>
                      <a:pt x="1738993" y="618370"/>
                    </a:cubicBezTo>
                    <a:cubicBezTo>
                      <a:pt x="1958973" y="703706"/>
                      <a:pt x="2250282" y="675497"/>
                      <a:pt x="2541085" y="678095"/>
                    </a:cubicBezTo>
                  </a:path>
                </a:pathLst>
              </a:custGeom>
              <a:ln w="60325" cmpd="sng">
                <a:gradFill flip="none" rotWithShape="1">
                  <a:gsLst>
                    <a:gs pos="0">
                      <a:srgbClr val="2B7E14">
                        <a:alpha val="29000"/>
                      </a:srgbClr>
                    </a:gs>
                    <a:gs pos="100000">
                      <a:srgbClr val="2B7E14"/>
                    </a:gs>
                  </a:gsLst>
                  <a:lin ang="0" scaled="1"/>
                  <a:tileRect/>
                </a:gradFill>
                <a:headEnd type="none"/>
                <a:tailEnd type="none" w="med" len="lg"/>
              </a:ln>
            </p:spPr>
            <p:style>
              <a:lnRef idx="2">
                <a:schemeClr val="accent1"/>
              </a:lnRef>
              <a:fillRef idx="0">
                <a:schemeClr val="accent1"/>
              </a:fillRef>
              <a:effectRef idx="1">
                <a:schemeClr val="accent1"/>
              </a:effectRef>
              <a:fontRef idx="minor">
                <a:schemeClr val="tx1"/>
              </a:fontRef>
            </p:style>
            <p:txBody>
              <a:bodyPr rtlCol="0" anchor="ctr"/>
              <a:lstStyle/>
              <a:p>
                <a:pPr algn="ctr" defTabSz="913380"/>
                <a:endParaRPr lang="en-US" sz="1500" dirty="0">
                  <a:solidFill>
                    <a:srgbClr val="000000"/>
                  </a:solidFill>
                  <a:latin typeface="Arial"/>
                </a:endParaRPr>
              </a:p>
            </p:txBody>
          </p:sp>
          <p:sp>
            <p:nvSpPr>
              <p:cNvPr id="323" name="Isosceles Triangle 322"/>
              <p:cNvSpPr/>
              <p:nvPr/>
            </p:nvSpPr>
            <p:spPr>
              <a:xfrm rot="5400000">
                <a:off x="4865828" y="1813112"/>
                <a:ext cx="201444" cy="241272"/>
              </a:xfrm>
              <a:prstGeom prst="triangle">
                <a:avLst/>
              </a:prstGeom>
              <a:solidFill>
                <a:srgbClr val="2B7E14"/>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en-US" sz="1500" dirty="0">
                  <a:solidFill>
                    <a:srgbClr val="FFFFFF"/>
                  </a:solidFill>
                  <a:latin typeface="Arial"/>
                </a:endParaRPr>
              </a:p>
            </p:txBody>
          </p:sp>
        </p:grpSp>
        <p:grpSp>
          <p:nvGrpSpPr>
            <p:cNvPr id="324" name="Group 323"/>
            <p:cNvGrpSpPr/>
            <p:nvPr/>
          </p:nvGrpSpPr>
          <p:grpSpPr>
            <a:xfrm>
              <a:off x="2338607" y="5181172"/>
              <a:ext cx="2728049" cy="786159"/>
              <a:chOff x="2359137" y="2644350"/>
              <a:chExt cx="2728049" cy="786159"/>
            </a:xfrm>
          </p:grpSpPr>
          <p:sp>
            <p:nvSpPr>
              <p:cNvPr id="325" name="Freeform 324"/>
              <p:cNvSpPr/>
              <p:nvPr/>
            </p:nvSpPr>
            <p:spPr>
              <a:xfrm>
                <a:off x="2359137" y="2644350"/>
                <a:ext cx="2558019" cy="702073"/>
              </a:xfrm>
              <a:custGeom>
                <a:avLst/>
                <a:gdLst>
                  <a:gd name="connsiteX0" fmla="*/ 0 w 2706185"/>
                  <a:gd name="connsiteY0" fmla="*/ 0 h 674077"/>
                  <a:gd name="connsiteX1" fmla="*/ 1543600 w 2706185"/>
                  <a:gd name="connsiteY1" fmla="*/ 166077 h 674077"/>
                  <a:gd name="connsiteX2" fmla="*/ 1826919 w 2706185"/>
                  <a:gd name="connsiteY2" fmla="*/ 605692 h 674077"/>
                  <a:gd name="connsiteX3" fmla="*/ 2706185 w 2706185"/>
                  <a:gd name="connsiteY3" fmla="*/ 674077 h 674077"/>
                  <a:gd name="connsiteX0" fmla="*/ 0 w 2706185"/>
                  <a:gd name="connsiteY0" fmla="*/ 0 h 694119"/>
                  <a:gd name="connsiteX1" fmla="*/ 1543600 w 2706185"/>
                  <a:gd name="connsiteY1" fmla="*/ 166077 h 694119"/>
                  <a:gd name="connsiteX2" fmla="*/ 1738993 w 2706185"/>
                  <a:gd name="connsiteY2" fmla="*/ 654538 h 694119"/>
                  <a:gd name="connsiteX3" fmla="*/ 2706185 w 2706185"/>
                  <a:gd name="connsiteY3" fmla="*/ 674077 h 694119"/>
                  <a:gd name="connsiteX0" fmla="*/ 0 w 2706185"/>
                  <a:gd name="connsiteY0" fmla="*/ 0 h 694119"/>
                  <a:gd name="connsiteX1" fmla="*/ 1221203 w 2706185"/>
                  <a:gd name="connsiteY1" fmla="*/ 166077 h 694119"/>
                  <a:gd name="connsiteX2" fmla="*/ 1738993 w 2706185"/>
                  <a:gd name="connsiteY2" fmla="*/ 654538 h 694119"/>
                  <a:gd name="connsiteX3" fmla="*/ 2706185 w 2706185"/>
                  <a:gd name="connsiteY3" fmla="*/ 674077 h 694119"/>
                  <a:gd name="connsiteX0" fmla="*/ 0 w 2706185"/>
                  <a:gd name="connsiteY0" fmla="*/ 0 h 711438"/>
                  <a:gd name="connsiteX1" fmla="*/ 1221203 w 2706185"/>
                  <a:gd name="connsiteY1" fmla="*/ 166077 h 711438"/>
                  <a:gd name="connsiteX2" fmla="*/ 1738993 w 2706185"/>
                  <a:gd name="connsiteY2" fmla="*/ 654538 h 711438"/>
                  <a:gd name="connsiteX3" fmla="*/ 2706185 w 2706185"/>
                  <a:gd name="connsiteY3" fmla="*/ 674077 h 711438"/>
                  <a:gd name="connsiteX0" fmla="*/ 0 w 2558019"/>
                  <a:gd name="connsiteY0" fmla="*/ 0 h 701020"/>
                  <a:gd name="connsiteX1" fmla="*/ 1221203 w 2558019"/>
                  <a:gd name="connsiteY1" fmla="*/ 166077 h 701020"/>
                  <a:gd name="connsiteX2" fmla="*/ 1738993 w 2558019"/>
                  <a:gd name="connsiteY2" fmla="*/ 654538 h 701020"/>
                  <a:gd name="connsiteX3" fmla="*/ 2558019 w 2558019"/>
                  <a:gd name="connsiteY3" fmla="*/ 691010 h 701020"/>
                  <a:gd name="connsiteX0" fmla="*/ 0 w 2558019"/>
                  <a:gd name="connsiteY0" fmla="*/ 0 h 709625"/>
                  <a:gd name="connsiteX1" fmla="*/ 1221203 w 2558019"/>
                  <a:gd name="connsiteY1" fmla="*/ 166077 h 709625"/>
                  <a:gd name="connsiteX2" fmla="*/ 1738993 w 2558019"/>
                  <a:gd name="connsiteY2" fmla="*/ 654538 h 709625"/>
                  <a:gd name="connsiteX3" fmla="*/ 2558019 w 2558019"/>
                  <a:gd name="connsiteY3" fmla="*/ 691010 h 709625"/>
                  <a:gd name="connsiteX0" fmla="*/ 0 w 2558019"/>
                  <a:gd name="connsiteY0" fmla="*/ 0 h 702073"/>
                  <a:gd name="connsiteX1" fmla="*/ 1221203 w 2558019"/>
                  <a:gd name="connsiteY1" fmla="*/ 166077 h 702073"/>
                  <a:gd name="connsiteX2" fmla="*/ 1738993 w 2558019"/>
                  <a:gd name="connsiteY2" fmla="*/ 637605 h 702073"/>
                  <a:gd name="connsiteX3" fmla="*/ 2558019 w 2558019"/>
                  <a:gd name="connsiteY3" fmla="*/ 691010 h 702073"/>
                </a:gdLst>
                <a:ahLst/>
                <a:cxnLst>
                  <a:cxn ang="0">
                    <a:pos x="connsiteX0" y="connsiteY0"/>
                  </a:cxn>
                  <a:cxn ang="0">
                    <a:pos x="connsiteX1" y="connsiteY1"/>
                  </a:cxn>
                  <a:cxn ang="0">
                    <a:pos x="connsiteX2" y="connsiteY2"/>
                  </a:cxn>
                  <a:cxn ang="0">
                    <a:pos x="connsiteX3" y="connsiteY3"/>
                  </a:cxn>
                </a:cxnLst>
                <a:rect l="l" t="t" r="r" b="b"/>
                <a:pathLst>
                  <a:path w="2558019" h="702073">
                    <a:moveTo>
                      <a:pt x="0" y="0"/>
                    </a:moveTo>
                    <a:cubicBezTo>
                      <a:pt x="619557" y="32564"/>
                      <a:pt x="931371" y="59810"/>
                      <a:pt x="1221203" y="166077"/>
                    </a:cubicBezTo>
                    <a:cubicBezTo>
                      <a:pt x="1511035" y="272344"/>
                      <a:pt x="1516190" y="550116"/>
                      <a:pt x="1738993" y="637605"/>
                    </a:cubicBezTo>
                    <a:cubicBezTo>
                      <a:pt x="1961796" y="725094"/>
                      <a:pt x="2271450" y="701756"/>
                      <a:pt x="2558019" y="691010"/>
                    </a:cubicBezTo>
                  </a:path>
                </a:pathLst>
              </a:custGeom>
              <a:ln w="60325" cmpd="sng">
                <a:gradFill flip="none" rotWithShape="1">
                  <a:gsLst>
                    <a:gs pos="0">
                      <a:srgbClr val="2B7E14">
                        <a:alpha val="29000"/>
                      </a:srgbClr>
                    </a:gs>
                    <a:gs pos="100000">
                      <a:srgbClr val="2B7E14"/>
                    </a:gs>
                  </a:gsLst>
                  <a:lin ang="0" scaled="1"/>
                  <a:tileRect/>
                </a:gradFill>
                <a:headEnd type="none"/>
                <a:tailEnd type="none" w="med" len="lg"/>
              </a:ln>
            </p:spPr>
            <p:style>
              <a:lnRef idx="2">
                <a:schemeClr val="accent1"/>
              </a:lnRef>
              <a:fillRef idx="0">
                <a:schemeClr val="accent1"/>
              </a:fillRef>
              <a:effectRef idx="1">
                <a:schemeClr val="accent1"/>
              </a:effectRef>
              <a:fontRef idx="minor">
                <a:schemeClr val="tx1"/>
              </a:fontRef>
            </p:style>
            <p:txBody>
              <a:bodyPr rtlCol="0" anchor="ctr"/>
              <a:lstStyle/>
              <a:p>
                <a:pPr algn="ctr" defTabSz="913380"/>
                <a:endParaRPr lang="en-US" sz="1500" dirty="0">
                  <a:solidFill>
                    <a:srgbClr val="000000"/>
                  </a:solidFill>
                  <a:latin typeface="Arial"/>
                </a:endParaRPr>
              </a:p>
            </p:txBody>
          </p:sp>
          <p:sp>
            <p:nvSpPr>
              <p:cNvPr id="326" name="Isosceles Triangle 325"/>
              <p:cNvSpPr/>
              <p:nvPr/>
            </p:nvSpPr>
            <p:spPr>
              <a:xfrm rot="5400000">
                <a:off x="4865828" y="3209151"/>
                <a:ext cx="201444" cy="241272"/>
              </a:xfrm>
              <a:prstGeom prst="triangle">
                <a:avLst/>
              </a:prstGeom>
              <a:solidFill>
                <a:srgbClr val="2B7E14"/>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en-US" sz="1500" dirty="0">
                  <a:solidFill>
                    <a:srgbClr val="FFFFFF"/>
                  </a:solidFill>
                  <a:latin typeface="Arial"/>
                </a:endParaRPr>
              </a:p>
            </p:txBody>
          </p:sp>
        </p:grpSp>
      </p:grpSp>
      <p:grpSp>
        <p:nvGrpSpPr>
          <p:cNvPr id="327" name="Group 326"/>
          <p:cNvGrpSpPr/>
          <p:nvPr/>
        </p:nvGrpSpPr>
        <p:grpSpPr>
          <a:xfrm>
            <a:off x="1146134" y="5024639"/>
            <a:ext cx="5963043" cy="151083"/>
            <a:chOff x="2340464" y="2519214"/>
            <a:chExt cx="5961490" cy="201444"/>
          </a:xfrm>
        </p:grpSpPr>
        <p:cxnSp>
          <p:nvCxnSpPr>
            <p:cNvPr id="328" name="Curved Connector 327"/>
            <p:cNvCxnSpPr>
              <a:stCxn id="325" idx="0"/>
              <a:endCxn id="329" idx="3"/>
            </p:cNvCxnSpPr>
            <p:nvPr/>
          </p:nvCxnSpPr>
          <p:spPr bwMode="auto">
            <a:xfrm flipV="1">
              <a:off x="2340464" y="2619937"/>
              <a:ext cx="5720218" cy="24417"/>
            </a:xfrm>
            <a:prstGeom prst="straightConnector1">
              <a:avLst/>
            </a:prstGeom>
            <a:ln w="60325" cmpd="sng">
              <a:gradFill flip="none" rotWithShape="1">
                <a:gsLst>
                  <a:gs pos="1000">
                    <a:schemeClr val="tx2">
                      <a:alpha val="24000"/>
                    </a:schemeClr>
                  </a:gs>
                  <a:gs pos="100000">
                    <a:schemeClr val="tx2"/>
                  </a:gs>
                </a:gsLst>
                <a:lin ang="0" scaled="1"/>
                <a:tileRect/>
              </a:gradFill>
              <a:headEnd type="none"/>
              <a:tailEnd type="none" w="med" len="lg"/>
            </a:ln>
          </p:spPr>
          <p:style>
            <a:lnRef idx="2">
              <a:schemeClr val="accent1"/>
            </a:lnRef>
            <a:fillRef idx="0">
              <a:schemeClr val="accent1"/>
            </a:fillRef>
            <a:effectRef idx="1">
              <a:schemeClr val="accent1"/>
            </a:effectRef>
            <a:fontRef idx="minor">
              <a:schemeClr val="tx1"/>
            </a:fontRef>
          </p:style>
        </p:cxnSp>
        <p:sp>
          <p:nvSpPr>
            <p:cNvPr id="329" name="Isosceles Triangle 328"/>
            <p:cNvSpPr/>
            <p:nvPr/>
          </p:nvSpPr>
          <p:spPr>
            <a:xfrm rot="5400000">
              <a:off x="8080596" y="2499300"/>
              <a:ext cx="201444" cy="241272"/>
            </a:xfrm>
            <a:prstGeom prst="triangle">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en-US" sz="1500" dirty="0">
                <a:solidFill>
                  <a:srgbClr val="FFFFFF"/>
                </a:solidFill>
                <a:latin typeface="Arial"/>
              </a:endParaRPr>
            </a:p>
          </p:txBody>
        </p:sp>
      </p:grpSp>
      <p:sp>
        <p:nvSpPr>
          <p:cNvPr id="330" name="Rectangle 329"/>
          <p:cNvSpPr/>
          <p:nvPr/>
        </p:nvSpPr>
        <p:spPr>
          <a:xfrm>
            <a:off x="3977389" y="4510005"/>
            <a:ext cx="232232" cy="1211309"/>
          </a:xfrm>
          <a:prstGeom prst="rect">
            <a:avLst/>
          </a:prstGeom>
          <a:gradFill flip="none" rotWithShape="1">
            <a:gsLst>
              <a:gs pos="0">
                <a:schemeClr val="tx2"/>
              </a:gs>
              <a:gs pos="100000">
                <a:schemeClr val="tx2">
                  <a:alpha val="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defTabSz="913380"/>
            <a:endParaRPr lang="en-US" sz="1500" dirty="0">
              <a:solidFill>
                <a:srgbClr val="FFFFFF"/>
              </a:solidFill>
              <a:latin typeface="Arial"/>
            </a:endParaRPr>
          </a:p>
        </p:txBody>
      </p:sp>
      <p:grpSp>
        <p:nvGrpSpPr>
          <p:cNvPr id="346" name="Group 345"/>
          <p:cNvGrpSpPr/>
          <p:nvPr/>
        </p:nvGrpSpPr>
        <p:grpSpPr>
          <a:xfrm>
            <a:off x="4230162" y="4279731"/>
            <a:ext cx="3181284" cy="2118051"/>
            <a:chOff x="5403153" y="4189818"/>
            <a:chExt cx="3180456" cy="2824067"/>
          </a:xfrm>
        </p:grpSpPr>
        <p:sp>
          <p:nvSpPr>
            <p:cNvPr id="126" name="TextBox 125"/>
            <p:cNvSpPr txBox="1"/>
            <p:nvPr/>
          </p:nvSpPr>
          <p:spPr>
            <a:xfrm>
              <a:off x="5403153" y="6247864"/>
              <a:ext cx="2795107" cy="766021"/>
            </a:xfrm>
            <a:prstGeom prst="rect">
              <a:avLst/>
            </a:prstGeom>
            <a:noFill/>
          </p:spPr>
          <p:txBody>
            <a:bodyPr wrap="square" rtlCol="0">
              <a:spAutoFit/>
            </a:bodyPr>
            <a:lstStyle/>
            <a:p>
              <a:pPr algn="ctr" defTabSz="342870"/>
              <a:r>
                <a:rPr lang="ru-RU" sz="1500" dirty="0">
                  <a:solidFill>
                    <a:srgbClr val="0096D6"/>
                  </a:solidFill>
                  <a:latin typeface="Arial"/>
                </a:rPr>
                <a:t>Актуальное значение </a:t>
              </a:r>
              <a:r>
                <a:rPr lang="en-US" sz="1500" dirty="0">
                  <a:solidFill>
                    <a:srgbClr val="0096D6"/>
                  </a:solidFill>
                  <a:latin typeface="Arial"/>
                </a:rPr>
                <a:t>= </a:t>
              </a:r>
              <a:r>
                <a:rPr lang="ru-RU" sz="1500" dirty="0">
                  <a:solidFill>
                    <a:srgbClr val="0096D6"/>
                  </a:solidFill>
                  <a:latin typeface="Arial"/>
                </a:rPr>
                <a:t>Плохо</a:t>
              </a:r>
              <a:r>
                <a:rPr lang="en-US" sz="1500" dirty="0">
                  <a:solidFill>
                    <a:srgbClr val="0096D6"/>
                  </a:solidFill>
                  <a:latin typeface="Arial"/>
                </a:rPr>
                <a:t> = </a:t>
              </a:r>
              <a:r>
                <a:rPr lang="ru-RU" sz="1500" b="1" dirty="0">
                  <a:solidFill>
                    <a:srgbClr val="FF6600"/>
                  </a:solidFill>
                  <a:latin typeface="Arial"/>
                </a:rPr>
                <a:t>Блокировано!</a:t>
              </a:r>
              <a:endParaRPr lang="en-US" sz="1500" b="1" dirty="0">
                <a:solidFill>
                  <a:srgbClr val="FF6600"/>
                </a:solidFill>
                <a:latin typeface="Arial"/>
              </a:endParaRPr>
            </a:p>
          </p:txBody>
        </p:sp>
        <p:sp>
          <p:nvSpPr>
            <p:cNvPr id="331" name="Rectangle 330"/>
            <p:cNvSpPr/>
            <p:nvPr/>
          </p:nvSpPr>
          <p:spPr>
            <a:xfrm>
              <a:off x="8351438" y="4189818"/>
              <a:ext cx="232171" cy="2236707"/>
            </a:xfrm>
            <a:prstGeom prst="rect">
              <a:avLst/>
            </a:prstGeom>
            <a:gradFill flip="none" rotWithShape="1">
              <a:gsLst>
                <a:gs pos="0">
                  <a:schemeClr val="tx2"/>
                </a:gs>
                <a:gs pos="100000">
                  <a:schemeClr val="tx2">
                    <a:alpha val="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en-US" sz="1500" dirty="0">
                <a:solidFill>
                  <a:srgbClr val="FFFFFF"/>
                </a:solidFill>
                <a:latin typeface="Arial"/>
              </a:endParaRPr>
            </a:p>
          </p:txBody>
        </p:sp>
      </p:grpSp>
      <p:grpSp>
        <p:nvGrpSpPr>
          <p:cNvPr id="345" name="Group 344"/>
          <p:cNvGrpSpPr/>
          <p:nvPr/>
        </p:nvGrpSpPr>
        <p:grpSpPr>
          <a:xfrm>
            <a:off x="4235689" y="4213845"/>
            <a:ext cx="2810575" cy="574516"/>
            <a:chOff x="5408667" y="4101958"/>
            <a:chExt cx="2809843" cy="766020"/>
          </a:xfrm>
        </p:grpSpPr>
        <p:sp>
          <p:nvSpPr>
            <p:cNvPr id="215" name="TextBox 214"/>
            <p:cNvSpPr txBox="1"/>
            <p:nvPr/>
          </p:nvSpPr>
          <p:spPr>
            <a:xfrm>
              <a:off x="5408667" y="4101958"/>
              <a:ext cx="2032544" cy="766020"/>
            </a:xfrm>
            <a:prstGeom prst="rect">
              <a:avLst/>
            </a:prstGeom>
            <a:noFill/>
          </p:spPr>
          <p:txBody>
            <a:bodyPr wrap="square" rtlCol="0">
              <a:spAutoFit/>
            </a:bodyPr>
            <a:lstStyle/>
            <a:p>
              <a:pPr defTabSz="342870"/>
              <a:r>
                <a:rPr lang="ru-RU" sz="1500" dirty="0">
                  <a:solidFill>
                    <a:srgbClr val="0096D6"/>
                  </a:solidFill>
                  <a:latin typeface="Arial"/>
                </a:rPr>
                <a:t>Анализ продолжается</a:t>
              </a:r>
              <a:endParaRPr lang="en-US" sz="1500" dirty="0">
                <a:solidFill>
                  <a:srgbClr val="0096D6"/>
                </a:solidFill>
                <a:latin typeface="Arial"/>
              </a:endParaRPr>
            </a:p>
          </p:txBody>
        </p:sp>
        <p:grpSp>
          <p:nvGrpSpPr>
            <p:cNvPr id="332" name="Group 331"/>
            <p:cNvGrpSpPr/>
            <p:nvPr/>
          </p:nvGrpSpPr>
          <p:grpSpPr>
            <a:xfrm>
              <a:off x="5544256" y="4658738"/>
              <a:ext cx="2674254" cy="201444"/>
              <a:chOff x="5627700" y="2519214"/>
              <a:chExt cx="2674254" cy="201444"/>
            </a:xfrm>
          </p:grpSpPr>
          <p:cxnSp>
            <p:nvCxnSpPr>
              <p:cNvPr id="333" name="Curved Connector 332"/>
              <p:cNvCxnSpPr>
                <a:endCxn id="334" idx="3"/>
              </p:cNvCxnSpPr>
              <p:nvPr/>
            </p:nvCxnSpPr>
            <p:spPr bwMode="auto">
              <a:xfrm>
                <a:off x="5627700" y="2619936"/>
                <a:ext cx="2432982" cy="0"/>
              </a:xfrm>
              <a:prstGeom prst="straightConnector1">
                <a:avLst/>
              </a:prstGeom>
              <a:ln w="60325" cmpd="sng">
                <a:gradFill flip="none" rotWithShape="1">
                  <a:gsLst>
                    <a:gs pos="1000">
                      <a:schemeClr val="accent2">
                        <a:lumMod val="75000"/>
                        <a:alpha val="24000"/>
                      </a:schemeClr>
                    </a:gs>
                    <a:gs pos="100000">
                      <a:schemeClr val="accent2">
                        <a:lumMod val="75000"/>
                      </a:schemeClr>
                    </a:gs>
                  </a:gsLst>
                  <a:lin ang="0" scaled="1"/>
                  <a:tileRect/>
                </a:gradFill>
                <a:headEnd type="none"/>
                <a:tailEnd type="none" w="med" len="lg"/>
              </a:ln>
            </p:spPr>
            <p:style>
              <a:lnRef idx="2">
                <a:schemeClr val="accent1"/>
              </a:lnRef>
              <a:fillRef idx="0">
                <a:schemeClr val="accent1"/>
              </a:fillRef>
              <a:effectRef idx="1">
                <a:schemeClr val="accent1"/>
              </a:effectRef>
              <a:fontRef idx="minor">
                <a:schemeClr val="tx1"/>
              </a:fontRef>
            </p:style>
          </p:cxnSp>
          <p:sp>
            <p:nvSpPr>
              <p:cNvPr id="334" name="Isosceles Triangle 333"/>
              <p:cNvSpPr/>
              <p:nvPr/>
            </p:nvSpPr>
            <p:spPr>
              <a:xfrm rot="5400000">
                <a:off x="8080596" y="2499300"/>
                <a:ext cx="201444" cy="241272"/>
              </a:xfrm>
              <a:prstGeom prst="triangle">
                <a:avLst/>
              </a:prstGeom>
              <a:solidFill>
                <a:schemeClr val="accent2">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en-US" sz="1500" dirty="0">
                  <a:solidFill>
                    <a:srgbClr val="FFFFFF"/>
                  </a:solidFill>
                  <a:latin typeface="Arial"/>
                </a:endParaRPr>
              </a:p>
            </p:txBody>
          </p:sp>
        </p:grpSp>
      </p:grpSp>
      <p:grpSp>
        <p:nvGrpSpPr>
          <p:cNvPr id="310" name="Group 309"/>
          <p:cNvGrpSpPr/>
          <p:nvPr/>
        </p:nvGrpSpPr>
        <p:grpSpPr>
          <a:xfrm>
            <a:off x="4914777" y="4815131"/>
            <a:ext cx="794012" cy="595355"/>
            <a:chOff x="6087578" y="4776686"/>
            <a:chExt cx="793805" cy="793805"/>
          </a:xfrm>
        </p:grpSpPr>
        <p:sp>
          <p:nvSpPr>
            <p:cNvPr id="309" name="Oval 308"/>
            <p:cNvSpPr>
              <a:spLocks noChangeAspect="1"/>
            </p:cNvSpPr>
            <p:nvPr/>
          </p:nvSpPr>
          <p:spPr>
            <a:xfrm>
              <a:off x="6269470" y="4957544"/>
              <a:ext cx="428533" cy="428533"/>
            </a:xfrm>
            <a:prstGeom prst="ellipse">
              <a:avLst/>
            </a:prstGeom>
            <a:solidFill>
              <a:schemeClr val="tx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en-US" sz="1500" dirty="0">
                <a:solidFill>
                  <a:srgbClr val="FFFFFF"/>
                </a:solidFill>
                <a:latin typeface="Arial"/>
              </a:endParaRPr>
            </a:p>
          </p:txBody>
        </p:sp>
        <p:pic>
          <p:nvPicPr>
            <p:cNvPr id="308" name="Picture 307"/>
            <p:cNvPicPr>
              <a:picLocks noChangeAspect="1"/>
            </p:cNvPicPr>
            <p:nvPr/>
          </p:nvPicPr>
          <p:blipFill>
            <a:blip r:embed="rId3"/>
            <a:stretch>
              <a:fillRect/>
            </a:stretch>
          </p:blipFill>
          <p:spPr>
            <a:xfrm>
              <a:off x="6087578" y="4776686"/>
              <a:ext cx="793805" cy="793805"/>
            </a:xfrm>
            <a:prstGeom prst="rect">
              <a:avLst/>
            </a:prstGeom>
          </p:spPr>
        </p:pic>
      </p:grpSp>
    </p:spTree>
    <p:extLst>
      <p:ext uri="{BB962C8B-B14F-4D97-AF65-F5344CB8AC3E}">
        <p14:creationId xmlns:p14="http://schemas.microsoft.com/office/powerpoint/2010/main" val="624549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500"/>
                                        <p:tgtEl>
                                          <p:spTgt spid="34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7"/>
                                        </p:tgtEl>
                                        <p:attrNameLst>
                                          <p:attrName>style.visibility</p:attrName>
                                        </p:attrNameLst>
                                      </p:cBhvr>
                                      <p:to>
                                        <p:strVal val="visible"/>
                                      </p:to>
                                    </p:set>
                                    <p:animEffect transition="in" filter="fade">
                                      <p:cBhvr>
                                        <p:cTn id="11" dur="500"/>
                                        <p:tgtEl>
                                          <p:spTgt spid="26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9"/>
                                        </p:tgtEl>
                                        <p:attrNameLst>
                                          <p:attrName>style.visibility</p:attrName>
                                        </p:attrNameLst>
                                      </p:cBhvr>
                                      <p:to>
                                        <p:strVal val="visible"/>
                                      </p:to>
                                    </p:set>
                                    <p:animEffect transition="in" filter="wipe(left)">
                                      <p:cBhvr>
                                        <p:cTn id="15" dur="500"/>
                                        <p:tgtEl>
                                          <p:spTgt spid="3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9"/>
                                        </p:tgtEl>
                                        <p:attrNameLst>
                                          <p:attrName>style.visibility</p:attrName>
                                        </p:attrNameLst>
                                      </p:cBhvr>
                                      <p:to>
                                        <p:strVal val="visible"/>
                                      </p:to>
                                    </p:set>
                                    <p:animEffect transition="in" filter="fade">
                                      <p:cBhvr>
                                        <p:cTn id="18" dur="500"/>
                                        <p:tgtEl>
                                          <p:spTgt spid="20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64"/>
                                        </p:tgtEl>
                                        <p:attrNameLst>
                                          <p:attrName>style.visibility</p:attrName>
                                        </p:attrNameLst>
                                      </p:cBhvr>
                                      <p:to>
                                        <p:strVal val="visible"/>
                                      </p:to>
                                    </p:set>
                                    <p:animEffect transition="in" filter="fade">
                                      <p:cBhvr>
                                        <p:cTn id="22" dur="500"/>
                                        <p:tgtEl>
                                          <p:spTgt spid="26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6"/>
                                        </p:tgtEl>
                                        <p:attrNameLst>
                                          <p:attrName>style.visibility</p:attrName>
                                        </p:attrNameLst>
                                      </p:cBhvr>
                                      <p:to>
                                        <p:strVal val="visible"/>
                                      </p:to>
                                    </p:set>
                                    <p:animEffect transition="in" filter="fade">
                                      <p:cBhvr>
                                        <p:cTn id="25" dur="500"/>
                                        <p:tgtEl>
                                          <p:spTgt spid="27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65"/>
                                        </p:tgtEl>
                                        <p:attrNameLst>
                                          <p:attrName>style.visibility</p:attrName>
                                        </p:attrNameLst>
                                      </p:cBhvr>
                                      <p:to>
                                        <p:strVal val="visible"/>
                                      </p:to>
                                    </p:set>
                                    <p:animEffect transition="in" filter="fade">
                                      <p:cBhvr>
                                        <p:cTn id="29" dur="500"/>
                                        <p:tgtEl>
                                          <p:spTgt spid="265"/>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78"/>
                                        </p:tgtEl>
                                        <p:attrNameLst>
                                          <p:attrName>style.visibility</p:attrName>
                                        </p:attrNameLst>
                                      </p:cBhvr>
                                      <p:to>
                                        <p:strVal val="visible"/>
                                      </p:to>
                                    </p:set>
                                    <p:animEffect transition="in" filter="fade">
                                      <p:cBhvr>
                                        <p:cTn id="33" dur="500"/>
                                        <p:tgtEl>
                                          <p:spTgt spid="278"/>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277"/>
                                        </p:tgtEl>
                                        <p:attrNameLst>
                                          <p:attrName>style.visibility</p:attrName>
                                        </p:attrNameLst>
                                      </p:cBhvr>
                                      <p:to>
                                        <p:strVal val="visible"/>
                                      </p:to>
                                    </p:set>
                                    <p:animEffect transition="in" filter="fade">
                                      <p:cBhvr>
                                        <p:cTn id="37" dur="500"/>
                                        <p:tgtEl>
                                          <p:spTgt spid="277"/>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221"/>
                                        </p:tgtEl>
                                        <p:attrNameLst>
                                          <p:attrName>style.visibility</p:attrName>
                                        </p:attrNameLst>
                                      </p:cBhvr>
                                      <p:to>
                                        <p:strVal val="visible"/>
                                      </p:to>
                                    </p:set>
                                    <p:animEffect transition="in" filter="fade">
                                      <p:cBhvr>
                                        <p:cTn id="41" dur="500"/>
                                        <p:tgtEl>
                                          <p:spTgt spid="2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4"/>
                                        </p:tgtEl>
                                        <p:attrNameLst>
                                          <p:attrName>style.visibility</p:attrName>
                                        </p:attrNameLst>
                                      </p:cBhvr>
                                      <p:to>
                                        <p:strVal val="visible"/>
                                      </p:to>
                                    </p:set>
                                    <p:animEffect transition="in" filter="fade">
                                      <p:cBhvr>
                                        <p:cTn id="46" dur="500"/>
                                        <p:tgtEl>
                                          <p:spTgt spid="27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0"/>
                                        </p:tgtEl>
                                        <p:attrNameLst>
                                          <p:attrName>style.visibility</p:attrName>
                                        </p:attrNameLst>
                                      </p:cBhvr>
                                      <p:to>
                                        <p:strVal val="visible"/>
                                      </p:to>
                                    </p:set>
                                    <p:animEffect transition="in" filter="fade">
                                      <p:cBhvr>
                                        <p:cTn id="49" dur="500"/>
                                        <p:tgtEl>
                                          <p:spTgt spid="2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0"/>
                                        </p:tgtEl>
                                        <p:attrNameLst>
                                          <p:attrName>style.visibility</p:attrName>
                                        </p:attrNameLst>
                                      </p:cBhvr>
                                      <p:to>
                                        <p:strVal val="visible"/>
                                      </p:to>
                                    </p:set>
                                    <p:animEffect transition="in" filter="fade">
                                      <p:cBhvr>
                                        <p:cTn id="52" dur="500"/>
                                        <p:tgtEl>
                                          <p:spTgt spid="330"/>
                                        </p:tgtEl>
                                      </p:cBhvr>
                                    </p:animEffect>
                                  </p:childTnLst>
                                </p:cTn>
                              </p:par>
                              <p:par>
                                <p:cTn id="53" presetID="10" presetClass="entr" presetSubtype="0" fill="hold" nodeType="withEffect">
                                  <p:stCondLst>
                                    <p:cond delay="0"/>
                                  </p:stCondLst>
                                  <p:childTnLst>
                                    <p:set>
                                      <p:cBhvr>
                                        <p:cTn id="54" dur="1" fill="hold">
                                          <p:stCondLst>
                                            <p:cond delay="0"/>
                                          </p:stCondLst>
                                        </p:cTn>
                                        <p:tgtEl>
                                          <p:spTgt spid="295"/>
                                        </p:tgtEl>
                                        <p:attrNameLst>
                                          <p:attrName>style.visibility</p:attrName>
                                        </p:attrNameLst>
                                      </p:cBhvr>
                                      <p:to>
                                        <p:strVal val="visible"/>
                                      </p:to>
                                    </p:set>
                                    <p:animEffect transition="in" filter="fade">
                                      <p:cBhvr>
                                        <p:cTn id="55" dur="500"/>
                                        <p:tgtEl>
                                          <p:spTgt spid="295"/>
                                        </p:tgtEl>
                                      </p:cBhvr>
                                    </p:animEffect>
                                  </p:childTnLst>
                                </p:cTn>
                              </p:par>
                              <p:par>
                                <p:cTn id="56" presetID="10" presetClass="entr" presetSubtype="0" fill="hold" nodeType="withEffect">
                                  <p:stCondLst>
                                    <p:cond delay="0"/>
                                  </p:stCondLst>
                                  <p:childTnLst>
                                    <p:set>
                                      <p:cBhvr>
                                        <p:cTn id="57" dur="1" fill="hold">
                                          <p:stCondLst>
                                            <p:cond delay="0"/>
                                          </p:stCondLst>
                                        </p:cTn>
                                        <p:tgtEl>
                                          <p:spTgt spid="298"/>
                                        </p:tgtEl>
                                        <p:attrNameLst>
                                          <p:attrName>style.visibility</p:attrName>
                                        </p:attrNameLst>
                                      </p:cBhvr>
                                      <p:to>
                                        <p:strVal val="visible"/>
                                      </p:to>
                                    </p:set>
                                    <p:animEffect transition="in" filter="fade">
                                      <p:cBhvr>
                                        <p:cTn id="58" dur="500"/>
                                        <p:tgtEl>
                                          <p:spTgt spid="29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5"/>
                                        </p:tgtEl>
                                        <p:attrNameLst>
                                          <p:attrName>style.visibility</p:attrName>
                                        </p:attrNameLst>
                                      </p:cBhvr>
                                      <p:to>
                                        <p:strVal val="visible"/>
                                      </p:to>
                                    </p:set>
                                    <p:animEffect transition="in" filter="fade">
                                      <p:cBhvr>
                                        <p:cTn id="61" dur="500"/>
                                        <p:tgtEl>
                                          <p:spTgt spid="275"/>
                                        </p:tgtEl>
                                      </p:cBhvr>
                                    </p:animEffect>
                                  </p:childTnLst>
                                </p:cTn>
                              </p:par>
                              <p:par>
                                <p:cTn id="62" presetID="10" presetClass="entr" presetSubtype="0" fill="hold" nodeType="withEffect">
                                  <p:stCondLst>
                                    <p:cond delay="0"/>
                                  </p:stCondLst>
                                  <p:childTnLst>
                                    <p:set>
                                      <p:cBhvr>
                                        <p:cTn id="63" dur="1" fill="hold">
                                          <p:stCondLst>
                                            <p:cond delay="0"/>
                                          </p:stCondLst>
                                        </p:cTn>
                                        <p:tgtEl>
                                          <p:spTgt spid="301"/>
                                        </p:tgtEl>
                                        <p:attrNameLst>
                                          <p:attrName>style.visibility</p:attrName>
                                        </p:attrNameLst>
                                      </p:cBhvr>
                                      <p:to>
                                        <p:strVal val="visible"/>
                                      </p:to>
                                    </p:set>
                                    <p:animEffect transition="in" filter="fade">
                                      <p:cBhvr>
                                        <p:cTn id="64" dur="500"/>
                                        <p:tgtEl>
                                          <p:spTgt spid="30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17"/>
                                        </p:tgtEl>
                                        <p:attrNameLst>
                                          <p:attrName>style.visibility</p:attrName>
                                        </p:attrNameLst>
                                      </p:cBhvr>
                                      <p:to>
                                        <p:strVal val="visible"/>
                                      </p:to>
                                    </p:set>
                                    <p:animEffect transition="in" filter="fade">
                                      <p:cBhvr>
                                        <p:cTn id="67" dur="500"/>
                                        <p:tgtEl>
                                          <p:spTgt spid="217"/>
                                        </p:tgtEl>
                                      </p:cBhvr>
                                    </p:animEffect>
                                  </p:childTnLst>
                                </p:cTn>
                              </p:par>
                              <p:par>
                                <p:cTn id="68" presetID="10" presetClass="entr" presetSubtype="0" fill="hold" nodeType="withEffect">
                                  <p:stCondLst>
                                    <p:cond delay="0"/>
                                  </p:stCondLst>
                                  <p:childTnLst>
                                    <p:set>
                                      <p:cBhvr>
                                        <p:cTn id="69" dur="1" fill="hold">
                                          <p:stCondLst>
                                            <p:cond delay="0"/>
                                          </p:stCondLst>
                                        </p:cTn>
                                        <p:tgtEl>
                                          <p:spTgt spid="223"/>
                                        </p:tgtEl>
                                        <p:attrNameLst>
                                          <p:attrName>style.visibility</p:attrName>
                                        </p:attrNameLst>
                                      </p:cBhvr>
                                      <p:to>
                                        <p:strVal val="visible"/>
                                      </p:to>
                                    </p:set>
                                    <p:animEffect transition="in" filter="fade">
                                      <p:cBhvr>
                                        <p:cTn id="70" dur="500"/>
                                        <p:tgtEl>
                                          <p:spTgt spid="223"/>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344"/>
                                        </p:tgtEl>
                                        <p:attrNameLst>
                                          <p:attrName>style.visibility</p:attrName>
                                        </p:attrNameLst>
                                      </p:cBhvr>
                                      <p:to>
                                        <p:strVal val="visible"/>
                                      </p:to>
                                    </p:set>
                                    <p:animEffect transition="in" filter="wipe(left)">
                                      <p:cBhvr>
                                        <p:cTn id="74" dur="500"/>
                                        <p:tgtEl>
                                          <p:spTgt spid="344"/>
                                        </p:tgtEl>
                                      </p:cBhvr>
                                    </p:animEffect>
                                  </p:childTnLst>
                                </p:cTn>
                              </p:par>
                              <p:par>
                                <p:cTn id="75" presetID="22" presetClass="entr" presetSubtype="8" fill="hold" nodeType="withEffect">
                                  <p:stCondLst>
                                    <p:cond delay="0"/>
                                  </p:stCondLst>
                                  <p:childTnLst>
                                    <p:set>
                                      <p:cBhvr>
                                        <p:cTn id="76" dur="1" fill="hold">
                                          <p:stCondLst>
                                            <p:cond delay="0"/>
                                          </p:stCondLst>
                                        </p:cTn>
                                        <p:tgtEl>
                                          <p:spTgt spid="327"/>
                                        </p:tgtEl>
                                        <p:attrNameLst>
                                          <p:attrName>style.visibility</p:attrName>
                                        </p:attrNameLst>
                                      </p:cBhvr>
                                      <p:to>
                                        <p:strVal val="visible"/>
                                      </p:to>
                                    </p:set>
                                    <p:animEffect transition="in" filter="wipe(left)">
                                      <p:cBhvr>
                                        <p:cTn id="77" dur="500"/>
                                        <p:tgtEl>
                                          <p:spTgt spid="327"/>
                                        </p:tgtEl>
                                      </p:cBhvr>
                                    </p:animEffect>
                                  </p:childTnLst>
                                </p:cTn>
                              </p:par>
                            </p:childTnLst>
                          </p:cTn>
                        </p:par>
                        <p:par>
                          <p:cTn id="78" fill="hold">
                            <p:stCondLst>
                              <p:cond delay="1000"/>
                            </p:stCondLst>
                            <p:childTnLst>
                              <p:par>
                                <p:cTn id="79" presetID="22" presetClass="entr" presetSubtype="8" fill="hold" nodeType="afterEffect">
                                  <p:stCondLst>
                                    <p:cond delay="0"/>
                                  </p:stCondLst>
                                  <p:childTnLst>
                                    <p:set>
                                      <p:cBhvr>
                                        <p:cTn id="80" dur="1" fill="hold">
                                          <p:stCondLst>
                                            <p:cond delay="0"/>
                                          </p:stCondLst>
                                        </p:cTn>
                                        <p:tgtEl>
                                          <p:spTgt spid="345"/>
                                        </p:tgtEl>
                                        <p:attrNameLst>
                                          <p:attrName>style.visibility</p:attrName>
                                        </p:attrNameLst>
                                      </p:cBhvr>
                                      <p:to>
                                        <p:strVal val="visible"/>
                                      </p:to>
                                    </p:set>
                                    <p:animEffect transition="in" filter="wipe(left)">
                                      <p:cBhvr>
                                        <p:cTn id="81" dur="500"/>
                                        <p:tgtEl>
                                          <p:spTgt spid="345"/>
                                        </p:tgtEl>
                                      </p:cBhvr>
                                    </p:animEffect>
                                  </p:childTnLst>
                                </p:cTn>
                              </p:par>
                            </p:childTnLst>
                          </p:cTn>
                        </p:par>
                        <p:par>
                          <p:cTn id="82" fill="hold">
                            <p:stCondLst>
                              <p:cond delay="1500"/>
                            </p:stCondLst>
                            <p:childTnLst>
                              <p:par>
                                <p:cTn id="83" presetID="10" presetClass="entr" presetSubtype="0" fill="hold" nodeType="afterEffect">
                                  <p:stCondLst>
                                    <p:cond delay="0"/>
                                  </p:stCondLst>
                                  <p:childTnLst>
                                    <p:set>
                                      <p:cBhvr>
                                        <p:cTn id="84" dur="1" fill="hold">
                                          <p:stCondLst>
                                            <p:cond delay="0"/>
                                          </p:stCondLst>
                                        </p:cTn>
                                        <p:tgtEl>
                                          <p:spTgt spid="346"/>
                                        </p:tgtEl>
                                        <p:attrNameLst>
                                          <p:attrName>style.visibility</p:attrName>
                                        </p:attrNameLst>
                                      </p:cBhvr>
                                      <p:to>
                                        <p:strVal val="visible"/>
                                      </p:to>
                                    </p:set>
                                    <p:animEffect transition="in" filter="fade">
                                      <p:cBhvr>
                                        <p:cTn id="85" dur="500"/>
                                        <p:tgtEl>
                                          <p:spTgt spid="346"/>
                                        </p:tgtEl>
                                      </p:cBhvr>
                                    </p:animEffect>
                                  </p:childTnLst>
                                </p:cTn>
                              </p:par>
                            </p:childTnLst>
                          </p:cTn>
                        </p:par>
                        <p:par>
                          <p:cTn id="86" fill="hold">
                            <p:stCondLst>
                              <p:cond delay="2000"/>
                            </p:stCondLst>
                            <p:childTnLst>
                              <p:par>
                                <p:cTn id="87" presetID="10" presetClass="entr" presetSubtype="0" fill="hold" nodeType="afterEffect">
                                  <p:stCondLst>
                                    <p:cond delay="0"/>
                                  </p:stCondLst>
                                  <p:childTnLst>
                                    <p:set>
                                      <p:cBhvr>
                                        <p:cTn id="88" dur="1" fill="hold">
                                          <p:stCondLst>
                                            <p:cond delay="0"/>
                                          </p:stCondLst>
                                        </p:cTn>
                                        <p:tgtEl>
                                          <p:spTgt spid="310"/>
                                        </p:tgtEl>
                                        <p:attrNameLst>
                                          <p:attrName>style.visibility</p:attrName>
                                        </p:attrNameLst>
                                      </p:cBhvr>
                                      <p:to>
                                        <p:strVal val="visible"/>
                                      </p:to>
                                    </p:set>
                                    <p:animEffect transition="in" filter="fade">
                                      <p:cBhvr>
                                        <p:cTn id="89" dur="500"/>
                                        <p:tgtEl>
                                          <p:spTgt spid="31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66"/>
                                        </p:tgtEl>
                                        <p:attrNameLst>
                                          <p:attrName>style.visibility</p:attrName>
                                        </p:attrNameLst>
                                      </p:cBhvr>
                                      <p:to>
                                        <p:strVal val="visible"/>
                                      </p:to>
                                    </p:set>
                                    <p:animEffect transition="in" filter="fade">
                                      <p:cBhvr>
                                        <p:cTn id="92"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7" grpId="0"/>
      <p:bldP spid="220" grpId="0"/>
      <p:bldP spid="221" grpId="0"/>
      <p:bldP spid="265" grpId="0"/>
      <p:bldP spid="266" grpId="0"/>
      <p:bldP spid="267" grpId="0"/>
      <p:bldP spid="274" grpId="0" animBg="1"/>
      <p:bldP spid="275" grpId="0" animBg="1"/>
      <p:bldP spid="276" grpId="0" animBg="1"/>
      <p:bldP spid="277" grpId="0" animBg="1"/>
      <p:bldP spid="278" grpId="0" animBg="1"/>
      <p:bldP spid="264" grpId="0" animBg="1"/>
      <p:bldP spid="33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ectangle 46"/>
          <p:cNvSpPr/>
          <p:nvPr/>
        </p:nvSpPr>
        <p:spPr>
          <a:xfrm>
            <a:off x="10442230" y="1047053"/>
            <a:ext cx="1444977" cy="519283"/>
          </a:xfrm>
          <a:prstGeom prst="rect">
            <a:avLst/>
          </a:prstGeom>
          <a:solidFill>
            <a:srgbClr val="FF0000"/>
          </a:solidFill>
          <a:ln w="38100">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defTabSz="913380"/>
            <a:endParaRPr lang="en-US" sz="1900" dirty="0">
              <a:solidFill>
                <a:srgbClr val="FFFFFF"/>
              </a:solidFill>
              <a:latin typeface="Arial"/>
            </a:endParaRPr>
          </a:p>
          <a:p>
            <a:pPr algn="ctr" defTabSz="913380"/>
            <a:r>
              <a:rPr lang="en-US" sz="1900" dirty="0">
                <a:solidFill>
                  <a:srgbClr val="FFFFFF"/>
                </a:solidFill>
                <a:latin typeface="Arial"/>
              </a:rPr>
              <a:t>   AMP</a:t>
            </a:r>
          </a:p>
          <a:p>
            <a:pPr algn="ctr" defTabSz="913380"/>
            <a:endParaRPr lang="en-US" sz="1900" dirty="0">
              <a:solidFill>
                <a:srgbClr val="FFFFFF"/>
              </a:solidFill>
              <a:latin typeface="Arial"/>
            </a:endParaRPr>
          </a:p>
        </p:txBody>
      </p:sp>
      <p:sp>
        <p:nvSpPr>
          <p:cNvPr id="2" name="Title 1"/>
          <p:cNvSpPr>
            <a:spLocks noGrp="1"/>
          </p:cNvSpPr>
          <p:nvPr>
            <p:ph type="title"/>
          </p:nvPr>
        </p:nvSpPr>
        <p:spPr>
          <a:xfrm>
            <a:off x="128439" y="0"/>
            <a:ext cx="12553856" cy="1325563"/>
          </a:xfrm>
        </p:spPr>
        <p:txBody>
          <a:bodyPr/>
          <a:lstStyle/>
          <a:p>
            <a:r>
              <a:rPr lang="ru-RU" dirty="0" smtClean="0"/>
              <a:t>Тесты </a:t>
            </a:r>
            <a:r>
              <a:rPr lang="en-US" dirty="0" smtClean="0"/>
              <a:t>Cisco </a:t>
            </a:r>
            <a:r>
              <a:rPr lang="en-US" dirty="0"/>
              <a:t>Advanced Malware Protection (AMP</a:t>
            </a:r>
            <a:r>
              <a:rPr lang="en-US" dirty="0" smtClean="0"/>
              <a:t>)</a:t>
            </a:r>
            <a:r>
              <a:rPr lang="ru-RU" dirty="0" smtClean="0"/>
              <a:t> - </a:t>
            </a:r>
            <a:r>
              <a:rPr lang="en-US" dirty="0"/>
              <a:t/>
            </a:r>
            <a:br>
              <a:rPr lang="en-US" dirty="0"/>
            </a:br>
            <a:r>
              <a:rPr lang="ru-RU" dirty="0" smtClean="0"/>
              <a:t>соотношение эффективности и цены</a:t>
            </a:r>
            <a:endParaRPr lang="en-US" dirty="0"/>
          </a:p>
        </p:txBody>
      </p:sp>
      <p:grpSp>
        <p:nvGrpSpPr>
          <p:cNvPr id="7" name="Group 6"/>
          <p:cNvGrpSpPr/>
          <p:nvPr/>
        </p:nvGrpSpPr>
        <p:grpSpPr>
          <a:xfrm>
            <a:off x="457200" y="5464241"/>
            <a:ext cx="8915400" cy="909055"/>
            <a:chOff x="363538" y="4098172"/>
            <a:chExt cx="8458200" cy="681791"/>
          </a:xfrm>
        </p:grpSpPr>
        <p:sp>
          <p:nvSpPr>
            <p:cNvPr id="8" name="Rounded Rectangle 7"/>
            <p:cNvSpPr/>
            <p:nvPr/>
          </p:nvSpPr>
          <p:spPr>
            <a:xfrm>
              <a:off x="606829" y="4098172"/>
              <a:ext cx="7963593" cy="615287"/>
            </a:xfrm>
            <a:prstGeom prst="roundRect">
              <a:avLst/>
            </a:prstGeom>
            <a:gradFill>
              <a:gsLst>
                <a:gs pos="0">
                  <a:schemeClr val="accent5">
                    <a:lumMod val="40000"/>
                    <a:lumOff val="60000"/>
                  </a:schemeClr>
                </a:gs>
                <a:gs pos="100000">
                  <a:schemeClr val="tx2">
                    <a:lumMod val="20000"/>
                    <a:lumOff val="80000"/>
                  </a:schemeClr>
                </a:gs>
              </a:gsLst>
              <a:lin ang="0" scaled="1"/>
            </a:gradFill>
            <a:ln>
              <a:noFill/>
            </a:ln>
            <a:effectLst/>
            <a:scene3d>
              <a:camera prst="perspectiveRelaxed" fov="72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en-US" sz="1900" dirty="0">
                <a:solidFill>
                  <a:srgbClr val="FFFFFF"/>
                </a:solidFill>
                <a:latin typeface="Arial"/>
              </a:endParaRPr>
            </a:p>
          </p:txBody>
        </p:sp>
        <p:sp>
          <p:nvSpPr>
            <p:cNvPr id="9" name="Rectangle 8"/>
            <p:cNvSpPr/>
            <p:nvPr/>
          </p:nvSpPr>
          <p:spPr>
            <a:xfrm>
              <a:off x="363538" y="4619625"/>
              <a:ext cx="8458200" cy="160338"/>
            </a:xfrm>
            <a:prstGeom prst="rect">
              <a:avLst/>
            </a:prstGeom>
            <a:gradFill>
              <a:gsLst>
                <a:gs pos="27000">
                  <a:schemeClr val="accent5">
                    <a:lumMod val="40000"/>
                    <a:lumOff val="60000"/>
                  </a:schemeClr>
                </a:gs>
                <a:gs pos="0">
                  <a:schemeClr val="accent5">
                    <a:lumMod val="40000"/>
                    <a:lumOff val="60000"/>
                    <a:alpha val="0"/>
                  </a:schemeClr>
                </a:gs>
                <a:gs pos="100000">
                  <a:schemeClr val="tx2">
                    <a:lumMod val="20000"/>
                    <a:lumOff val="8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en-US" sz="1900" dirty="0">
                <a:solidFill>
                  <a:srgbClr val="FFFFFF"/>
                </a:solidFill>
                <a:latin typeface="Arial"/>
              </a:endParaRPr>
            </a:p>
          </p:txBody>
        </p:sp>
      </p:grpSp>
      <p:sp>
        <p:nvSpPr>
          <p:cNvPr id="10" name="Rectangle 9"/>
          <p:cNvSpPr>
            <a:spLocks/>
          </p:cNvSpPr>
          <p:nvPr/>
        </p:nvSpPr>
        <p:spPr>
          <a:xfrm>
            <a:off x="1572207" y="2059037"/>
            <a:ext cx="4255008" cy="3157728"/>
          </a:xfrm>
          <a:prstGeom prst="rect">
            <a:avLst/>
          </a:prstGeom>
          <a:gradFill>
            <a:gsLst>
              <a:gs pos="0">
                <a:schemeClr val="accent6">
                  <a:lumMod val="40000"/>
                  <a:lumOff val="60000"/>
                </a:schemeClr>
              </a:gs>
              <a:gs pos="100000">
                <a:srgbClr val="016BA1">
                  <a:alpha val="0"/>
                </a:srgbClr>
              </a:gs>
            </a:gsLst>
            <a:lin ang="5400000" scaled="0"/>
          </a:gradFill>
        </p:spPr>
        <p:txBody>
          <a:bodyPr wrap="square" lIns="91394" tIns="91394" rIns="91394" bIns="91394" anchor="ctr">
            <a:noAutofit/>
          </a:bodyPr>
          <a:lstStyle/>
          <a:p>
            <a:pPr defTabSz="685535">
              <a:lnSpc>
                <a:spcPct val="95000"/>
              </a:lnSpc>
              <a:spcBef>
                <a:spcPts val="1080"/>
              </a:spcBef>
              <a:spcAft>
                <a:spcPts val="1200"/>
              </a:spcAft>
              <a:buClr>
                <a:srgbClr val="272848"/>
              </a:buClr>
              <a:buSzPct val="90000"/>
              <a:defRPr/>
            </a:pPr>
            <a:endParaRPr lang="en-US" sz="2000" dirty="0">
              <a:solidFill>
                <a:srgbClr val="000000"/>
              </a:solidFill>
              <a:latin typeface="Arial"/>
              <a:cs typeface="CiscoSans"/>
            </a:endParaRPr>
          </a:p>
        </p:txBody>
      </p:sp>
      <p:sp>
        <p:nvSpPr>
          <p:cNvPr id="14" name="Round Same Side Corner Rectangle 13"/>
          <p:cNvSpPr/>
          <p:nvPr/>
        </p:nvSpPr>
        <p:spPr>
          <a:xfrm rot="16200000" flipH="1">
            <a:off x="3331601" y="-792040"/>
            <a:ext cx="686617" cy="5387643"/>
          </a:xfrm>
          <a:prstGeom prst="round2SameRect">
            <a:avLst/>
          </a:prstGeom>
          <a:gradFill>
            <a:gsLst>
              <a:gs pos="100000">
                <a:schemeClr val="accent5"/>
              </a:gs>
              <a:gs pos="0">
                <a:schemeClr val="accent5">
                  <a:lumMod val="50000"/>
                </a:schemeClr>
              </a:gs>
            </a:gsLst>
            <a:lin ang="13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60937" rIns="0" bIns="60937" rtlCol="0" anchor="ctr"/>
          <a:lstStyle/>
          <a:p>
            <a:pPr algn="ctr" defTabSz="913380" fontAlgn="base">
              <a:lnSpc>
                <a:spcPct val="90000"/>
              </a:lnSpc>
              <a:spcBef>
                <a:spcPct val="0"/>
              </a:spcBef>
              <a:spcAft>
                <a:spcPct val="0"/>
              </a:spcAft>
            </a:pPr>
            <a:endParaRPr lang="en-US" sz="1900" dirty="0">
              <a:solidFill>
                <a:srgbClr val="FFFFFF"/>
              </a:solidFill>
              <a:effectLst>
                <a:outerShdw blurRad="38100" dist="38100" dir="2700000" algn="tl">
                  <a:srgbClr val="000000">
                    <a:alpha val="43137"/>
                  </a:srgbClr>
                </a:outerShdw>
              </a:effectLst>
              <a:latin typeface="Arial"/>
            </a:endParaRPr>
          </a:p>
        </p:txBody>
      </p:sp>
      <p:sp>
        <p:nvSpPr>
          <p:cNvPr id="15" name="Round Same Side Corner Rectangle 14"/>
          <p:cNvSpPr/>
          <p:nvPr/>
        </p:nvSpPr>
        <p:spPr>
          <a:xfrm rot="16200000" flipH="1">
            <a:off x="3357001" y="-778112"/>
            <a:ext cx="686617" cy="5387643"/>
          </a:xfrm>
          <a:prstGeom prst="round2SameRect">
            <a:avLst/>
          </a:prstGeom>
          <a:gradFill>
            <a:gsLst>
              <a:gs pos="26000">
                <a:schemeClr val="tx2">
                  <a:alpha val="0"/>
                </a:schemeClr>
              </a:gs>
              <a:gs pos="0">
                <a:schemeClr val="accent5">
                  <a:lumMod val="60000"/>
                  <a:lumOff val="40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121874" tIns="60937" rIns="121874" bIns="1462518" numCol="1" spcCol="0" rtlCol="0" fromWordArt="0" anchor="ctr" anchorCtr="0" forceAA="0" compatLnSpc="1">
            <a:prstTxWarp prst="textNoShape">
              <a:avLst/>
            </a:prstTxWarp>
            <a:noAutofit/>
          </a:bodyPr>
          <a:lstStyle/>
          <a:p>
            <a:pPr defTabSz="913380"/>
            <a:endParaRPr lang="en-US" sz="1900" dirty="0">
              <a:solidFill>
                <a:srgbClr val="FFFFFF"/>
              </a:solidFill>
              <a:effectLst>
                <a:outerShdw blurRad="38100" dist="38100" dir="2700000" algn="tl">
                  <a:srgbClr val="000000">
                    <a:alpha val="43137"/>
                  </a:srgbClr>
                </a:outerShdw>
              </a:effectLst>
              <a:latin typeface="Arial"/>
            </a:endParaRPr>
          </a:p>
        </p:txBody>
      </p:sp>
      <p:cxnSp>
        <p:nvCxnSpPr>
          <p:cNvPr id="18" name="Straight Connector 17"/>
          <p:cNvCxnSpPr/>
          <p:nvPr/>
        </p:nvCxnSpPr>
        <p:spPr>
          <a:xfrm>
            <a:off x="1279567" y="1676403"/>
            <a:ext cx="0" cy="727932"/>
          </a:xfrm>
          <a:prstGeom prst="line">
            <a:avLst/>
          </a:prstGeom>
          <a:ln w="19050">
            <a:gradFill>
              <a:gsLst>
                <a:gs pos="0">
                  <a:schemeClr val="accent1">
                    <a:tint val="66000"/>
                    <a:satMod val="160000"/>
                    <a:alpha val="0"/>
                  </a:schemeClr>
                </a:gs>
                <a:gs pos="50000">
                  <a:schemeClr val="accent1">
                    <a:lumMod val="60000"/>
                    <a:lumOff val="40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564203" y="1623616"/>
            <a:ext cx="2570436" cy="584775"/>
          </a:xfrm>
          <a:prstGeom prst="rect">
            <a:avLst/>
          </a:prstGeom>
        </p:spPr>
        <p:txBody>
          <a:bodyPr wrap="none" lIns="0" tIns="0" rIns="121874" bIns="0">
            <a:spAutoFit/>
          </a:bodyPr>
          <a:lstStyle/>
          <a:p>
            <a:pPr algn="r" defTabSz="913380"/>
            <a:r>
              <a:rPr lang="en-US" sz="1900" dirty="0">
                <a:solidFill>
                  <a:srgbClr val="FFFFFF"/>
                </a:solidFill>
                <a:effectLst>
                  <a:outerShdw blurRad="38100" dist="38100" dir="2700000" algn="tl">
                    <a:srgbClr val="000000">
                      <a:alpha val="43137"/>
                    </a:srgbClr>
                  </a:outerShdw>
                </a:effectLst>
                <a:latin typeface="Arial"/>
              </a:rPr>
              <a:t>Security Value Map for</a:t>
            </a:r>
          </a:p>
          <a:p>
            <a:pPr algn="r" defTabSz="913380"/>
            <a:r>
              <a:rPr lang="en-US" sz="1900" dirty="0">
                <a:solidFill>
                  <a:srgbClr val="FFFFFF"/>
                </a:solidFill>
                <a:effectLst>
                  <a:outerShdw blurRad="38100" dist="38100" dir="2700000" algn="tl">
                    <a:srgbClr val="000000">
                      <a:alpha val="43137"/>
                    </a:srgbClr>
                  </a:outerShdw>
                </a:effectLst>
                <a:latin typeface="Arial"/>
              </a:rPr>
              <a:t>Breach Detection</a:t>
            </a:r>
          </a:p>
        </p:txBody>
      </p:sp>
      <p:sp>
        <p:nvSpPr>
          <p:cNvPr id="26" name="Rectangle 25"/>
          <p:cNvSpPr/>
          <p:nvPr/>
        </p:nvSpPr>
        <p:spPr>
          <a:xfrm rot="10800000" flipV="1">
            <a:off x="1879713" y="5468493"/>
            <a:ext cx="3640004" cy="315219"/>
          </a:xfrm>
          <a:prstGeom prst="rect">
            <a:avLst/>
          </a:prstGeom>
          <a:gradFill flip="none" rotWithShape="1">
            <a:gsLst>
              <a:gs pos="0">
                <a:srgbClr val="000000"/>
              </a:gs>
              <a:gs pos="100000">
                <a:schemeClr val="accent4">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4" tIns="60937" rIns="121874" bIns="60937" rtlCol="0" anchor="ctr"/>
          <a:lstStyle/>
          <a:p>
            <a:pPr algn="ctr" defTabSz="913380"/>
            <a:endParaRPr lang="en-US" sz="1900" dirty="0">
              <a:solidFill>
                <a:srgbClr val="FFFFFF"/>
              </a:solidFill>
              <a:latin typeface="Arial"/>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29004" t="15056" r="6184" b="13957"/>
          <a:stretch/>
        </p:blipFill>
        <p:spPr bwMode="auto">
          <a:xfrm>
            <a:off x="1816048" y="2459568"/>
            <a:ext cx="3767328" cy="3166533"/>
          </a:xfrm>
          <a:prstGeom prst="rect">
            <a:avLst/>
          </a:prstGeom>
          <a:noFill/>
          <a:ln>
            <a:noFill/>
          </a:ln>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48984" t="17119" r="29821" b="61545"/>
          <a:stretch/>
        </p:blipFill>
        <p:spPr bwMode="auto">
          <a:xfrm>
            <a:off x="6263235" y="1982121"/>
            <a:ext cx="3657600" cy="2070100"/>
          </a:xfrm>
          <a:prstGeom prst="rect">
            <a:avLst/>
          </a:prstGeom>
          <a:noFill/>
          <a:ln>
            <a:solidFill>
              <a:schemeClr val="accent6">
                <a:lumMod val="75000"/>
              </a:schemeClr>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5201803" y="1500723"/>
            <a:ext cx="1087184" cy="440380"/>
            <a:chOff x="7910514" y="1232696"/>
            <a:chExt cx="815388" cy="330285"/>
          </a:xfrm>
        </p:grpSpPr>
        <p:sp>
          <p:nvSpPr>
            <p:cNvPr id="30" name="Freeform 29"/>
            <p:cNvSpPr/>
            <p:nvPr/>
          </p:nvSpPr>
          <p:spPr>
            <a:xfrm rot="16200000" flipH="1">
              <a:off x="7910426" y="1232927"/>
              <a:ext cx="45895" cy="45720"/>
            </a:xfrm>
            <a:custGeom>
              <a:avLst/>
              <a:gdLst>
                <a:gd name="connsiteX0" fmla="*/ 0 w 88900"/>
                <a:gd name="connsiteY0" fmla="*/ 45719 h 45719"/>
                <a:gd name="connsiteX1" fmla="*/ 44450 w 88900"/>
                <a:gd name="connsiteY1" fmla="*/ 0 h 45719"/>
                <a:gd name="connsiteX2" fmla="*/ 88900 w 88900"/>
                <a:gd name="connsiteY2" fmla="*/ 45719 h 45719"/>
                <a:gd name="connsiteX3" fmla="*/ 0 w 88900"/>
                <a:gd name="connsiteY3" fmla="*/ 45719 h 45719"/>
                <a:gd name="connsiteX0" fmla="*/ 0 w 44450"/>
                <a:gd name="connsiteY0" fmla="*/ 45719 h 52863"/>
                <a:gd name="connsiteX1" fmla="*/ 44450 w 44450"/>
                <a:gd name="connsiteY1" fmla="*/ 0 h 52863"/>
                <a:gd name="connsiteX2" fmla="*/ 36515 w 44450"/>
                <a:gd name="connsiteY2" fmla="*/ 52863 h 52863"/>
                <a:gd name="connsiteX3" fmla="*/ 0 w 44450"/>
                <a:gd name="connsiteY3" fmla="*/ 45719 h 52863"/>
                <a:gd name="connsiteX0" fmla="*/ 0 w 48424"/>
                <a:gd name="connsiteY0" fmla="*/ 45719 h 50482"/>
                <a:gd name="connsiteX1" fmla="*/ 44450 w 48424"/>
                <a:gd name="connsiteY1" fmla="*/ 0 h 50482"/>
                <a:gd name="connsiteX2" fmla="*/ 48424 w 48424"/>
                <a:gd name="connsiteY2" fmla="*/ 50482 h 50482"/>
                <a:gd name="connsiteX3" fmla="*/ 0 w 48424"/>
                <a:gd name="connsiteY3" fmla="*/ 45719 h 50482"/>
                <a:gd name="connsiteX0" fmla="*/ 0 w 46043"/>
                <a:gd name="connsiteY0" fmla="*/ 45719 h 45719"/>
                <a:gd name="connsiteX1" fmla="*/ 44450 w 46043"/>
                <a:gd name="connsiteY1" fmla="*/ 0 h 45719"/>
                <a:gd name="connsiteX2" fmla="*/ 46043 w 46043"/>
                <a:gd name="connsiteY2" fmla="*/ 38576 h 45719"/>
                <a:gd name="connsiteX3" fmla="*/ 0 w 46043"/>
                <a:gd name="connsiteY3" fmla="*/ 45719 h 45719"/>
                <a:gd name="connsiteX0" fmla="*/ 0 w 48441"/>
                <a:gd name="connsiteY0" fmla="*/ 32004 h 38576"/>
                <a:gd name="connsiteX1" fmla="*/ 46848 w 48441"/>
                <a:gd name="connsiteY1" fmla="*/ 0 h 38576"/>
                <a:gd name="connsiteX2" fmla="*/ 48441 w 48441"/>
                <a:gd name="connsiteY2" fmla="*/ 38576 h 38576"/>
                <a:gd name="connsiteX3" fmla="*/ 0 w 48441"/>
                <a:gd name="connsiteY3" fmla="*/ 32004 h 38576"/>
                <a:gd name="connsiteX0" fmla="*/ 0 w 48441"/>
                <a:gd name="connsiteY0" fmla="*/ 38861 h 38861"/>
                <a:gd name="connsiteX1" fmla="*/ 46848 w 48441"/>
                <a:gd name="connsiteY1" fmla="*/ 0 h 38861"/>
                <a:gd name="connsiteX2" fmla="*/ 48441 w 48441"/>
                <a:gd name="connsiteY2" fmla="*/ 38576 h 38861"/>
                <a:gd name="connsiteX3" fmla="*/ 0 w 48441"/>
                <a:gd name="connsiteY3" fmla="*/ 38861 h 38861"/>
              </a:gdLst>
              <a:ahLst/>
              <a:cxnLst>
                <a:cxn ang="0">
                  <a:pos x="connsiteX0" y="connsiteY0"/>
                </a:cxn>
                <a:cxn ang="0">
                  <a:pos x="connsiteX1" y="connsiteY1"/>
                </a:cxn>
                <a:cxn ang="0">
                  <a:pos x="connsiteX2" y="connsiteY2"/>
                </a:cxn>
                <a:cxn ang="0">
                  <a:pos x="connsiteX3" y="connsiteY3"/>
                </a:cxn>
              </a:cxnLst>
              <a:rect l="l" t="t" r="r" b="b"/>
              <a:pathLst>
                <a:path w="48441" h="38861">
                  <a:moveTo>
                    <a:pt x="0" y="38861"/>
                  </a:moveTo>
                  <a:lnTo>
                    <a:pt x="46848" y="0"/>
                  </a:lnTo>
                  <a:lnTo>
                    <a:pt x="48441" y="38576"/>
                  </a:lnTo>
                  <a:lnTo>
                    <a:pt x="0" y="38861"/>
                  </a:lnTo>
                  <a:close/>
                </a:path>
              </a:pathLst>
            </a:custGeom>
            <a:solidFill>
              <a:schemeClr val="tx2"/>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en-US" sz="1900" dirty="0">
                <a:solidFill>
                  <a:srgbClr val="FFFFFF"/>
                </a:solidFill>
                <a:latin typeface="Arial"/>
              </a:endParaRPr>
            </a:p>
          </p:txBody>
        </p:sp>
        <p:pic>
          <p:nvPicPr>
            <p:cNvPr id="27" name="Picture 8" descr="NSS Labs logo-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7956550" y="1232696"/>
              <a:ext cx="769352" cy="330285"/>
            </a:xfrm>
            <a:prstGeom prst="rect">
              <a:avLst/>
            </a:prstGeom>
            <a:ln>
              <a:noFill/>
            </a:ln>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1" name="Straight Arrow Connector 40"/>
          <p:cNvCxnSpPr/>
          <p:nvPr/>
        </p:nvCxnSpPr>
        <p:spPr>
          <a:xfrm flipH="1">
            <a:off x="1550842" y="5628932"/>
            <a:ext cx="3872089" cy="22577"/>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flipV="1">
            <a:off x="5569688" y="2343855"/>
            <a:ext cx="22577" cy="330764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40" name="Rounded Rectangle 39"/>
          <p:cNvSpPr/>
          <p:nvPr/>
        </p:nvSpPr>
        <p:spPr>
          <a:xfrm>
            <a:off x="2523088" y="5707944"/>
            <a:ext cx="1885245" cy="767645"/>
          </a:xfrm>
          <a:prstGeom prst="roundRect">
            <a:avLst/>
          </a:prstGeom>
          <a:solidFill>
            <a:schemeClr val="tx1"/>
          </a:solidFill>
          <a:ln>
            <a:noFill/>
          </a:ln>
          <a:effectLst>
            <a:outerShdw blurRad="76200" dist="50800" dir="5400000" algn="ctr" rotWithShape="0">
              <a:srgbClr val="000000">
                <a:alpha val="27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defTabSz="913380"/>
            <a:r>
              <a:rPr lang="en-US" sz="1900" dirty="0">
                <a:solidFill>
                  <a:srgbClr val="FFFFFF"/>
                </a:solidFill>
                <a:latin typeface="Arial"/>
              </a:rPr>
              <a:t>Price per Protected Mbps</a:t>
            </a:r>
          </a:p>
        </p:txBody>
      </p:sp>
      <p:sp>
        <p:nvSpPr>
          <p:cNvPr id="44" name="Rounded Rectangle 43"/>
          <p:cNvSpPr/>
          <p:nvPr/>
        </p:nvSpPr>
        <p:spPr>
          <a:xfrm>
            <a:off x="0" y="3416300"/>
            <a:ext cx="1501423" cy="395112"/>
          </a:xfrm>
          <a:prstGeom prst="roundRect">
            <a:avLst/>
          </a:prstGeom>
          <a:solidFill>
            <a:schemeClr val="tx1"/>
          </a:solidFill>
          <a:ln>
            <a:noFill/>
          </a:ln>
          <a:effectLst>
            <a:outerShdw blurRad="76200" dist="50800" dir="5400000" algn="ctr" rotWithShape="0">
              <a:srgbClr val="000000">
                <a:alpha val="27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defTabSz="913380"/>
            <a:r>
              <a:rPr lang="en-US" sz="1900" dirty="0">
                <a:solidFill>
                  <a:srgbClr val="FFFFFF"/>
                </a:solidFill>
                <a:latin typeface="Arial"/>
              </a:rPr>
              <a:t>Protection</a:t>
            </a:r>
          </a:p>
        </p:txBody>
      </p:sp>
      <p:pic>
        <p:nvPicPr>
          <p:cNvPr id="46" name="Picture 45" descr="stk19951boj.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5751" y="629360"/>
            <a:ext cx="461651" cy="632177"/>
          </a:xfrm>
          <a:prstGeom prst="rect">
            <a:avLst/>
          </a:prstGeom>
        </p:spPr>
      </p:pic>
      <p:pic>
        <p:nvPicPr>
          <p:cNvPr id="28" name="Picture 27"/>
          <p:cNvPicPr>
            <a:picLocks noChangeAspect="1"/>
          </p:cNvPicPr>
          <p:nvPr/>
        </p:nvPicPr>
        <p:blipFill>
          <a:blip r:embed="rId6"/>
          <a:stretch>
            <a:fillRect/>
          </a:stretch>
        </p:blipFill>
        <p:spPr>
          <a:xfrm>
            <a:off x="10396665" y="2093243"/>
            <a:ext cx="1795335" cy="441095"/>
          </a:xfrm>
          <a:prstGeom prst="rect">
            <a:avLst/>
          </a:prstGeom>
        </p:spPr>
      </p:pic>
      <p:pic>
        <p:nvPicPr>
          <p:cNvPr id="33" name="Picture 32"/>
          <p:cNvPicPr>
            <a:picLocks noChangeAspect="1"/>
          </p:cNvPicPr>
          <p:nvPr/>
        </p:nvPicPr>
        <p:blipFill>
          <a:blip r:embed="rId7"/>
          <a:stretch>
            <a:fillRect/>
          </a:stretch>
        </p:blipFill>
        <p:spPr>
          <a:xfrm>
            <a:off x="9080451" y="4350704"/>
            <a:ext cx="2476500" cy="571500"/>
          </a:xfrm>
          <a:prstGeom prst="rect">
            <a:avLst/>
          </a:prstGeom>
        </p:spPr>
      </p:pic>
      <p:pic>
        <p:nvPicPr>
          <p:cNvPr id="12" name="Picture 11"/>
          <p:cNvPicPr>
            <a:picLocks noChangeAspect="1"/>
          </p:cNvPicPr>
          <p:nvPr/>
        </p:nvPicPr>
        <p:blipFill>
          <a:blip r:embed="rId8"/>
          <a:stretch>
            <a:fillRect/>
          </a:stretch>
        </p:blipFill>
        <p:spPr>
          <a:xfrm>
            <a:off x="10304030" y="3049373"/>
            <a:ext cx="1892641" cy="672788"/>
          </a:xfrm>
          <a:prstGeom prst="rect">
            <a:avLst/>
          </a:prstGeom>
        </p:spPr>
      </p:pic>
      <p:pic>
        <p:nvPicPr>
          <p:cNvPr id="13" name="Picture 12"/>
          <p:cNvPicPr>
            <a:picLocks noChangeAspect="1"/>
          </p:cNvPicPr>
          <p:nvPr/>
        </p:nvPicPr>
        <p:blipFill>
          <a:blip r:embed="rId9"/>
          <a:stretch>
            <a:fillRect/>
          </a:stretch>
        </p:blipFill>
        <p:spPr>
          <a:xfrm>
            <a:off x="8935138" y="5060571"/>
            <a:ext cx="1561843" cy="1561843"/>
          </a:xfrm>
          <a:prstGeom prst="rect">
            <a:avLst/>
          </a:prstGeom>
        </p:spPr>
      </p:pic>
    </p:spTree>
    <p:extLst>
      <p:ext uri="{BB962C8B-B14F-4D97-AF65-F5344CB8AC3E}">
        <p14:creationId xmlns:p14="http://schemas.microsoft.com/office/powerpoint/2010/main" val="655858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2000" fill="hold"/>
                                        <p:tgtEl>
                                          <p:spTgt spid="29"/>
                                        </p:tgtEl>
                                        <p:attrNameLst>
                                          <p:attrName>ppt_w</p:attrName>
                                        </p:attrNameLst>
                                      </p:cBhvr>
                                      <p:tavLst>
                                        <p:tav tm="0">
                                          <p:val>
                                            <p:fltVal val="0"/>
                                          </p:val>
                                        </p:tav>
                                        <p:tav tm="100000">
                                          <p:val>
                                            <p:strVal val="#ppt_w"/>
                                          </p:val>
                                        </p:tav>
                                      </p:tavLst>
                                    </p:anim>
                                    <p:anim calcmode="lin" valueType="num">
                                      <p:cBhvr>
                                        <p:cTn id="8" dur="2000" fill="hold"/>
                                        <p:tgtEl>
                                          <p:spTgt spid="29"/>
                                        </p:tgtEl>
                                        <p:attrNameLst>
                                          <p:attrName>ppt_h</p:attrName>
                                        </p:attrNameLst>
                                      </p:cBhvr>
                                      <p:tavLst>
                                        <p:tav tm="0">
                                          <p:val>
                                            <p:fltVal val="0"/>
                                          </p:val>
                                        </p:tav>
                                        <p:tav tm="100000">
                                          <p:val>
                                            <p:strVal val="#ppt_h"/>
                                          </p:val>
                                        </p:tav>
                                      </p:tavLst>
                                    </p:anim>
                                    <p:animEffect transition="in" filter="fade">
                                      <p:cBhvr>
                                        <p:cTn id="9" dur="2000"/>
                                        <p:tgtEl>
                                          <p:spTgt spid="29"/>
                                        </p:tgtEl>
                                      </p:cBhvr>
                                    </p:animEffect>
                                  </p:childTnLst>
                                </p:cTn>
                              </p:par>
                              <p:par>
                                <p:cTn id="10" presetID="42" presetClass="path" presetSubtype="0" accel="50000" decel="50000" fill="hold" nodeType="withEffect">
                                  <p:stCondLst>
                                    <p:cond delay="0"/>
                                  </p:stCondLst>
                                  <p:childTnLst>
                                    <p:animMotion origin="layout" path="M 3.09905E-6 2.3558E-6 L 0.01679 0.0593 " pathEditMode="relative" rAng="0" ptsTypes="AA">
                                      <p:cBhvr>
                                        <p:cTn id="11" dur="2000" fill="hold"/>
                                        <p:tgtEl>
                                          <p:spTgt spid="29"/>
                                        </p:tgtEl>
                                        <p:attrNameLst>
                                          <p:attrName>ppt_x</p:attrName>
                                          <p:attrName>ppt_y</p:attrName>
                                        </p:attrNameLst>
                                      </p:cBhvr>
                                      <p:rCtr x="833" y="2965"/>
                                    </p:animMotion>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1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1000"/>
                                  </p:stCondLst>
                                  <p:childTnLst>
                                    <p:set>
                                      <p:cBhvr>
                                        <p:cTn id="21" dur="1" fill="hold">
                                          <p:stCondLst>
                                            <p:cond delay="0"/>
                                          </p:stCondLst>
                                        </p:cTn>
                                        <p:tgtEl>
                                          <p:spTgt spid="3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100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7940" y="1334346"/>
            <a:ext cx="3800661" cy="5029200"/>
            <a:chOff x="267940" y="1334346"/>
            <a:chExt cx="3800661" cy="5029200"/>
          </a:xfrm>
        </p:grpSpPr>
        <p:sp>
          <p:nvSpPr>
            <p:cNvPr id="4" name="Rounded Rectangle 3"/>
            <p:cNvSpPr/>
            <p:nvPr/>
          </p:nvSpPr>
          <p:spPr>
            <a:xfrm>
              <a:off x="339468" y="1334346"/>
              <a:ext cx="3657601" cy="5029200"/>
            </a:xfrm>
            <a:prstGeom prst="roundRect">
              <a:avLst/>
            </a:prstGeom>
            <a:solidFill>
              <a:srgbClr val="66006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u-RU" b="1" dirty="0" smtClean="0">
                  <a:solidFill>
                    <a:schemeClr val="bg1"/>
                  </a:solidFill>
                </a:rPr>
                <a:t>Полностью публичное облако</a:t>
              </a:r>
              <a:endParaRPr lang="en-US" b="1" dirty="0" smtClean="0">
                <a:solidFill>
                  <a:schemeClr val="bg1"/>
                </a:solidFill>
              </a:endParaRPr>
            </a:p>
          </p:txBody>
        </p:sp>
        <p:sp>
          <p:nvSpPr>
            <p:cNvPr id="16" name="TextBox 15"/>
            <p:cNvSpPr txBox="1"/>
            <p:nvPr/>
          </p:nvSpPr>
          <p:spPr>
            <a:xfrm>
              <a:off x="956692" y="5375467"/>
              <a:ext cx="2423159" cy="338554"/>
            </a:xfrm>
            <a:prstGeom prst="rect">
              <a:avLst/>
            </a:prstGeom>
            <a:noFill/>
          </p:spPr>
          <p:txBody>
            <a:bodyPr wrap="none" rtlCol="0">
              <a:spAutoFit/>
            </a:bodyPr>
            <a:lstStyle/>
            <a:p>
              <a:pPr algn="ctr"/>
              <a:r>
                <a:rPr lang="ru-RU" sz="1600" dirty="0" smtClean="0">
                  <a:solidFill>
                    <a:srgbClr val="FFFFFF"/>
                  </a:solidFill>
                </a:rPr>
                <a:t>НЕТ устройств </a:t>
              </a:r>
              <a:r>
                <a:rPr lang="en-US" sz="1600" dirty="0" err="1" smtClean="0">
                  <a:solidFill>
                    <a:srgbClr val="FFFFFF"/>
                  </a:solidFill>
                </a:rPr>
                <a:t>ThreatGRID</a:t>
              </a:r>
              <a:endParaRPr lang="en-US" sz="1600" dirty="0" smtClean="0">
                <a:solidFill>
                  <a:srgbClr val="FFFFFF"/>
                </a:solidFill>
              </a:endParaRPr>
            </a:p>
          </p:txBody>
        </p:sp>
        <p:sp>
          <p:nvSpPr>
            <p:cNvPr id="22" name="TextBox 21"/>
            <p:cNvSpPr txBox="1"/>
            <p:nvPr/>
          </p:nvSpPr>
          <p:spPr>
            <a:xfrm>
              <a:off x="803383" y="2574430"/>
              <a:ext cx="1557401" cy="738664"/>
            </a:xfrm>
            <a:prstGeom prst="rect">
              <a:avLst/>
            </a:prstGeom>
            <a:noFill/>
          </p:spPr>
          <p:txBody>
            <a:bodyPr wrap="square" rtlCol="0">
              <a:spAutoFit/>
            </a:bodyPr>
            <a:lstStyle/>
            <a:p>
              <a:pPr algn="ctr"/>
              <a:r>
                <a:rPr lang="en-US" sz="1400" dirty="0" smtClean="0">
                  <a:solidFill>
                    <a:srgbClr val="FFFFFF"/>
                  </a:solidFill>
                </a:rPr>
                <a:t>Cloud Delivered </a:t>
              </a:r>
            </a:p>
            <a:p>
              <a:pPr algn="ctr"/>
              <a:r>
                <a:rPr lang="en-US" sz="1400" dirty="0" smtClean="0">
                  <a:solidFill>
                    <a:srgbClr val="FFFFFF"/>
                  </a:solidFill>
                </a:rPr>
                <a:t>Data Feed</a:t>
              </a:r>
            </a:p>
            <a:p>
              <a:pPr algn="ctr"/>
              <a:r>
                <a:rPr lang="en-US" sz="1400" dirty="0">
                  <a:solidFill>
                    <a:srgbClr val="FFFFFF"/>
                  </a:solidFill>
                </a:rPr>
                <a:t>+</a:t>
              </a:r>
            </a:p>
          </p:txBody>
        </p:sp>
        <p:sp>
          <p:nvSpPr>
            <p:cNvPr id="23" name="TextBox 22"/>
            <p:cNvSpPr txBox="1"/>
            <p:nvPr/>
          </p:nvSpPr>
          <p:spPr>
            <a:xfrm>
              <a:off x="1800487" y="2553112"/>
              <a:ext cx="2235200" cy="954107"/>
            </a:xfrm>
            <a:prstGeom prst="rect">
              <a:avLst/>
            </a:prstGeom>
            <a:noFill/>
          </p:spPr>
          <p:txBody>
            <a:bodyPr wrap="square" rtlCol="0">
              <a:spAutoFit/>
            </a:bodyPr>
            <a:lstStyle/>
            <a:p>
              <a:pPr algn="ctr"/>
              <a:r>
                <a:rPr lang="ru-RU" sz="1400" dirty="0" smtClean="0">
                  <a:solidFill>
                    <a:srgbClr val="FFFFFF"/>
                  </a:solidFill>
                </a:rPr>
                <a:t>Весь анализ</a:t>
              </a:r>
              <a:br>
                <a:rPr lang="ru-RU" sz="1400" dirty="0" smtClean="0">
                  <a:solidFill>
                    <a:srgbClr val="FFFFFF"/>
                  </a:solidFill>
                </a:rPr>
              </a:br>
              <a:r>
                <a:rPr lang="ru-RU" sz="1400" dirty="0" smtClean="0">
                  <a:solidFill>
                    <a:srgbClr val="FFFFFF"/>
                  </a:solidFill>
                </a:rPr>
                <a:t>в облаке</a:t>
              </a:r>
              <a:endParaRPr lang="en-US" sz="1400" dirty="0" smtClean="0">
                <a:solidFill>
                  <a:srgbClr val="FFFFFF"/>
                </a:solidFill>
              </a:endParaRPr>
            </a:p>
            <a:p>
              <a:pPr algn="ctr"/>
              <a:r>
                <a:rPr lang="en-US" sz="1400" dirty="0" smtClean="0">
                  <a:solidFill>
                    <a:srgbClr val="FFFFFF"/>
                  </a:solidFill>
                </a:rPr>
                <a:t>(</a:t>
              </a:r>
              <a:r>
                <a:rPr lang="en-US" sz="1400" dirty="0" err="1" smtClean="0">
                  <a:solidFill>
                    <a:srgbClr val="FFFFFF"/>
                  </a:solidFill>
                </a:rPr>
                <a:t>ThreatGRID</a:t>
              </a:r>
              <a:r>
                <a:rPr lang="en-US" sz="1400" dirty="0" smtClean="0">
                  <a:solidFill>
                    <a:srgbClr val="FFFFFF"/>
                  </a:solidFill>
                </a:rPr>
                <a:t>)</a:t>
              </a:r>
            </a:p>
            <a:p>
              <a:pPr algn="ctr"/>
              <a:r>
                <a:rPr lang="en-US" sz="1400" dirty="0">
                  <a:solidFill>
                    <a:srgbClr val="FFFFFF"/>
                  </a:solidFill>
                </a:rPr>
                <a:t>+</a:t>
              </a:r>
            </a:p>
          </p:txBody>
        </p:sp>
        <p:sp>
          <p:nvSpPr>
            <p:cNvPr id="24" name="TextBox 23"/>
            <p:cNvSpPr txBox="1"/>
            <p:nvPr/>
          </p:nvSpPr>
          <p:spPr>
            <a:xfrm>
              <a:off x="1165431" y="4222992"/>
              <a:ext cx="2005677" cy="523220"/>
            </a:xfrm>
            <a:prstGeom prst="rect">
              <a:avLst/>
            </a:prstGeom>
            <a:noFill/>
          </p:spPr>
          <p:txBody>
            <a:bodyPr wrap="none" rtlCol="0">
              <a:spAutoFit/>
            </a:bodyPr>
            <a:lstStyle/>
            <a:p>
              <a:pPr algn="ctr"/>
              <a:r>
                <a:rPr lang="en-US" sz="1600" dirty="0" smtClean="0">
                  <a:solidFill>
                    <a:srgbClr val="FFFFFF"/>
                  </a:solidFill>
                </a:rPr>
                <a:t>AMP Appliance or SW</a:t>
              </a:r>
            </a:p>
            <a:p>
              <a:pPr algn="ctr"/>
              <a:r>
                <a:rPr lang="en-US" sz="1200" dirty="0" smtClean="0">
                  <a:solidFill>
                    <a:srgbClr val="FFFFFF"/>
                  </a:solidFill>
                </a:rPr>
                <a:t>annual subscription</a:t>
              </a:r>
            </a:p>
          </p:txBody>
        </p:sp>
        <p:sp>
          <p:nvSpPr>
            <p:cNvPr id="25" name="Cloud 24"/>
            <p:cNvSpPr/>
            <p:nvPr/>
          </p:nvSpPr>
          <p:spPr>
            <a:xfrm rot="10959743">
              <a:off x="267940" y="2261533"/>
              <a:ext cx="3800661" cy="1338203"/>
            </a:xfrm>
            <a:prstGeom prst="cloud">
              <a:avLst/>
            </a:prstGeom>
            <a:no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35" name="Picture 34" descr="Trident Appliance.png"/>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503" r="98995"/>
                      </a14:imgEffect>
                    </a14:imgLayer>
                  </a14:imgProps>
                </a:ext>
                <a:ext uri="{28A0092B-C50C-407E-A947-70E740481C1C}">
                  <a14:useLocalDpi xmlns:a14="http://schemas.microsoft.com/office/drawing/2010/main" val="0"/>
                </a:ext>
              </a:extLst>
            </a:blip>
            <a:stretch>
              <a:fillRect/>
            </a:stretch>
          </p:blipFill>
          <p:spPr>
            <a:xfrm>
              <a:off x="1240031" y="3709654"/>
              <a:ext cx="1856478" cy="511119"/>
            </a:xfrm>
            <a:prstGeom prst="rect">
              <a:avLst/>
            </a:prstGeom>
          </p:spPr>
        </p:pic>
        <p:pic>
          <p:nvPicPr>
            <p:cNvPr id="36" name="Picture 3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66045" y="3786861"/>
              <a:ext cx="404449" cy="393837"/>
            </a:xfrm>
            <a:prstGeom prst="rect">
              <a:avLst/>
            </a:prstGeom>
          </p:spPr>
        </p:pic>
      </p:grpSp>
      <p:grpSp>
        <p:nvGrpSpPr>
          <p:cNvPr id="3" name="Group 2"/>
          <p:cNvGrpSpPr/>
          <p:nvPr/>
        </p:nvGrpSpPr>
        <p:grpSpPr>
          <a:xfrm>
            <a:off x="4206223" y="1262698"/>
            <a:ext cx="3800661" cy="5029200"/>
            <a:chOff x="4206223" y="1262698"/>
            <a:chExt cx="3800661" cy="5029200"/>
          </a:xfrm>
        </p:grpSpPr>
        <p:sp>
          <p:nvSpPr>
            <p:cNvPr id="5" name="Rounded Rectangle 4"/>
            <p:cNvSpPr/>
            <p:nvPr/>
          </p:nvSpPr>
          <p:spPr>
            <a:xfrm>
              <a:off x="4277752" y="1262698"/>
              <a:ext cx="3657601" cy="5029200"/>
            </a:xfrm>
            <a:prstGeom prst="roundRect">
              <a:avLst/>
            </a:prstGeom>
            <a:gradFill flip="none" rotWithShape="1">
              <a:gsLst>
                <a:gs pos="0">
                  <a:srgbClr val="660066"/>
                </a:gs>
                <a:gs pos="100000">
                  <a:srgbClr val="FFFFFF"/>
                </a:gs>
              </a:gsLst>
              <a:lin ang="54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u-RU" b="1" dirty="0" smtClean="0">
                  <a:solidFill>
                    <a:srgbClr val="FFFFFF"/>
                  </a:solidFill>
                </a:rPr>
                <a:t>Гибридное облако</a:t>
              </a:r>
              <a:r>
                <a:rPr lang="en-US" b="1" dirty="0" smtClean="0">
                  <a:solidFill>
                    <a:srgbClr val="FFFFFF"/>
                  </a:solidFill>
                </a:rPr>
                <a:t> (</a:t>
              </a:r>
              <a:r>
                <a:rPr lang="ru-RU" b="1" dirty="0" smtClean="0">
                  <a:solidFill>
                    <a:srgbClr val="FFFFFF"/>
                  </a:solidFill>
                </a:rPr>
                <a:t>только агрегированные запросы</a:t>
              </a:r>
              <a:r>
                <a:rPr lang="en-US" b="1" dirty="0" smtClean="0">
                  <a:solidFill>
                    <a:srgbClr val="FFFFFF"/>
                  </a:solidFill>
                </a:rPr>
                <a:t>)</a:t>
              </a:r>
            </a:p>
          </p:txBody>
        </p:sp>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5324973" y="5010190"/>
              <a:ext cx="1563161" cy="490447"/>
            </a:xfrm>
            <a:prstGeom prst="rect">
              <a:avLst/>
            </a:prstGeom>
          </p:spPr>
        </p:pic>
        <p:sp>
          <p:nvSpPr>
            <p:cNvPr id="15" name="TextBox 14"/>
            <p:cNvSpPr txBox="1"/>
            <p:nvPr/>
          </p:nvSpPr>
          <p:spPr>
            <a:xfrm>
              <a:off x="5143607" y="5502725"/>
              <a:ext cx="1925903" cy="523220"/>
            </a:xfrm>
            <a:prstGeom prst="rect">
              <a:avLst/>
            </a:prstGeom>
            <a:noFill/>
          </p:spPr>
          <p:txBody>
            <a:bodyPr wrap="none" rtlCol="0">
              <a:spAutoFit/>
            </a:bodyPr>
            <a:lstStyle/>
            <a:p>
              <a:pPr algn="ctr"/>
              <a:r>
                <a:rPr lang="en-US" sz="1600" dirty="0" err="1" smtClean="0">
                  <a:solidFill>
                    <a:srgbClr val="000000"/>
                  </a:solidFill>
                </a:rPr>
                <a:t>ThreatGRID</a:t>
              </a:r>
              <a:r>
                <a:rPr lang="en-US" sz="1600" dirty="0" smtClean="0">
                  <a:solidFill>
                    <a:srgbClr val="000000"/>
                  </a:solidFill>
                </a:rPr>
                <a:t> </a:t>
              </a:r>
            </a:p>
            <a:p>
              <a:pPr algn="ctr"/>
              <a:r>
                <a:rPr lang="ru-RU" sz="1200" dirty="0" smtClean="0">
                  <a:solidFill>
                    <a:srgbClr val="000000"/>
                  </a:solidFill>
                </a:rPr>
                <a:t>Требуется лицензия на ПО</a:t>
              </a:r>
              <a:endParaRPr lang="en-US" sz="1200" dirty="0" smtClean="0">
                <a:solidFill>
                  <a:srgbClr val="000000"/>
                </a:solidFill>
              </a:endParaRPr>
            </a:p>
          </p:txBody>
        </p:sp>
        <p:sp>
          <p:nvSpPr>
            <p:cNvPr id="18" name="TextBox 17"/>
            <p:cNvSpPr txBox="1"/>
            <p:nvPr/>
          </p:nvSpPr>
          <p:spPr>
            <a:xfrm>
              <a:off x="4499646" y="2836386"/>
              <a:ext cx="1557401" cy="738664"/>
            </a:xfrm>
            <a:prstGeom prst="rect">
              <a:avLst/>
            </a:prstGeom>
            <a:noFill/>
          </p:spPr>
          <p:txBody>
            <a:bodyPr wrap="square" rtlCol="0">
              <a:spAutoFit/>
            </a:bodyPr>
            <a:lstStyle/>
            <a:p>
              <a:pPr algn="ctr"/>
              <a:r>
                <a:rPr lang="en-US" sz="1400" dirty="0" smtClean="0">
                  <a:solidFill>
                    <a:srgbClr val="FFFFFF"/>
                  </a:solidFill>
                </a:rPr>
                <a:t>Cloud Delivered </a:t>
              </a:r>
            </a:p>
            <a:p>
              <a:pPr algn="ctr"/>
              <a:r>
                <a:rPr lang="en-US" sz="1400" dirty="0" smtClean="0">
                  <a:solidFill>
                    <a:srgbClr val="FFFFFF"/>
                  </a:solidFill>
                </a:rPr>
                <a:t>Data Feed</a:t>
              </a:r>
            </a:p>
            <a:p>
              <a:pPr algn="ctr"/>
              <a:r>
                <a:rPr lang="en-US" sz="1400" dirty="0">
                  <a:solidFill>
                    <a:srgbClr val="FFFFFF"/>
                  </a:solidFill>
                </a:rPr>
                <a:t>+</a:t>
              </a:r>
            </a:p>
          </p:txBody>
        </p:sp>
        <p:sp>
          <p:nvSpPr>
            <p:cNvPr id="19" name="TextBox 18"/>
            <p:cNvSpPr txBox="1"/>
            <p:nvPr/>
          </p:nvSpPr>
          <p:spPr>
            <a:xfrm>
              <a:off x="5031176" y="4163642"/>
              <a:ext cx="2150749" cy="707886"/>
            </a:xfrm>
            <a:prstGeom prst="rect">
              <a:avLst/>
            </a:prstGeom>
            <a:noFill/>
          </p:spPr>
          <p:txBody>
            <a:bodyPr wrap="none" rtlCol="0">
              <a:spAutoFit/>
            </a:bodyPr>
            <a:lstStyle/>
            <a:p>
              <a:pPr algn="ctr"/>
              <a:r>
                <a:rPr lang="en-US" sz="1600" dirty="0" smtClean="0">
                  <a:solidFill>
                    <a:srgbClr val="FFFFFF"/>
                  </a:solidFill>
                </a:rPr>
                <a:t>AMP Appliance </a:t>
              </a:r>
              <a:r>
                <a:rPr lang="ru-RU" sz="1600" dirty="0" smtClean="0">
                  <a:solidFill>
                    <a:srgbClr val="FFFFFF"/>
                  </a:solidFill>
                </a:rPr>
                <a:t>или </a:t>
              </a:r>
              <a:r>
                <a:rPr lang="en-US" sz="1600" dirty="0" smtClean="0">
                  <a:solidFill>
                    <a:srgbClr val="FFFFFF"/>
                  </a:solidFill>
                </a:rPr>
                <a:t>SW</a:t>
              </a:r>
            </a:p>
            <a:p>
              <a:pPr algn="ctr"/>
              <a:r>
                <a:rPr lang="ru-RU" sz="1200" dirty="0" smtClean="0">
                  <a:solidFill>
                    <a:srgbClr val="FFFFFF"/>
                  </a:solidFill>
                </a:rPr>
                <a:t>Ежегодная подписка</a:t>
              </a:r>
              <a:endParaRPr lang="en-US" sz="1200" dirty="0" smtClean="0">
                <a:solidFill>
                  <a:srgbClr val="FFFFFF"/>
                </a:solidFill>
              </a:endParaRPr>
            </a:p>
            <a:p>
              <a:pPr algn="ctr"/>
              <a:r>
                <a:rPr lang="en-US" sz="1200" dirty="0">
                  <a:solidFill>
                    <a:srgbClr val="FFFFFF"/>
                  </a:solidFill>
                </a:rPr>
                <a:t>+</a:t>
              </a:r>
            </a:p>
          </p:txBody>
        </p:sp>
        <p:sp>
          <p:nvSpPr>
            <p:cNvPr id="20" name="TextBox 19"/>
            <p:cNvSpPr txBox="1"/>
            <p:nvPr/>
          </p:nvSpPr>
          <p:spPr>
            <a:xfrm>
              <a:off x="5857175" y="2826764"/>
              <a:ext cx="1922152" cy="738664"/>
            </a:xfrm>
            <a:prstGeom prst="rect">
              <a:avLst/>
            </a:prstGeom>
            <a:noFill/>
          </p:spPr>
          <p:txBody>
            <a:bodyPr wrap="square" rtlCol="0">
              <a:spAutoFit/>
            </a:bodyPr>
            <a:lstStyle/>
            <a:p>
              <a:pPr algn="ctr"/>
              <a:r>
                <a:rPr lang="ru-RU" sz="1400" dirty="0" err="1" smtClean="0">
                  <a:solidFill>
                    <a:srgbClr val="FFFFFF"/>
                  </a:solidFill>
                </a:rPr>
                <a:t>Предвар</a:t>
              </a:r>
              <a:r>
                <a:rPr lang="ru-RU" sz="1400" dirty="0" smtClean="0">
                  <a:solidFill>
                    <a:srgbClr val="FFFFFF"/>
                  </a:solidFill>
                </a:rPr>
                <a:t>. Анализ </a:t>
              </a:r>
              <a:r>
                <a:rPr lang="ru-RU" sz="1400" dirty="0" err="1" smtClean="0">
                  <a:solidFill>
                    <a:srgbClr val="FFFFFF"/>
                  </a:solidFill>
                </a:rPr>
                <a:t>хешей</a:t>
              </a:r>
              <a:r>
                <a:rPr lang="ru-RU" sz="1400" dirty="0" smtClean="0">
                  <a:solidFill>
                    <a:srgbClr val="FFFFFF"/>
                  </a:solidFill>
                </a:rPr>
                <a:t> в облаке</a:t>
              </a:r>
              <a:endParaRPr lang="en-US" sz="1400" dirty="0" smtClean="0">
                <a:solidFill>
                  <a:srgbClr val="FFFFFF"/>
                </a:solidFill>
              </a:endParaRPr>
            </a:p>
            <a:p>
              <a:pPr algn="ctr"/>
              <a:r>
                <a:rPr lang="en-US" sz="1400" dirty="0">
                  <a:solidFill>
                    <a:srgbClr val="FFFFFF"/>
                  </a:solidFill>
                </a:rPr>
                <a:t>+</a:t>
              </a:r>
            </a:p>
          </p:txBody>
        </p:sp>
        <p:sp>
          <p:nvSpPr>
            <p:cNvPr id="26" name="Cloud 25"/>
            <p:cNvSpPr/>
            <p:nvPr/>
          </p:nvSpPr>
          <p:spPr>
            <a:xfrm rot="10959743">
              <a:off x="4206223" y="2346150"/>
              <a:ext cx="3800661" cy="1338203"/>
            </a:xfrm>
            <a:prstGeom prst="cloud">
              <a:avLst/>
            </a:prstGeom>
            <a:no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34" name="Picture 33" descr="Trident Appliance.png"/>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503" r="98995"/>
                      </a14:imgEffect>
                    </a14:imgLayer>
                  </a14:imgProps>
                </a:ext>
                <a:ext uri="{28A0092B-C50C-407E-A947-70E740481C1C}">
                  <a14:useLocalDpi xmlns:a14="http://schemas.microsoft.com/office/drawing/2010/main" val="0"/>
                </a:ext>
              </a:extLst>
            </a:blip>
            <a:stretch>
              <a:fillRect/>
            </a:stretch>
          </p:blipFill>
          <p:spPr>
            <a:xfrm>
              <a:off x="5184686" y="3613737"/>
              <a:ext cx="1843735" cy="507611"/>
            </a:xfrm>
            <a:prstGeom prst="rect">
              <a:avLst/>
            </a:prstGeom>
          </p:spPr>
        </p:pic>
        <p:pic>
          <p:nvPicPr>
            <p:cNvPr id="37" name="Picture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4329" y="3672377"/>
              <a:ext cx="404449" cy="393837"/>
            </a:xfrm>
            <a:prstGeom prst="rect">
              <a:avLst/>
            </a:prstGeom>
          </p:spPr>
        </p:pic>
      </p:grpSp>
      <p:grpSp>
        <p:nvGrpSpPr>
          <p:cNvPr id="7" name="Group 6"/>
          <p:cNvGrpSpPr/>
          <p:nvPr/>
        </p:nvGrpSpPr>
        <p:grpSpPr>
          <a:xfrm>
            <a:off x="8028869" y="1295400"/>
            <a:ext cx="3657601" cy="5029200"/>
            <a:chOff x="8028869" y="1295400"/>
            <a:chExt cx="3657601" cy="5029200"/>
          </a:xfrm>
        </p:grpSpPr>
        <p:sp>
          <p:nvSpPr>
            <p:cNvPr id="6" name="Rounded Rectangle 5"/>
            <p:cNvSpPr/>
            <p:nvPr/>
          </p:nvSpPr>
          <p:spPr>
            <a:xfrm>
              <a:off x="8028869" y="1295400"/>
              <a:ext cx="3657601" cy="5029200"/>
            </a:xfrm>
            <a:prstGeom prst="roundRect">
              <a:avLst/>
            </a:prstGeom>
            <a:gradFill flip="none" rotWithShape="1">
              <a:gsLst>
                <a:gs pos="0">
                  <a:srgbClr val="660066"/>
                </a:gs>
                <a:gs pos="100000">
                  <a:srgbClr val="FFFFFF"/>
                </a:gs>
              </a:gsLst>
              <a:lin ang="54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u-RU" b="1" dirty="0" smtClean="0">
                  <a:solidFill>
                    <a:srgbClr val="FFFFFF"/>
                  </a:solidFill>
                </a:rPr>
                <a:t>Полностью частное облако</a:t>
              </a:r>
              <a:endParaRPr lang="en-US" b="1" dirty="0" smtClean="0">
                <a:solidFill>
                  <a:srgbClr val="FFFFFF"/>
                </a:solidFill>
              </a:endParaRPr>
            </a:p>
            <a:p>
              <a:pPr algn="ctr"/>
              <a:r>
                <a:rPr lang="en-US" b="1" dirty="0" smtClean="0">
                  <a:solidFill>
                    <a:srgbClr val="FFFFFF"/>
                  </a:solidFill>
                </a:rPr>
                <a:t>(</a:t>
              </a:r>
              <a:r>
                <a:rPr lang="ru-RU" b="1" dirty="0" smtClean="0">
                  <a:solidFill>
                    <a:srgbClr val="FFFFFF"/>
                  </a:solidFill>
                </a:rPr>
                <a:t>все данные у заказчика</a:t>
              </a:r>
              <a:r>
                <a:rPr lang="en-US" b="1" dirty="0" smtClean="0">
                  <a:solidFill>
                    <a:srgbClr val="FFFFFF"/>
                  </a:solidFill>
                </a:rPr>
                <a:t>)</a:t>
              </a:r>
            </a:p>
          </p:txBody>
        </p:sp>
        <p:pic>
          <p:nvPicPr>
            <p:cNvPr id="9" name="Picture 8"/>
            <p:cNvPicPr>
              <a:picLocks noChangeAspect="1"/>
            </p:cNvPicPr>
            <p:nvPr/>
          </p:nvPicPr>
          <p:blipFill>
            <a:blip r:embed="rId6">
              <a:clrChange>
                <a:clrFrom>
                  <a:srgbClr val="FFFFFF"/>
                </a:clrFrom>
                <a:clrTo>
                  <a:srgbClr val="FFFFFF">
                    <a:alpha val="0"/>
                  </a:srgbClr>
                </a:clrTo>
              </a:clrChange>
            </a:blip>
            <a:stretch>
              <a:fillRect/>
            </a:stretch>
          </p:blipFill>
          <p:spPr>
            <a:xfrm>
              <a:off x="9076090" y="5010190"/>
              <a:ext cx="1563161" cy="490447"/>
            </a:xfrm>
            <a:prstGeom prst="rect">
              <a:avLst/>
            </a:prstGeom>
          </p:spPr>
        </p:pic>
        <p:sp>
          <p:nvSpPr>
            <p:cNvPr id="11" name="TextBox 10"/>
            <p:cNvSpPr txBox="1"/>
            <p:nvPr/>
          </p:nvSpPr>
          <p:spPr>
            <a:xfrm>
              <a:off x="9185482" y="2792462"/>
              <a:ext cx="1344376" cy="738664"/>
            </a:xfrm>
            <a:prstGeom prst="rect">
              <a:avLst/>
            </a:prstGeom>
            <a:noFill/>
          </p:spPr>
          <p:txBody>
            <a:bodyPr wrap="none" rtlCol="0">
              <a:spAutoFit/>
            </a:bodyPr>
            <a:lstStyle/>
            <a:p>
              <a:pPr algn="ctr"/>
              <a:r>
                <a:rPr lang="en-US" sz="1400" dirty="0" smtClean="0">
                  <a:solidFill>
                    <a:srgbClr val="FFFFFF"/>
                  </a:solidFill>
                </a:rPr>
                <a:t>Cloud Delivered </a:t>
              </a:r>
            </a:p>
            <a:p>
              <a:pPr algn="ctr"/>
              <a:r>
                <a:rPr lang="en-US" sz="1400" dirty="0" smtClean="0">
                  <a:solidFill>
                    <a:srgbClr val="FFFFFF"/>
                  </a:solidFill>
                </a:rPr>
                <a:t>Data Feed</a:t>
              </a:r>
            </a:p>
            <a:p>
              <a:pPr algn="ctr"/>
              <a:r>
                <a:rPr lang="en-US" sz="1400" dirty="0">
                  <a:solidFill>
                    <a:srgbClr val="FFFFFF"/>
                  </a:solidFill>
                </a:rPr>
                <a:t>+</a:t>
              </a:r>
            </a:p>
          </p:txBody>
        </p:sp>
        <p:sp>
          <p:nvSpPr>
            <p:cNvPr id="12" name="TextBox 11"/>
            <p:cNvSpPr txBox="1"/>
            <p:nvPr/>
          </p:nvSpPr>
          <p:spPr>
            <a:xfrm>
              <a:off x="8782293" y="4180912"/>
              <a:ext cx="2150749" cy="707886"/>
            </a:xfrm>
            <a:prstGeom prst="rect">
              <a:avLst/>
            </a:prstGeom>
            <a:noFill/>
          </p:spPr>
          <p:txBody>
            <a:bodyPr wrap="none" rtlCol="0">
              <a:spAutoFit/>
            </a:bodyPr>
            <a:lstStyle/>
            <a:p>
              <a:pPr algn="ctr"/>
              <a:r>
                <a:rPr lang="en-US" sz="1600" dirty="0" smtClean="0">
                  <a:solidFill>
                    <a:srgbClr val="FFFFFF"/>
                  </a:solidFill>
                </a:rPr>
                <a:t>AMP Appliance </a:t>
              </a:r>
              <a:r>
                <a:rPr lang="ru-RU" sz="1600" dirty="0" smtClean="0">
                  <a:solidFill>
                    <a:srgbClr val="FFFFFF"/>
                  </a:solidFill>
                </a:rPr>
                <a:t>или </a:t>
              </a:r>
              <a:r>
                <a:rPr lang="en-US" sz="1600" dirty="0" smtClean="0">
                  <a:solidFill>
                    <a:srgbClr val="FFFFFF"/>
                  </a:solidFill>
                </a:rPr>
                <a:t>SW</a:t>
              </a:r>
            </a:p>
            <a:p>
              <a:pPr algn="ctr"/>
              <a:r>
                <a:rPr lang="en-US" sz="1200" dirty="0" err="1" smtClean="0">
                  <a:solidFill>
                    <a:srgbClr val="FFFFFF"/>
                  </a:solidFill>
                </a:rPr>
                <a:t>Е</a:t>
              </a:r>
              <a:r>
                <a:rPr lang="ru-RU" sz="1200" dirty="0" err="1" smtClean="0">
                  <a:solidFill>
                    <a:srgbClr val="FFFFFF"/>
                  </a:solidFill>
                </a:rPr>
                <a:t>жегодная</a:t>
              </a:r>
              <a:r>
                <a:rPr lang="ru-RU" sz="1200" dirty="0" smtClean="0">
                  <a:solidFill>
                    <a:srgbClr val="FFFFFF"/>
                  </a:solidFill>
                </a:rPr>
                <a:t> подписка</a:t>
              </a:r>
              <a:endParaRPr lang="en-US" sz="1200" dirty="0" smtClean="0">
                <a:solidFill>
                  <a:srgbClr val="FFFFFF"/>
                </a:solidFill>
              </a:endParaRPr>
            </a:p>
            <a:p>
              <a:pPr algn="ctr"/>
              <a:r>
                <a:rPr lang="en-US" sz="1200" dirty="0">
                  <a:solidFill>
                    <a:srgbClr val="FFFFFF"/>
                  </a:solidFill>
                </a:rPr>
                <a:t>+</a:t>
              </a:r>
            </a:p>
          </p:txBody>
        </p:sp>
        <p:sp>
          <p:nvSpPr>
            <p:cNvPr id="27" name="Cloud 26"/>
            <p:cNvSpPr/>
            <p:nvPr/>
          </p:nvSpPr>
          <p:spPr>
            <a:xfrm rot="10959743">
              <a:off x="8046506" y="2504021"/>
              <a:ext cx="3622329" cy="1074125"/>
            </a:xfrm>
            <a:prstGeom prst="cloud">
              <a:avLst/>
            </a:prstGeom>
            <a:no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32" name="TextBox 31"/>
            <p:cNvSpPr txBox="1"/>
            <p:nvPr/>
          </p:nvSpPr>
          <p:spPr>
            <a:xfrm>
              <a:off x="8894720" y="5471409"/>
              <a:ext cx="1925903" cy="523220"/>
            </a:xfrm>
            <a:prstGeom prst="rect">
              <a:avLst/>
            </a:prstGeom>
            <a:noFill/>
          </p:spPr>
          <p:txBody>
            <a:bodyPr wrap="none" rtlCol="0">
              <a:spAutoFit/>
            </a:bodyPr>
            <a:lstStyle/>
            <a:p>
              <a:pPr algn="ctr"/>
              <a:r>
                <a:rPr lang="en-US" sz="1600" dirty="0" err="1" smtClean="0">
                  <a:solidFill>
                    <a:srgbClr val="000000"/>
                  </a:solidFill>
                </a:rPr>
                <a:t>ThreatGRID</a:t>
              </a:r>
              <a:r>
                <a:rPr lang="en-US" sz="1600" dirty="0" smtClean="0">
                  <a:solidFill>
                    <a:srgbClr val="000000"/>
                  </a:solidFill>
                </a:rPr>
                <a:t> </a:t>
              </a:r>
            </a:p>
            <a:p>
              <a:pPr algn="ctr"/>
              <a:r>
                <a:rPr lang="ru-RU" sz="1200" dirty="0" smtClean="0">
                  <a:solidFill>
                    <a:srgbClr val="000000"/>
                  </a:solidFill>
                </a:rPr>
                <a:t>Требуется лицензия на ПО</a:t>
              </a:r>
              <a:endParaRPr lang="en-US" sz="1200" dirty="0" smtClean="0">
                <a:solidFill>
                  <a:srgbClr val="000000"/>
                </a:solidFill>
              </a:endParaRPr>
            </a:p>
          </p:txBody>
        </p:sp>
        <p:pic>
          <p:nvPicPr>
            <p:cNvPr id="33" name="Picture 32" descr="Trident Appliance.png"/>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503" r="98995"/>
                      </a14:imgEffect>
                    </a14:imgLayer>
                  </a14:imgProps>
                </a:ext>
                <a:ext uri="{28A0092B-C50C-407E-A947-70E740481C1C}">
                  <a14:useLocalDpi xmlns:a14="http://schemas.microsoft.com/office/drawing/2010/main" val="0"/>
                </a:ext>
              </a:extLst>
            </a:blip>
            <a:stretch>
              <a:fillRect/>
            </a:stretch>
          </p:blipFill>
          <p:spPr>
            <a:xfrm>
              <a:off x="8929430" y="3570746"/>
              <a:ext cx="1856478" cy="511119"/>
            </a:xfrm>
            <a:prstGeom prst="rect">
              <a:avLst/>
            </a:prstGeom>
          </p:spPr>
        </p:pic>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5446" y="3699966"/>
              <a:ext cx="404449" cy="393837"/>
            </a:xfrm>
            <a:prstGeom prst="rect">
              <a:avLst/>
            </a:prstGeom>
          </p:spPr>
        </p:pic>
      </p:grpSp>
      <p:sp>
        <p:nvSpPr>
          <p:cNvPr id="8" name="Title 7"/>
          <p:cNvSpPr>
            <a:spLocks noGrp="1"/>
          </p:cNvSpPr>
          <p:nvPr>
            <p:ph type="title"/>
          </p:nvPr>
        </p:nvSpPr>
        <p:spPr/>
        <p:txBody>
          <a:bodyPr/>
          <a:lstStyle/>
          <a:p>
            <a:r>
              <a:rPr lang="ru-RU" sz="4000" dirty="0" smtClean="0"/>
              <a:t>Доверяем ли мы внешнему облаку?</a:t>
            </a:r>
            <a:endParaRPr lang="en-US" sz="4000" dirty="0"/>
          </a:p>
        </p:txBody>
      </p:sp>
    </p:spTree>
    <p:extLst>
      <p:ext uri="{BB962C8B-B14F-4D97-AF65-F5344CB8AC3E}">
        <p14:creationId xmlns:p14="http://schemas.microsoft.com/office/powerpoint/2010/main" val="2050129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97"/>
            <a:ext cx="10515600" cy="1325563"/>
          </a:xfrm>
        </p:spPr>
        <p:txBody>
          <a:bodyPr/>
          <a:lstStyle/>
          <a:p>
            <a:r>
              <a:rPr lang="ru-RU" dirty="0" smtClean="0"/>
              <a:t>Опыт реализованных проектов</a:t>
            </a:r>
            <a:r>
              <a:rPr lang="en-US" dirty="0" smtClean="0"/>
              <a:t>:</a:t>
            </a:r>
            <a:br>
              <a:rPr lang="en-US" dirty="0" smtClean="0"/>
            </a:br>
            <a:endParaRPr lang="en-US" dirty="0"/>
          </a:p>
        </p:txBody>
      </p:sp>
      <p:sp>
        <p:nvSpPr>
          <p:cNvPr id="3" name="Text Placeholder 2"/>
          <p:cNvSpPr txBox="1">
            <a:spLocks/>
          </p:cNvSpPr>
          <p:nvPr/>
        </p:nvSpPr>
        <p:spPr>
          <a:xfrm>
            <a:off x="286324" y="1168421"/>
            <a:ext cx="8607156" cy="3970009"/>
          </a:xfrm>
          <a:prstGeom prst="rect">
            <a:avLst/>
          </a:prstGeom>
          <a:solidFill>
            <a:schemeClr val="bg1"/>
          </a:solidFill>
        </p:spPr>
        <p:txBody>
          <a:bodyPr lIns="121896" tIns="60948" rIns="121896" bIns="60948"/>
          <a:lstStyle>
            <a:lvl1pPr marL="0" indent="0" algn="l" defTabSz="457200" rtl="0" eaLnBrk="1" latinLnBrk="0" hangingPunct="1">
              <a:spcBef>
                <a:spcPct val="20000"/>
              </a:spcBef>
              <a:buClr>
                <a:schemeClr val="accent1"/>
              </a:buClr>
              <a:buFontTx/>
              <a:buNone/>
              <a:defRPr sz="1800" kern="1200">
                <a:solidFill>
                  <a:schemeClr val="tx1"/>
                </a:solidFill>
                <a:latin typeface="Arial"/>
                <a:ea typeface="+mn-ea"/>
                <a:cs typeface="+mn-cs"/>
              </a:defRPr>
            </a:lvl1pPr>
            <a:lvl2pPr marL="742950" indent="-285750" algn="l" defTabSz="457200" rtl="0" eaLnBrk="1" latinLnBrk="0" hangingPunct="1">
              <a:spcBef>
                <a:spcPct val="20000"/>
              </a:spcBef>
              <a:buClr>
                <a:srgbClr val="1A267B"/>
              </a:buClr>
              <a:buFont typeface="Wingdings" charset="2"/>
              <a:buChar char="§"/>
              <a:defRPr sz="1600" kern="1200">
                <a:solidFill>
                  <a:schemeClr val="tx1"/>
                </a:solidFill>
                <a:latin typeface="Arial"/>
                <a:ea typeface="+mn-ea"/>
                <a:cs typeface="+mn-cs"/>
              </a:defRPr>
            </a:lvl2pPr>
            <a:lvl3pPr marL="1200150" indent="-285750" algn="l" defTabSz="457200" rtl="0" eaLnBrk="1" latinLnBrk="0" hangingPunct="1">
              <a:spcBef>
                <a:spcPct val="20000"/>
              </a:spcBef>
              <a:buClr>
                <a:srgbClr val="1A267B"/>
              </a:buClr>
              <a:buFont typeface="Lucida Grande"/>
              <a:buChar char="—"/>
              <a:defRPr sz="1400" kern="1200">
                <a:solidFill>
                  <a:schemeClr val="tx1"/>
                </a:solidFill>
                <a:latin typeface="Arial"/>
                <a:ea typeface="+mn-ea"/>
                <a:cs typeface="+mn-cs"/>
              </a:defRPr>
            </a:lvl3pPr>
            <a:lvl4pPr marL="1543050" indent="-171450" algn="l" defTabSz="457200" rtl="0" eaLnBrk="1" latinLnBrk="0" hangingPunct="1">
              <a:spcBef>
                <a:spcPct val="20000"/>
              </a:spcBef>
              <a:buClr>
                <a:srgbClr val="1A267B"/>
              </a:buClr>
              <a:buFont typeface="Wingdings" charset="2"/>
              <a:buChar char="§"/>
              <a:defRPr sz="1100" kern="1200">
                <a:solidFill>
                  <a:schemeClr val="tx1"/>
                </a:solidFill>
                <a:latin typeface="Arial"/>
                <a:ea typeface="+mn-ea"/>
                <a:cs typeface="+mn-cs"/>
              </a:defRPr>
            </a:lvl4pPr>
            <a:lvl5pPr marL="1828800" indent="0" algn="l" defTabSz="457200" rtl="0" eaLnBrk="1" latinLnBrk="0" hangingPunct="1">
              <a:spcBef>
                <a:spcPct val="20000"/>
              </a:spcBef>
              <a:buFontTx/>
              <a:buNone/>
              <a:defRPr sz="18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09483" indent="-609483">
              <a:spcBef>
                <a:spcPts val="4000"/>
              </a:spcBef>
              <a:buClr>
                <a:srgbClr val="0096D6"/>
              </a:buClr>
              <a:buFont typeface="+mj-lt"/>
              <a:buAutoNum type="arabicPeriod"/>
            </a:pPr>
            <a:r>
              <a:rPr lang="ru-RU" sz="2800" dirty="0" smtClean="0">
                <a:solidFill>
                  <a:srgbClr val="0096D6"/>
                </a:solidFill>
              </a:rPr>
              <a:t>Финансовые организации выбирают </a:t>
            </a:r>
            <a:r>
              <a:rPr lang="en-US" sz="2800" dirty="0" smtClean="0">
                <a:solidFill>
                  <a:srgbClr val="0096D6"/>
                </a:solidFill>
              </a:rPr>
              <a:t> </a:t>
            </a:r>
            <a:r>
              <a:rPr lang="en-US" sz="2800" dirty="0" err="1" smtClean="0">
                <a:solidFill>
                  <a:srgbClr val="0096D6"/>
                </a:solidFill>
              </a:rPr>
              <a:t>Talos</a:t>
            </a:r>
            <a:r>
              <a:rPr lang="en-US" sz="2800" dirty="0" smtClean="0">
                <a:solidFill>
                  <a:srgbClr val="0096D6"/>
                </a:solidFill>
              </a:rPr>
              <a:t> </a:t>
            </a:r>
            <a:r>
              <a:rPr lang="ru-RU" sz="2800" dirty="0" smtClean="0">
                <a:solidFill>
                  <a:srgbClr val="0096D6"/>
                </a:solidFill>
              </a:rPr>
              <a:t>и </a:t>
            </a:r>
            <a:r>
              <a:rPr lang="en-US" sz="2800" dirty="0" smtClean="0">
                <a:solidFill>
                  <a:srgbClr val="0096D6"/>
                </a:solidFill>
              </a:rPr>
              <a:t>AMP </a:t>
            </a:r>
            <a:r>
              <a:rPr lang="ru-RU" sz="2800" dirty="0" smtClean="0">
                <a:solidFill>
                  <a:srgbClr val="0096D6"/>
                </a:solidFill>
              </a:rPr>
              <a:t>чтобы уменьшить остаточный риск </a:t>
            </a:r>
            <a:r>
              <a:rPr lang="ru-RU" sz="2800" b="1" dirty="0" smtClean="0">
                <a:solidFill>
                  <a:srgbClr val="0096D6"/>
                </a:solidFill>
              </a:rPr>
              <a:t>ВЗЛОМА</a:t>
            </a:r>
            <a:r>
              <a:rPr lang="ru-RU" sz="2800" dirty="0" smtClean="0">
                <a:solidFill>
                  <a:srgbClr val="0096D6"/>
                </a:solidFill>
              </a:rPr>
              <a:t> или </a:t>
            </a:r>
            <a:r>
              <a:rPr lang="ru-RU" sz="2800" b="1" dirty="0" smtClean="0">
                <a:solidFill>
                  <a:srgbClr val="0096D6"/>
                </a:solidFill>
              </a:rPr>
              <a:t>ОБХОДА</a:t>
            </a:r>
            <a:r>
              <a:rPr lang="ru-RU" sz="2800" dirty="0" smtClean="0">
                <a:solidFill>
                  <a:srgbClr val="0096D6"/>
                </a:solidFill>
              </a:rPr>
              <a:t> существующих систем </a:t>
            </a:r>
            <a:r>
              <a:rPr lang="ru-RU" sz="2800" dirty="0">
                <a:solidFill>
                  <a:srgbClr val="0096D6"/>
                </a:solidFill>
              </a:rPr>
              <a:t>защиты</a:t>
            </a:r>
          </a:p>
          <a:p>
            <a:pPr marL="609483" indent="-609483">
              <a:spcBef>
                <a:spcPts val="4000"/>
              </a:spcBef>
              <a:buClr>
                <a:srgbClr val="0096D6"/>
              </a:buClr>
              <a:buFont typeface="+mj-lt"/>
              <a:buAutoNum type="arabicPeriod"/>
            </a:pPr>
            <a:r>
              <a:rPr lang="ru-RU" sz="2800">
                <a:solidFill>
                  <a:srgbClr val="0096D6"/>
                </a:solidFill>
              </a:rPr>
              <a:t>З</a:t>
            </a:r>
            <a:r>
              <a:rPr lang="ru-RU" sz="2800" smtClean="0">
                <a:solidFill>
                  <a:srgbClr val="0096D6"/>
                </a:solidFill>
              </a:rPr>
              <a:t>начительное </a:t>
            </a:r>
            <a:r>
              <a:rPr lang="ru-RU" sz="2800" dirty="0" smtClean="0">
                <a:solidFill>
                  <a:srgbClr val="0096D6"/>
                </a:solidFill>
              </a:rPr>
              <a:t>уменьшение </a:t>
            </a:r>
            <a:r>
              <a:rPr lang="ru-RU" sz="2800" b="1" dirty="0" smtClean="0">
                <a:solidFill>
                  <a:srgbClr val="0096D6"/>
                </a:solidFill>
              </a:rPr>
              <a:t>ВРЕМЯ </a:t>
            </a:r>
            <a:r>
              <a:rPr lang="ru-RU" sz="2800" b="1" dirty="0">
                <a:solidFill>
                  <a:srgbClr val="0096D6"/>
                </a:solidFill>
              </a:rPr>
              <a:t>ОБНАРУЖЕНИЯ </a:t>
            </a:r>
            <a:r>
              <a:rPr lang="ru-RU" sz="2800" dirty="0">
                <a:solidFill>
                  <a:srgbClr val="0096D6"/>
                </a:solidFill>
              </a:rPr>
              <a:t>новых типов атак и вредоносного </a:t>
            </a:r>
            <a:r>
              <a:rPr lang="ru-RU" sz="2800" dirty="0" smtClean="0">
                <a:solidFill>
                  <a:srgbClr val="0096D6"/>
                </a:solidFill>
              </a:rPr>
              <a:t>кода</a:t>
            </a:r>
            <a:r>
              <a:rPr lang="en-US" sz="2800" dirty="0" smtClean="0">
                <a:solidFill>
                  <a:srgbClr val="0096D6"/>
                </a:solidFill>
              </a:rPr>
              <a:t> (2</a:t>
            </a:r>
            <a:r>
              <a:rPr lang="ru-RU" sz="2800" dirty="0" smtClean="0">
                <a:solidFill>
                  <a:srgbClr val="0096D6"/>
                </a:solidFill>
              </a:rPr>
              <a:t>-10 раз)</a:t>
            </a:r>
          </a:p>
          <a:p>
            <a:pPr marL="609483" indent="-609483">
              <a:spcBef>
                <a:spcPts val="4000"/>
              </a:spcBef>
              <a:buClr>
                <a:srgbClr val="0096D6"/>
              </a:buClr>
              <a:buFont typeface="+mj-lt"/>
              <a:buAutoNum type="arabicPeriod"/>
            </a:pPr>
            <a:r>
              <a:rPr lang="ru-RU" sz="2800" dirty="0" smtClean="0">
                <a:solidFill>
                  <a:srgbClr val="0096D6"/>
                </a:solidFill>
              </a:rPr>
              <a:t>Автоматизация разбора полетов </a:t>
            </a:r>
            <a:r>
              <a:rPr lang="ru-RU" sz="2800" b="1" dirty="0" smtClean="0">
                <a:solidFill>
                  <a:srgbClr val="0096D6"/>
                </a:solidFill>
              </a:rPr>
              <a:t>ПОСЛЕ АТАКИ </a:t>
            </a:r>
            <a:r>
              <a:rPr lang="ru-RU" sz="2800" dirty="0" smtClean="0">
                <a:solidFill>
                  <a:srgbClr val="0096D6"/>
                </a:solidFill>
              </a:rPr>
              <a:t>уменьшает операционные затраты</a:t>
            </a:r>
            <a:endParaRPr lang="ru-RU" sz="2800" b="1" dirty="0" smtClean="0">
              <a:solidFill>
                <a:srgbClr val="0096D6"/>
              </a:solidFill>
            </a:endParaRPr>
          </a:p>
          <a:p>
            <a:pPr>
              <a:spcBef>
                <a:spcPts val="4000"/>
              </a:spcBef>
              <a:buClr>
                <a:srgbClr val="0096D6"/>
              </a:buClr>
            </a:pPr>
            <a:endParaRPr lang="ru-RU" sz="3200" dirty="0">
              <a:solidFill>
                <a:srgbClr val="0096D6"/>
              </a:solidFill>
            </a:endParaRPr>
          </a:p>
          <a:p>
            <a:pPr marL="609483" indent="-609483">
              <a:spcBef>
                <a:spcPts val="4000"/>
              </a:spcBef>
              <a:buClr>
                <a:srgbClr val="0096D6"/>
              </a:buClr>
              <a:buFont typeface="+mj-lt"/>
              <a:buAutoNum type="arabicPeriod"/>
            </a:pPr>
            <a:endParaRPr lang="en-US" sz="3200" dirty="0">
              <a:solidFill>
                <a:srgbClr val="0096D6"/>
              </a:solidFill>
            </a:endParaRPr>
          </a:p>
          <a:p>
            <a:pPr marL="609483" indent="-609483">
              <a:spcBef>
                <a:spcPts val="4000"/>
              </a:spcBef>
              <a:buClr>
                <a:srgbClr val="0096D6"/>
              </a:buClr>
              <a:buFont typeface="+mj-lt"/>
              <a:buAutoNum type="arabicPeriod"/>
            </a:pPr>
            <a:endParaRPr lang="en-US" sz="3200" dirty="0">
              <a:solidFill>
                <a:srgbClr val="0096D6"/>
              </a:solidFill>
            </a:endParaRPr>
          </a:p>
          <a:p>
            <a:pPr>
              <a:buClr>
                <a:srgbClr val="0096D6"/>
              </a:buClr>
            </a:pPr>
            <a:endParaRPr lang="en-US" sz="3200" dirty="0">
              <a:solidFill>
                <a:srgbClr val="0096D6"/>
              </a:solidFill>
            </a:endParaRPr>
          </a:p>
          <a:p>
            <a:pPr>
              <a:buClr>
                <a:srgbClr val="0096D6"/>
              </a:buClr>
            </a:pPr>
            <a:endParaRPr lang="en-US" sz="3200" dirty="0">
              <a:solidFill>
                <a:srgbClr val="0096D6"/>
              </a:solidFill>
            </a:endParaRPr>
          </a:p>
          <a:p>
            <a:pPr>
              <a:buClr>
                <a:srgbClr val="0096D6"/>
              </a:buClr>
            </a:pPr>
            <a:endParaRPr lang="en-US" sz="3200" dirty="0">
              <a:solidFill>
                <a:srgbClr val="0096D6"/>
              </a:solidFill>
            </a:endParaRPr>
          </a:p>
        </p:txBody>
      </p:sp>
      <p:pic>
        <p:nvPicPr>
          <p:cNvPr id="5" name="Picture 4"/>
          <p:cNvPicPr>
            <a:picLocks noChangeAspect="1"/>
          </p:cNvPicPr>
          <p:nvPr/>
        </p:nvPicPr>
        <p:blipFill>
          <a:blip r:embed="rId2"/>
          <a:stretch>
            <a:fillRect/>
          </a:stretch>
        </p:blipFill>
        <p:spPr>
          <a:xfrm>
            <a:off x="8749571" y="888670"/>
            <a:ext cx="3535329" cy="2356886"/>
          </a:xfrm>
          <a:prstGeom prst="rect">
            <a:avLst/>
          </a:prstGeom>
        </p:spPr>
      </p:pic>
      <p:sp>
        <p:nvSpPr>
          <p:cNvPr id="6" name="Rectangle 5"/>
          <p:cNvSpPr/>
          <p:nvPr/>
        </p:nvSpPr>
        <p:spPr>
          <a:xfrm>
            <a:off x="937991" y="6348898"/>
            <a:ext cx="6725632" cy="369332"/>
          </a:xfrm>
          <a:prstGeom prst="rect">
            <a:avLst/>
          </a:prstGeom>
        </p:spPr>
        <p:txBody>
          <a:bodyPr wrap="none">
            <a:spAutoFit/>
          </a:bodyPr>
          <a:lstStyle/>
          <a:p>
            <a:r>
              <a:rPr lang="en-US" dirty="0"/>
              <a:t>First Financial </a:t>
            </a:r>
            <a:r>
              <a:rPr lang="en-US" dirty="0" smtClean="0"/>
              <a:t>Bank: </a:t>
            </a:r>
            <a:r>
              <a:rPr lang="en-US" dirty="0" smtClean="0">
                <a:hlinkClick r:id="rId3"/>
              </a:rPr>
              <a:t>https</a:t>
            </a:r>
            <a:r>
              <a:rPr lang="en-US" dirty="0">
                <a:hlinkClick r:id="rId3"/>
              </a:rPr>
              <a:t>://</a:t>
            </a:r>
            <a:r>
              <a:rPr lang="en-US" dirty="0" smtClean="0">
                <a:hlinkClick r:id="rId3"/>
              </a:rPr>
              <a:t>www.youtube.com/watch?v=iqr0ZkTE-R4</a:t>
            </a:r>
            <a:r>
              <a:rPr lang="en-US" dirty="0" smtClean="0"/>
              <a:t> </a:t>
            </a:r>
            <a:endParaRPr lang="en-US" dirty="0"/>
          </a:p>
        </p:txBody>
      </p:sp>
    </p:spTree>
    <p:extLst>
      <p:ext uri="{BB962C8B-B14F-4D97-AF65-F5344CB8AC3E}">
        <p14:creationId xmlns:p14="http://schemas.microsoft.com/office/powerpoint/2010/main" val="820697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8093" y="236537"/>
            <a:ext cx="10515600" cy="1325563"/>
          </a:xfrm>
        </p:spPr>
        <p:txBody>
          <a:bodyPr/>
          <a:lstStyle/>
          <a:p>
            <a:r>
              <a:rPr lang="ru-RU" smtClean="0"/>
              <a:t>Часть комплексного решения </a:t>
            </a:r>
            <a:r>
              <a:rPr lang="en-US" dirty="0" smtClean="0"/>
              <a:t>PCI DSS</a:t>
            </a:r>
            <a:endParaRPr lang="en-US" dirty="0"/>
          </a:p>
        </p:txBody>
      </p:sp>
      <p:pic>
        <p:nvPicPr>
          <p:cNvPr id="8" name="Picture 7"/>
          <p:cNvPicPr>
            <a:picLocks noChangeAspect="1"/>
          </p:cNvPicPr>
          <p:nvPr/>
        </p:nvPicPr>
        <p:blipFill>
          <a:blip r:embed="rId3"/>
          <a:stretch>
            <a:fillRect/>
          </a:stretch>
        </p:blipFill>
        <p:spPr>
          <a:xfrm>
            <a:off x="9386031" y="1"/>
            <a:ext cx="2326192" cy="1562115"/>
          </a:xfrm>
          <a:prstGeom prst="rect">
            <a:avLst/>
          </a:prstGeom>
        </p:spPr>
      </p:pic>
      <p:pic>
        <p:nvPicPr>
          <p:cNvPr id="2" name="Picture 1"/>
          <p:cNvPicPr>
            <a:picLocks noChangeAspect="1"/>
          </p:cNvPicPr>
          <p:nvPr/>
        </p:nvPicPr>
        <p:blipFill>
          <a:blip r:embed="rId4"/>
          <a:stretch>
            <a:fillRect/>
          </a:stretch>
        </p:blipFill>
        <p:spPr>
          <a:xfrm>
            <a:off x="121350" y="1161529"/>
            <a:ext cx="7296000" cy="527685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7350" y="3398635"/>
            <a:ext cx="2366940" cy="2849671"/>
          </a:xfrm>
          <a:prstGeom prst="rect">
            <a:avLst/>
          </a:prstGeom>
          <a:ln>
            <a:solidFill>
              <a:schemeClr val="accent1">
                <a:lumMod val="75000"/>
              </a:schemeClr>
            </a:solid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7350" y="1307833"/>
            <a:ext cx="3416343" cy="1774437"/>
          </a:xfrm>
          <a:prstGeom prst="rect">
            <a:avLst/>
          </a:prstGeom>
          <a:ln>
            <a:solidFill>
              <a:schemeClr val="accent1">
                <a:lumMod val="75000"/>
              </a:schemeClr>
            </a:solidFill>
          </a:ln>
        </p:spPr>
      </p:pic>
    </p:spTree>
    <p:extLst>
      <p:ext uri="{BB962C8B-B14F-4D97-AF65-F5344CB8AC3E}">
        <p14:creationId xmlns:p14="http://schemas.microsoft.com/office/powerpoint/2010/main" val="1581539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806188" y="2444751"/>
            <a:ext cx="11127317" cy="4224280"/>
          </a:xfrm>
        </p:spPr>
        <p:txBody>
          <a:bodyPr/>
          <a:lstStyle/>
          <a:p>
            <a:r>
              <a:rPr lang="ru-RU" sz="5400" dirty="0" smtClean="0"/>
              <a:t>Будьте </a:t>
            </a:r>
            <a:r>
              <a:rPr lang="ru-RU" sz="5400" dirty="0" smtClean="0">
                <a:solidFill>
                  <a:schemeClr val="bg1"/>
                </a:solidFill>
              </a:rPr>
              <a:t>в безопасности!</a:t>
            </a:r>
            <a:endParaRPr lang="en-US" sz="5400" dirty="0">
              <a:solidFill>
                <a:schemeClr val="bg1"/>
              </a:solidFill>
            </a:endParaRPr>
          </a:p>
        </p:txBody>
      </p:sp>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132810433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0416" y="365125"/>
            <a:ext cx="11153384" cy="1325563"/>
          </a:xfrm>
        </p:spPr>
        <p:txBody>
          <a:bodyPr/>
          <a:lstStyle/>
          <a:p>
            <a:r>
              <a:rPr lang="ru-RU" dirty="0" smtClean="0"/>
              <a:t>Тренды</a:t>
            </a:r>
            <a:r>
              <a:rPr lang="en-US" dirty="0" smtClean="0"/>
              <a:t> </a:t>
            </a:r>
            <a:r>
              <a:rPr lang="ru-RU" dirty="0" smtClean="0"/>
              <a:t>атак по разным вертикальным сегментам </a:t>
            </a:r>
            <a:endParaRPr lang="en-US" dirty="0"/>
          </a:p>
        </p:txBody>
      </p:sp>
      <p:sp>
        <p:nvSpPr>
          <p:cNvPr id="6" name="Text Placeholder 5"/>
          <p:cNvSpPr>
            <a:spLocks noGrp="1"/>
          </p:cNvSpPr>
          <p:nvPr>
            <p:ph type="body" sz="quarter" idx="4294967295"/>
          </p:nvPr>
        </p:nvSpPr>
        <p:spPr>
          <a:xfrm>
            <a:off x="12525" y="1612204"/>
            <a:ext cx="5498927" cy="4575175"/>
          </a:xfrm>
          <a:prstGeom prst="rect">
            <a:avLst/>
          </a:prstGeom>
        </p:spPr>
        <p:txBody>
          <a:bodyPr/>
          <a:lstStyle/>
          <a:p>
            <a:r>
              <a:rPr lang="ru-RU" dirty="0" smtClean="0"/>
              <a:t>Более </a:t>
            </a:r>
            <a:r>
              <a:rPr lang="en-US" dirty="0" smtClean="0"/>
              <a:t>15% </a:t>
            </a:r>
            <a:r>
              <a:rPr lang="ru-RU" dirty="0" smtClean="0"/>
              <a:t>всех атак нацелены на финансовый сектор </a:t>
            </a:r>
          </a:p>
          <a:p>
            <a:r>
              <a:rPr lang="ru-RU" dirty="0" smtClean="0"/>
              <a:t>Атаки включают</a:t>
            </a:r>
            <a:r>
              <a:rPr lang="en-US" dirty="0" smtClean="0"/>
              <a:t>: </a:t>
            </a:r>
          </a:p>
          <a:p>
            <a:pPr lvl="1"/>
            <a:r>
              <a:rPr lang="en-US" dirty="0" err="1" smtClean="0"/>
              <a:t>DDoS</a:t>
            </a:r>
            <a:endParaRPr lang="en-US" dirty="0" smtClean="0"/>
          </a:p>
          <a:p>
            <a:pPr lvl="1"/>
            <a:r>
              <a:rPr lang="ru-RU" dirty="0" smtClean="0"/>
              <a:t>Шпионское ПО/банковские трояны</a:t>
            </a:r>
            <a:endParaRPr lang="en-US" dirty="0" smtClean="0"/>
          </a:p>
          <a:p>
            <a:pPr lvl="1"/>
            <a:r>
              <a:rPr lang="ru-RU" dirty="0" smtClean="0"/>
              <a:t>Атаки на клиент-банк и системы ДБО</a:t>
            </a:r>
            <a:endParaRPr lang="en-US" dirty="0" smtClean="0"/>
          </a:p>
          <a:p>
            <a:pPr lvl="1"/>
            <a:r>
              <a:rPr lang="ru-RU" dirty="0" smtClean="0"/>
              <a:t>Атаки на мобильные устройства</a:t>
            </a:r>
            <a:endParaRPr lang="en-US" dirty="0" smtClean="0"/>
          </a:p>
          <a:p>
            <a:pPr lvl="1"/>
            <a:r>
              <a:rPr lang="ru-RU" dirty="0" smtClean="0"/>
              <a:t>Взломы веб-сайтов</a:t>
            </a:r>
          </a:p>
          <a:p>
            <a:pPr lvl="1"/>
            <a:r>
              <a:rPr lang="ru-RU" dirty="0" err="1" smtClean="0"/>
              <a:t>Кардинг</a:t>
            </a:r>
            <a:endParaRPr lang="en-US" dirty="0" smtClean="0"/>
          </a:p>
          <a:p>
            <a:pPr lvl="1"/>
            <a:endParaRPr lang="en-US" dirty="0"/>
          </a:p>
          <a:p>
            <a:r>
              <a:rPr lang="en-US" sz="1600" dirty="0"/>
              <a:t>Source : IDC ™ </a:t>
            </a: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6334" y="1955095"/>
            <a:ext cx="6521079" cy="3703463"/>
          </a:xfrm>
          <a:prstGeom prst="rect">
            <a:avLst/>
          </a:prstGeom>
          <a:noFill/>
          <a:ln>
            <a:noFill/>
          </a:ln>
        </p:spPr>
      </p:pic>
    </p:spTree>
    <p:extLst>
      <p:ext uri="{BB962C8B-B14F-4D97-AF65-F5344CB8AC3E}">
        <p14:creationId xmlns:p14="http://schemas.microsoft.com/office/powerpoint/2010/main" val="298625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159676" y="791927"/>
            <a:ext cx="10766589" cy="4632546"/>
            <a:chOff x="159676" y="791927"/>
            <a:chExt cx="12559752" cy="4632546"/>
          </a:xfrm>
        </p:grpSpPr>
        <p:grpSp>
          <p:nvGrpSpPr>
            <p:cNvPr id="3" name="Group 63"/>
            <p:cNvGrpSpPr/>
            <p:nvPr/>
          </p:nvGrpSpPr>
          <p:grpSpPr>
            <a:xfrm>
              <a:off x="482595" y="2905487"/>
              <a:ext cx="11514672" cy="559514"/>
              <a:chOff x="507996" y="3357826"/>
              <a:chExt cx="8424346" cy="707496"/>
            </a:xfrm>
          </p:grpSpPr>
          <p:sp>
            <p:nvSpPr>
              <p:cNvPr id="48" name="Rounded Rectangle 47"/>
              <p:cNvSpPr/>
              <p:nvPr/>
            </p:nvSpPr>
            <p:spPr bwMode="auto">
              <a:xfrm>
                <a:off x="5588001" y="3357826"/>
                <a:ext cx="1651006" cy="707496"/>
              </a:xfrm>
              <a:prstGeom prst="roundRect">
                <a:avLst>
                  <a:gd name="adj" fmla="val 5109"/>
                </a:avLst>
              </a:prstGeom>
              <a:gradFill flip="none" rotWithShape="1">
                <a:gsLst>
                  <a:gs pos="0">
                    <a:schemeClr val="bg1">
                      <a:lumMod val="75000"/>
                      <a:alpha val="10000"/>
                    </a:schemeClr>
                  </a:gs>
                  <a:gs pos="100000">
                    <a:schemeClr val="bg1">
                      <a:lumMod val="95000"/>
                      <a:alpha val="10000"/>
                    </a:schemeClr>
                  </a:gs>
                </a:gsLst>
                <a:lin ang="0" scaled="0"/>
                <a:tileRect/>
              </a:gra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sp>
            <p:nvSpPr>
              <p:cNvPr id="49" name="Rounded Rectangle 48"/>
              <p:cNvSpPr/>
              <p:nvPr/>
            </p:nvSpPr>
            <p:spPr bwMode="auto">
              <a:xfrm>
                <a:off x="7281336" y="3357826"/>
                <a:ext cx="1651006" cy="707496"/>
              </a:xfrm>
              <a:prstGeom prst="roundRect">
                <a:avLst>
                  <a:gd name="adj" fmla="val 5109"/>
                </a:avLst>
              </a:prstGeom>
              <a:gradFill flip="none" rotWithShape="1">
                <a:gsLst>
                  <a:gs pos="0">
                    <a:schemeClr val="bg1">
                      <a:lumMod val="75000"/>
                      <a:alpha val="10000"/>
                    </a:schemeClr>
                  </a:gs>
                  <a:gs pos="100000">
                    <a:schemeClr val="bg1">
                      <a:lumMod val="95000"/>
                      <a:alpha val="10000"/>
                    </a:schemeClr>
                  </a:gs>
                </a:gsLst>
                <a:lin ang="0" scaled="0"/>
                <a:tileRect/>
              </a:gra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sp>
            <p:nvSpPr>
              <p:cNvPr id="40" name="Rounded Rectangle 39"/>
              <p:cNvSpPr/>
              <p:nvPr/>
            </p:nvSpPr>
            <p:spPr bwMode="auto">
              <a:xfrm>
                <a:off x="507996" y="3357826"/>
                <a:ext cx="1651006" cy="707496"/>
              </a:xfrm>
              <a:prstGeom prst="roundRect">
                <a:avLst>
                  <a:gd name="adj" fmla="val 5109"/>
                </a:avLst>
              </a:prstGeom>
              <a:gradFill flip="none" rotWithShape="1">
                <a:gsLst>
                  <a:gs pos="0">
                    <a:schemeClr val="bg1">
                      <a:lumMod val="75000"/>
                      <a:alpha val="10000"/>
                    </a:schemeClr>
                  </a:gs>
                  <a:gs pos="100000">
                    <a:schemeClr val="bg1">
                      <a:lumMod val="95000"/>
                      <a:alpha val="10000"/>
                    </a:schemeClr>
                  </a:gs>
                </a:gsLst>
                <a:lin ang="0" scaled="0"/>
                <a:tileRect/>
              </a:gra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sp>
            <p:nvSpPr>
              <p:cNvPr id="46" name="Rounded Rectangle 45"/>
              <p:cNvSpPr/>
              <p:nvPr/>
            </p:nvSpPr>
            <p:spPr bwMode="auto">
              <a:xfrm>
                <a:off x="2201331" y="3357826"/>
                <a:ext cx="1651006" cy="707496"/>
              </a:xfrm>
              <a:prstGeom prst="roundRect">
                <a:avLst>
                  <a:gd name="adj" fmla="val 5109"/>
                </a:avLst>
              </a:prstGeom>
              <a:gradFill flip="none" rotWithShape="1">
                <a:gsLst>
                  <a:gs pos="0">
                    <a:schemeClr val="bg1">
                      <a:lumMod val="75000"/>
                      <a:alpha val="10000"/>
                    </a:schemeClr>
                  </a:gs>
                  <a:gs pos="100000">
                    <a:schemeClr val="bg1">
                      <a:lumMod val="95000"/>
                      <a:alpha val="10000"/>
                    </a:schemeClr>
                  </a:gs>
                </a:gsLst>
                <a:lin ang="0" scaled="0"/>
                <a:tileRect/>
              </a:gra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sp>
            <p:nvSpPr>
              <p:cNvPr id="47" name="Rounded Rectangle 46"/>
              <p:cNvSpPr/>
              <p:nvPr/>
            </p:nvSpPr>
            <p:spPr bwMode="auto">
              <a:xfrm>
                <a:off x="3894666" y="3357826"/>
                <a:ext cx="1651006" cy="707496"/>
              </a:xfrm>
              <a:prstGeom prst="roundRect">
                <a:avLst>
                  <a:gd name="adj" fmla="val 5109"/>
                </a:avLst>
              </a:prstGeom>
              <a:gradFill flip="none" rotWithShape="1">
                <a:gsLst>
                  <a:gs pos="0">
                    <a:schemeClr val="bg1">
                      <a:lumMod val="75000"/>
                      <a:alpha val="10000"/>
                    </a:schemeClr>
                  </a:gs>
                  <a:gs pos="100000">
                    <a:schemeClr val="bg1">
                      <a:lumMod val="95000"/>
                      <a:alpha val="10000"/>
                    </a:schemeClr>
                  </a:gs>
                </a:gsLst>
                <a:lin ang="0" scaled="0"/>
                <a:tileRect/>
              </a:gra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grpSp>
        <p:sp>
          <p:nvSpPr>
            <p:cNvPr id="26" name="TextBox 25"/>
            <p:cNvSpPr txBox="1"/>
            <p:nvPr/>
          </p:nvSpPr>
          <p:spPr>
            <a:xfrm>
              <a:off x="782649" y="3905418"/>
              <a:ext cx="1662191" cy="565967"/>
            </a:xfrm>
            <a:prstGeom prst="rect">
              <a:avLst/>
            </a:prstGeom>
            <a:noFill/>
          </p:spPr>
          <p:txBody>
            <a:bodyPr wrap="none" lIns="121917" tIns="60958" rIns="121917" bIns="60958" rtlCol="0" anchor="b" anchorCtr="0">
              <a:spAutoFit/>
            </a:bodyPr>
            <a:lstStyle/>
            <a:p>
              <a:pPr algn="ctr">
                <a:lnSpc>
                  <a:spcPts val="3440"/>
                </a:lnSpc>
              </a:pPr>
              <a:r>
                <a:rPr lang="en-US" sz="2900" dirty="0">
                  <a:solidFill>
                    <a:schemeClr val="bg1">
                      <a:lumMod val="50000"/>
                    </a:schemeClr>
                  </a:solidFill>
                  <a:latin typeface="Cambria Math"/>
                </a:rPr>
                <a:t>VIRUSES</a:t>
              </a:r>
            </a:p>
          </p:txBody>
        </p:sp>
        <p:sp>
          <p:nvSpPr>
            <p:cNvPr id="27" name="TextBox 26"/>
            <p:cNvSpPr txBox="1"/>
            <p:nvPr/>
          </p:nvSpPr>
          <p:spPr>
            <a:xfrm>
              <a:off x="3103574" y="3385606"/>
              <a:ext cx="1662191" cy="1007113"/>
            </a:xfrm>
            <a:prstGeom prst="rect">
              <a:avLst/>
            </a:prstGeom>
            <a:noFill/>
          </p:spPr>
          <p:txBody>
            <a:bodyPr wrap="none" lIns="121917" tIns="60958" rIns="121917" bIns="60958" rtlCol="0" anchor="b" anchorCtr="0">
              <a:spAutoFit/>
            </a:bodyPr>
            <a:lstStyle/>
            <a:p>
              <a:pPr algn="ctr">
                <a:lnSpc>
                  <a:spcPts val="3440"/>
                </a:lnSpc>
              </a:pPr>
              <a:r>
                <a:rPr lang="en-US" sz="2900" dirty="0">
                  <a:solidFill>
                    <a:schemeClr val="bg1">
                      <a:lumMod val="50000"/>
                    </a:schemeClr>
                  </a:solidFill>
                  <a:latin typeface="Cambria Math"/>
                </a:rPr>
                <a:t>MACRO</a:t>
              </a:r>
              <a:br>
                <a:rPr lang="en-US" sz="2900" dirty="0">
                  <a:solidFill>
                    <a:schemeClr val="bg1">
                      <a:lumMod val="50000"/>
                    </a:schemeClr>
                  </a:solidFill>
                  <a:latin typeface="Cambria Math"/>
                </a:rPr>
              </a:br>
              <a:r>
                <a:rPr lang="en-US" sz="2900" dirty="0">
                  <a:solidFill>
                    <a:schemeClr val="bg1">
                      <a:lumMod val="50000"/>
                    </a:schemeClr>
                  </a:solidFill>
                  <a:latin typeface="Cambria Math"/>
                </a:rPr>
                <a:t>VIRUSES</a:t>
              </a:r>
            </a:p>
          </p:txBody>
        </p:sp>
        <p:sp>
          <p:nvSpPr>
            <p:cNvPr id="30" name="TextBox 29"/>
            <p:cNvSpPr txBox="1"/>
            <p:nvPr/>
          </p:nvSpPr>
          <p:spPr>
            <a:xfrm>
              <a:off x="9831853" y="1862477"/>
              <a:ext cx="2102974" cy="1097732"/>
            </a:xfrm>
            <a:prstGeom prst="rect">
              <a:avLst/>
            </a:prstGeom>
            <a:noFill/>
          </p:spPr>
          <p:txBody>
            <a:bodyPr wrap="none" lIns="121917" tIns="60958" rIns="121917" bIns="60958" rtlCol="0" anchor="b" anchorCtr="0">
              <a:spAutoFit/>
            </a:bodyPr>
            <a:lstStyle/>
            <a:p>
              <a:pPr algn="ctr">
                <a:lnSpc>
                  <a:spcPts val="3440"/>
                </a:lnSpc>
                <a:spcAft>
                  <a:spcPts val="800"/>
                </a:spcAft>
              </a:pPr>
              <a:r>
                <a:rPr lang="ru-RU" sz="2900" dirty="0" smtClean="0">
                  <a:solidFill>
                    <a:schemeClr val="bg1">
                      <a:lumMod val="50000"/>
                    </a:schemeClr>
                  </a:solidFill>
                  <a:latin typeface="Cambria Math"/>
                </a:rPr>
                <a:t>Целевые </a:t>
              </a:r>
            </a:p>
            <a:p>
              <a:pPr algn="ctr">
                <a:lnSpc>
                  <a:spcPts val="3440"/>
                </a:lnSpc>
                <a:spcAft>
                  <a:spcPts val="800"/>
                </a:spcAft>
              </a:pPr>
              <a:r>
                <a:rPr lang="ru-RU" sz="2900" dirty="0" smtClean="0">
                  <a:solidFill>
                    <a:schemeClr val="bg1">
                      <a:lumMod val="50000"/>
                    </a:schemeClr>
                  </a:solidFill>
                  <a:latin typeface="Cambria Math"/>
                </a:rPr>
                <a:t>атаки</a:t>
              </a:r>
              <a:endParaRPr lang="en-US" sz="2900" spc="-133" dirty="0">
                <a:solidFill>
                  <a:schemeClr val="bg1">
                    <a:lumMod val="50000"/>
                  </a:schemeClr>
                </a:solidFill>
                <a:latin typeface="Cambria Math"/>
              </a:endParaRPr>
            </a:p>
          </p:txBody>
        </p:sp>
        <p:sp>
          <p:nvSpPr>
            <p:cNvPr id="50" name="TextBox 49"/>
            <p:cNvSpPr txBox="1"/>
            <p:nvPr/>
          </p:nvSpPr>
          <p:spPr>
            <a:xfrm>
              <a:off x="5187993" y="2977143"/>
              <a:ext cx="2110275" cy="1007113"/>
            </a:xfrm>
            <a:prstGeom prst="rect">
              <a:avLst/>
            </a:prstGeom>
            <a:noFill/>
          </p:spPr>
          <p:txBody>
            <a:bodyPr wrap="square" lIns="121917" tIns="60958" rIns="121917" bIns="60958" rtlCol="0" anchor="b" anchorCtr="0">
              <a:spAutoFit/>
            </a:bodyPr>
            <a:lstStyle/>
            <a:p>
              <a:pPr algn="ctr">
                <a:lnSpc>
                  <a:spcPts val="3440"/>
                </a:lnSpc>
              </a:pPr>
              <a:r>
                <a:rPr lang="en-US" sz="2900" dirty="0">
                  <a:solidFill>
                    <a:schemeClr val="bg1">
                      <a:lumMod val="50000"/>
                    </a:schemeClr>
                  </a:solidFill>
                  <a:latin typeface="Cambria Math"/>
                </a:rPr>
                <a:t>WORMS</a:t>
              </a:r>
              <a:br>
                <a:rPr lang="en-US" sz="2900" dirty="0">
                  <a:solidFill>
                    <a:schemeClr val="bg1">
                      <a:lumMod val="50000"/>
                    </a:schemeClr>
                  </a:solidFill>
                  <a:latin typeface="Cambria Math"/>
                </a:rPr>
              </a:br>
              <a:r>
                <a:rPr lang="en-US" sz="2900" dirty="0">
                  <a:solidFill>
                    <a:schemeClr val="bg1">
                      <a:lumMod val="50000"/>
                    </a:schemeClr>
                  </a:solidFill>
                  <a:latin typeface="Cambria Math"/>
                </a:rPr>
                <a:t>HACKERS  </a:t>
              </a:r>
            </a:p>
          </p:txBody>
        </p:sp>
        <p:grpSp>
          <p:nvGrpSpPr>
            <p:cNvPr id="5" name="Group 36"/>
            <p:cNvGrpSpPr/>
            <p:nvPr/>
          </p:nvGrpSpPr>
          <p:grpSpPr>
            <a:xfrm>
              <a:off x="253692" y="4814297"/>
              <a:ext cx="11326209" cy="610176"/>
              <a:chOff x="75967" y="5647705"/>
              <a:chExt cx="8494663" cy="610176"/>
            </a:xfrm>
          </p:grpSpPr>
          <p:sp>
            <p:nvSpPr>
              <p:cNvPr id="15" name="TextBox 14"/>
              <p:cNvSpPr txBox="1"/>
              <p:nvPr/>
            </p:nvSpPr>
            <p:spPr>
              <a:xfrm>
                <a:off x="75967" y="5664200"/>
                <a:ext cx="762468" cy="584776"/>
              </a:xfrm>
              <a:prstGeom prst="rect">
                <a:avLst/>
              </a:prstGeom>
              <a:noFill/>
            </p:spPr>
            <p:txBody>
              <a:bodyPr wrap="none" rtlCol="0">
                <a:spAutoFit/>
              </a:bodyPr>
              <a:lstStyle/>
              <a:p>
                <a:pPr algn="ctr"/>
                <a:r>
                  <a:rPr lang="en-US" sz="3200" dirty="0">
                    <a:solidFill>
                      <a:schemeClr val="bg1">
                        <a:lumMod val="75000"/>
                      </a:schemeClr>
                    </a:solidFill>
                  </a:rPr>
                  <a:t>1985</a:t>
                </a:r>
              </a:p>
            </p:txBody>
          </p:sp>
          <p:sp>
            <p:nvSpPr>
              <p:cNvPr id="16" name="TextBox 15"/>
              <p:cNvSpPr txBox="1"/>
              <p:nvPr/>
            </p:nvSpPr>
            <p:spPr>
              <a:xfrm>
                <a:off x="1540007" y="5647705"/>
                <a:ext cx="762468" cy="584776"/>
              </a:xfrm>
              <a:prstGeom prst="rect">
                <a:avLst/>
              </a:prstGeom>
              <a:noFill/>
            </p:spPr>
            <p:txBody>
              <a:bodyPr wrap="none" rtlCol="0">
                <a:spAutoFit/>
              </a:bodyPr>
              <a:lstStyle/>
              <a:p>
                <a:pPr algn="ctr"/>
                <a:r>
                  <a:rPr lang="en-US" sz="3200" dirty="0">
                    <a:solidFill>
                      <a:schemeClr val="bg1">
                        <a:lumMod val="75000"/>
                      </a:schemeClr>
                    </a:solidFill>
                  </a:rPr>
                  <a:t>1995</a:t>
                </a:r>
              </a:p>
            </p:txBody>
          </p:sp>
          <p:sp>
            <p:nvSpPr>
              <p:cNvPr id="17" name="TextBox 16"/>
              <p:cNvSpPr txBox="1"/>
              <p:nvPr/>
            </p:nvSpPr>
            <p:spPr>
              <a:xfrm>
                <a:off x="3238370" y="5647705"/>
                <a:ext cx="762468" cy="584776"/>
              </a:xfrm>
              <a:prstGeom prst="rect">
                <a:avLst/>
              </a:prstGeom>
              <a:noFill/>
            </p:spPr>
            <p:txBody>
              <a:bodyPr wrap="none" rtlCol="0">
                <a:spAutoFit/>
              </a:bodyPr>
              <a:lstStyle/>
              <a:p>
                <a:pPr algn="ctr"/>
                <a:r>
                  <a:rPr lang="en-US" sz="3200" dirty="0">
                    <a:solidFill>
                      <a:schemeClr val="bg1">
                        <a:lumMod val="75000"/>
                      </a:schemeClr>
                    </a:solidFill>
                  </a:rPr>
                  <a:t>2000</a:t>
                </a:r>
              </a:p>
            </p:txBody>
          </p:sp>
          <p:sp>
            <p:nvSpPr>
              <p:cNvPr id="19" name="TextBox 18"/>
              <p:cNvSpPr txBox="1"/>
              <p:nvPr/>
            </p:nvSpPr>
            <p:spPr>
              <a:xfrm>
                <a:off x="4964245" y="5673105"/>
                <a:ext cx="762468" cy="584776"/>
              </a:xfrm>
              <a:prstGeom prst="rect">
                <a:avLst/>
              </a:prstGeom>
              <a:noFill/>
            </p:spPr>
            <p:txBody>
              <a:bodyPr wrap="none" rtlCol="0">
                <a:spAutoFit/>
              </a:bodyPr>
              <a:lstStyle/>
              <a:p>
                <a:pPr algn="ctr"/>
                <a:r>
                  <a:rPr lang="en-US" sz="3200" dirty="0">
                    <a:solidFill>
                      <a:schemeClr val="bg1">
                        <a:lumMod val="75000"/>
                      </a:schemeClr>
                    </a:solidFill>
                  </a:rPr>
                  <a:t>2005</a:t>
                </a:r>
              </a:p>
            </p:txBody>
          </p:sp>
          <p:sp>
            <p:nvSpPr>
              <p:cNvPr id="22" name="TextBox 21"/>
              <p:cNvSpPr txBox="1"/>
              <p:nvPr/>
            </p:nvSpPr>
            <p:spPr>
              <a:xfrm>
                <a:off x="6485843" y="5673105"/>
                <a:ext cx="762468" cy="584776"/>
              </a:xfrm>
              <a:prstGeom prst="rect">
                <a:avLst/>
              </a:prstGeom>
              <a:noFill/>
            </p:spPr>
            <p:txBody>
              <a:bodyPr wrap="none" rtlCol="0">
                <a:spAutoFit/>
              </a:bodyPr>
              <a:lstStyle/>
              <a:p>
                <a:pPr algn="ctr"/>
                <a:r>
                  <a:rPr lang="en-US" sz="3200" dirty="0">
                    <a:solidFill>
                      <a:schemeClr val="bg1">
                        <a:lumMod val="75000"/>
                      </a:schemeClr>
                    </a:solidFill>
                  </a:rPr>
                  <a:t>2010</a:t>
                </a:r>
              </a:p>
            </p:txBody>
          </p:sp>
          <p:sp>
            <p:nvSpPr>
              <p:cNvPr id="104" name="TextBox 103"/>
              <p:cNvSpPr txBox="1"/>
              <p:nvPr/>
            </p:nvSpPr>
            <p:spPr>
              <a:xfrm>
                <a:off x="7681173" y="5660549"/>
                <a:ext cx="889457" cy="584776"/>
              </a:xfrm>
              <a:prstGeom prst="rect">
                <a:avLst/>
              </a:prstGeom>
              <a:noFill/>
            </p:spPr>
            <p:txBody>
              <a:bodyPr wrap="none" rtlCol="0">
                <a:spAutoFit/>
              </a:bodyPr>
              <a:lstStyle/>
              <a:p>
                <a:pPr algn="ctr"/>
                <a:r>
                  <a:rPr lang="en-US" sz="3200" dirty="0" smtClean="0">
                    <a:solidFill>
                      <a:schemeClr val="bg1">
                        <a:lumMod val="75000"/>
                      </a:schemeClr>
                    </a:solidFill>
                  </a:rPr>
                  <a:t>201</a:t>
                </a:r>
                <a:r>
                  <a:rPr lang="ru-RU" sz="3200" dirty="0" smtClean="0">
                    <a:solidFill>
                      <a:schemeClr val="bg1">
                        <a:lumMod val="75000"/>
                      </a:schemeClr>
                    </a:solidFill>
                  </a:rPr>
                  <a:t>5</a:t>
                </a:r>
                <a:endParaRPr lang="en-US" sz="3200" dirty="0">
                  <a:solidFill>
                    <a:schemeClr val="bg1">
                      <a:lumMod val="75000"/>
                    </a:schemeClr>
                  </a:solidFill>
                </a:endParaRPr>
              </a:p>
            </p:txBody>
          </p:sp>
        </p:grpSp>
        <p:sp>
          <p:nvSpPr>
            <p:cNvPr id="29" name="TextBox 28"/>
            <p:cNvSpPr txBox="1"/>
            <p:nvPr/>
          </p:nvSpPr>
          <p:spPr>
            <a:xfrm>
              <a:off x="7262326" y="2632658"/>
              <a:ext cx="2575943" cy="1007113"/>
            </a:xfrm>
            <a:prstGeom prst="rect">
              <a:avLst/>
            </a:prstGeom>
            <a:noFill/>
          </p:spPr>
          <p:txBody>
            <a:bodyPr wrap="square" lIns="121917" tIns="60958" rIns="121917" bIns="60958" rtlCol="0" anchor="b" anchorCtr="0">
              <a:spAutoFit/>
            </a:bodyPr>
            <a:lstStyle/>
            <a:p>
              <a:pPr algn="ctr">
                <a:lnSpc>
                  <a:spcPts val="3440"/>
                </a:lnSpc>
                <a:spcAft>
                  <a:spcPts val="800"/>
                </a:spcAft>
              </a:pPr>
              <a:r>
                <a:rPr lang="en-US" sz="2900" dirty="0">
                  <a:solidFill>
                    <a:schemeClr val="bg1">
                      <a:lumMod val="50000"/>
                    </a:schemeClr>
                  </a:solidFill>
                  <a:latin typeface="Cambria Math"/>
                </a:rPr>
                <a:t>SPYWARE /</a:t>
              </a:r>
              <a:br>
                <a:rPr lang="en-US" sz="2900" dirty="0">
                  <a:solidFill>
                    <a:schemeClr val="bg1">
                      <a:lumMod val="50000"/>
                    </a:schemeClr>
                  </a:solidFill>
                  <a:latin typeface="Cambria Math"/>
                </a:rPr>
              </a:br>
              <a:r>
                <a:rPr lang="en-US" sz="2900" dirty="0">
                  <a:solidFill>
                    <a:schemeClr val="bg1">
                      <a:lumMod val="50000"/>
                    </a:schemeClr>
                  </a:solidFill>
                  <a:latin typeface="Cambria Math"/>
                </a:rPr>
                <a:t>ROOTKITS</a:t>
              </a:r>
            </a:p>
          </p:txBody>
        </p:sp>
        <p:grpSp>
          <p:nvGrpSpPr>
            <p:cNvPr id="7" name="Group 50"/>
            <p:cNvGrpSpPr/>
            <p:nvPr/>
          </p:nvGrpSpPr>
          <p:grpSpPr>
            <a:xfrm rot="21399688">
              <a:off x="159676" y="2951403"/>
              <a:ext cx="3284245" cy="1704734"/>
              <a:chOff x="1981200" y="2176339"/>
              <a:chExt cx="1974850" cy="1370212"/>
            </a:xfrm>
          </p:grpSpPr>
          <p:pic>
            <p:nvPicPr>
              <p:cNvPr id="54" name="Picture 53" descr="threat_curve3.png"/>
              <p:cNvPicPr>
                <a:picLocks noChangeAspect="1"/>
              </p:cNvPicPr>
              <p:nvPr/>
            </p:nvPicPr>
            <p:blipFill>
              <a:blip r:embed="rId3"/>
              <a:stretch>
                <a:fillRect/>
              </a:stretch>
            </p:blipFill>
            <p:spPr>
              <a:xfrm>
                <a:off x="1981200" y="2432050"/>
                <a:ext cx="1974850" cy="918882"/>
              </a:xfrm>
              <a:prstGeom prst="rect">
                <a:avLst/>
              </a:prstGeom>
            </p:spPr>
          </p:pic>
          <p:sp>
            <p:nvSpPr>
              <p:cNvPr id="56" name="Oval 55"/>
              <p:cNvSpPr>
                <a:spLocks/>
              </p:cNvSpPr>
              <p:nvPr/>
            </p:nvSpPr>
            <p:spPr bwMode="auto">
              <a:xfrm>
                <a:off x="2006598" y="2931989"/>
                <a:ext cx="120039" cy="614562"/>
              </a:xfrm>
              <a:prstGeom prst="ellipse">
                <a:avLst/>
              </a:prstGeom>
              <a:noFill/>
              <a:ln w="15875" cap="flat" cmpd="sng" algn="ctr">
                <a:solidFill>
                  <a:schemeClr val="tx1">
                    <a:lumMod val="50000"/>
                    <a:lumOff val="50000"/>
                  </a:schemeClr>
                </a:solidFill>
                <a:prstDash val="solid"/>
                <a:round/>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sp>
            <p:nvSpPr>
              <p:cNvPr id="57" name="Oval 56"/>
              <p:cNvSpPr>
                <a:spLocks/>
              </p:cNvSpPr>
              <p:nvPr/>
            </p:nvSpPr>
            <p:spPr bwMode="auto">
              <a:xfrm>
                <a:off x="2933698" y="2176339"/>
                <a:ext cx="120039" cy="614562"/>
              </a:xfrm>
              <a:prstGeom prst="ellipse">
                <a:avLst/>
              </a:prstGeom>
              <a:noFill/>
              <a:ln w="15875" cap="flat" cmpd="sng" algn="ctr">
                <a:solidFill>
                  <a:schemeClr val="tx1">
                    <a:lumMod val="50000"/>
                    <a:lumOff val="50000"/>
                  </a:schemeClr>
                </a:solidFill>
                <a:prstDash val="solid"/>
                <a:round/>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grpSp>
        <p:grpSp>
          <p:nvGrpSpPr>
            <p:cNvPr id="9" name="Group 57"/>
            <p:cNvGrpSpPr/>
            <p:nvPr/>
          </p:nvGrpSpPr>
          <p:grpSpPr>
            <a:xfrm rot="21399688">
              <a:off x="2409928" y="2482917"/>
              <a:ext cx="3284245" cy="1704734"/>
              <a:chOff x="1981200" y="2176339"/>
              <a:chExt cx="1974850" cy="1370212"/>
            </a:xfrm>
          </p:grpSpPr>
          <p:pic>
            <p:nvPicPr>
              <p:cNvPr id="59" name="Picture 58" descr="threat_curve3.png"/>
              <p:cNvPicPr>
                <a:picLocks noChangeAspect="1"/>
              </p:cNvPicPr>
              <p:nvPr/>
            </p:nvPicPr>
            <p:blipFill>
              <a:blip r:embed="rId3"/>
              <a:stretch>
                <a:fillRect/>
              </a:stretch>
            </p:blipFill>
            <p:spPr>
              <a:xfrm>
                <a:off x="1981200" y="2432050"/>
                <a:ext cx="1974850" cy="918882"/>
              </a:xfrm>
              <a:prstGeom prst="rect">
                <a:avLst/>
              </a:prstGeom>
            </p:spPr>
          </p:pic>
          <p:sp>
            <p:nvSpPr>
              <p:cNvPr id="60" name="Oval 59"/>
              <p:cNvSpPr>
                <a:spLocks/>
              </p:cNvSpPr>
              <p:nvPr/>
            </p:nvSpPr>
            <p:spPr bwMode="auto">
              <a:xfrm>
                <a:off x="2006598" y="2931989"/>
                <a:ext cx="120039" cy="614562"/>
              </a:xfrm>
              <a:prstGeom prst="ellipse">
                <a:avLst/>
              </a:prstGeom>
              <a:noFill/>
              <a:ln w="15875" cap="flat" cmpd="sng" algn="ctr">
                <a:solidFill>
                  <a:schemeClr val="tx1">
                    <a:lumMod val="50000"/>
                    <a:lumOff val="50000"/>
                  </a:schemeClr>
                </a:solidFill>
                <a:prstDash val="solid"/>
                <a:round/>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sp>
            <p:nvSpPr>
              <p:cNvPr id="61" name="Oval 60"/>
              <p:cNvSpPr>
                <a:spLocks/>
              </p:cNvSpPr>
              <p:nvPr/>
            </p:nvSpPr>
            <p:spPr bwMode="auto">
              <a:xfrm>
                <a:off x="2933698" y="2176339"/>
                <a:ext cx="120039" cy="614562"/>
              </a:xfrm>
              <a:prstGeom prst="ellipse">
                <a:avLst/>
              </a:prstGeom>
              <a:noFill/>
              <a:ln w="15875" cap="flat" cmpd="sng" algn="ctr">
                <a:solidFill>
                  <a:schemeClr val="tx1">
                    <a:lumMod val="50000"/>
                    <a:lumOff val="50000"/>
                  </a:schemeClr>
                </a:solidFill>
                <a:prstDash val="solid"/>
                <a:round/>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grpSp>
        <p:grpSp>
          <p:nvGrpSpPr>
            <p:cNvPr id="12" name="Group 61"/>
            <p:cNvGrpSpPr/>
            <p:nvPr/>
          </p:nvGrpSpPr>
          <p:grpSpPr>
            <a:xfrm rot="21399688">
              <a:off x="4660180" y="2014431"/>
              <a:ext cx="3284245" cy="1704734"/>
              <a:chOff x="1981200" y="2176339"/>
              <a:chExt cx="1974850" cy="1370212"/>
            </a:xfrm>
          </p:grpSpPr>
          <p:pic>
            <p:nvPicPr>
              <p:cNvPr id="65" name="Picture 64" descr="threat_curve3.png"/>
              <p:cNvPicPr>
                <a:picLocks noChangeAspect="1"/>
              </p:cNvPicPr>
              <p:nvPr/>
            </p:nvPicPr>
            <p:blipFill>
              <a:blip r:embed="rId3"/>
              <a:stretch>
                <a:fillRect/>
              </a:stretch>
            </p:blipFill>
            <p:spPr>
              <a:xfrm>
                <a:off x="1981200" y="2432050"/>
                <a:ext cx="1974850" cy="918882"/>
              </a:xfrm>
              <a:prstGeom prst="rect">
                <a:avLst/>
              </a:prstGeom>
            </p:spPr>
          </p:pic>
          <p:sp>
            <p:nvSpPr>
              <p:cNvPr id="66" name="Oval 65"/>
              <p:cNvSpPr>
                <a:spLocks/>
              </p:cNvSpPr>
              <p:nvPr/>
            </p:nvSpPr>
            <p:spPr bwMode="auto">
              <a:xfrm>
                <a:off x="2006598" y="2931989"/>
                <a:ext cx="120039" cy="614562"/>
              </a:xfrm>
              <a:prstGeom prst="ellipse">
                <a:avLst/>
              </a:prstGeom>
              <a:noFill/>
              <a:ln w="15875" cap="flat" cmpd="sng" algn="ctr">
                <a:solidFill>
                  <a:schemeClr val="tx1">
                    <a:lumMod val="50000"/>
                    <a:lumOff val="50000"/>
                  </a:schemeClr>
                </a:solidFill>
                <a:prstDash val="solid"/>
                <a:round/>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sp>
            <p:nvSpPr>
              <p:cNvPr id="67" name="Oval 66"/>
              <p:cNvSpPr>
                <a:spLocks/>
              </p:cNvSpPr>
              <p:nvPr/>
            </p:nvSpPr>
            <p:spPr bwMode="auto">
              <a:xfrm>
                <a:off x="2933698" y="2176339"/>
                <a:ext cx="120039" cy="614562"/>
              </a:xfrm>
              <a:prstGeom prst="ellipse">
                <a:avLst/>
              </a:prstGeom>
              <a:noFill/>
              <a:ln w="15875" cap="flat" cmpd="sng" algn="ctr">
                <a:solidFill>
                  <a:schemeClr val="tx1">
                    <a:lumMod val="50000"/>
                    <a:lumOff val="50000"/>
                  </a:schemeClr>
                </a:solidFill>
                <a:prstDash val="solid"/>
                <a:round/>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grpSp>
        <p:grpSp>
          <p:nvGrpSpPr>
            <p:cNvPr id="13" name="Group 67"/>
            <p:cNvGrpSpPr/>
            <p:nvPr/>
          </p:nvGrpSpPr>
          <p:grpSpPr>
            <a:xfrm rot="21399688">
              <a:off x="6910434" y="1545945"/>
              <a:ext cx="3284245" cy="1704734"/>
              <a:chOff x="1981200" y="2176339"/>
              <a:chExt cx="1974850" cy="1370212"/>
            </a:xfrm>
          </p:grpSpPr>
          <p:pic>
            <p:nvPicPr>
              <p:cNvPr id="77" name="Picture 76" descr="threat_curve3.png"/>
              <p:cNvPicPr>
                <a:picLocks noChangeAspect="1"/>
              </p:cNvPicPr>
              <p:nvPr/>
            </p:nvPicPr>
            <p:blipFill>
              <a:blip r:embed="rId3"/>
              <a:stretch>
                <a:fillRect/>
              </a:stretch>
            </p:blipFill>
            <p:spPr>
              <a:xfrm>
                <a:off x="1981200" y="2432050"/>
                <a:ext cx="1974850" cy="918882"/>
              </a:xfrm>
              <a:prstGeom prst="rect">
                <a:avLst/>
              </a:prstGeom>
            </p:spPr>
          </p:pic>
          <p:sp>
            <p:nvSpPr>
              <p:cNvPr id="82" name="Oval 81"/>
              <p:cNvSpPr>
                <a:spLocks/>
              </p:cNvSpPr>
              <p:nvPr/>
            </p:nvSpPr>
            <p:spPr bwMode="auto">
              <a:xfrm>
                <a:off x="2006598" y="2931989"/>
                <a:ext cx="120039" cy="614562"/>
              </a:xfrm>
              <a:prstGeom prst="ellipse">
                <a:avLst/>
              </a:prstGeom>
              <a:noFill/>
              <a:ln w="15875" cap="flat" cmpd="sng" algn="ctr">
                <a:solidFill>
                  <a:schemeClr val="tx1">
                    <a:lumMod val="50000"/>
                    <a:lumOff val="50000"/>
                  </a:schemeClr>
                </a:solidFill>
                <a:prstDash val="solid"/>
                <a:round/>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sp>
            <p:nvSpPr>
              <p:cNvPr id="83" name="Oval 82"/>
              <p:cNvSpPr>
                <a:spLocks/>
              </p:cNvSpPr>
              <p:nvPr/>
            </p:nvSpPr>
            <p:spPr bwMode="auto">
              <a:xfrm>
                <a:off x="2933698" y="2176339"/>
                <a:ext cx="120039" cy="614562"/>
              </a:xfrm>
              <a:prstGeom prst="ellipse">
                <a:avLst/>
              </a:prstGeom>
              <a:noFill/>
              <a:ln w="15875" cap="flat" cmpd="sng" algn="ctr">
                <a:solidFill>
                  <a:schemeClr val="tx1">
                    <a:lumMod val="50000"/>
                    <a:lumOff val="50000"/>
                  </a:schemeClr>
                </a:solidFill>
                <a:prstDash val="solid"/>
                <a:round/>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grpSp>
        <p:pic>
          <p:nvPicPr>
            <p:cNvPr id="35" name="Picture 34" descr="win9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246" y="4512152"/>
              <a:ext cx="524573" cy="355600"/>
            </a:xfrm>
            <a:prstGeom prst="rect">
              <a:avLst/>
            </a:prstGeom>
          </p:spPr>
        </p:pic>
        <p:grpSp>
          <p:nvGrpSpPr>
            <p:cNvPr id="14" name="Group 97"/>
            <p:cNvGrpSpPr/>
            <p:nvPr/>
          </p:nvGrpSpPr>
          <p:grpSpPr>
            <a:xfrm>
              <a:off x="2832207" y="4526031"/>
              <a:ext cx="2186423" cy="319904"/>
              <a:chOff x="2124154" y="5488555"/>
              <a:chExt cx="1639817" cy="319904"/>
            </a:xfrm>
          </p:grpSpPr>
          <p:pic>
            <p:nvPicPr>
              <p:cNvPr id="38" name="Picture 37" descr="office.png"/>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2124154" y="5536635"/>
                <a:ext cx="270203" cy="271824"/>
              </a:xfrm>
              <a:prstGeom prst="rect">
                <a:avLst/>
              </a:prstGeom>
            </p:spPr>
          </p:pic>
          <p:pic>
            <p:nvPicPr>
              <p:cNvPr id="24" name="Picture 23" descr="email.png"/>
              <p:cNvPicPr>
                <a:picLocks noChangeAspect="1"/>
              </p:cNvPicPr>
              <p:nvPr/>
            </p:nvPicPr>
            <p:blipFill>
              <a:blip r:embed="rId7" cstate="print">
                <a:extLst>
                  <a:ext uri="{BEBA8EAE-BF5A-486C-A8C5-ECC9F3942E4B}">
                    <a14:imgProps xmlns:a14="http://schemas.microsoft.com/office/drawing/2010/main">
                      <a14:imgLayer r:embed="rId8">
                        <a14:imgEffect>
                          <a14:brightnessContrast bright="8000" contrast="7000"/>
                        </a14:imgEffect>
                      </a14:imgLayer>
                    </a14:imgProps>
                  </a:ext>
                  <a:ext uri="{28A0092B-C50C-407E-A947-70E740481C1C}">
                    <a14:useLocalDpi xmlns:a14="http://schemas.microsoft.com/office/drawing/2010/main" val="0"/>
                  </a:ext>
                </a:extLst>
              </a:blip>
              <a:stretch>
                <a:fillRect/>
              </a:stretch>
            </p:blipFill>
            <p:spPr>
              <a:xfrm rot="20878016">
                <a:off x="3448469" y="5488555"/>
                <a:ext cx="315502" cy="307679"/>
              </a:xfrm>
              <a:prstGeom prst="rect">
                <a:avLst/>
              </a:prstGeom>
            </p:spPr>
          </p:pic>
        </p:grpSp>
        <p:grpSp>
          <p:nvGrpSpPr>
            <p:cNvPr id="21" name="Group 91"/>
            <p:cNvGrpSpPr/>
            <p:nvPr/>
          </p:nvGrpSpPr>
          <p:grpSpPr>
            <a:xfrm>
              <a:off x="9770536" y="3203076"/>
              <a:ext cx="2121721" cy="1660525"/>
              <a:chOff x="7327900" y="4165600"/>
              <a:chExt cx="1591291" cy="1660525"/>
            </a:xfrm>
          </p:grpSpPr>
          <p:grpSp>
            <p:nvGrpSpPr>
              <p:cNvPr id="28" name="Group 12"/>
              <p:cNvGrpSpPr/>
              <p:nvPr/>
            </p:nvGrpSpPr>
            <p:grpSpPr>
              <a:xfrm>
                <a:off x="7327900" y="4169964"/>
                <a:ext cx="1320800" cy="1656161"/>
                <a:chOff x="7321550" y="4169964"/>
                <a:chExt cx="1320800" cy="1656161"/>
              </a:xfrm>
            </p:grpSpPr>
            <p:grpSp>
              <p:nvGrpSpPr>
                <p:cNvPr id="31" name="Group 94"/>
                <p:cNvGrpSpPr/>
                <p:nvPr/>
              </p:nvGrpSpPr>
              <p:grpSpPr>
                <a:xfrm>
                  <a:off x="7321550" y="4181152"/>
                  <a:ext cx="1320800" cy="1644973"/>
                  <a:chOff x="7321550" y="4181152"/>
                  <a:chExt cx="1320800" cy="1644973"/>
                </a:xfrm>
              </p:grpSpPr>
              <p:grpSp>
                <p:nvGrpSpPr>
                  <p:cNvPr id="33" name="Group 8"/>
                  <p:cNvGrpSpPr>
                    <a:grpSpLocks noChangeAspect="1"/>
                  </p:cNvGrpSpPr>
                  <p:nvPr/>
                </p:nvGrpSpPr>
                <p:grpSpPr>
                  <a:xfrm>
                    <a:off x="8342387" y="4822508"/>
                    <a:ext cx="299963" cy="291751"/>
                    <a:chOff x="-302082" y="1391084"/>
                    <a:chExt cx="443756" cy="431607"/>
                  </a:xfrm>
                </p:grpSpPr>
                <p:pic>
                  <p:nvPicPr>
                    <p:cNvPr id="146" name="Picture 145"/>
                    <p:cNvPicPr>
                      <a:picLocks noChangeAspect="1"/>
                    </p:cNvPicPr>
                    <p:nvPr/>
                  </p:nvPicPr>
                  <p:blipFill>
                    <a:blip r:embed="rId9">
                      <a:clrChange>
                        <a:clrFrom>
                          <a:srgbClr val="FFFFFF"/>
                        </a:clrFrom>
                        <a:clrTo>
                          <a:srgbClr val="FFFFFF">
                            <a:alpha val="0"/>
                          </a:srgbClr>
                        </a:clrTo>
                      </a:clrChange>
                      <a:grayscl/>
                      <a:lum bright="-5000" contrast="20000"/>
                    </a:blip>
                    <a:srcRect t="8736" r="55666" b="11309"/>
                    <a:stretch>
                      <a:fillRect/>
                    </a:stretch>
                  </p:blipFill>
                  <p:spPr>
                    <a:xfrm>
                      <a:off x="-302082" y="1391084"/>
                      <a:ext cx="329041" cy="373241"/>
                    </a:xfrm>
                    <a:prstGeom prst="rect">
                      <a:avLst/>
                    </a:prstGeom>
                  </p:spPr>
                </p:pic>
                <p:pic>
                  <p:nvPicPr>
                    <p:cNvPr id="147" name="Picture 146"/>
                    <p:cNvPicPr>
                      <a:picLocks noChangeAspect="1"/>
                    </p:cNvPicPr>
                    <p:nvPr/>
                  </p:nvPicPr>
                  <p:blipFill>
                    <a:blip r:embed="rId10">
                      <a:clrChange>
                        <a:clrFrom>
                          <a:srgbClr val="FFFFFF"/>
                        </a:clrFrom>
                        <a:clrTo>
                          <a:srgbClr val="FFFFFF">
                            <a:alpha val="0"/>
                          </a:srgbClr>
                        </a:clrTo>
                      </a:clrChange>
                      <a:grayscl/>
                      <a:lum bright="-5000" contrast="20000"/>
                    </a:blip>
                    <a:srcRect l="15931" t="29412" r="15686" b="23039"/>
                    <a:stretch>
                      <a:fillRect/>
                    </a:stretch>
                  </p:blipFill>
                  <p:spPr>
                    <a:xfrm>
                      <a:off x="-156419" y="1615413"/>
                      <a:ext cx="298093" cy="207278"/>
                    </a:xfrm>
                    <a:prstGeom prst="rect">
                      <a:avLst/>
                    </a:prstGeom>
                  </p:spPr>
                </p:pic>
              </p:grpSp>
              <p:pic>
                <p:nvPicPr>
                  <p:cNvPr id="18" name="Picture 17"/>
                  <p:cNvPicPr>
                    <a:picLocks noChangeAspect="1"/>
                  </p:cNvPicPr>
                  <p:nvPr/>
                </p:nvPicPr>
                <p:blipFill>
                  <a:blip r:embed="rId11">
                    <a:clrChange>
                      <a:clrFrom>
                        <a:srgbClr val="FFFFFF"/>
                      </a:clrFrom>
                      <a:clrTo>
                        <a:srgbClr val="FFFFFF">
                          <a:alpha val="0"/>
                        </a:srgbClr>
                      </a:clrTo>
                    </a:clrChange>
                    <a:grayscl/>
                    <a:lum bright="-5000" contrast="20000"/>
                  </a:blip>
                  <a:stretch>
                    <a:fillRect/>
                  </a:stretch>
                </p:blipFill>
                <p:spPr>
                  <a:xfrm>
                    <a:off x="7679503" y="4181152"/>
                    <a:ext cx="263848" cy="263848"/>
                  </a:xfrm>
                  <a:prstGeom prst="rect">
                    <a:avLst/>
                  </a:prstGeom>
                </p:spPr>
              </p:pic>
              <p:pic>
                <p:nvPicPr>
                  <p:cNvPr id="70" name="Picture 69" descr="finder.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31200" y="4498975"/>
                    <a:ext cx="276225" cy="276225"/>
                  </a:xfrm>
                  <a:prstGeom prst="rect">
                    <a:avLst/>
                  </a:prstGeom>
                </p:spPr>
              </p:pic>
              <p:pic>
                <p:nvPicPr>
                  <p:cNvPr id="71" name="Picture 70" descr="facebook.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58102" y="5527675"/>
                    <a:ext cx="298448" cy="298448"/>
                  </a:xfrm>
                  <a:prstGeom prst="rect">
                    <a:avLst/>
                  </a:prstGeom>
                </p:spPr>
              </p:pic>
              <p:pic>
                <p:nvPicPr>
                  <p:cNvPr id="72" name="Picture 71" descr="rss.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31075" y="5181600"/>
                    <a:ext cx="273049" cy="273049"/>
                  </a:xfrm>
                  <a:prstGeom prst="rect">
                    <a:avLst/>
                  </a:prstGeom>
                </p:spPr>
              </p:pic>
              <p:pic>
                <p:nvPicPr>
                  <p:cNvPr id="73" name="Picture 72" descr="youtube.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2226" y="4460875"/>
                    <a:ext cx="336549" cy="336549"/>
                  </a:xfrm>
                  <a:prstGeom prst="rect">
                    <a:avLst/>
                  </a:prstGeom>
                </p:spPr>
              </p:pic>
              <p:pic>
                <p:nvPicPr>
                  <p:cNvPr id="74" name="Picture 73" descr="stumble.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54924" y="5165724"/>
                    <a:ext cx="301625" cy="301625"/>
                  </a:xfrm>
                  <a:prstGeom prst="rect">
                    <a:avLst/>
                  </a:prstGeom>
                </p:spPr>
              </p:pic>
              <p:pic>
                <p:nvPicPr>
                  <p:cNvPr id="75" name="Picture 74" descr="twitter.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985126" y="5524501"/>
                    <a:ext cx="301624" cy="301624"/>
                  </a:xfrm>
                  <a:prstGeom prst="rect">
                    <a:avLst/>
                  </a:prstGeom>
                </p:spPr>
              </p:pic>
              <p:pic>
                <p:nvPicPr>
                  <p:cNvPr id="76" name="Picture 75" descr="digg.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337425" y="4510087"/>
                    <a:ext cx="273127" cy="263524"/>
                  </a:xfrm>
                  <a:prstGeom prst="rect">
                    <a:avLst/>
                  </a:prstGeom>
                </p:spPr>
              </p:pic>
              <p:pic>
                <p:nvPicPr>
                  <p:cNvPr id="81" name="Picture 80" descr="peep.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340600" y="4182901"/>
                    <a:ext cx="273997" cy="260350"/>
                  </a:xfrm>
                  <a:prstGeom prst="rect">
                    <a:avLst/>
                  </a:prstGeom>
                </p:spPr>
              </p:pic>
              <p:pic>
                <p:nvPicPr>
                  <p:cNvPr id="84" name="Picture 83" descr="reddit.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97826" y="5176352"/>
                    <a:ext cx="291767" cy="271948"/>
                  </a:xfrm>
                  <a:prstGeom prst="rect">
                    <a:avLst/>
                  </a:prstGeom>
                </p:spPr>
              </p:pic>
              <p:pic>
                <p:nvPicPr>
                  <p:cNvPr id="85" name="Picture 84" descr="tech.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321550" y="5530850"/>
                    <a:ext cx="288464" cy="273050"/>
                  </a:xfrm>
                  <a:prstGeom prst="rect">
                    <a:avLst/>
                  </a:prstGeom>
                </p:spPr>
              </p:pic>
              <p:pic>
                <p:nvPicPr>
                  <p:cNvPr id="86" name="Picture 85" descr="squares.pn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007349" y="4840817"/>
                    <a:ext cx="269621" cy="255430"/>
                  </a:xfrm>
                  <a:prstGeom prst="rect">
                    <a:avLst/>
                  </a:prstGeom>
                </p:spPr>
              </p:pic>
              <p:pic>
                <p:nvPicPr>
                  <p:cNvPr id="87" name="Picture 86" descr="cross.pn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664449" y="4832893"/>
                    <a:ext cx="288925" cy="272632"/>
                  </a:xfrm>
                  <a:prstGeom prst="rect">
                    <a:avLst/>
                  </a:prstGeom>
                </p:spPr>
              </p:pic>
              <p:pic>
                <p:nvPicPr>
                  <p:cNvPr id="88" name="Picture 87" descr="flicker.pn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333497" y="4837781"/>
                    <a:ext cx="276977" cy="262856"/>
                  </a:xfrm>
                  <a:prstGeom prst="rect">
                    <a:avLst/>
                  </a:prstGeom>
                </p:spPr>
              </p:pic>
              <p:pic>
                <p:nvPicPr>
                  <p:cNvPr id="89" name="Picture 88" descr="newsvine.pn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956550" y="4448174"/>
                    <a:ext cx="387351" cy="387351"/>
                  </a:xfrm>
                  <a:prstGeom prst="rect">
                    <a:avLst/>
                  </a:prstGeom>
                </p:spPr>
              </p:pic>
            </p:grpSp>
            <p:pic>
              <p:nvPicPr>
                <p:cNvPr id="6" name="Picture 5" descr="android_3D.png"/>
                <p:cNvPicPr>
                  <a:picLocks noChangeAspect="1"/>
                </p:cNvPicPr>
                <p:nvPr/>
              </p:nvPicPr>
              <p:blipFill>
                <a:blip r:embed="rId26" cstate="print">
                  <a:extLst>
                    <a:ext uri="{BEBA8EAE-BF5A-486C-A8C5-ECC9F3942E4B}">
                      <a14:imgProps xmlns:a14="http://schemas.microsoft.com/office/drawing/2010/main">
                        <a14:imgLayer r:embed="rId27">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346923" y="4169964"/>
                  <a:ext cx="236726" cy="283701"/>
                </a:xfrm>
                <a:prstGeom prst="rect">
                  <a:avLst/>
                </a:prstGeom>
              </p:spPr>
            </p:pic>
          </p:grpSp>
          <p:pic>
            <p:nvPicPr>
              <p:cNvPr id="8" name="Picture 7" descr="android_handset.png"/>
              <p:cNvPicPr>
                <a:picLocks noChangeAspect="1"/>
              </p:cNvPicPr>
              <p:nvPr/>
            </p:nvPicPr>
            <p:blipFill>
              <a:blip r:embed="rId28" cstate="print">
                <a:extLst>
                  <a:ext uri="{BEBA8EAE-BF5A-486C-A8C5-ECC9F3942E4B}">
                    <a14:imgProps xmlns:a14="http://schemas.microsoft.com/office/drawing/2010/main">
                      <a14:imgLayer r:embed="rId29">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731383" y="4686300"/>
                <a:ext cx="187808" cy="351536"/>
              </a:xfrm>
              <a:prstGeom prst="rect">
                <a:avLst/>
              </a:prstGeom>
            </p:spPr>
          </p:pic>
          <p:pic>
            <p:nvPicPr>
              <p:cNvPr id="32" name="Picture 31" descr="cloud.png"/>
              <p:cNvPicPr>
                <a:picLocks noChangeAspect="1"/>
              </p:cNvPicPr>
              <p:nvPr/>
            </p:nvPicPr>
            <p:blipFill>
              <a:blip r:embed="rId30" cstate="print">
                <a:extLst>
                  <a:ext uri="{BEBA8EAE-BF5A-486C-A8C5-ECC9F3942E4B}">
                    <a14:imgProps xmlns:a14="http://schemas.microsoft.com/office/drawing/2010/main">
                      <a14:imgLayer r:embed="rId31">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16051" y="4165600"/>
                <a:ext cx="286065" cy="288036"/>
              </a:xfrm>
              <a:prstGeom prst="rect">
                <a:avLst/>
              </a:prstGeom>
            </p:spPr>
          </p:pic>
          <p:pic>
            <p:nvPicPr>
              <p:cNvPr id="36" name="Picture 35" descr="Blackberry.png"/>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728384" y="5494866"/>
                <a:ext cx="187898" cy="290746"/>
              </a:xfrm>
              <a:prstGeom prst="rect">
                <a:avLst/>
              </a:prstGeom>
            </p:spPr>
          </p:pic>
          <p:pic>
            <p:nvPicPr>
              <p:cNvPr id="39" name="Picture 38" descr="iPad.png"/>
              <p:cNvPicPr>
                <a:picLocks noChangeAspect="1"/>
              </p:cNvPicPr>
              <p:nvPr/>
            </p:nvPicPr>
            <p:blipFill>
              <a:blip r:embed="rId33" cstate="print">
                <a:extLst>
                  <a:ext uri="{BEBA8EAE-BF5A-486C-A8C5-ECC9F3942E4B}">
                    <a14:imgProps xmlns:a14="http://schemas.microsoft.com/office/drawing/2010/main">
                      <a14:imgLayer r:embed="rId3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381999" y="5257800"/>
                <a:ext cx="289528" cy="388999"/>
              </a:xfrm>
              <a:prstGeom prst="rect">
                <a:avLst/>
              </a:prstGeom>
            </p:spPr>
          </p:pic>
          <p:pic>
            <p:nvPicPr>
              <p:cNvPr id="45" name="Picture 44" descr="iPhone.png"/>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742814" y="5096933"/>
                <a:ext cx="164947" cy="320379"/>
              </a:xfrm>
              <a:prstGeom prst="rect">
                <a:avLst/>
              </a:prstGeom>
            </p:spPr>
          </p:pic>
        </p:grpSp>
        <p:grpSp>
          <p:nvGrpSpPr>
            <p:cNvPr id="34" name="Group 92"/>
            <p:cNvGrpSpPr/>
            <p:nvPr/>
          </p:nvGrpSpPr>
          <p:grpSpPr>
            <a:xfrm>
              <a:off x="7450669" y="3846543"/>
              <a:ext cx="2233673" cy="1001181"/>
              <a:chOff x="5588001" y="4809067"/>
              <a:chExt cx="1675255" cy="1001181"/>
            </a:xfrm>
          </p:grpSpPr>
          <p:grpSp>
            <p:nvGrpSpPr>
              <p:cNvPr id="41" name="Group 30"/>
              <p:cNvGrpSpPr/>
              <p:nvPr/>
            </p:nvGrpSpPr>
            <p:grpSpPr>
              <a:xfrm>
                <a:off x="6240908" y="4821473"/>
                <a:ext cx="1022348" cy="984048"/>
                <a:chOff x="6240908" y="4871898"/>
                <a:chExt cx="1022348" cy="984048"/>
              </a:xfrm>
            </p:grpSpPr>
            <p:pic>
              <p:nvPicPr>
                <p:cNvPr id="135" name="Picture 134"/>
                <p:cNvPicPr>
                  <a:picLocks noChangeAspect="1"/>
                </p:cNvPicPr>
                <p:nvPr/>
              </p:nvPicPr>
              <p:blipFill>
                <a:blip r:embed="rId36">
                  <a:grayscl/>
                  <a:lum bright="8000" contrast="4000"/>
                  <a:extLst>
                    <a:ext uri="{BEBA8EAE-BF5A-486C-A8C5-ECC9F3942E4B}">
                      <a14:imgProps xmlns:a14="http://schemas.microsoft.com/office/drawing/2010/main">
                        <a14:imgLayer r:embed="rId37">
                          <a14:imgEffect>
                            <a14:backgroundRemoval t="0" b="97423" l="772" r="98456"/>
                          </a14:imgEffect>
                        </a14:imgLayer>
                      </a14:imgProps>
                    </a:ext>
                  </a:extLst>
                </a:blip>
                <a:stretch>
                  <a:fillRect/>
                </a:stretch>
              </p:blipFill>
              <p:spPr>
                <a:xfrm>
                  <a:off x="6240908" y="5554194"/>
                  <a:ext cx="402854" cy="301752"/>
                </a:xfrm>
                <a:prstGeom prst="rect">
                  <a:avLst/>
                </a:prstGeom>
              </p:spPr>
            </p:pic>
            <p:pic>
              <p:nvPicPr>
                <p:cNvPr id="136" name="Picture 135"/>
                <p:cNvPicPr>
                  <a:picLocks noChangeAspect="1"/>
                </p:cNvPicPr>
                <p:nvPr/>
              </p:nvPicPr>
              <p:blipFill>
                <a:blip r:embed="rId38">
                  <a:grayscl/>
                  <a:lum bright="8000" contrast="4000"/>
                  <a:extLst>
                    <a:ext uri="{BEBA8EAE-BF5A-486C-A8C5-ECC9F3942E4B}">
                      <a14:imgProps xmlns:a14="http://schemas.microsoft.com/office/drawing/2010/main">
                        <a14:imgLayer r:embed="rId39">
                          <a14:imgEffect>
                            <a14:backgroundRemoval t="10000" b="90000" l="10000" r="90000"/>
                          </a14:imgEffect>
                        </a14:imgLayer>
                      </a14:imgProps>
                    </a:ext>
                  </a:extLst>
                </a:blip>
                <a:stretch>
                  <a:fillRect/>
                </a:stretch>
              </p:blipFill>
              <p:spPr>
                <a:xfrm>
                  <a:off x="6241388" y="4871898"/>
                  <a:ext cx="404410" cy="301752"/>
                </a:xfrm>
                <a:prstGeom prst="rect">
                  <a:avLst/>
                </a:prstGeom>
              </p:spPr>
            </p:pic>
            <p:pic>
              <p:nvPicPr>
                <p:cNvPr id="11" name="Picture 10"/>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967421" y="5537260"/>
                  <a:ext cx="295835" cy="301752"/>
                </a:xfrm>
                <a:prstGeom prst="rect">
                  <a:avLst/>
                </a:prstGeom>
              </p:spPr>
            </p:pic>
          </p:grpSp>
          <p:pic>
            <p:nvPicPr>
              <p:cNvPr id="55" name="Picture 54" descr="flash.png"/>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953532" y="5521325"/>
                <a:ext cx="268205" cy="273050"/>
              </a:xfrm>
              <a:prstGeom prst="rect">
                <a:avLst/>
              </a:prstGeom>
            </p:spPr>
          </p:pic>
          <p:pic>
            <p:nvPicPr>
              <p:cNvPr id="63" name="Picture 62" descr="iexplore.png"/>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588001" y="5495924"/>
                <a:ext cx="314324" cy="314324"/>
              </a:xfrm>
              <a:prstGeom prst="rect">
                <a:avLst/>
              </a:prstGeom>
            </p:spPr>
          </p:pic>
          <p:pic>
            <p:nvPicPr>
              <p:cNvPr id="110" name="Picture 109" descr="app.png"/>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6284109" y="5191269"/>
                <a:ext cx="317449" cy="279355"/>
              </a:xfrm>
              <a:prstGeom prst="rect">
                <a:avLst/>
              </a:prstGeom>
            </p:spPr>
          </p:pic>
          <p:pic>
            <p:nvPicPr>
              <p:cNvPr id="37" name="Picture 36" descr="GoogleChrome.png"/>
              <p:cNvPicPr>
                <a:picLocks noChangeAspect="1"/>
              </p:cNvPicPr>
              <p:nvPr/>
            </p:nvPicPr>
            <p:blipFill>
              <a:blip r:embed="rId44" cstate="print">
                <a:extLst>
                  <a:ext uri="{BEBA8EAE-BF5A-486C-A8C5-ECC9F3942E4B}">
                    <a14:imgProps xmlns:a14="http://schemas.microsoft.com/office/drawing/2010/main">
                      <a14:imgLayer r:embed="rId4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96466" y="4809067"/>
                <a:ext cx="303446" cy="303446"/>
              </a:xfrm>
              <a:prstGeom prst="rect">
                <a:avLst/>
              </a:prstGeom>
            </p:spPr>
          </p:pic>
          <p:pic>
            <p:nvPicPr>
              <p:cNvPr id="52" name="Picture 51" descr="users.png"/>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6654800" y="5494867"/>
                <a:ext cx="295486" cy="295486"/>
              </a:xfrm>
              <a:prstGeom prst="rect">
                <a:avLst/>
              </a:prstGeom>
            </p:spPr>
          </p:pic>
          <p:pic>
            <p:nvPicPr>
              <p:cNvPr id="53" name="Picture 52" descr="firefox.png"/>
              <p:cNvPicPr>
                <a:picLocks noChangeAspect="1"/>
              </p:cNvPicPr>
              <p:nvPr/>
            </p:nvPicPr>
            <p:blipFill>
              <a:blip r:embed="rId47" cstate="print">
                <a:extLst>
                  <a:ext uri="{BEBA8EAE-BF5A-486C-A8C5-ECC9F3942E4B}">
                    <a14:imgProps xmlns:a14="http://schemas.microsoft.com/office/drawing/2010/main">
                      <a14:imgLayer r:embed="rId48">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5596467" y="5173133"/>
                <a:ext cx="308682" cy="289391"/>
              </a:xfrm>
              <a:prstGeom prst="rect">
                <a:avLst/>
              </a:prstGeom>
            </p:spPr>
          </p:pic>
          <p:pic>
            <p:nvPicPr>
              <p:cNvPr id="69" name="Picture 68" descr="Adobe_PDF.png"/>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5939498" y="4825999"/>
                <a:ext cx="273984" cy="288713"/>
              </a:xfrm>
              <a:prstGeom prst="rect">
                <a:avLst/>
              </a:prstGeom>
            </p:spPr>
          </p:pic>
          <p:pic>
            <p:nvPicPr>
              <p:cNvPr id="90" name="Picture 89" descr="java.png"/>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960533" y="5134788"/>
                <a:ext cx="235801" cy="345346"/>
              </a:xfrm>
              <a:prstGeom prst="rect">
                <a:avLst/>
              </a:prstGeom>
            </p:spPr>
          </p:pic>
        </p:grpSp>
        <p:grpSp>
          <p:nvGrpSpPr>
            <p:cNvPr id="42" name="Group 93"/>
            <p:cNvGrpSpPr/>
            <p:nvPr/>
          </p:nvGrpSpPr>
          <p:grpSpPr>
            <a:xfrm rot="21399688">
              <a:off x="9190461" y="1067498"/>
              <a:ext cx="2826672" cy="1704734"/>
              <a:chOff x="1981200" y="2176339"/>
              <a:chExt cx="1974850" cy="1370212"/>
            </a:xfrm>
          </p:grpSpPr>
          <p:pic>
            <p:nvPicPr>
              <p:cNvPr id="96" name="Picture 95" descr="threat_curve3.png"/>
              <p:cNvPicPr>
                <a:picLocks noChangeAspect="1"/>
              </p:cNvPicPr>
              <p:nvPr/>
            </p:nvPicPr>
            <p:blipFill>
              <a:blip r:embed="rId3"/>
              <a:stretch>
                <a:fillRect/>
              </a:stretch>
            </p:blipFill>
            <p:spPr>
              <a:xfrm>
                <a:off x="1981200" y="2432050"/>
                <a:ext cx="1974850" cy="918882"/>
              </a:xfrm>
              <a:prstGeom prst="rect">
                <a:avLst/>
              </a:prstGeom>
            </p:spPr>
          </p:pic>
          <p:sp>
            <p:nvSpPr>
              <p:cNvPr id="99" name="Oval 98"/>
              <p:cNvSpPr>
                <a:spLocks/>
              </p:cNvSpPr>
              <p:nvPr/>
            </p:nvSpPr>
            <p:spPr bwMode="auto">
              <a:xfrm>
                <a:off x="2006598" y="2931989"/>
                <a:ext cx="120039" cy="614562"/>
              </a:xfrm>
              <a:prstGeom prst="ellipse">
                <a:avLst/>
              </a:prstGeom>
              <a:noFill/>
              <a:ln w="15875" cap="flat" cmpd="sng" algn="ctr">
                <a:solidFill>
                  <a:schemeClr val="tx1">
                    <a:lumMod val="50000"/>
                    <a:lumOff val="50000"/>
                  </a:schemeClr>
                </a:solidFill>
                <a:prstDash val="solid"/>
                <a:round/>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sp>
            <p:nvSpPr>
              <p:cNvPr id="100" name="Oval 99"/>
              <p:cNvSpPr>
                <a:spLocks/>
              </p:cNvSpPr>
              <p:nvPr/>
            </p:nvSpPr>
            <p:spPr bwMode="auto">
              <a:xfrm>
                <a:off x="2933698" y="2176339"/>
                <a:ext cx="120039" cy="614562"/>
              </a:xfrm>
              <a:prstGeom prst="ellipse">
                <a:avLst/>
              </a:prstGeom>
              <a:noFill/>
              <a:ln w="15875" cap="flat" cmpd="sng" algn="ctr">
                <a:solidFill>
                  <a:schemeClr val="tx1">
                    <a:lumMod val="50000"/>
                    <a:lumOff val="50000"/>
                  </a:schemeClr>
                </a:solidFill>
                <a:prstDash val="solid"/>
                <a:round/>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defTabSz="1219170" fontAlgn="base">
                  <a:lnSpc>
                    <a:spcPct val="90000"/>
                  </a:lnSpc>
                  <a:spcBef>
                    <a:spcPct val="50000"/>
                  </a:spcBef>
                  <a:spcAft>
                    <a:spcPct val="0"/>
                  </a:spcAft>
                </a:pPr>
                <a:endParaRPr lang="en-US" sz="3200">
                  <a:solidFill>
                    <a:schemeClr val="tx1"/>
                  </a:solidFill>
                  <a:latin typeface="Arial" charset="0"/>
                  <a:ea typeface="ＭＳ Ｐゴシック" charset="-128"/>
                  <a:cs typeface="ＭＳ Ｐゴシック" charset="-128"/>
                </a:endParaRPr>
              </a:p>
            </p:txBody>
          </p:sp>
        </p:grpSp>
        <p:sp>
          <p:nvSpPr>
            <p:cNvPr id="10" name="Rectangle 9"/>
            <p:cNvSpPr/>
            <p:nvPr/>
          </p:nvSpPr>
          <p:spPr>
            <a:xfrm>
              <a:off x="12045361" y="791927"/>
              <a:ext cx="674067" cy="1231102"/>
            </a:xfrm>
            <a:prstGeom prst="rect">
              <a:avLst/>
            </a:prstGeom>
            <a:noFill/>
          </p:spPr>
          <p:txBody>
            <a:bodyPr wrap="none" lIns="121917" tIns="60958" rIns="121917" bIns="60958">
              <a:spAutoFit/>
            </a:bodyPr>
            <a:lstStyle/>
            <a:p>
              <a:pPr algn="ctr"/>
              <a:r>
                <a:rPr lang="en-US"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grpSp>
          <p:nvGrpSpPr>
            <p:cNvPr id="51" name="Group 13"/>
            <p:cNvGrpSpPr/>
            <p:nvPr/>
          </p:nvGrpSpPr>
          <p:grpSpPr>
            <a:xfrm>
              <a:off x="5125152" y="4185209"/>
              <a:ext cx="2201955" cy="676505"/>
              <a:chOff x="3843864" y="5147732"/>
              <a:chExt cx="1651466" cy="676505"/>
            </a:xfrm>
          </p:grpSpPr>
          <p:grpSp>
            <p:nvGrpSpPr>
              <p:cNvPr id="58" name="Group 96"/>
              <p:cNvGrpSpPr/>
              <p:nvPr/>
            </p:nvGrpSpPr>
            <p:grpSpPr>
              <a:xfrm>
                <a:off x="3843864" y="5147732"/>
                <a:ext cx="1651466" cy="665819"/>
                <a:chOff x="3843864" y="5147732"/>
                <a:chExt cx="1651466" cy="665819"/>
              </a:xfrm>
            </p:grpSpPr>
            <p:grpSp>
              <p:nvGrpSpPr>
                <p:cNvPr id="62" name="Group 4"/>
                <p:cNvGrpSpPr/>
                <p:nvPr/>
              </p:nvGrpSpPr>
              <p:grpSpPr>
                <a:xfrm>
                  <a:off x="4763476" y="5500148"/>
                  <a:ext cx="731854" cy="313403"/>
                  <a:chOff x="4763476" y="5500148"/>
                  <a:chExt cx="731854" cy="313403"/>
                </a:xfrm>
              </p:grpSpPr>
              <p:pic>
                <p:nvPicPr>
                  <p:cNvPr id="150" name="Picture 149" descr="laptop.png"/>
                  <p:cNvPicPr>
                    <a:picLocks noChangeAspect="1"/>
                  </p:cNvPicPr>
                  <p:nvPr/>
                </p:nvPicPr>
                <p:blipFill>
                  <a:blip r:embed="rId51">
                    <a:grayscl/>
                    <a:lum bright="-5000" contrast="25000"/>
                  </a:blip>
                  <a:stretch>
                    <a:fillRect/>
                  </a:stretch>
                </p:blipFill>
                <p:spPr>
                  <a:xfrm flipH="1">
                    <a:off x="5208120" y="5500148"/>
                    <a:ext cx="287210" cy="301752"/>
                  </a:xfrm>
                  <a:prstGeom prst="rect">
                    <a:avLst/>
                  </a:prstGeom>
                  <a:effectLst/>
                </p:spPr>
              </p:pic>
              <p:pic>
                <p:nvPicPr>
                  <p:cNvPr id="44" name="Picture 43" descr="yahoo.png"/>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4763476" y="5532234"/>
                    <a:ext cx="374651" cy="281317"/>
                  </a:xfrm>
                  <a:prstGeom prst="rect">
                    <a:avLst/>
                  </a:prstGeom>
                </p:spPr>
              </p:pic>
            </p:grpSp>
            <p:pic>
              <p:nvPicPr>
                <p:cNvPr id="20" name="Picture 19" descr="connected_network_globe.png"/>
                <p:cNvPicPr>
                  <a:picLocks noChangeAspect="1"/>
                </p:cNvPicPr>
                <p:nvPr/>
              </p:nvPicPr>
              <p:blipFill rotWithShape="1">
                <a:blip r:embed="rId53" cstate="print">
                  <a:extLst>
                    <a:ext uri="{BEBA8EAE-BF5A-486C-A8C5-ECC9F3942E4B}">
                      <a14:imgProps xmlns:a14="http://schemas.microsoft.com/office/drawing/2010/main">
                        <a14:imgLayer r:embed="rId54">
                          <a14:imgEffect>
                            <a14:brightnessContrast bright="10000" contrast="3000"/>
                          </a14:imgEffect>
                        </a14:imgLayer>
                      </a14:imgProps>
                    </a:ext>
                    <a:ext uri="{28A0092B-C50C-407E-A947-70E740481C1C}">
                      <a14:useLocalDpi xmlns:a14="http://schemas.microsoft.com/office/drawing/2010/main" val="0"/>
                    </a:ext>
                  </a:extLst>
                </a:blip>
                <a:srcRect l="22638" b="44973"/>
                <a:stretch/>
              </p:blipFill>
              <p:spPr>
                <a:xfrm>
                  <a:off x="3843867" y="5537200"/>
                  <a:ext cx="367024" cy="259756"/>
                </a:xfrm>
                <a:prstGeom prst="rect">
                  <a:avLst/>
                </a:prstGeom>
              </p:spPr>
            </p:pic>
            <p:pic>
              <p:nvPicPr>
                <p:cNvPr id="23" name="Picture 22" descr="chat_bubbles.png"/>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3843864" y="5147732"/>
                  <a:ext cx="351338" cy="282448"/>
                </a:xfrm>
                <a:prstGeom prst="rect">
                  <a:avLst/>
                </a:prstGeom>
              </p:spPr>
            </p:pic>
            <p:pic>
              <p:nvPicPr>
                <p:cNvPr id="25" name="Picture 24" descr="wifi.png"/>
                <p:cNvPicPr>
                  <a:picLocks noChangeAspect="1"/>
                </p:cNvPicPr>
                <p:nvPr/>
              </p:nvPicPr>
              <p:blipFill>
                <a:blip r:embed="rId56" cstate="print">
                  <a:extLst>
                    <a:ext uri="{BEBA8EAE-BF5A-486C-A8C5-ECC9F3942E4B}">
                      <a14:imgProps xmlns:a14="http://schemas.microsoft.com/office/drawing/2010/main">
                        <a14:imgLayer r:embed="rId5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85850" y="5181600"/>
                  <a:ext cx="305157" cy="268901"/>
                </a:xfrm>
                <a:prstGeom prst="rect">
                  <a:avLst/>
                </a:prstGeom>
              </p:spPr>
            </p:pic>
          </p:grpSp>
          <p:pic>
            <p:nvPicPr>
              <p:cNvPr id="103" name="Picture 102"/>
              <p:cNvPicPr>
                <a:picLocks noChangeAspect="1"/>
              </p:cNvPicPr>
              <p:nvPr/>
            </p:nvPicPr>
            <p:blipFill>
              <a:blip r:embed="rId36">
                <a:grayscl/>
                <a:lum bright="8000" contrast="4000"/>
                <a:extLst>
                  <a:ext uri="{BEBA8EAE-BF5A-486C-A8C5-ECC9F3942E4B}">
                    <a14:imgProps xmlns:a14="http://schemas.microsoft.com/office/drawing/2010/main">
                      <a14:imgLayer r:embed="rId37">
                        <a14:imgEffect>
                          <a14:backgroundRemoval t="0" b="97423" l="772" r="98456"/>
                        </a14:imgEffect>
                      </a14:imgLayer>
                    </a14:imgProps>
                  </a:ext>
                </a:extLst>
              </a:blip>
              <a:stretch>
                <a:fillRect/>
              </a:stretch>
            </p:blipFill>
            <p:spPr>
              <a:xfrm>
                <a:off x="4281097" y="5522485"/>
                <a:ext cx="402854" cy="301752"/>
              </a:xfrm>
              <a:prstGeom prst="rect">
                <a:avLst/>
              </a:prstGeom>
            </p:spPr>
          </p:pic>
        </p:grpSp>
      </p:grpSp>
      <p:sp>
        <p:nvSpPr>
          <p:cNvPr id="102" name="TextBox 101"/>
          <p:cNvSpPr txBox="1"/>
          <p:nvPr/>
        </p:nvSpPr>
        <p:spPr>
          <a:xfrm>
            <a:off x="429069" y="5533114"/>
            <a:ext cx="10091706" cy="98488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21917" tIns="60958" rIns="121917" bIns="60958" rtlCol="0">
            <a:spAutoFit/>
          </a:bodyPr>
          <a:lstStyle/>
          <a:p>
            <a:pPr algn="ctr"/>
            <a:r>
              <a:rPr lang="ru-RU" sz="2800" b="1" i="1" dirty="0" smtClean="0">
                <a:solidFill>
                  <a:srgbClr val="131D5C"/>
                </a:solidFill>
              </a:rPr>
              <a:t>Соревнование </a:t>
            </a:r>
            <a:r>
              <a:rPr lang="ru-RU" sz="2800" b="1" i="1" dirty="0" err="1" smtClean="0">
                <a:solidFill>
                  <a:srgbClr val="131D5C"/>
                </a:solidFill>
              </a:rPr>
              <a:t>кибернападения</a:t>
            </a:r>
            <a:r>
              <a:rPr lang="ru-RU" sz="2800" b="1" i="1" dirty="0" smtClean="0">
                <a:solidFill>
                  <a:srgbClr val="131D5C"/>
                </a:solidFill>
              </a:rPr>
              <a:t> и </a:t>
            </a:r>
            <a:r>
              <a:rPr lang="ru-RU" sz="2800" b="1" i="1" dirty="0" err="1" smtClean="0">
                <a:solidFill>
                  <a:srgbClr val="131D5C"/>
                </a:solidFill>
              </a:rPr>
              <a:t>киберзащиты</a:t>
            </a:r>
            <a:r>
              <a:rPr lang="ru-RU" sz="2800" b="1" i="1" dirty="0" smtClean="0">
                <a:solidFill>
                  <a:srgbClr val="131D5C"/>
                </a:solidFill>
              </a:rPr>
              <a:t> </a:t>
            </a:r>
          </a:p>
          <a:p>
            <a:pPr algn="ctr"/>
            <a:r>
              <a:rPr lang="ru-RU" sz="2800" b="1" i="1" dirty="0" smtClean="0">
                <a:solidFill>
                  <a:srgbClr val="131D5C"/>
                </a:solidFill>
              </a:rPr>
              <a:t>приводит к развитию </a:t>
            </a:r>
            <a:r>
              <a:rPr lang="ru-RU" sz="2800" b="1" i="1" dirty="0">
                <a:solidFill>
                  <a:srgbClr val="131D5C"/>
                </a:solidFill>
              </a:rPr>
              <a:t>сложности атак</a:t>
            </a:r>
            <a:endParaRPr lang="en-US" sz="2800" b="1" i="1" dirty="0">
              <a:solidFill>
                <a:srgbClr val="131D5C"/>
              </a:solidFill>
            </a:endParaRPr>
          </a:p>
        </p:txBody>
      </p:sp>
      <p:sp>
        <p:nvSpPr>
          <p:cNvPr id="4" name="Title 3"/>
          <p:cNvSpPr>
            <a:spLocks noGrp="1"/>
          </p:cNvSpPr>
          <p:nvPr>
            <p:ph type="title"/>
          </p:nvPr>
        </p:nvSpPr>
        <p:spPr>
          <a:xfrm>
            <a:off x="1676400" y="227837"/>
            <a:ext cx="10515600" cy="1325563"/>
          </a:xfrm>
        </p:spPr>
        <p:txBody>
          <a:bodyPr/>
          <a:lstStyle/>
          <a:p>
            <a:r>
              <a:rPr lang="ru-RU" sz="4800" dirty="0" smtClean="0"/>
              <a:t>Эволюция </a:t>
            </a:r>
            <a:r>
              <a:rPr lang="ru-RU" sz="4800" dirty="0" err="1" smtClean="0"/>
              <a:t>кибернападения</a:t>
            </a:r>
            <a:endParaRPr lang="en-US" sz="4800" dirty="0"/>
          </a:p>
        </p:txBody>
      </p:sp>
      <p:pic>
        <p:nvPicPr>
          <p:cNvPr id="105" name="Picture 104"/>
          <p:cNvPicPr>
            <a:picLocks noChangeAspect="1"/>
          </p:cNvPicPr>
          <p:nvPr/>
        </p:nvPicPr>
        <p:blipFill>
          <a:blip r:embed="rId58"/>
          <a:stretch>
            <a:fillRect/>
          </a:stretch>
        </p:blipFill>
        <p:spPr>
          <a:xfrm>
            <a:off x="51489" y="85805"/>
            <a:ext cx="1504505" cy="1504505"/>
          </a:xfrm>
          <a:prstGeom prst="rect">
            <a:avLst/>
          </a:prstGeom>
        </p:spPr>
      </p:pic>
    </p:spTree>
    <p:extLst>
      <p:ext uri="{BB962C8B-B14F-4D97-AF65-F5344CB8AC3E}">
        <p14:creationId xmlns:p14="http://schemas.microsoft.com/office/powerpoint/2010/main" val="3201816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5 at 8.45.08 PM.png"/>
          <p:cNvPicPr>
            <a:picLocks noChangeAspect="1"/>
          </p:cNvPicPr>
          <p:nvPr/>
        </p:nvPicPr>
        <p:blipFill rotWithShape="1">
          <a:blip r:embed="rId3" cstate="print">
            <a:extLst>
              <a:ext uri="{28A0092B-C50C-407E-A947-70E740481C1C}">
                <a14:useLocalDpi xmlns:a14="http://schemas.microsoft.com/office/drawing/2010/main" val="0"/>
              </a:ext>
            </a:extLst>
          </a:blip>
          <a:srcRect t="1532"/>
          <a:stretch/>
        </p:blipFill>
        <p:spPr>
          <a:xfrm>
            <a:off x="5761775" y="-14734"/>
            <a:ext cx="6430225" cy="5214783"/>
          </a:xfrm>
          <a:prstGeom prst="rect">
            <a:avLst/>
          </a:prstGeom>
        </p:spPr>
      </p:pic>
      <p:sp>
        <p:nvSpPr>
          <p:cNvPr id="2" name="Title 1"/>
          <p:cNvSpPr>
            <a:spLocks noGrp="1"/>
          </p:cNvSpPr>
          <p:nvPr>
            <p:ph type="title"/>
          </p:nvPr>
        </p:nvSpPr>
        <p:spPr>
          <a:xfrm>
            <a:off x="838200" y="365125"/>
            <a:ext cx="4585570" cy="1325563"/>
          </a:xfrm>
        </p:spPr>
        <p:txBody>
          <a:bodyPr/>
          <a:lstStyle/>
          <a:p>
            <a:r>
              <a:rPr lang="ru-RU" sz="4267" dirty="0"/>
              <a:t>Примеры </a:t>
            </a:r>
            <a:r>
              <a:rPr lang="ru-RU" sz="4267" dirty="0" smtClean="0"/>
              <a:t>целевых банковских</a:t>
            </a:r>
            <a:r>
              <a:rPr lang="ru-RU" sz="4267" dirty="0"/>
              <a:t/>
            </a:r>
            <a:br>
              <a:rPr lang="ru-RU" sz="4267" dirty="0"/>
            </a:br>
            <a:r>
              <a:rPr lang="ru-RU" sz="4267" dirty="0" smtClean="0"/>
              <a:t>атак -  </a:t>
            </a:r>
            <a:r>
              <a:rPr lang="en-US" sz="4267" dirty="0" err="1" smtClean="0"/>
              <a:t>Carbanak</a:t>
            </a:r>
            <a:endParaRPr lang="en-US" sz="4267" dirty="0"/>
          </a:p>
        </p:txBody>
      </p:sp>
      <p:pic>
        <p:nvPicPr>
          <p:cNvPr id="3" name="Picture 2" descr="Screen Shot 2015-02-25 at 8.43.59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592658"/>
            <a:ext cx="6146929" cy="4265340"/>
          </a:xfrm>
          <a:prstGeom prst="rect">
            <a:avLst/>
          </a:prstGeom>
          <a:ln w="12700" cmpd="sng">
            <a:solidFill>
              <a:schemeClr val="tx1"/>
            </a:solidFill>
          </a:ln>
        </p:spPr>
      </p:pic>
    </p:spTree>
    <p:extLst>
      <p:ext uri="{BB962C8B-B14F-4D97-AF65-F5344CB8AC3E}">
        <p14:creationId xmlns:p14="http://schemas.microsoft.com/office/powerpoint/2010/main" val="2001229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5" name="Group 794"/>
          <p:cNvGrpSpPr/>
          <p:nvPr/>
        </p:nvGrpSpPr>
        <p:grpSpPr>
          <a:xfrm>
            <a:off x="8077097" y="658952"/>
            <a:ext cx="2677348" cy="5474226"/>
            <a:chOff x="12115632" y="886822"/>
            <a:chExt cx="4016022" cy="8211341"/>
          </a:xfrm>
        </p:grpSpPr>
        <p:sp>
          <p:nvSpPr>
            <p:cNvPr id="92" name="Rounded Rectangle 91"/>
            <p:cNvSpPr>
              <a:spLocks noEditPoints="1"/>
            </p:cNvSpPr>
            <p:nvPr/>
          </p:nvSpPr>
          <p:spPr bwMode="auto">
            <a:xfrm>
              <a:off x="12490108" y="978987"/>
              <a:ext cx="3267070" cy="6239944"/>
            </a:xfrm>
            <a:prstGeom prst="roundRect">
              <a:avLst>
                <a:gd name="adj" fmla="val 2273"/>
              </a:avLst>
            </a:prstGeom>
            <a:gradFill flip="none" rotWithShape="1">
              <a:gsLst>
                <a:gs pos="0">
                  <a:schemeClr val="bg1">
                    <a:alpha val="30000"/>
                  </a:schemeClr>
                </a:gs>
                <a:gs pos="100000">
                  <a:schemeClr val="bg1">
                    <a:alpha val="20000"/>
                  </a:schemeClr>
                </a:gs>
              </a:gsLst>
              <a:lin ang="5400000" scaled="1"/>
              <a:tileRect/>
            </a:gradFill>
            <a:ln>
              <a:noFill/>
            </a:ln>
            <a:effectLst>
              <a:outerShdw blurRad="241300" algn="ctr" rotWithShape="0">
                <a:schemeClr val="bg2">
                  <a:alpha val="55000"/>
                </a:schemeClr>
              </a:outerShdw>
            </a:effectLst>
          </p:spPr>
          <p:txBody>
            <a:bodyPr vert="horz" wrap="square" lIns="121920" tIns="60960" rIns="121920" bIns="60960" numCol="1" anchor="t" anchorCtr="0" compatLnSpc="1">
              <a:prstTxWarp prst="textNoShape">
                <a:avLst/>
              </a:prstTxWarp>
            </a:bodyPr>
            <a:lstStyle/>
            <a:p>
              <a:pPr defTabSz="913532"/>
              <a:endParaRPr lang="en-US" sz="1867" dirty="0">
                <a:solidFill>
                  <a:srgbClr val="000000"/>
                </a:solidFill>
              </a:endParaRPr>
            </a:p>
          </p:txBody>
        </p:sp>
        <p:cxnSp>
          <p:nvCxnSpPr>
            <p:cNvPr id="768" name="Straight Connector 767"/>
            <p:cNvCxnSpPr/>
            <p:nvPr/>
          </p:nvCxnSpPr>
          <p:spPr>
            <a:xfrm flipH="1">
              <a:off x="12953084" y="5999359"/>
              <a:ext cx="2341119" cy="0"/>
            </a:xfrm>
            <a:prstGeom prst="line">
              <a:avLst/>
            </a:prstGeom>
            <a:noFill/>
            <a:ln w="38100" cap="flat" cmpd="sng" algn="ctr">
              <a:solidFill>
                <a:schemeClr val="bg1"/>
              </a:solidFill>
              <a:prstDash val="solid"/>
            </a:ln>
            <a:effectLst/>
          </p:spPr>
        </p:cxnSp>
        <p:sp>
          <p:nvSpPr>
            <p:cNvPr id="67" name="Rectangle 66"/>
            <p:cNvSpPr>
              <a:spLocks noEditPoints="1"/>
            </p:cNvSpPr>
            <p:nvPr/>
          </p:nvSpPr>
          <p:spPr bwMode="auto">
            <a:xfrm>
              <a:off x="12115632" y="7632555"/>
              <a:ext cx="4016022" cy="1465608"/>
            </a:xfrm>
            <a:prstGeom prst="rect">
              <a:avLst/>
            </a:prstGeom>
            <a:noFill/>
            <a:ln>
              <a:noFill/>
            </a:ln>
            <a:effectLst/>
          </p:spPr>
          <p:txBody>
            <a:bodyPr vert="horz" wrap="square" lIns="121920" tIns="60960" rIns="121920" bIns="60960" numCol="1" anchor="t" anchorCtr="0" compatLnSpc="1">
              <a:prstTxWarp prst="textNoShape">
                <a:avLst/>
              </a:prstTxWarp>
            </a:bodyPr>
            <a:lstStyle/>
            <a:p>
              <a:pPr algn="ctr" defTabSz="913532">
                <a:lnSpc>
                  <a:spcPct val="90000"/>
                </a:lnSpc>
                <a:spcAft>
                  <a:spcPts val="667"/>
                </a:spcAft>
              </a:pPr>
              <a:r>
                <a:rPr lang="ru-RU" sz="1867" dirty="0">
                  <a:solidFill>
                    <a:srgbClr val="71DAFF">
                      <a:lumMod val="60000"/>
                      <a:lumOff val="40000"/>
                    </a:srgbClr>
                  </a:solidFill>
                  <a:effectLst>
                    <a:outerShdw blurRad="304800" algn="ctr" rotWithShape="0">
                      <a:srgbClr val="FFFFFF">
                        <a:alpha val="57000"/>
                      </a:srgbClr>
                    </a:outerShdw>
                  </a:effectLst>
                </a:rPr>
                <a:t>Атака распространяется по сети и захватывает как можно больше данных</a:t>
              </a:r>
              <a:endParaRPr lang="en-US" sz="1867" dirty="0">
                <a:solidFill>
                  <a:srgbClr val="71DAFF">
                    <a:lumMod val="60000"/>
                    <a:lumOff val="40000"/>
                  </a:srgbClr>
                </a:solidFill>
                <a:effectLst>
                  <a:outerShdw blurRad="304800" algn="ctr" rotWithShape="0">
                    <a:srgbClr val="FFFFFF">
                      <a:alpha val="57000"/>
                    </a:srgbClr>
                  </a:outerShdw>
                </a:effectLst>
              </a:endParaRPr>
            </a:p>
          </p:txBody>
        </p:sp>
        <p:grpSp>
          <p:nvGrpSpPr>
            <p:cNvPr id="581" name="Group 580"/>
            <p:cNvGrpSpPr/>
            <p:nvPr/>
          </p:nvGrpSpPr>
          <p:grpSpPr>
            <a:xfrm>
              <a:off x="13461529" y="1685970"/>
              <a:ext cx="552834" cy="552832"/>
              <a:chOff x="9299986" y="5888928"/>
              <a:chExt cx="1541653" cy="1541653"/>
            </a:xfrm>
          </p:grpSpPr>
          <p:sp>
            <p:nvSpPr>
              <p:cNvPr id="582" name="Oval 263"/>
              <p:cNvSpPr>
                <a:spLocks/>
              </p:cNvSpPr>
              <p:nvPr/>
            </p:nvSpPr>
            <p:spPr bwMode="auto">
              <a:xfrm>
                <a:off x="9299986" y="5888928"/>
                <a:ext cx="1541653" cy="1541653"/>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583" name="Freeform 6"/>
              <p:cNvSpPr>
                <a:spLocks noEditPoints="1"/>
              </p:cNvSpPr>
              <p:nvPr/>
            </p:nvSpPr>
            <p:spPr bwMode="auto">
              <a:xfrm>
                <a:off x="9542900" y="6271290"/>
                <a:ext cx="1055825" cy="776928"/>
              </a:xfrm>
              <a:custGeom>
                <a:avLst/>
                <a:gdLst>
                  <a:gd name="T0" fmla="*/ 421 w 440"/>
                  <a:gd name="T1" fmla="*/ 269 h 324"/>
                  <a:gd name="T2" fmla="*/ 400 w 440"/>
                  <a:gd name="T3" fmla="*/ 269 h 324"/>
                  <a:gd name="T4" fmla="*/ 400 w 440"/>
                  <a:gd name="T5" fmla="*/ 161 h 324"/>
                  <a:gd name="T6" fmla="*/ 400 w 440"/>
                  <a:gd name="T7" fmla="*/ 159 h 324"/>
                  <a:gd name="T8" fmla="*/ 400 w 440"/>
                  <a:gd name="T9" fmla="*/ 13 h 324"/>
                  <a:gd name="T10" fmla="*/ 384 w 440"/>
                  <a:gd name="T11" fmla="*/ 0 h 324"/>
                  <a:gd name="T12" fmla="*/ 56 w 440"/>
                  <a:gd name="T13" fmla="*/ 0 h 324"/>
                  <a:gd name="T14" fmla="*/ 40 w 440"/>
                  <a:gd name="T15" fmla="*/ 13 h 324"/>
                  <a:gd name="T16" fmla="*/ 40 w 440"/>
                  <a:gd name="T17" fmla="*/ 269 h 324"/>
                  <a:gd name="T18" fmla="*/ 18 w 440"/>
                  <a:gd name="T19" fmla="*/ 269 h 324"/>
                  <a:gd name="T20" fmla="*/ 0 w 440"/>
                  <a:gd name="T21" fmla="*/ 288 h 324"/>
                  <a:gd name="T22" fmla="*/ 0 w 440"/>
                  <a:gd name="T23" fmla="*/ 300 h 324"/>
                  <a:gd name="T24" fmla="*/ 18 w 440"/>
                  <a:gd name="T25" fmla="*/ 324 h 324"/>
                  <a:gd name="T26" fmla="*/ 176 w 440"/>
                  <a:gd name="T27" fmla="*/ 324 h 324"/>
                  <a:gd name="T28" fmla="*/ 421 w 440"/>
                  <a:gd name="T29" fmla="*/ 324 h 324"/>
                  <a:gd name="T30" fmla="*/ 440 w 440"/>
                  <a:gd name="T31" fmla="*/ 300 h 324"/>
                  <a:gd name="T32" fmla="*/ 440 w 440"/>
                  <a:gd name="T33" fmla="*/ 288 h 324"/>
                  <a:gd name="T34" fmla="*/ 421 w 440"/>
                  <a:gd name="T35" fmla="*/ 269 h 324"/>
                  <a:gd name="T36" fmla="*/ 56 w 440"/>
                  <a:gd name="T37" fmla="*/ 269 h 324"/>
                  <a:gd name="T38" fmla="*/ 54 w 440"/>
                  <a:gd name="T39" fmla="*/ 269 h 324"/>
                  <a:gd name="T40" fmla="*/ 53 w 440"/>
                  <a:gd name="T41" fmla="*/ 269 h 324"/>
                  <a:gd name="T42" fmla="*/ 53 w 440"/>
                  <a:gd name="T43" fmla="*/ 13 h 324"/>
                  <a:gd name="T44" fmla="*/ 56 w 440"/>
                  <a:gd name="T45" fmla="*/ 13 h 324"/>
                  <a:gd name="T46" fmla="*/ 384 w 440"/>
                  <a:gd name="T47" fmla="*/ 13 h 324"/>
                  <a:gd name="T48" fmla="*/ 386 w 440"/>
                  <a:gd name="T49" fmla="*/ 13 h 324"/>
                  <a:gd name="T50" fmla="*/ 386 w 440"/>
                  <a:gd name="T51" fmla="*/ 159 h 324"/>
                  <a:gd name="T52" fmla="*/ 386 w 440"/>
                  <a:gd name="T53" fmla="*/ 269 h 324"/>
                  <a:gd name="T54" fmla="*/ 384 w 440"/>
                  <a:gd name="T55" fmla="*/ 269 h 324"/>
                  <a:gd name="T56" fmla="*/ 176 w 440"/>
                  <a:gd name="T57" fmla="*/ 269 h 324"/>
                  <a:gd name="T58" fmla="*/ 56 w 440"/>
                  <a:gd name="T59" fmla="*/ 269 h 324"/>
                  <a:gd name="T60" fmla="*/ 191 w 440"/>
                  <a:gd name="T61" fmla="*/ 303 h 324"/>
                  <a:gd name="T62" fmla="*/ 181 w 440"/>
                  <a:gd name="T63" fmla="*/ 295 h 324"/>
                  <a:gd name="T64" fmla="*/ 191 w 440"/>
                  <a:gd name="T65" fmla="*/ 285 h 324"/>
                  <a:gd name="T66" fmla="*/ 200 w 440"/>
                  <a:gd name="T67" fmla="*/ 295 h 324"/>
                  <a:gd name="T68" fmla="*/ 191 w 440"/>
                  <a:gd name="T69" fmla="*/ 303 h 324"/>
                  <a:gd name="T70" fmla="*/ 220 w 440"/>
                  <a:gd name="T71" fmla="*/ 303 h 324"/>
                  <a:gd name="T72" fmla="*/ 210 w 440"/>
                  <a:gd name="T73" fmla="*/ 295 h 324"/>
                  <a:gd name="T74" fmla="*/ 220 w 440"/>
                  <a:gd name="T75" fmla="*/ 285 h 324"/>
                  <a:gd name="T76" fmla="*/ 228 w 440"/>
                  <a:gd name="T77" fmla="*/ 295 h 324"/>
                  <a:gd name="T78" fmla="*/ 220 w 440"/>
                  <a:gd name="T79" fmla="*/ 303 h 324"/>
                  <a:gd name="T80" fmla="*/ 248 w 440"/>
                  <a:gd name="T81" fmla="*/ 303 h 324"/>
                  <a:gd name="T82" fmla="*/ 238 w 440"/>
                  <a:gd name="T83" fmla="*/ 295 h 324"/>
                  <a:gd name="T84" fmla="*/ 248 w 440"/>
                  <a:gd name="T85" fmla="*/ 285 h 324"/>
                  <a:gd name="T86" fmla="*/ 257 w 440"/>
                  <a:gd name="T87" fmla="*/ 295 h 324"/>
                  <a:gd name="T88" fmla="*/ 248 w 440"/>
                  <a:gd name="T89" fmla="*/ 303 h 324"/>
                  <a:gd name="T90" fmla="*/ 399 w 440"/>
                  <a:gd name="T91" fmla="*/ 303 h 324"/>
                  <a:gd name="T92" fmla="*/ 318 w 440"/>
                  <a:gd name="T93" fmla="*/ 303 h 324"/>
                  <a:gd name="T94" fmla="*/ 318 w 440"/>
                  <a:gd name="T95" fmla="*/ 283 h 324"/>
                  <a:gd name="T96" fmla="*/ 384 w 440"/>
                  <a:gd name="T97" fmla="*/ 283 h 324"/>
                  <a:gd name="T98" fmla="*/ 399 w 440"/>
                  <a:gd name="T99" fmla="*/ 283 h 324"/>
                  <a:gd name="T100" fmla="*/ 399 w 440"/>
                  <a:gd name="T101" fmla="*/ 30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0" h="324">
                    <a:moveTo>
                      <a:pt x="421" y="269"/>
                    </a:moveTo>
                    <a:cubicBezTo>
                      <a:pt x="405" y="269"/>
                      <a:pt x="401" y="269"/>
                      <a:pt x="400" y="269"/>
                    </a:cubicBezTo>
                    <a:cubicBezTo>
                      <a:pt x="400" y="161"/>
                      <a:pt x="400" y="161"/>
                      <a:pt x="400" y="161"/>
                    </a:cubicBezTo>
                    <a:cubicBezTo>
                      <a:pt x="400" y="160"/>
                      <a:pt x="400" y="159"/>
                      <a:pt x="400" y="159"/>
                    </a:cubicBezTo>
                    <a:cubicBezTo>
                      <a:pt x="400" y="13"/>
                      <a:pt x="400" y="13"/>
                      <a:pt x="400" y="13"/>
                    </a:cubicBezTo>
                    <a:cubicBezTo>
                      <a:pt x="400" y="6"/>
                      <a:pt x="392" y="0"/>
                      <a:pt x="384" y="0"/>
                    </a:cubicBezTo>
                    <a:cubicBezTo>
                      <a:pt x="56" y="0"/>
                      <a:pt x="56" y="0"/>
                      <a:pt x="56" y="0"/>
                    </a:cubicBezTo>
                    <a:cubicBezTo>
                      <a:pt x="47" y="0"/>
                      <a:pt x="40" y="6"/>
                      <a:pt x="40" y="13"/>
                    </a:cubicBezTo>
                    <a:cubicBezTo>
                      <a:pt x="40" y="269"/>
                      <a:pt x="40" y="269"/>
                      <a:pt x="40" y="269"/>
                    </a:cubicBezTo>
                    <a:cubicBezTo>
                      <a:pt x="18" y="269"/>
                      <a:pt x="18" y="269"/>
                      <a:pt x="18" y="269"/>
                    </a:cubicBezTo>
                    <a:cubicBezTo>
                      <a:pt x="7" y="269"/>
                      <a:pt x="0" y="276"/>
                      <a:pt x="0" y="288"/>
                    </a:cubicBezTo>
                    <a:cubicBezTo>
                      <a:pt x="0" y="300"/>
                      <a:pt x="0" y="300"/>
                      <a:pt x="0" y="300"/>
                    </a:cubicBezTo>
                    <a:cubicBezTo>
                      <a:pt x="0" y="312"/>
                      <a:pt x="7" y="324"/>
                      <a:pt x="18" y="324"/>
                    </a:cubicBezTo>
                    <a:cubicBezTo>
                      <a:pt x="176" y="324"/>
                      <a:pt x="176" y="324"/>
                      <a:pt x="176" y="324"/>
                    </a:cubicBezTo>
                    <a:cubicBezTo>
                      <a:pt x="421" y="324"/>
                      <a:pt x="421" y="324"/>
                      <a:pt x="421" y="324"/>
                    </a:cubicBezTo>
                    <a:cubicBezTo>
                      <a:pt x="433" y="324"/>
                      <a:pt x="440" y="312"/>
                      <a:pt x="440" y="300"/>
                    </a:cubicBezTo>
                    <a:cubicBezTo>
                      <a:pt x="440" y="288"/>
                      <a:pt x="440" y="288"/>
                      <a:pt x="440" y="288"/>
                    </a:cubicBezTo>
                    <a:cubicBezTo>
                      <a:pt x="440" y="276"/>
                      <a:pt x="433" y="269"/>
                      <a:pt x="421" y="269"/>
                    </a:cubicBezTo>
                    <a:close/>
                    <a:moveTo>
                      <a:pt x="56" y="269"/>
                    </a:moveTo>
                    <a:cubicBezTo>
                      <a:pt x="54" y="269"/>
                      <a:pt x="54" y="269"/>
                      <a:pt x="54" y="269"/>
                    </a:cubicBezTo>
                    <a:cubicBezTo>
                      <a:pt x="54" y="269"/>
                      <a:pt x="54" y="269"/>
                      <a:pt x="53" y="269"/>
                    </a:cubicBezTo>
                    <a:cubicBezTo>
                      <a:pt x="53" y="13"/>
                      <a:pt x="53" y="13"/>
                      <a:pt x="53" y="13"/>
                    </a:cubicBezTo>
                    <a:cubicBezTo>
                      <a:pt x="53" y="13"/>
                      <a:pt x="53" y="13"/>
                      <a:pt x="56" y="13"/>
                    </a:cubicBezTo>
                    <a:cubicBezTo>
                      <a:pt x="384" y="13"/>
                      <a:pt x="384" y="13"/>
                      <a:pt x="384" y="13"/>
                    </a:cubicBezTo>
                    <a:cubicBezTo>
                      <a:pt x="386" y="13"/>
                      <a:pt x="386" y="13"/>
                      <a:pt x="386" y="13"/>
                    </a:cubicBezTo>
                    <a:cubicBezTo>
                      <a:pt x="386" y="122"/>
                      <a:pt x="386" y="151"/>
                      <a:pt x="386" y="159"/>
                    </a:cubicBezTo>
                    <a:cubicBezTo>
                      <a:pt x="386" y="269"/>
                      <a:pt x="386" y="269"/>
                      <a:pt x="386" y="269"/>
                    </a:cubicBezTo>
                    <a:cubicBezTo>
                      <a:pt x="385" y="269"/>
                      <a:pt x="384" y="269"/>
                      <a:pt x="384" y="269"/>
                    </a:cubicBezTo>
                    <a:cubicBezTo>
                      <a:pt x="176" y="269"/>
                      <a:pt x="176" y="269"/>
                      <a:pt x="176" y="269"/>
                    </a:cubicBezTo>
                    <a:cubicBezTo>
                      <a:pt x="56" y="269"/>
                      <a:pt x="56" y="269"/>
                      <a:pt x="56" y="269"/>
                    </a:cubicBezTo>
                    <a:close/>
                    <a:moveTo>
                      <a:pt x="191" y="303"/>
                    </a:moveTo>
                    <a:cubicBezTo>
                      <a:pt x="186" y="303"/>
                      <a:pt x="181" y="300"/>
                      <a:pt x="181" y="295"/>
                    </a:cubicBezTo>
                    <a:cubicBezTo>
                      <a:pt x="181" y="290"/>
                      <a:pt x="186" y="285"/>
                      <a:pt x="191" y="285"/>
                    </a:cubicBezTo>
                    <a:cubicBezTo>
                      <a:pt x="196" y="285"/>
                      <a:pt x="200" y="290"/>
                      <a:pt x="200" y="295"/>
                    </a:cubicBezTo>
                    <a:cubicBezTo>
                      <a:pt x="200" y="300"/>
                      <a:pt x="196" y="303"/>
                      <a:pt x="191" y="303"/>
                    </a:cubicBezTo>
                    <a:close/>
                    <a:moveTo>
                      <a:pt x="220" y="303"/>
                    </a:moveTo>
                    <a:cubicBezTo>
                      <a:pt x="215" y="303"/>
                      <a:pt x="210" y="300"/>
                      <a:pt x="210" y="295"/>
                    </a:cubicBezTo>
                    <a:cubicBezTo>
                      <a:pt x="210" y="290"/>
                      <a:pt x="215" y="285"/>
                      <a:pt x="220" y="285"/>
                    </a:cubicBezTo>
                    <a:cubicBezTo>
                      <a:pt x="225" y="285"/>
                      <a:pt x="228" y="290"/>
                      <a:pt x="228" y="295"/>
                    </a:cubicBezTo>
                    <a:cubicBezTo>
                      <a:pt x="228" y="300"/>
                      <a:pt x="225" y="303"/>
                      <a:pt x="220" y="303"/>
                    </a:cubicBezTo>
                    <a:close/>
                    <a:moveTo>
                      <a:pt x="248" y="303"/>
                    </a:moveTo>
                    <a:cubicBezTo>
                      <a:pt x="243" y="303"/>
                      <a:pt x="238" y="300"/>
                      <a:pt x="238" y="295"/>
                    </a:cubicBezTo>
                    <a:cubicBezTo>
                      <a:pt x="238" y="290"/>
                      <a:pt x="243" y="285"/>
                      <a:pt x="248" y="285"/>
                    </a:cubicBezTo>
                    <a:cubicBezTo>
                      <a:pt x="253" y="285"/>
                      <a:pt x="257" y="290"/>
                      <a:pt x="257" y="295"/>
                    </a:cubicBezTo>
                    <a:cubicBezTo>
                      <a:pt x="257" y="300"/>
                      <a:pt x="253" y="303"/>
                      <a:pt x="248" y="303"/>
                    </a:cubicBezTo>
                    <a:close/>
                    <a:moveTo>
                      <a:pt x="399" y="303"/>
                    </a:moveTo>
                    <a:cubicBezTo>
                      <a:pt x="318" y="303"/>
                      <a:pt x="318" y="303"/>
                      <a:pt x="318" y="303"/>
                    </a:cubicBezTo>
                    <a:cubicBezTo>
                      <a:pt x="318" y="283"/>
                      <a:pt x="318" y="283"/>
                      <a:pt x="318" y="283"/>
                    </a:cubicBezTo>
                    <a:cubicBezTo>
                      <a:pt x="384" y="283"/>
                      <a:pt x="384" y="283"/>
                      <a:pt x="384" y="283"/>
                    </a:cubicBezTo>
                    <a:cubicBezTo>
                      <a:pt x="399" y="283"/>
                      <a:pt x="399" y="283"/>
                      <a:pt x="399" y="283"/>
                    </a:cubicBezTo>
                    <a:lnTo>
                      <a:pt x="399" y="303"/>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endParaRPr lang="en-US" sz="1867" dirty="0">
                  <a:solidFill>
                    <a:srgbClr val="000000"/>
                  </a:solidFill>
                </a:endParaRPr>
              </a:p>
            </p:txBody>
          </p:sp>
        </p:grpSp>
        <p:grpSp>
          <p:nvGrpSpPr>
            <p:cNvPr id="584" name="Group 583"/>
            <p:cNvGrpSpPr/>
            <p:nvPr/>
          </p:nvGrpSpPr>
          <p:grpSpPr>
            <a:xfrm>
              <a:off x="15004322" y="1685970"/>
              <a:ext cx="552834" cy="552832"/>
              <a:chOff x="9299986" y="5888928"/>
              <a:chExt cx="1541653" cy="1541653"/>
            </a:xfrm>
          </p:grpSpPr>
          <p:sp>
            <p:nvSpPr>
              <p:cNvPr id="585" name="Oval 263"/>
              <p:cNvSpPr>
                <a:spLocks/>
              </p:cNvSpPr>
              <p:nvPr/>
            </p:nvSpPr>
            <p:spPr bwMode="auto">
              <a:xfrm>
                <a:off x="9299986" y="5888928"/>
                <a:ext cx="1541653" cy="1541653"/>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586" name="Freeform 6"/>
              <p:cNvSpPr>
                <a:spLocks noEditPoints="1"/>
              </p:cNvSpPr>
              <p:nvPr/>
            </p:nvSpPr>
            <p:spPr bwMode="auto">
              <a:xfrm>
                <a:off x="9542900" y="6271290"/>
                <a:ext cx="1055825" cy="776928"/>
              </a:xfrm>
              <a:custGeom>
                <a:avLst/>
                <a:gdLst>
                  <a:gd name="T0" fmla="*/ 421 w 440"/>
                  <a:gd name="T1" fmla="*/ 269 h 324"/>
                  <a:gd name="T2" fmla="*/ 400 w 440"/>
                  <a:gd name="T3" fmla="*/ 269 h 324"/>
                  <a:gd name="T4" fmla="*/ 400 w 440"/>
                  <a:gd name="T5" fmla="*/ 161 h 324"/>
                  <a:gd name="T6" fmla="*/ 400 w 440"/>
                  <a:gd name="T7" fmla="*/ 159 h 324"/>
                  <a:gd name="T8" fmla="*/ 400 w 440"/>
                  <a:gd name="T9" fmla="*/ 13 h 324"/>
                  <a:gd name="T10" fmla="*/ 384 w 440"/>
                  <a:gd name="T11" fmla="*/ 0 h 324"/>
                  <a:gd name="T12" fmla="*/ 56 w 440"/>
                  <a:gd name="T13" fmla="*/ 0 h 324"/>
                  <a:gd name="T14" fmla="*/ 40 w 440"/>
                  <a:gd name="T15" fmla="*/ 13 h 324"/>
                  <a:gd name="T16" fmla="*/ 40 w 440"/>
                  <a:gd name="T17" fmla="*/ 269 h 324"/>
                  <a:gd name="T18" fmla="*/ 18 w 440"/>
                  <a:gd name="T19" fmla="*/ 269 h 324"/>
                  <a:gd name="T20" fmla="*/ 0 w 440"/>
                  <a:gd name="T21" fmla="*/ 288 h 324"/>
                  <a:gd name="T22" fmla="*/ 0 w 440"/>
                  <a:gd name="T23" fmla="*/ 300 h 324"/>
                  <a:gd name="T24" fmla="*/ 18 w 440"/>
                  <a:gd name="T25" fmla="*/ 324 h 324"/>
                  <a:gd name="T26" fmla="*/ 176 w 440"/>
                  <a:gd name="T27" fmla="*/ 324 h 324"/>
                  <a:gd name="T28" fmla="*/ 421 w 440"/>
                  <a:gd name="T29" fmla="*/ 324 h 324"/>
                  <a:gd name="T30" fmla="*/ 440 w 440"/>
                  <a:gd name="T31" fmla="*/ 300 h 324"/>
                  <a:gd name="T32" fmla="*/ 440 w 440"/>
                  <a:gd name="T33" fmla="*/ 288 h 324"/>
                  <a:gd name="T34" fmla="*/ 421 w 440"/>
                  <a:gd name="T35" fmla="*/ 269 h 324"/>
                  <a:gd name="T36" fmla="*/ 56 w 440"/>
                  <a:gd name="T37" fmla="*/ 269 h 324"/>
                  <a:gd name="T38" fmla="*/ 54 w 440"/>
                  <a:gd name="T39" fmla="*/ 269 h 324"/>
                  <a:gd name="T40" fmla="*/ 53 w 440"/>
                  <a:gd name="T41" fmla="*/ 269 h 324"/>
                  <a:gd name="T42" fmla="*/ 53 w 440"/>
                  <a:gd name="T43" fmla="*/ 13 h 324"/>
                  <a:gd name="T44" fmla="*/ 56 w 440"/>
                  <a:gd name="T45" fmla="*/ 13 h 324"/>
                  <a:gd name="T46" fmla="*/ 384 w 440"/>
                  <a:gd name="T47" fmla="*/ 13 h 324"/>
                  <a:gd name="T48" fmla="*/ 386 w 440"/>
                  <a:gd name="T49" fmla="*/ 13 h 324"/>
                  <a:gd name="T50" fmla="*/ 386 w 440"/>
                  <a:gd name="T51" fmla="*/ 159 h 324"/>
                  <a:gd name="T52" fmla="*/ 386 w 440"/>
                  <a:gd name="T53" fmla="*/ 269 h 324"/>
                  <a:gd name="T54" fmla="*/ 384 w 440"/>
                  <a:gd name="T55" fmla="*/ 269 h 324"/>
                  <a:gd name="T56" fmla="*/ 176 w 440"/>
                  <a:gd name="T57" fmla="*/ 269 h 324"/>
                  <a:gd name="T58" fmla="*/ 56 w 440"/>
                  <a:gd name="T59" fmla="*/ 269 h 324"/>
                  <a:gd name="T60" fmla="*/ 191 w 440"/>
                  <a:gd name="T61" fmla="*/ 303 h 324"/>
                  <a:gd name="T62" fmla="*/ 181 w 440"/>
                  <a:gd name="T63" fmla="*/ 295 h 324"/>
                  <a:gd name="T64" fmla="*/ 191 w 440"/>
                  <a:gd name="T65" fmla="*/ 285 h 324"/>
                  <a:gd name="T66" fmla="*/ 200 w 440"/>
                  <a:gd name="T67" fmla="*/ 295 h 324"/>
                  <a:gd name="T68" fmla="*/ 191 w 440"/>
                  <a:gd name="T69" fmla="*/ 303 h 324"/>
                  <a:gd name="T70" fmla="*/ 220 w 440"/>
                  <a:gd name="T71" fmla="*/ 303 h 324"/>
                  <a:gd name="T72" fmla="*/ 210 w 440"/>
                  <a:gd name="T73" fmla="*/ 295 h 324"/>
                  <a:gd name="T74" fmla="*/ 220 w 440"/>
                  <a:gd name="T75" fmla="*/ 285 h 324"/>
                  <a:gd name="T76" fmla="*/ 228 w 440"/>
                  <a:gd name="T77" fmla="*/ 295 h 324"/>
                  <a:gd name="T78" fmla="*/ 220 w 440"/>
                  <a:gd name="T79" fmla="*/ 303 h 324"/>
                  <a:gd name="T80" fmla="*/ 248 w 440"/>
                  <a:gd name="T81" fmla="*/ 303 h 324"/>
                  <a:gd name="T82" fmla="*/ 238 w 440"/>
                  <a:gd name="T83" fmla="*/ 295 h 324"/>
                  <a:gd name="T84" fmla="*/ 248 w 440"/>
                  <a:gd name="T85" fmla="*/ 285 h 324"/>
                  <a:gd name="T86" fmla="*/ 257 w 440"/>
                  <a:gd name="T87" fmla="*/ 295 h 324"/>
                  <a:gd name="T88" fmla="*/ 248 w 440"/>
                  <a:gd name="T89" fmla="*/ 303 h 324"/>
                  <a:gd name="T90" fmla="*/ 399 w 440"/>
                  <a:gd name="T91" fmla="*/ 303 h 324"/>
                  <a:gd name="T92" fmla="*/ 318 w 440"/>
                  <a:gd name="T93" fmla="*/ 303 h 324"/>
                  <a:gd name="T94" fmla="*/ 318 w 440"/>
                  <a:gd name="T95" fmla="*/ 283 h 324"/>
                  <a:gd name="T96" fmla="*/ 384 w 440"/>
                  <a:gd name="T97" fmla="*/ 283 h 324"/>
                  <a:gd name="T98" fmla="*/ 399 w 440"/>
                  <a:gd name="T99" fmla="*/ 283 h 324"/>
                  <a:gd name="T100" fmla="*/ 399 w 440"/>
                  <a:gd name="T101" fmla="*/ 30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0" h="324">
                    <a:moveTo>
                      <a:pt x="421" y="269"/>
                    </a:moveTo>
                    <a:cubicBezTo>
                      <a:pt x="405" y="269"/>
                      <a:pt x="401" y="269"/>
                      <a:pt x="400" y="269"/>
                    </a:cubicBezTo>
                    <a:cubicBezTo>
                      <a:pt x="400" y="161"/>
                      <a:pt x="400" y="161"/>
                      <a:pt x="400" y="161"/>
                    </a:cubicBezTo>
                    <a:cubicBezTo>
                      <a:pt x="400" y="160"/>
                      <a:pt x="400" y="159"/>
                      <a:pt x="400" y="159"/>
                    </a:cubicBezTo>
                    <a:cubicBezTo>
                      <a:pt x="400" y="13"/>
                      <a:pt x="400" y="13"/>
                      <a:pt x="400" y="13"/>
                    </a:cubicBezTo>
                    <a:cubicBezTo>
                      <a:pt x="400" y="6"/>
                      <a:pt x="392" y="0"/>
                      <a:pt x="384" y="0"/>
                    </a:cubicBezTo>
                    <a:cubicBezTo>
                      <a:pt x="56" y="0"/>
                      <a:pt x="56" y="0"/>
                      <a:pt x="56" y="0"/>
                    </a:cubicBezTo>
                    <a:cubicBezTo>
                      <a:pt x="47" y="0"/>
                      <a:pt x="40" y="6"/>
                      <a:pt x="40" y="13"/>
                    </a:cubicBezTo>
                    <a:cubicBezTo>
                      <a:pt x="40" y="269"/>
                      <a:pt x="40" y="269"/>
                      <a:pt x="40" y="269"/>
                    </a:cubicBezTo>
                    <a:cubicBezTo>
                      <a:pt x="18" y="269"/>
                      <a:pt x="18" y="269"/>
                      <a:pt x="18" y="269"/>
                    </a:cubicBezTo>
                    <a:cubicBezTo>
                      <a:pt x="7" y="269"/>
                      <a:pt x="0" y="276"/>
                      <a:pt x="0" y="288"/>
                    </a:cubicBezTo>
                    <a:cubicBezTo>
                      <a:pt x="0" y="300"/>
                      <a:pt x="0" y="300"/>
                      <a:pt x="0" y="300"/>
                    </a:cubicBezTo>
                    <a:cubicBezTo>
                      <a:pt x="0" y="312"/>
                      <a:pt x="7" y="324"/>
                      <a:pt x="18" y="324"/>
                    </a:cubicBezTo>
                    <a:cubicBezTo>
                      <a:pt x="176" y="324"/>
                      <a:pt x="176" y="324"/>
                      <a:pt x="176" y="324"/>
                    </a:cubicBezTo>
                    <a:cubicBezTo>
                      <a:pt x="421" y="324"/>
                      <a:pt x="421" y="324"/>
                      <a:pt x="421" y="324"/>
                    </a:cubicBezTo>
                    <a:cubicBezTo>
                      <a:pt x="433" y="324"/>
                      <a:pt x="440" y="312"/>
                      <a:pt x="440" y="300"/>
                    </a:cubicBezTo>
                    <a:cubicBezTo>
                      <a:pt x="440" y="288"/>
                      <a:pt x="440" y="288"/>
                      <a:pt x="440" y="288"/>
                    </a:cubicBezTo>
                    <a:cubicBezTo>
                      <a:pt x="440" y="276"/>
                      <a:pt x="433" y="269"/>
                      <a:pt x="421" y="269"/>
                    </a:cubicBezTo>
                    <a:close/>
                    <a:moveTo>
                      <a:pt x="56" y="269"/>
                    </a:moveTo>
                    <a:cubicBezTo>
                      <a:pt x="54" y="269"/>
                      <a:pt x="54" y="269"/>
                      <a:pt x="54" y="269"/>
                    </a:cubicBezTo>
                    <a:cubicBezTo>
                      <a:pt x="54" y="269"/>
                      <a:pt x="54" y="269"/>
                      <a:pt x="53" y="269"/>
                    </a:cubicBezTo>
                    <a:cubicBezTo>
                      <a:pt x="53" y="13"/>
                      <a:pt x="53" y="13"/>
                      <a:pt x="53" y="13"/>
                    </a:cubicBezTo>
                    <a:cubicBezTo>
                      <a:pt x="53" y="13"/>
                      <a:pt x="53" y="13"/>
                      <a:pt x="56" y="13"/>
                    </a:cubicBezTo>
                    <a:cubicBezTo>
                      <a:pt x="384" y="13"/>
                      <a:pt x="384" y="13"/>
                      <a:pt x="384" y="13"/>
                    </a:cubicBezTo>
                    <a:cubicBezTo>
                      <a:pt x="386" y="13"/>
                      <a:pt x="386" y="13"/>
                      <a:pt x="386" y="13"/>
                    </a:cubicBezTo>
                    <a:cubicBezTo>
                      <a:pt x="386" y="122"/>
                      <a:pt x="386" y="151"/>
                      <a:pt x="386" y="159"/>
                    </a:cubicBezTo>
                    <a:cubicBezTo>
                      <a:pt x="386" y="269"/>
                      <a:pt x="386" y="269"/>
                      <a:pt x="386" y="269"/>
                    </a:cubicBezTo>
                    <a:cubicBezTo>
                      <a:pt x="385" y="269"/>
                      <a:pt x="384" y="269"/>
                      <a:pt x="384" y="269"/>
                    </a:cubicBezTo>
                    <a:cubicBezTo>
                      <a:pt x="176" y="269"/>
                      <a:pt x="176" y="269"/>
                      <a:pt x="176" y="269"/>
                    </a:cubicBezTo>
                    <a:cubicBezTo>
                      <a:pt x="56" y="269"/>
                      <a:pt x="56" y="269"/>
                      <a:pt x="56" y="269"/>
                    </a:cubicBezTo>
                    <a:close/>
                    <a:moveTo>
                      <a:pt x="191" y="303"/>
                    </a:moveTo>
                    <a:cubicBezTo>
                      <a:pt x="186" y="303"/>
                      <a:pt x="181" y="300"/>
                      <a:pt x="181" y="295"/>
                    </a:cubicBezTo>
                    <a:cubicBezTo>
                      <a:pt x="181" y="290"/>
                      <a:pt x="186" y="285"/>
                      <a:pt x="191" y="285"/>
                    </a:cubicBezTo>
                    <a:cubicBezTo>
                      <a:pt x="196" y="285"/>
                      <a:pt x="200" y="290"/>
                      <a:pt x="200" y="295"/>
                    </a:cubicBezTo>
                    <a:cubicBezTo>
                      <a:pt x="200" y="300"/>
                      <a:pt x="196" y="303"/>
                      <a:pt x="191" y="303"/>
                    </a:cubicBezTo>
                    <a:close/>
                    <a:moveTo>
                      <a:pt x="220" y="303"/>
                    </a:moveTo>
                    <a:cubicBezTo>
                      <a:pt x="215" y="303"/>
                      <a:pt x="210" y="300"/>
                      <a:pt x="210" y="295"/>
                    </a:cubicBezTo>
                    <a:cubicBezTo>
                      <a:pt x="210" y="290"/>
                      <a:pt x="215" y="285"/>
                      <a:pt x="220" y="285"/>
                    </a:cubicBezTo>
                    <a:cubicBezTo>
                      <a:pt x="225" y="285"/>
                      <a:pt x="228" y="290"/>
                      <a:pt x="228" y="295"/>
                    </a:cubicBezTo>
                    <a:cubicBezTo>
                      <a:pt x="228" y="300"/>
                      <a:pt x="225" y="303"/>
                      <a:pt x="220" y="303"/>
                    </a:cubicBezTo>
                    <a:close/>
                    <a:moveTo>
                      <a:pt x="248" y="303"/>
                    </a:moveTo>
                    <a:cubicBezTo>
                      <a:pt x="243" y="303"/>
                      <a:pt x="238" y="300"/>
                      <a:pt x="238" y="295"/>
                    </a:cubicBezTo>
                    <a:cubicBezTo>
                      <a:pt x="238" y="290"/>
                      <a:pt x="243" y="285"/>
                      <a:pt x="248" y="285"/>
                    </a:cubicBezTo>
                    <a:cubicBezTo>
                      <a:pt x="253" y="285"/>
                      <a:pt x="257" y="290"/>
                      <a:pt x="257" y="295"/>
                    </a:cubicBezTo>
                    <a:cubicBezTo>
                      <a:pt x="257" y="300"/>
                      <a:pt x="253" y="303"/>
                      <a:pt x="248" y="303"/>
                    </a:cubicBezTo>
                    <a:close/>
                    <a:moveTo>
                      <a:pt x="399" y="303"/>
                    </a:moveTo>
                    <a:cubicBezTo>
                      <a:pt x="318" y="303"/>
                      <a:pt x="318" y="303"/>
                      <a:pt x="318" y="303"/>
                    </a:cubicBezTo>
                    <a:cubicBezTo>
                      <a:pt x="318" y="283"/>
                      <a:pt x="318" y="283"/>
                      <a:pt x="318" y="283"/>
                    </a:cubicBezTo>
                    <a:cubicBezTo>
                      <a:pt x="384" y="283"/>
                      <a:pt x="384" y="283"/>
                      <a:pt x="384" y="283"/>
                    </a:cubicBezTo>
                    <a:cubicBezTo>
                      <a:pt x="399" y="283"/>
                      <a:pt x="399" y="283"/>
                      <a:pt x="399" y="283"/>
                    </a:cubicBezTo>
                    <a:lnTo>
                      <a:pt x="399" y="303"/>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endParaRPr lang="en-US" sz="1867" dirty="0">
                  <a:solidFill>
                    <a:srgbClr val="000000"/>
                  </a:solidFill>
                </a:endParaRPr>
              </a:p>
            </p:txBody>
          </p:sp>
        </p:grpSp>
        <p:grpSp>
          <p:nvGrpSpPr>
            <p:cNvPr id="587" name="Group 586"/>
            <p:cNvGrpSpPr/>
            <p:nvPr/>
          </p:nvGrpSpPr>
          <p:grpSpPr>
            <a:xfrm>
              <a:off x="14232926" y="1685970"/>
              <a:ext cx="552834" cy="552832"/>
              <a:chOff x="10142219" y="5149922"/>
              <a:chExt cx="738248" cy="738248"/>
            </a:xfrm>
          </p:grpSpPr>
          <p:sp>
            <p:nvSpPr>
              <p:cNvPr id="588" name="Oval 263"/>
              <p:cNvSpPr>
                <a:spLocks/>
              </p:cNvSpPr>
              <p:nvPr/>
            </p:nvSpPr>
            <p:spPr bwMode="auto">
              <a:xfrm>
                <a:off x="10142219" y="5149922"/>
                <a:ext cx="738248" cy="738248"/>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589" name="Freeform 7"/>
              <p:cNvSpPr>
                <a:spLocks noEditPoints="1"/>
              </p:cNvSpPr>
              <p:nvPr/>
            </p:nvSpPr>
            <p:spPr bwMode="auto">
              <a:xfrm>
                <a:off x="10401927" y="5302593"/>
                <a:ext cx="218832" cy="432907"/>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bg1"/>
              </a:solidFill>
              <a:ln w="9525">
                <a:noFill/>
                <a:round/>
                <a:headEnd/>
                <a:tailEnd/>
              </a:ln>
              <a:effectLst/>
            </p:spPr>
            <p:txBody>
              <a:bodyPr vert="horz" wrap="square" lIns="121920" tIns="60960" rIns="121920" bIns="60960" numCol="1" anchor="t" anchorCtr="0" compatLnSpc="1">
                <a:prstTxWarp prst="textNoShape">
                  <a:avLst/>
                </a:prstTxWarp>
              </a:bodyPr>
              <a:lstStyle/>
              <a:p>
                <a:pPr defTabSz="913532">
                  <a:defRPr/>
                </a:pPr>
                <a:endParaRPr lang="en-US" sz="1867" dirty="0">
                  <a:solidFill>
                    <a:srgbClr val="000000"/>
                  </a:solidFill>
                </a:endParaRPr>
              </a:p>
            </p:txBody>
          </p:sp>
        </p:grpSp>
        <p:sp>
          <p:nvSpPr>
            <p:cNvPr id="596" name="Rectangle 595"/>
            <p:cNvSpPr/>
            <p:nvPr/>
          </p:nvSpPr>
          <p:spPr>
            <a:xfrm>
              <a:off x="12629382" y="886822"/>
              <a:ext cx="2988528" cy="858504"/>
            </a:xfrm>
            <a:prstGeom prst="rect">
              <a:avLst/>
            </a:prstGeom>
          </p:spPr>
          <p:txBody>
            <a:bodyPr wrap="square" anchor="ctr">
              <a:spAutoFit/>
            </a:bodyPr>
            <a:lstStyle/>
            <a:p>
              <a:pPr algn="ctr" defTabSz="913532">
                <a:lnSpc>
                  <a:spcPct val="90000"/>
                </a:lnSpc>
              </a:pPr>
              <a:r>
                <a:rPr lang="ru-RU" sz="1733" b="1" dirty="0">
                  <a:solidFill>
                    <a:srgbClr val="000000">
                      <a:lumMod val="85000"/>
                      <a:lumOff val="15000"/>
                    </a:srgbClr>
                  </a:solidFill>
                </a:rPr>
                <a:t>ФИНАНСОВАЯ ОРГАНИЗАЦИЯ</a:t>
              </a:r>
              <a:endParaRPr lang="en-US" sz="1733" b="1" dirty="0">
                <a:solidFill>
                  <a:srgbClr val="000000">
                    <a:lumMod val="85000"/>
                    <a:lumOff val="15000"/>
                  </a:srgbClr>
                </a:solidFill>
              </a:endParaRPr>
            </a:p>
          </p:txBody>
        </p:sp>
        <p:grpSp>
          <p:nvGrpSpPr>
            <p:cNvPr id="605" name="Group 604"/>
            <p:cNvGrpSpPr/>
            <p:nvPr/>
          </p:nvGrpSpPr>
          <p:grpSpPr>
            <a:xfrm>
              <a:off x="12687657" y="2482461"/>
              <a:ext cx="552834" cy="552832"/>
              <a:chOff x="9299986" y="5888928"/>
              <a:chExt cx="1541653" cy="1541653"/>
            </a:xfrm>
          </p:grpSpPr>
          <p:sp>
            <p:nvSpPr>
              <p:cNvPr id="606" name="Oval 263"/>
              <p:cNvSpPr>
                <a:spLocks/>
              </p:cNvSpPr>
              <p:nvPr/>
            </p:nvSpPr>
            <p:spPr bwMode="auto">
              <a:xfrm>
                <a:off x="9299986" y="5888928"/>
                <a:ext cx="1541653" cy="1541653"/>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607" name="Freeform 6"/>
              <p:cNvSpPr>
                <a:spLocks noEditPoints="1"/>
              </p:cNvSpPr>
              <p:nvPr/>
            </p:nvSpPr>
            <p:spPr bwMode="auto">
              <a:xfrm>
                <a:off x="9542900" y="6271290"/>
                <a:ext cx="1055825" cy="776928"/>
              </a:xfrm>
              <a:custGeom>
                <a:avLst/>
                <a:gdLst>
                  <a:gd name="T0" fmla="*/ 421 w 440"/>
                  <a:gd name="T1" fmla="*/ 269 h 324"/>
                  <a:gd name="T2" fmla="*/ 400 w 440"/>
                  <a:gd name="T3" fmla="*/ 269 h 324"/>
                  <a:gd name="T4" fmla="*/ 400 w 440"/>
                  <a:gd name="T5" fmla="*/ 161 h 324"/>
                  <a:gd name="T6" fmla="*/ 400 w 440"/>
                  <a:gd name="T7" fmla="*/ 159 h 324"/>
                  <a:gd name="T8" fmla="*/ 400 w 440"/>
                  <a:gd name="T9" fmla="*/ 13 h 324"/>
                  <a:gd name="T10" fmla="*/ 384 w 440"/>
                  <a:gd name="T11" fmla="*/ 0 h 324"/>
                  <a:gd name="T12" fmla="*/ 56 w 440"/>
                  <a:gd name="T13" fmla="*/ 0 h 324"/>
                  <a:gd name="T14" fmla="*/ 40 w 440"/>
                  <a:gd name="T15" fmla="*/ 13 h 324"/>
                  <a:gd name="T16" fmla="*/ 40 w 440"/>
                  <a:gd name="T17" fmla="*/ 269 h 324"/>
                  <a:gd name="T18" fmla="*/ 18 w 440"/>
                  <a:gd name="T19" fmla="*/ 269 h 324"/>
                  <a:gd name="T20" fmla="*/ 0 w 440"/>
                  <a:gd name="T21" fmla="*/ 288 h 324"/>
                  <a:gd name="T22" fmla="*/ 0 w 440"/>
                  <a:gd name="T23" fmla="*/ 300 h 324"/>
                  <a:gd name="T24" fmla="*/ 18 w 440"/>
                  <a:gd name="T25" fmla="*/ 324 h 324"/>
                  <a:gd name="T26" fmla="*/ 176 w 440"/>
                  <a:gd name="T27" fmla="*/ 324 h 324"/>
                  <a:gd name="T28" fmla="*/ 421 w 440"/>
                  <a:gd name="T29" fmla="*/ 324 h 324"/>
                  <a:gd name="T30" fmla="*/ 440 w 440"/>
                  <a:gd name="T31" fmla="*/ 300 h 324"/>
                  <a:gd name="T32" fmla="*/ 440 w 440"/>
                  <a:gd name="T33" fmla="*/ 288 h 324"/>
                  <a:gd name="T34" fmla="*/ 421 w 440"/>
                  <a:gd name="T35" fmla="*/ 269 h 324"/>
                  <a:gd name="T36" fmla="*/ 56 w 440"/>
                  <a:gd name="T37" fmla="*/ 269 h 324"/>
                  <a:gd name="T38" fmla="*/ 54 w 440"/>
                  <a:gd name="T39" fmla="*/ 269 h 324"/>
                  <a:gd name="T40" fmla="*/ 53 w 440"/>
                  <a:gd name="T41" fmla="*/ 269 h 324"/>
                  <a:gd name="T42" fmla="*/ 53 w 440"/>
                  <a:gd name="T43" fmla="*/ 13 h 324"/>
                  <a:gd name="T44" fmla="*/ 56 w 440"/>
                  <a:gd name="T45" fmla="*/ 13 h 324"/>
                  <a:gd name="T46" fmla="*/ 384 w 440"/>
                  <a:gd name="T47" fmla="*/ 13 h 324"/>
                  <a:gd name="T48" fmla="*/ 386 w 440"/>
                  <a:gd name="T49" fmla="*/ 13 h 324"/>
                  <a:gd name="T50" fmla="*/ 386 w 440"/>
                  <a:gd name="T51" fmla="*/ 159 h 324"/>
                  <a:gd name="T52" fmla="*/ 386 w 440"/>
                  <a:gd name="T53" fmla="*/ 269 h 324"/>
                  <a:gd name="T54" fmla="*/ 384 w 440"/>
                  <a:gd name="T55" fmla="*/ 269 h 324"/>
                  <a:gd name="T56" fmla="*/ 176 w 440"/>
                  <a:gd name="T57" fmla="*/ 269 h 324"/>
                  <a:gd name="T58" fmla="*/ 56 w 440"/>
                  <a:gd name="T59" fmla="*/ 269 h 324"/>
                  <a:gd name="T60" fmla="*/ 191 w 440"/>
                  <a:gd name="T61" fmla="*/ 303 h 324"/>
                  <a:gd name="T62" fmla="*/ 181 w 440"/>
                  <a:gd name="T63" fmla="*/ 295 h 324"/>
                  <a:gd name="T64" fmla="*/ 191 w 440"/>
                  <a:gd name="T65" fmla="*/ 285 h 324"/>
                  <a:gd name="T66" fmla="*/ 200 w 440"/>
                  <a:gd name="T67" fmla="*/ 295 h 324"/>
                  <a:gd name="T68" fmla="*/ 191 w 440"/>
                  <a:gd name="T69" fmla="*/ 303 h 324"/>
                  <a:gd name="T70" fmla="*/ 220 w 440"/>
                  <a:gd name="T71" fmla="*/ 303 h 324"/>
                  <a:gd name="T72" fmla="*/ 210 w 440"/>
                  <a:gd name="T73" fmla="*/ 295 h 324"/>
                  <a:gd name="T74" fmla="*/ 220 w 440"/>
                  <a:gd name="T75" fmla="*/ 285 h 324"/>
                  <a:gd name="T76" fmla="*/ 228 w 440"/>
                  <a:gd name="T77" fmla="*/ 295 h 324"/>
                  <a:gd name="T78" fmla="*/ 220 w 440"/>
                  <a:gd name="T79" fmla="*/ 303 h 324"/>
                  <a:gd name="T80" fmla="*/ 248 w 440"/>
                  <a:gd name="T81" fmla="*/ 303 h 324"/>
                  <a:gd name="T82" fmla="*/ 238 w 440"/>
                  <a:gd name="T83" fmla="*/ 295 h 324"/>
                  <a:gd name="T84" fmla="*/ 248 w 440"/>
                  <a:gd name="T85" fmla="*/ 285 h 324"/>
                  <a:gd name="T86" fmla="*/ 257 w 440"/>
                  <a:gd name="T87" fmla="*/ 295 h 324"/>
                  <a:gd name="T88" fmla="*/ 248 w 440"/>
                  <a:gd name="T89" fmla="*/ 303 h 324"/>
                  <a:gd name="T90" fmla="*/ 399 w 440"/>
                  <a:gd name="T91" fmla="*/ 303 h 324"/>
                  <a:gd name="T92" fmla="*/ 318 w 440"/>
                  <a:gd name="T93" fmla="*/ 303 h 324"/>
                  <a:gd name="T94" fmla="*/ 318 w 440"/>
                  <a:gd name="T95" fmla="*/ 283 h 324"/>
                  <a:gd name="T96" fmla="*/ 384 w 440"/>
                  <a:gd name="T97" fmla="*/ 283 h 324"/>
                  <a:gd name="T98" fmla="*/ 399 w 440"/>
                  <a:gd name="T99" fmla="*/ 283 h 324"/>
                  <a:gd name="T100" fmla="*/ 399 w 440"/>
                  <a:gd name="T101" fmla="*/ 30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0" h="324">
                    <a:moveTo>
                      <a:pt x="421" y="269"/>
                    </a:moveTo>
                    <a:cubicBezTo>
                      <a:pt x="405" y="269"/>
                      <a:pt x="401" y="269"/>
                      <a:pt x="400" y="269"/>
                    </a:cubicBezTo>
                    <a:cubicBezTo>
                      <a:pt x="400" y="161"/>
                      <a:pt x="400" y="161"/>
                      <a:pt x="400" y="161"/>
                    </a:cubicBezTo>
                    <a:cubicBezTo>
                      <a:pt x="400" y="160"/>
                      <a:pt x="400" y="159"/>
                      <a:pt x="400" y="159"/>
                    </a:cubicBezTo>
                    <a:cubicBezTo>
                      <a:pt x="400" y="13"/>
                      <a:pt x="400" y="13"/>
                      <a:pt x="400" y="13"/>
                    </a:cubicBezTo>
                    <a:cubicBezTo>
                      <a:pt x="400" y="6"/>
                      <a:pt x="392" y="0"/>
                      <a:pt x="384" y="0"/>
                    </a:cubicBezTo>
                    <a:cubicBezTo>
                      <a:pt x="56" y="0"/>
                      <a:pt x="56" y="0"/>
                      <a:pt x="56" y="0"/>
                    </a:cubicBezTo>
                    <a:cubicBezTo>
                      <a:pt x="47" y="0"/>
                      <a:pt x="40" y="6"/>
                      <a:pt x="40" y="13"/>
                    </a:cubicBezTo>
                    <a:cubicBezTo>
                      <a:pt x="40" y="269"/>
                      <a:pt x="40" y="269"/>
                      <a:pt x="40" y="269"/>
                    </a:cubicBezTo>
                    <a:cubicBezTo>
                      <a:pt x="18" y="269"/>
                      <a:pt x="18" y="269"/>
                      <a:pt x="18" y="269"/>
                    </a:cubicBezTo>
                    <a:cubicBezTo>
                      <a:pt x="7" y="269"/>
                      <a:pt x="0" y="276"/>
                      <a:pt x="0" y="288"/>
                    </a:cubicBezTo>
                    <a:cubicBezTo>
                      <a:pt x="0" y="300"/>
                      <a:pt x="0" y="300"/>
                      <a:pt x="0" y="300"/>
                    </a:cubicBezTo>
                    <a:cubicBezTo>
                      <a:pt x="0" y="312"/>
                      <a:pt x="7" y="324"/>
                      <a:pt x="18" y="324"/>
                    </a:cubicBezTo>
                    <a:cubicBezTo>
                      <a:pt x="176" y="324"/>
                      <a:pt x="176" y="324"/>
                      <a:pt x="176" y="324"/>
                    </a:cubicBezTo>
                    <a:cubicBezTo>
                      <a:pt x="421" y="324"/>
                      <a:pt x="421" y="324"/>
                      <a:pt x="421" y="324"/>
                    </a:cubicBezTo>
                    <a:cubicBezTo>
                      <a:pt x="433" y="324"/>
                      <a:pt x="440" y="312"/>
                      <a:pt x="440" y="300"/>
                    </a:cubicBezTo>
                    <a:cubicBezTo>
                      <a:pt x="440" y="288"/>
                      <a:pt x="440" y="288"/>
                      <a:pt x="440" y="288"/>
                    </a:cubicBezTo>
                    <a:cubicBezTo>
                      <a:pt x="440" y="276"/>
                      <a:pt x="433" y="269"/>
                      <a:pt x="421" y="269"/>
                    </a:cubicBezTo>
                    <a:close/>
                    <a:moveTo>
                      <a:pt x="56" y="269"/>
                    </a:moveTo>
                    <a:cubicBezTo>
                      <a:pt x="54" y="269"/>
                      <a:pt x="54" y="269"/>
                      <a:pt x="54" y="269"/>
                    </a:cubicBezTo>
                    <a:cubicBezTo>
                      <a:pt x="54" y="269"/>
                      <a:pt x="54" y="269"/>
                      <a:pt x="53" y="269"/>
                    </a:cubicBezTo>
                    <a:cubicBezTo>
                      <a:pt x="53" y="13"/>
                      <a:pt x="53" y="13"/>
                      <a:pt x="53" y="13"/>
                    </a:cubicBezTo>
                    <a:cubicBezTo>
                      <a:pt x="53" y="13"/>
                      <a:pt x="53" y="13"/>
                      <a:pt x="56" y="13"/>
                    </a:cubicBezTo>
                    <a:cubicBezTo>
                      <a:pt x="384" y="13"/>
                      <a:pt x="384" y="13"/>
                      <a:pt x="384" y="13"/>
                    </a:cubicBezTo>
                    <a:cubicBezTo>
                      <a:pt x="386" y="13"/>
                      <a:pt x="386" y="13"/>
                      <a:pt x="386" y="13"/>
                    </a:cubicBezTo>
                    <a:cubicBezTo>
                      <a:pt x="386" y="122"/>
                      <a:pt x="386" y="151"/>
                      <a:pt x="386" y="159"/>
                    </a:cubicBezTo>
                    <a:cubicBezTo>
                      <a:pt x="386" y="269"/>
                      <a:pt x="386" y="269"/>
                      <a:pt x="386" y="269"/>
                    </a:cubicBezTo>
                    <a:cubicBezTo>
                      <a:pt x="385" y="269"/>
                      <a:pt x="384" y="269"/>
                      <a:pt x="384" y="269"/>
                    </a:cubicBezTo>
                    <a:cubicBezTo>
                      <a:pt x="176" y="269"/>
                      <a:pt x="176" y="269"/>
                      <a:pt x="176" y="269"/>
                    </a:cubicBezTo>
                    <a:cubicBezTo>
                      <a:pt x="56" y="269"/>
                      <a:pt x="56" y="269"/>
                      <a:pt x="56" y="269"/>
                    </a:cubicBezTo>
                    <a:close/>
                    <a:moveTo>
                      <a:pt x="191" y="303"/>
                    </a:moveTo>
                    <a:cubicBezTo>
                      <a:pt x="186" y="303"/>
                      <a:pt x="181" y="300"/>
                      <a:pt x="181" y="295"/>
                    </a:cubicBezTo>
                    <a:cubicBezTo>
                      <a:pt x="181" y="290"/>
                      <a:pt x="186" y="285"/>
                      <a:pt x="191" y="285"/>
                    </a:cubicBezTo>
                    <a:cubicBezTo>
                      <a:pt x="196" y="285"/>
                      <a:pt x="200" y="290"/>
                      <a:pt x="200" y="295"/>
                    </a:cubicBezTo>
                    <a:cubicBezTo>
                      <a:pt x="200" y="300"/>
                      <a:pt x="196" y="303"/>
                      <a:pt x="191" y="303"/>
                    </a:cubicBezTo>
                    <a:close/>
                    <a:moveTo>
                      <a:pt x="220" y="303"/>
                    </a:moveTo>
                    <a:cubicBezTo>
                      <a:pt x="215" y="303"/>
                      <a:pt x="210" y="300"/>
                      <a:pt x="210" y="295"/>
                    </a:cubicBezTo>
                    <a:cubicBezTo>
                      <a:pt x="210" y="290"/>
                      <a:pt x="215" y="285"/>
                      <a:pt x="220" y="285"/>
                    </a:cubicBezTo>
                    <a:cubicBezTo>
                      <a:pt x="225" y="285"/>
                      <a:pt x="228" y="290"/>
                      <a:pt x="228" y="295"/>
                    </a:cubicBezTo>
                    <a:cubicBezTo>
                      <a:pt x="228" y="300"/>
                      <a:pt x="225" y="303"/>
                      <a:pt x="220" y="303"/>
                    </a:cubicBezTo>
                    <a:close/>
                    <a:moveTo>
                      <a:pt x="248" y="303"/>
                    </a:moveTo>
                    <a:cubicBezTo>
                      <a:pt x="243" y="303"/>
                      <a:pt x="238" y="300"/>
                      <a:pt x="238" y="295"/>
                    </a:cubicBezTo>
                    <a:cubicBezTo>
                      <a:pt x="238" y="290"/>
                      <a:pt x="243" y="285"/>
                      <a:pt x="248" y="285"/>
                    </a:cubicBezTo>
                    <a:cubicBezTo>
                      <a:pt x="253" y="285"/>
                      <a:pt x="257" y="290"/>
                      <a:pt x="257" y="295"/>
                    </a:cubicBezTo>
                    <a:cubicBezTo>
                      <a:pt x="257" y="300"/>
                      <a:pt x="253" y="303"/>
                      <a:pt x="248" y="303"/>
                    </a:cubicBezTo>
                    <a:close/>
                    <a:moveTo>
                      <a:pt x="399" y="303"/>
                    </a:moveTo>
                    <a:cubicBezTo>
                      <a:pt x="318" y="303"/>
                      <a:pt x="318" y="303"/>
                      <a:pt x="318" y="303"/>
                    </a:cubicBezTo>
                    <a:cubicBezTo>
                      <a:pt x="318" y="283"/>
                      <a:pt x="318" y="283"/>
                      <a:pt x="318" y="283"/>
                    </a:cubicBezTo>
                    <a:cubicBezTo>
                      <a:pt x="384" y="283"/>
                      <a:pt x="384" y="283"/>
                      <a:pt x="384" y="283"/>
                    </a:cubicBezTo>
                    <a:cubicBezTo>
                      <a:pt x="399" y="283"/>
                      <a:pt x="399" y="283"/>
                      <a:pt x="399" y="283"/>
                    </a:cubicBezTo>
                    <a:lnTo>
                      <a:pt x="399" y="303"/>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endParaRPr lang="en-US" sz="1867" dirty="0">
                  <a:solidFill>
                    <a:srgbClr val="000000"/>
                  </a:solidFill>
                </a:endParaRPr>
              </a:p>
            </p:txBody>
          </p:sp>
        </p:grpSp>
        <p:grpSp>
          <p:nvGrpSpPr>
            <p:cNvPr id="608" name="Group 607"/>
            <p:cNvGrpSpPr/>
            <p:nvPr/>
          </p:nvGrpSpPr>
          <p:grpSpPr>
            <a:xfrm>
              <a:off x="13461529" y="2479986"/>
              <a:ext cx="552834" cy="552832"/>
              <a:chOff x="8532858" y="5149922"/>
              <a:chExt cx="738248" cy="738248"/>
            </a:xfrm>
          </p:grpSpPr>
          <p:sp>
            <p:nvSpPr>
              <p:cNvPr id="609" name="Oval 263"/>
              <p:cNvSpPr>
                <a:spLocks/>
              </p:cNvSpPr>
              <p:nvPr/>
            </p:nvSpPr>
            <p:spPr bwMode="auto">
              <a:xfrm>
                <a:off x="8532858" y="5149922"/>
                <a:ext cx="738248" cy="738248"/>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grpSp>
            <p:nvGrpSpPr>
              <p:cNvPr id="610" name="Group 609"/>
              <p:cNvGrpSpPr/>
              <p:nvPr/>
            </p:nvGrpSpPr>
            <p:grpSpPr>
              <a:xfrm>
                <a:off x="8667507" y="5337312"/>
                <a:ext cx="468950" cy="363468"/>
                <a:chOff x="8688618" y="5428366"/>
                <a:chExt cx="428897" cy="332424"/>
              </a:xfrm>
            </p:grpSpPr>
            <p:sp>
              <p:nvSpPr>
                <p:cNvPr id="611" name="Freeform 6"/>
                <p:cNvSpPr>
                  <a:spLocks noEditPoints="1"/>
                </p:cNvSpPr>
                <p:nvPr/>
              </p:nvSpPr>
              <p:spPr bwMode="auto">
                <a:xfrm>
                  <a:off x="8688618" y="5428366"/>
                  <a:ext cx="248103" cy="320519"/>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chemeClr val="bg1"/>
                </a:solidFill>
                <a:ln w="9525">
                  <a:noFill/>
                  <a:round/>
                  <a:headEnd/>
                  <a:tailEnd/>
                </a:ln>
                <a:effectLst/>
              </p:spPr>
              <p:txBody>
                <a:bodyPr vert="horz" wrap="square" lIns="121920" tIns="60960" rIns="121920" bIns="60960" numCol="1" anchor="t" anchorCtr="0" compatLnSpc="1">
                  <a:prstTxWarp prst="textNoShape">
                    <a:avLst/>
                  </a:prstTxWarp>
                </a:bodyPr>
                <a:lstStyle/>
                <a:p>
                  <a:pPr defTabSz="913532">
                    <a:defRPr/>
                  </a:pPr>
                  <a:endParaRPr lang="en-US" sz="1867" dirty="0">
                    <a:solidFill>
                      <a:srgbClr val="000000"/>
                    </a:solidFill>
                  </a:endParaRPr>
                </a:p>
              </p:txBody>
            </p:sp>
            <p:pic>
              <p:nvPicPr>
                <p:cNvPr id="612" name="Picture 611" descr="blue device icons.ai"/>
                <p:cNvPicPr>
                  <a:picLocks noChangeAspect="1"/>
                </p:cNvPicPr>
                <p:nvPr/>
              </p:nvPicPr>
              <p:blipFill>
                <a:blip r:embed="rId3"/>
                <a:srcRect/>
                <a:stretch/>
              </p:blipFill>
              <p:spPr>
                <a:xfrm>
                  <a:off x="8973775" y="5519045"/>
                  <a:ext cx="143740" cy="241745"/>
                </a:xfrm>
                <a:prstGeom prst="rect">
                  <a:avLst/>
                </a:prstGeom>
              </p:spPr>
            </p:pic>
          </p:grpSp>
        </p:grpSp>
        <p:grpSp>
          <p:nvGrpSpPr>
            <p:cNvPr id="613" name="Group 612"/>
            <p:cNvGrpSpPr/>
            <p:nvPr/>
          </p:nvGrpSpPr>
          <p:grpSpPr>
            <a:xfrm>
              <a:off x="14232926" y="2479986"/>
              <a:ext cx="552834" cy="552832"/>
              <a:chOff x="9374595" y="5149922"/>
              <a:chExt cx="738248" cy="738248"/>
            </a:xfrm>
          </p:grpSpPr>
          <p:sp>
            <p:nvSpPr>
              <p:cNvPr id="614" name="Oval 263"/>
              <p:cNvSpPr>
                <a:spLocks/>
              </p:cNvSpPr>
              <p:nvPr/>
            </p:nvSpPr>
            <p:spPr bwMode="auto">
              <a:xfrm>
                <a:off x="9374595" y="5149922"/>
                <a:ext cx="738248" cy="738248"/>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615" name="Freeform 7"/>
              <p:cNvSpPr>
                <a:spLocks noEditPoints="1"/>
              </p:cNvSpPr>
              <p:nvPr/>
            </p:nvSpPr>
            <p:spPr bwMode="auto">
              <a:xfrm>
                <a:off x="9644381" y="5291138"/>
                <a:ext cx="198678" cy="455816"/>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r>
                  <a:rPr lang="en-US" sz="1867" dirty="0">
                    <a:solidFill>
                      <a:srgbClr val="000000"/>
                    </a:solidFill>
                  </a:rPr>
                  <a:t> </a:t>
                </a:r>
              </a:p>
            </p:txBody>
          </p:sp>
        </p:grpSp>
        <p:grpSp>
          <p:nvGrpSpPr>
            <p:cNvPr id="616" name="Group 615"/>
            <p:cNvGrpSpPr/>
            <p:nvPr/>
          </p:nvGrpSpPr>
          <p:grpSpPr>
            <a:xfrm>
              <a:off x="15004322" y="2479985"/>
              <a:ext cx="552834" cy="552832"/>
              <a:chOff x="10142219" y="5149922"/>
              <a:chExt cx="738248" cy="738248"/>
            </a:xfrm>
          </p:grpSpPr>
          <p:sp>
            <p:nvSpPr>
              <p:cNvPr id="617" name="Oval 263"/>
              <p:cNvSpPr>
                <a:spLocks/>
              </p:cNvSpPr>
              <p:nvPr/>
            </p:nvSpPr>
            <p:spPr bwMode="auto">
              <a:xfrm>
                <a:off x="10142219" y="5149922"/>
                <a:ext cx="738248" cy="738248"/>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618" name="Freeform 7"/>
              <p:cNvSpPr>
                <a:spLocks noEditPoints="1"/>
              </p:cNvSpPr>
              <p:nvPr/>
            </p:nvSpPr>
            <p:spPr bwMode="auto">
              <a:xfrm>
                <a:off x="10401927" y="5302593"/>
                <a:ext cx="218832" cy="432907"/>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bg1"/>
              </a:solidFill>
              <a:ln w="9525">
                <a:noFill/>
                <a:round/>
                <a:headEnd/>
                <a:tailEnd/>
              </a:ln>
              <a:effectLst/>
            </p:spPr>
            <p:txBody>
              <a:bodyPr vert="horz" wrap="square" lIns="121920" tIns="60960" rIns="121920" bIns="60960" numCol="1" anchor="t" anchorCtr="0" compatLnSpc="1">
                <a:prstTxWarp prst="textNoShape">
                  <a:avLst/>
                </a:prstTxWarp>
              </a:bodyPr>
              <a:lstStyle/>
              <a:p>
                <a:pPr defTabSz="913532">
                  <a:defRPr/>
                </a:pPr>
                <a:endParaRPr lang="en-US" sz="1867" dirty="0">
                  <a:solidFill>
                    <a:srgbClr val="000000"/>
                  </a:solidFill>
                </a:endParaRPr>
              </a:p>
            </p:txBody>
          </p:sp>
        </p:grpSp>
        <p:grpSp>
          <p:nvGrpSpPr>
            <p:cNvPr id="635" name="Group 634"/>
            <p:cNvGrpSpPr/>
            <p:nvPr/>
          </p:nvGrpSpPr>
          <p:grpSpPr>
            <a:xfrm>
              <a:off x="12690132" y="1685970"/>
              <a:ext cx="552834" cy="552832"/>
              <a:chOff x="8532858" y="5149922"/>
              <a:chExt cx="738248" cy="738248"/>
            </a:xfrm>
          </p:grpSpPr>
          <p:sp>
            <p:nvSpPr>
              <p:cNvPr id="636" name="Oval 263"/>
              <p:cNvSpPr>
                <a:spLocks/>
              </p:cNvSpPr>
              <p:nvPr/>
            </p:nvSpPr>
            <p:spPr bwMode="auto">
              <a:xfrm>
                <a:off x="8532858" y="5149922"/>
                <a:ext cx="738248" cy="738248"/>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grpSp>
            <p:nvGrpSpPr>
              <p:cNvPr id="637" name="Group 636"/>
              <p:cNvGrpSpPr/>
              <p:nvPr/>
            </p:nvGrpSpPr>
            <p:grpSpPr>
              <a:xfrm>
                <a:off x="8667507" y="5337312"/>
                <a:ext cx="468950" cy="363468"/>
                <a:chOff x="8688618" y="5428366"/>
                <a:chExt cx="428897" cy="332424"/>
              </a:xfrm>
            </p:grpSpPr>
            <p:sp>
              <p:nvSpPr>
                <p:cNvPr id="638" name="Freeform 6"/>
                <p:cNvSpPr>
                  <a:spLocks noEditPoints="1"/>
                </p:cNvSpPr>
                <p:nvPr/>
              </p:nvSpPr>
              <p:spPr bwMode="auto">
                <a:xfrm>
                  <a:off x="8688618" y="5428366"/>
                  <a:ext cx="248103" cy="320519"/>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chemeClr val="bg1"/>
                </a:solidFill>
                <a:ln w="9525">
                  <a:noFill/>
                  <a:round/>
                  <a:headEnd/>
                  <a:tailEnd/>
                </a:ln>
                <a:effectLst/>
              </p:spPr>
              <p:txBody>
                <a:bodyPr vert="horz" wrap="square" lIns="121920" tIns="60960" rIns="121920" bIns="60960" numCol="1" anchor="t" anchorCtr="0" compatLnSpc="1">
                  <a:prstTxWarp prst="textNoShape">
                    <a:avLst/>
                  </a:prstTxWarp>
                </a:bodyPr>
                <a:lstStyle/>
                <a:p>
                  <a:pPr defTabSz="913532">
                    <a:defRPr/>
                  </a:pPr>
                  <a:endParaRPr lang="en-US" sz="1867" dirty="0">
                    <a:solidFill>
                      <a:srgbClr val="000000"/>
                    </a:solidFill>
                  </a:endParaRPr>
                </a:p>
              </p:txBody>
            </p:sp>
            <p:pic>
              <p:nvPicPr>
                <p:cNvPr id="639" name="Picture 638" descr="blue device icons.ai"/>
                <p:cNvPicPr>
                  <a:picLocks noChangeAspect="1"/>
                </p:cNvPicPr>
                <p:nvPr/>
              </p:nvPicPr>
              <p:blipFill>
                <a:blip r:embed="rId3"/>
                <a:srcRect/>
                <a:stretch/>
              </p:blipFill>
              <p:spPr>
                <a:xfrm>
                  <a:off x="8973775" y="5519045"/>
                  <a:ext cx="143740" cy="241745"/>
                </a:xfrm>
                <a:prstGeom prst="rect">
                  <a:avLst/>
                </a:prstGeom>
              </p:spPr>
            </p:pic>
          </p:grpSp>
        </p:grpSp>
        <p:sp>
          <p:nvSpPr>
            <p:cNvPr id="750" name="Rectangle 749"/>
            <p:cNvSpPr/>
            <p:nvPr/>
          </p:nvSpPr>
          <p:spPr>
            <a:xfrm>
              <a:off x="12320762" y="6709768"/>
              <a:ext cx="3672888" cy="498503"/>
            </a:xfrm>
            <a:prstGeom prst="rect">
              <a:avLst/>
            </a:prstGeom>
          </p:spPr>
          <p:txBody>
            <a:bodyPr wrap="square" anchor="ctr">
              <a:spAutoFit/>
            </a:bodyPr>
            <a:lstStyle/>
            <a:p>
              <a:pPr algn="ctr" defTabSz="913532">
                <a:lnSpc>
                  <a:spcPct val="90000"/>
                </a:lnSpc>
              </a:pPr>
              <a:r>
                <a:rPr lang="ru-RU" sz="1733" b="1" dirty="0">
                  <a:solidFill>
                    <a:srgbClr val="FFFFFF"/>
                  </a:solidFill>
                </a:rPr>
                <a:t>ЦОД/ </a:t>
              </a:r>
              <a:r>
                <a:rPr lang="en-US" sz="1733" b="1" dirty="0">
                  <a:solidFill>
                    <a:srgbClr val="FFFFFF"/>
                  </a:solidFill>
                </a:rPr>
                <a:t>Core Systems</a:t>
              </a:r>
            </a:p>
          </p:txBody>
        </p:sp>
        <p:grpSp>
          <p:nvGrpSpPr>
            <p:cNvPr id="755" name="Group 754"/>
            <p:cNvGrpSpPr/>
            <p:nvPr/>
          </p:nvGrpSpPr>
          <p:grpSpPr>
            <a:xfrm flipH="1" flipV="1">
              <a:off x="12961599" y="2147588"/>
              <a:ext cx="2319140" cy="423613"/>
              <a:chOff x="5219473" y="5382261"/>
              <a:chExt cx="2828169" cy="2196664"/>
            </a:xfrm>
          </p:grpSpPr>
          <p:cxnSp>
            <p:nvCxnSpPr>
              <p:cNvPr id="756" name="Straight Connector 755"/>
              <p:cNvCxnSpPr/>
              <p:nvPr/>
            </p:nvCxnSpPr>
            <p:spPr>
              <a:xfrm flipH="1">
                <a:off x="5219473" y="6480593"/>
                <a:ext cx="2828169" cy="0"/>
              </a:xfrm>
              <a:prstGeom prst="line">
                <a:avLst/>
              </a:prstGeom>
              <a:noFill/>
              <a:ln w="38100" cap="flat" cmpd="sng" algn="ctr">
                <a:solidFill>
                  <a:srgbClr val="FF0000"/>
                </a:solidFill>
                <a:prstDash val="solid"/>
              </a:ln>
              <a:effectLst/>
            </p:spPr>
          </p:cxnSp>
          <p:cxnSp>
            <p:nvCxnSpPr>
              <p:cNvPr id="757" name="Straight Connector 756"/>
              <p:cNvCxnSpPr/>
              <p:nvPr/>
            </p:nvCxnSpPr>
            <p:spPr>
              <a:xfrm>
                <a:off x="8047642" y="5382261"/>
                <a:ext cx="0" cy="1098332"/>
              </a:xfrm>
              <a:prstGeom prst="line">
                <a:avLst/>
              </a:prstGeom>
              <a:noFill/>
              <a:ln w="38100" cap="flat" cmpd="sng" algn="ctr">
                <a:gradFill flip="none" rotWithShape="1">
                  <a:gsLst>
                    <a:gs pos="18000">
                      <a:srgbClr val="FF0000">
                        <a:alpha val="0"/>
                      </a:srgbClr>
                    </a:gs>
                    <a:gs pos="100000">
                      <a:srgbClr val="FF0000"/>
                    </a:gs>
                  </a:gsLst>
                  <a:lin ang="5400000" scaled="1"/>
                  <a:tileRect/>
                </a:gradFill>
                <a:prstDash val="solid"/>
              </a:ln>
              <a:effectLst/>
            </p:spPr>
          </p:cxnSp>
          <p:cxnSp>
            <p:nvCxnSpPr>
              <p:cNvPr id="761" name="Straight Connector 760"/>
              <p:cNvCxnSpPr/>
              <p:nvPr/>
            </p:nvCxnSpPr>
            <p:spPr>
              <a:xfrm flipV="1">
                <a:off x="5219473" y="6480593"/>
                <a:ext cx="0" cy="1098332"/>
              </a:xfrm>
              <a:prstGeom prst="line">
                <a:avLst/>
              </a:prstGeom>
              <a:noFill/>
              <a:ln w="38100" cap="flat" cmpd="sng" algn="ctr">
                <a:gradFill flip="none" rotWithShape="1">
                  <a:gsLst>
                    <a:gs pos="18000">
                      <a:srgbClr val="FF0000">
                        <a:alpha val="0"/>
                      </a:srgbClr>
                    </a:gs>
                    <a:gs pos="100000">
                      <a:srgbClr val="FF0000"/>
                    </a:gs>
                  </a:gsLst>
                  <a:lin ang="5400000" scaled="1"/>
                  <a:tileRect/>
                </a:gradFill>
                <a:prstDash val="solid"/>
              </a:ln>
              <a:effectLst/>
            </p:spPr>
          </p:cxnSp>
        </p:grpSp>
        <p:cxnSp>
          <p:nvCxnSpPr>
            <p:cNvPr id="762" name="Straight Connector 761"/>
            <p:cNvCxnSpPr/>
            <p:nvPr/>
          </p:nvCxnSpPr>
          <p:spPr>
            <a:xfrm>
              <a:off x="14123643" y="2378219"/>
              <a:ext cx="0" cy="3621140"/>
            </a:xfrm>
            <a:prstGeom prst="line">
              <a:avLst/>
            </a:prstGeom>
            <a:noFill/>
            <a:ln w="38100" cap="flat" cmpd="sng" algn="ctr">
              <a:solidFill>
                <a:srgbClr val="FF0000"/>
              </a:solidFill>
              <a:prstDash val="solid"/>
            </a:ln>
            <a:effectLst/>
          </p:spPr>
        </p:cxnSp>
        <p:grpSp>
          <p:nvGrpSpPr>
            <p:cNvPr id="640" name="Group 639"/>
            <p:cNvGrpSpPr/>
            <p:nvPr/>
          </p:nvGrpSpPr>
          <p:grpSpPr>
            <a:xfrm>
              <a:off x="13847226" y="4642782"/>
              <a:ext cx="552834" cy="552832"/>
              <a:chOff x="8096187" y="6528617"/>
              <a:chExt cx="552834" cy="552832"/>
            </a:xfrm>
          </p:grpSpPr>
          <p:sp>
            <p:nvSpPr>
              <p:cNvPr id="641" name="Oval 263"/>
              <p:cNvSpPr>
                <a:spLocks/>
              </p:cNvSpPr>
              <p:nvPr/>
            </p:nvSpPr>
            <p:spPr bwMode="auto">
              <a:xfrm>
                <a:off x="8096187" y="6528617"/>
                <a:ext cx="552834" cy="552832"/>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grpSp>
            <p:nvGrpSpPr>
              <p:cNvPr id="642" name="Group 157"/>
              <p:cNvGrpSpPr>
                <a:grpSpLocks noChangeAspect="1"/>
              </p:cNvGrpSpPr>
              <p:nvPr/>
            </p:nvGrpSpPr>
            <p:grpSpPr>
              <a:xfrm>
                <a:off x="8205870" y="6701975"/>
                <a:ext cx="333468" cy="206116"/>
                <a:chOff x="13636625" y="1373188"/>
                <a:chExt cx="1330325" cy="825500"/>
              </a:xfrm>
              <a:solidFill>
                <a:schemeClr val="bg1"/>
              </a:solidFill>
            </p:grpSpPr>
            <p:sp>
              <p:nvSpPr>
                <p:cNvPr id="643"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44"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45"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46"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47"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48"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49"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50"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51"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52"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53"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54"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55"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56"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57"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58"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59"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60"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61"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62"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663"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grpSp>
        </p:grpSp>
        <p:grpSp>
          <p:nvGrpSpPr>
            <p:cNvPr id="667" name="Group 666"/>
            <p:cNvGrpSpPr/>
            <p:nvPr/>
          </p:nvGrpSpPr>
          <p:grpSpPr>
            <a:xfrm>
              <a:off x="12687657" y="3921850"/>
              <a:ext cx="552834" cy="552832"/>
              <a:chOff x="8867584" y="6528618"/>
              <a:chExt cx="552834" cy="552832"/>
            </a:xfrm>
          </p:grpSpPr>
          <p:sp>
            <p:nvSpPr>
              <p:cNvPr id="668" name="Oval 263"/>
              <p:cNvSpPr>
                <a:spLocks/>
              </p:cNvSpPr>
              <p:nvPr/>
            </p:nvSpPr>
            <p:spPr bwMode="auto">
              <a:xfrm>
                <a:off x="8867584" y="6528618"/>
                <a:ext cx="552834" cy="552832"/>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pic>
            <p:nvPicPr>
              <p:cNvPr id="669" name="Picture 668" descr="UC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4154" y="6739708"/>
                <a:ext cx="379695" cy="130652"/>
              </a:xfrm>
              <a:prstGeom prst="rect">
                <a:avLst/>
              </a:prstGeom>
            </p:spPr>
          </p:pic>
        </p:grpSp>
        <p:grpSp>
          <p:nvGrpSpPr>
            <p:cNvPr id="670" name="Group 669"/>
            <p:cNvGrpSpPr/>
            <p:nvPr/>
          </p:nvGrpSpPr>
          <p:grpSpPr>
            <a:xfrm>
              <a:off x="13847226" y="3200918"/>
              <a:ext cx="552834" cy="552832"/>
              <a:chOff x="8867584" y="5334818"/>
              <a:chExt cx="552834" cy="552832"/>
            </a:xfrm>
          </p:grpSpPr>
          <p:sp>
            <p:nvSpPr>
              <p:cNvPr id="671" name="Oval 263"/>
              <p:cNvSpPr>
                <a:spLocks/>
              </p:cNvSpPr>
              <p:nvPr/>
            </p:nvSpPr>
            <p:spPr bwMode="auto">
              <a:xfrm>
                <a:off x="8867584" y="5334818"/>
                <a:ext cx="552834" cy="552832"/>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grpSp>
            <p:nvGrpSpPr>
              <p:cNvPr id="672" name="Group 109"/>
              <p:cNvGrpSpPr/>
              <p:nvPr/>
            </p:nvGrpSpPr>
            <p:grpSpPr>
              <a:xfrm>
                <a:off x="9002132" y="5431241"/>
                <a:ext cx="283740" cy="359986"/>
                <a:chOff x="1314451" y="514413"/>
                <a:chExt cx="435728" cy="483443"/>
              </a:xfrm>
              <a:solidFill>
                <a:schemeClr val="bg2"/>
              </a:solidFill>
            </p:grpSpPr>
            <p:sp>
              <p:nvSpPr>
                <p:cNvPr id="673" name="Freeform 9"/>
                <p:cNvSpPr>
                  <a:spLocks noEditPoints="1"/>
                </p:cNvSpPr>
                <p:nvPr/>
              </p:nvSpPr>
              <p:spPr bwMode="auto">
                <a:xfrm>
                  <a:off x="1314451" y="514413"/>
                  <a:ext cx="435728" cy="483443"/>
                </a:xfrm>
                <a:custGeom>
                  <a:avLst/>
                  <a:gdLst/>
                  <a:ahLst/>
                  <a:cxnLst>
                    <a:cxn ang="0">
                      <a:pos x="1441" y="342"/>
                    </a:cxn>
                    <a:cxn ang="0">
                      <a:pos x="1107" y="237"/>
                    </a:cxn>
                    <a:cxn ang="0">
                      <a:pos x="913" y="79"/>
                    </a:cxn>
                    <a:cxn ang="0">
                      <a:pos x="746" y="9"/>
                    </a:cxn>
                    <a:cxn ang="0">
                      <a:pos x="745" y="9"/>
                    </a:cxn>
                    <a:cxn ang="0">
                      <a:pos x="579" y="79"/>
                    </a:cxn>
                    <a:cxn ang="0">
                      <a:pos x="384" y="237"/>
                    </a:cxn>
                    <a:cxn ang="0">
                      <a:pos x="51" y="342"/>
                    </a:cxn>
                    <a:cxn ang="0">
                      <a:pos x="171" y="1158"/>
                    </a:cxn>
                    <a:cxn ang="0">
                      <a:pos x="746" y="1699"/>
                    </a:cxn>
                    <a:cxn ang="0">
                      <a:pos x="1320" y="1158"/>
                    </a:cxn>
                    <a:cxn ang="0">
                      <a:pos x="1441" y="342"/>
                    </a:cxn>
                    <a:cxn ang="0">
                      <a:pos x="1234" y="1110"/>
                    </a:cxn>
                    <a:cxn ang="0">
                      <a:pos x="746" y="1570"/>
                    </a:cxn>
                    <a:cxn ang="0">
                      <a:pos x="257" y="1110"/>
                    </a:cxn>
                    <a:cxn ang="0">
                      <a:pos x="155" y="417"/>
                    </a:cxn>
                    <a:cxn ang="0">
                      <a:pos x="438" y="327"/>
                    </a:cxn>
                    <a:cxn ang="0">
                      <a:pos x="604" y="193"/>
                    </a:cxn>
                    <a:cxn ang="0">
                      <a:pos x="745" y="133"/>
                    </a:cxn>
                    <a:cxn ang="0">
                      <a:pos x="746" y="133"/>
                    </a:cxn>
                    <a:cxn ang="0">
                      <a:pos x="887" y="193"/>
                    </a:cxn>
                    <a:cxn ang="0">
                      <a:pos x="1053" y="327"/>
                    </a:cxn>
                    <a:cxn ang="0">
                      <a:pos x="1336" y="417"/>
                    </a:cxn>
                    <a:cxn ang="0">
                      <a:pos x="1234" y="1110"/>
                    </a:cxn>
                  </a:cxnLst>
                  <a:rect l="0" t="0" r="r" b="b"/>
                  <a:pathLst>
                    <a:path w="1484" h="1699">
                      <a:moveTo>
                        <a:pt x="1441" y="342"/>
                      </a:moveTo>
                      <a:cubicBezTo>
                        <a:pt x="1459" y="325"/>
                        <a:pt x="1218" y="281"/>
                        <a:pt x="1107" y="237"/>
                      </a:cubicBezTo>
                      <a:cubicBezTo>
                        <a:pt x="996" y="193"/>
                        <a:pt x="1005" y="158"/>
                        <a:pt x="913" y="79"/>
                      </a:cubicBezTo>
                      <a:cubicBezTo>
                        <a:pt x="820" y="0"/>
                        <a:pt x="746" y="9"/>
                        <a:pt x="746" y="9"/>
                      </a:cubicBezTo>
                      <a:cubicBezTo>
                        <a:pt x="745" y="9"/>
                        <a:pt x="745" y="9"/>
                        <a:pt x="745" y="9"/>
                      </a:cubicBezTo>
                      <a:cubicBezTo>
                        <a:pt x="745" y="9"/>
                        <a:pt x="671" y="0"/>
                        <a:pt x="579" y="79"/>
                      </a:cubicBezTo>
                      <a:cubicBezTo>
                        <a:pt x="486" y="158"/>
                        <a:pt x="495" y="193"/>
                        <a:pt x="384" y="237"/>
                      </a:cubicBezTo>
                      <a:cubicBezTo>
                        <a:pt x="273" y="281"/>
                        <a:pt x="32" y="325"/>
                        <a:pt x="51" y="342"/>
                      </a:cubicBezTo>
                      <a:cubicBezTo>
                        <a:pt x="51" y="342"/>
                        <a:pt x="0" y="861"/>
                        <a:pt x="171" y="1158"/>
                      </a:cubicBezTo>
                      <a:cubicBezTo>
                        <a:pt x="452" y="1647"/>
                        <a:pt x="746" y="1699"/>
                        <a:pt x="746" y="1699"/>
                      </a:cubicBezTo>
                      <a:cubicBezTo>
                        <a:pt x="746" y="1699"/>
                        <a:pt x="1058" y="1641"/>
                        <a:pt x="1320" y="1158"/>
                      </a:cubicBezTo>
                      <a:cubicBezTo>
                        <a:pt x="1484" y="857"/>
                        <a:pt x="1441" y="342"/>
                        <a:pt x="1441" y="342"/>
                      </a:cubicBezTo>
                      <a:close/>
                      <a:moveTo>
                        <a:pt x="1234" y="1110"/>
                      </a:moveTo>
                      <a:cubicBezTo>
                        <a:pt x="1011" y="1520"/>
                        <a:pt x="746" y="1570"/>
                        <a:pt x="746" y="1570"/>
                      </a:cubicBezTo>
                      <a:cubicBezTo>
                        <a:pt x="746" y="1570"/>
                        <a:pt x="496" y="1526"/>
                        <a:pt x="257" y="1110"/>
                      </a:cubicBezTo>
                      <a:cubicBezTo>
                        <a:pt x="112" y="857"/>
                        <a:pt x="155" y="417"/>
                        <a:pt x="155" y="417"/>
                      </a:cubicBezTo>
                      <a:cubicBezTo>
                        <a:pt x="139" y="402"/>
                        <a:pt x="344" y="364"/>
                        <a:pt x="438" y="327"/>
                      </a:cubicBezTo>
                      <a:cubicBezTo>
                        <a:pt x="533" y="290"/>
                        <a:pt x="525" y="260"/>
                        <a:pt x="604" y="193"/>
                      </a:cubicBezTo>
                      <a:cubicBezTo>
                        <a:pt x="682" y="126"/>
                        <a:pt x="745" y="133"/>
                        <a:pt x="745" y="133"/>
                      </a:cubicBezTo>
                      <a:cubicBezTo>
                        <a:pt x="746" y="133"/>
                        <a:pt x="746" y="133"/>
                        <a:pt x="746" y="133"/>
                      </a:cubicBezTo>
                      <a:cubicBezTo>
                        <a:pt x="746" y="133"/>
                        <a:pt x="809" y="126"/>
                        <a:pt x="887" y="193"/>
                      </a:cubicBezTo>
                      <a:cubicBezTo>
                        <a:pt x="966" y="260"/>
                        <a:pt x="958" y="290"/>
                        <a:pt x="1053" y="327"/>
                      </a:cubicBezTo>
                      <a:cubicBezTo>
                        <a:pt x="1147" y="364"/>
                        <a:pt x="1352" y="402"/>
                        <a:pt x="1336" y="417"/>
                      </a:cubicBezTo>
                      <a:cubicBezTo>
                        <a:pt x="1336" y="417"/>
                        <a:pt x="1373" y="854"/>
                        <a:pt x="1234" y="111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193">
                    <a:lnSpc>
                      <a:spcPct val="90000"/>
                    </a:lnSpc>
                    <a:defRPr/>
                  </a:pPr>
                  <a:endParaRPr lang="en-US" sz="1867" dirty="0">
                    <a:solidFill>
                      <a:srgbClr val="FFFFFF"/>
                    </a:solidFill>
                  </a:endParaRPr>
                </a:p>
              </p:txBody>
            </p:sp>
            <p:sp>
              <p:nvSpPr>
                <p:cNvPr id="674" name="Freeform 10"/>
                <p:cNvSpPr>
                  <a:spLocks noEditPoints="1"/>
                </p:cNvSpPr>
                <p:nvPr/>
              </p:nvSpPr>
              <p:spPr bwMode="auto">
                <a:xfrm>
                  <a:off x="1363776" y="560769"/>
                  <a:ext cx="331208" cy="389499"/>
                </a:xfrm>
                <a:custGeom>
                  <a:avLst/>
                  <a:gdLst/>
                  <a:ahLst/>
                  <a:cxnLst>
                    <a:cxn ang="0">
                      <a:pos x="577" y="7"/>
                    </a:cxn>
                    <a:cxn ang="0">
                      <a:pos x="442" y="63"/>
                    </a:cxn>
                    <a:cxn ang="0">
                      <a:pos x="285" y="191"/>
                    </a:cxn>
                    <a:cxn ang="0">
                      <a:pos x="16" y="276"/>
                    </a:cxn>
                    <a:cxn ang="0">
                      <a:pos x="23" y="630"/>
                    </a:cxn>
                    <a:cxn ang="0">
                      <a:pos x="579" y="630"/>
                    </a:cxn>
                    <a:cxn ang="0">
                      <a:pos x="579" y="7"/>
                    </a:cxn>
                    <a:cxn ang="0">
                      <a:pos x="577" y="7"/>
                    </a:cxn>
                    <a:cxn ang="0">
                      <a:pos x="587" y="634"/>
                    </a:cxn>
                    <a:cxn ang="0">
                      <a:pos x="587" y="1369"/>
                    </a:cxn>
                    <a:cxn ang="0">
                      <a:pos x="1041" y="935"/>
                    </a:cxn>
                    <a:cxn ang="0">
                      <a:pos x="1128" y="634"/>
                    </a:cxn>
                    <a:cxn ang="0">
                      <a:pos x="587" y="634"/>
                    </a:cxn>
                  </a:cxnLst>
                  <a:rect l="0" t="0" r="r" b="b"/>
                  <a:pathLst>
                    <a:path w="1128" h="1369">
                      <a:moveTo>
                        <a:pt x="577" y="7"/>
                      </a:moveTo>
                      <a:cubicBezTo>
                        <a:pt x="577" y="7"/>
                        <a:pt x="517" y="0"/>
                        <a:pt x="442" y="63"/>
                      </a:cubicBezTo>
                      <a:cubicBezTo>
                        <a:pt x="368" y="127"/>
                        <a:pt x="375" y="155"/>
                        <a:pt x="285" y="191"/>
                      </a:cubicBezTo>
                      <a:cubicBezTo>
                        <a:pt x="196" y="226"/>
                        <a:pt x="1" y="262"/>
                        <a:pt x="16" y="276"/>
                      </a:cubicBezTo>
                      <a:cubicBezTo>
                        <a:pt x="16" y="276"/>
                        <a:pt x="0" y="445"/>
                        <a:pt x="23" y="630"/>
                      </a:cubicBezTo>
                      <a:cubicBezTo>
                        <a:pt x="579" y="630"/>
                        <a:pt x="579" y="630"/>
                        <a:pt x="579" y="630"/>
                      </a:cubicBezTo>
                      <a:cubicBezTo>
                        <a:pt x="579" y="7"/>
                        <a:pt x="579" y="7"/>
                        <a:pt x="579" y="7"/>
                      </a:cubicBezTo>
                      <a:cubicBezTo>
                        <a:pt x="578" y="7"/>
                        <a:pt x="577" y="7"/>
                        <a:pt x="577" y="7"/>
                      </a:cubicBezTo>
                      <a:close/>
                      <a:moveTo>
                        <a:pt x="587" y="634"/>
                      </a:moveTo>
                      <a:cubicBezTo>
                        <a:pt x="587" y="1369"/>
                        <a:pt x="587" y="1369"/>
                        <a:pt x="587" y="1369"/>
                      </a:cubicBezTo>
                      <a:cubicBezTo>
                        <a:pt x="635" y="1356"/>
                        <a:pt x="854" y="1279"/>
                        <a:pt x="1041" y="935"/>
                      </a:cubicBezTo>
                      <a:cubicBezTo>
                        <a:pt x="1088" y="848"/>
                        <a:pt x="1114" y="739"/>
                        <a:pt x="1128" y="634"/>
                      </a:cubicBezTo>
                      <a:lnTo>
                        <a:pt x="587" y="634"/>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193">
                    <a:lnSpc>
                      <a:spcPct val="90000"/>
                    </a:lnSpc>
                    <a:defRPr/>
                  </a:pPr>
                  <a:endParaRPr lang="en-US" sz="1867" dirty="0">
                    <a:solidFill>
                      <a:srgbClr val="FFFFFF"/>
                    </a:solidFill>
                  </a:endParaRPr>
                </a:p>
              </p:txBody>
            </p:sp>
          </p:grpSp>
        </p:grpSp>
        <p:grpSp>
          <p:nvGrpSpPr>
            <p:cNvPr id="675" name="Group 674"/>
            <p:cNvGrpSpPr/>
            <p:nvPr/>
          </p:nvGrpSpPr>
          <p:grpSpPr>
            <a:xfrm>
              <a:off x="13847226" y="5363714"/>
              <a:ext cx="552834" cy="552832"/>
              <a:chOff x="9638981" y="6528618"/>
              <a:chExt cx="552834" cy="552832"/>
            </a:xfrm>
          </p:grpSpPr>
          <p:sp>
            <p:nvSpPr>
              <p:cNvPr id="676" name="Oval 263"/>
              <p:cNvSpPr>
                <a:spLocks/>
              </p:cNvSpPr>
              <p:nvPr/>
            </p:nvSpPr>
            <p:spPr bwMode="auto">
              <a:xfrm>
                <a:off x="9638981" y="6528618"/>
                <a:ext cx="552834" cy="552832"/>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pic>
            <p:nvPicPr>
              <p:cNvPr id="677" name="Picture 676" descr="whiteparts.ai"/>
              <p:cNvPicPr>
                <a:picLocks noChangeAspect="1"/>
              </p:cNvPicPr>
              <p:nvPr/>
            </p:nvPicPr>
            <p:blipFill>
              <a:blip r:embed="rId3"/>
              <a:srcRect/>
              <a:stretch/>
            </p:blipFill>
            <p:spPr>
              <a:xfrm>
                <a:off x="9718945" y="6614570"/>
                <a:ext cx="392906" cy="380928"/>
              </a:xfrm>
              <a:prstGeom prst="rect">
                <a:avLst/>
              </a:prstGeom>
              <a:effectLst/>
            </p:spPr>
          </p:pic>
        </p:grpSp>
        <p:grpSp>
          <p:nvGrpSpPr>
            <p:cNvPr id="739" name="Group 738"/>
            <p:cNvGrpSpPr/>
            <p:nvPr/>
          </p:nvGrpSpPr>
          <p:grpSpPr>
            <a:xfrm>
              <a:off x="15004322" y="6082173"/>
              <a:ext cx="552834" cy="552832"/>
              <a:chOff x="9374595" y="5149922"/>
              <a:chExt cx="738248" cy="738248"/>
            </a:xfrm>
          </p:grpSpPr>
          <p:sp>
            <p:nvSpPr>
              <p:cNvPr id="740" name="Oval 263"/>
              <p:cNvSpPr>
                <a:spLocks/>
              </p:cNvSpPr>
              <p:nvPr/>
            </p:nvSpPr>
            <p:spPr bwMode="auto">
              <a:xfrm>
                <a:off x="9374595" y="5149922"/>
                <a:ext cx="738248" cy="738248"/>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741" name="Freeform 7"/>
              <p:cNvSpPr>
                <a:spLocks noEditPoints="1"/>
              </p:cNvSpPr>
              <p:nvPr/>
            </p:nvSpPr>
            <p:spPr bwMode="auto">
              <a:xfrm>
                <a:off x="9644381" y="5291138"/>
                <a:ext cx="198678" cy="455816"/>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r>
                  <a:rPr lang="en-US" sz="1867" dirty="0">
                    <a:solidFill>
                      <a:srgbClr val="000000"/>
                    </a:solidFill>
                  </a:rPr>
                  <a:t> </a:t>
                </a:r>
              </a:p>
            </p:txBody>
          </p:sp>
        </p:grpSp>
        <p:grpSp>
          <p:nvGrpSpPr>
            <p:cNvPr id="749" name="Group 748"/>
            <p:cNvGrpSpPr/>
            <p:nvPr/>
          </p:nvGrpSpPr>
          <p:grpSpPr>
            <a:xfrm>
              <a:off x="14232926" y="6082173"/>
              <a:ext cx="552834" cy="552832"/>
              <a:chOff x="14232926" y="6526143"/>
              <a:chExt cx="552834" cy="552832"/>
            </a:xfrm>
          </p:grpSpPr>
          <p:sp>
            <p:nvSpPr>
              <p:cNvPr id="718" name="Oval 263"/>
              <p:cNvSpPr>
                <a:spLocks/>
              </p:cNvSpPr>
              <p:nvPr/>
            </p:nvSpPr>
            <p:spPr bwMode="auto">
              <a:xfrm>
                <a:off x="14232926" y="6526143"/>
                <a:ext cx="552834" cy="552832"/>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grpSp>
            <p:nvGrpSpPr>
              <p:cNvPr id="684" name="Group 603"/>
              <p:cNvGrpSpPr>
                <a:grpSpLocks noChangeAspect="1"/>
              </p:cNvGrpSpPr>
              <p:nvPr/>
            </p:nvGrpSpPr>
            <p:grpSpPr bwMode="auto">
              <a:xfrm>
                <a:off x="14373214" y="6607333"/>
                <a:ext cx="272259" cy="390452"/>
                <a:chOff x="6556" y="492"/>
                <a:chExt cx="2551" cy="3655"/>
              </a:xfrm>
              <a:solidFill>
                <a:schemeClr val="bg1"/>
              </a:solidFill>
              <a:effectLst/>
            </p:grpSpPr>
            <p:sp>
              <p:nvSpPr>
                <p:cNvPr id="68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68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68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68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68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69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69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69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69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69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69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69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69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69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69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70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70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70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70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70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70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70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70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sp>
              <p:nvSpPr>
                <p:cNvPr id="70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608738" eaLnBrk="0" hangingPunct="0">
                    <a:lnSpc>
                      <a:spcPct val="90000"/>
                    </a:lnSpc>
                    <a:defRPr/>
                  </a:pPr>
                  <a:endParaRPr lang="en-US" sz="1867" dirty="0">
                    <a:solidFill>
                      <a:srgbClr val="FFFFFF"/>
                    </a:solidFill>
                    <a:ea typeface="ＭＳ Ｐゴシック" pitchFamily="34" charset="-128"/>
                  </a:endParaRPr>
                </a:p>
              </p:txBody>
            </p:sp>
          </p:grpSp>
        </p:grpSp>
        <p:grpSp>
          <p:nvGrpSpPr>
            <p:cNvPr id="748" name="Group 747"/>
            <p:cNvGrpSpPr/>
            <p:nvPr/>
          </p:nvGrpSpPr>
          <p:grpSpPr>
            <a:xfrm>
              <a:off x="12687657" y="6084648"/>
              <a:ext cx="552834" cy="552832"/>
              <a:chOff x="12687657" y="6528618"/>
              <a:chExt cx="552834" cy="552832"/>
            </a:xfrm>
          </p:grpSpPr>
          <p:sp>
            <p:nvSpPr>
              <p:cNvPr id="710" name="Oval 263"/>
              <p:cNvSpPr>
                <a:spLocks/>
              </p:cNvSpPr>
              <p:nvPr/>
            </p:nvSpPr>
            <p:spPr bwMode="auto">
              <a:xfrm>
                <a:off x="12687657" y="6528618"/>
                <a:ext cx="552834" cy="552832"/>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681" name="Freeform 37"/>
              <p:cNvSpPr>
                <a:spLocks noChangeAspect="1"/>
              </p:cNvSpPr>
              <p:nvPr/>
            </p:nvSpPr>
            <p:spPr bwMode="auto">
              <a:xfrm>
                <a:off x="12824222" y="6679030"/>
                <a:ext cx="279704" cy="252008"/>
              </a:xfrm>
              <a:custGeom>
                <a:avLst/>
                <a:gdLst>
                  <a:gd name="T0" fmla="*/ 1265 w 1477"/>
                  <a:gd name="T1" fmla="*/ 956 h 1336"/>
                  <a:gd name="T2" fmla="*/ 1265 w 1477"/>
                  <a:gd name="T3" fmla="*/ 640 h 1336"/>
                  <a:gd name="T4" fmla="*/ 781 w 1477"/>
                  <a:gd name="T5" fmla="*/ 640 h 1336"/>
                  <a:gd name="T6" fmla="*/ 781 w 1477"/>
                  <a:gd name="T7" fmla="*/ 380 h 1336"/>
                  <a:gd name="T8" fmla="*/ 993 w 1477"/>
                  <a:gd name="T9" fmla="*/ 380 h 1336"/>
                  <a:gd name="T10" fmla="*/ 993 w 1477"/>
                  <a:gd name="T11" fmla="*/ 0 h 1336"/>
                  <a:gd name="T12" fmla="*/ 483 w 1477"/>
                  <a:gd name="T13" fmla="*/ 0 h 1336"/>
                  <a:gd name="T14" fmla="*/ 483 w 1477"/>
                  <a:gd name="T15" fmla="*/ 380 h 1336"/>
                  <a:gd name="T16" fmla="*/ 707 w 1477"/>
                  <a:gd name="T17" fmla="*/ 380 h 1336"/>
                  <a:gd name="T18" fmla="*/ 707 w 1477"/>
                  <a:gd name="T19" fmla="*/ 640 h 1336"/>
                  <a:gd name="T20" fmla="*/ 224 w 1477"/>
                  <a:gd name="T21" fmla="*/ 640 h 1336"/>
                  <a:gd name="T22" fmla="*/ 224 w 1477"/>
                  <a:gd name="T23" fmla="*/ 956 h 1336"/>
                  <a:gd name="T24" fmla="*/ 0 w 1477"/>
                  <a:gd name="T25" fmla="*/ 956 h 1336"/>
                  <a:gd name="T26" fmla="*/ 0 w 1477"/>
                  <a:gd name="T27" fmla="*/ 1336 h 1336"/>
                  <a:gd name="T28" fmla="*/ 522 w 1477"/>
                  <a:gd name="T29" fmla="*/ 1336 h 1336"/>
                  <a:gd name="T30" fmla="*/ 522 w 1477"/>
                  <a:gd name="T31" fmla="*/ 956 h 1336"/>
                  <a:gd name="T32" fmla="*/ 298 w 1477"/>
                  <a:gd name="T33" fmla="*/ 956 h 1336"/>
                  <a:gd name="T34" fmla="*/ 298 w 1477"/>
                  <a:gd name="T35" fmla="*/ 715 h 1336"/>
                  <a:gd name="T36" fmla="*/ 1190 w 1477"/>
                  <a:gd name="T37" fmla="*/ 715 h 1336"/>
                  <a:gd name="T38" fmla="*/ 1190 w 1477"/>
                  <a:gd name="T39" fmla="*/ 956 h 1336"/>
                  <a:gd name="T40" fmla="*/ 966 w 1477"/>
                  <a:gd name="T41" fmla="*/ 956 h 1336"/>
                  <a:gd name="T42" fmla="*/ 966 w 1477"/>
                  <a:gd name="T43" fmla="*/ 1336 h 1336"/>
                  <a:gd name="T44" fmla="*/ 1477 w 1477"/>
                  <a:gd name="T45" fmla="*/ 1336 h 1336"/>
                  <a:gd name="T46" fmla="*/ 1477 w 1477"/>
                  <a:gd name="T47" fmla="*/ 956 h 1336"/>
                  <a:gd name="T48" fmla="*/ 1265 w 1477"/>
                  <a:gd name="T49" fmla="*/ 956 h 1336"/>
                  <a:gd name="T50" fmla="*/ 1265 w 1477"/>
                  <a:gd name="T51" fmla="*/ 956 h 1336"/>
                  <a:gd name="T52" fmla="*/ 1265 w 1477"/>
                  <a:gd name="T53" fmla="*/ 9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7" h="1336">
                    <a:moveTo>
                      <a:pt x="1265" y="956"/>
                    </a:moveTo>
                    <a:lnTo>
                      <a:pt x="1265" y="640"/>
                    </a:lnTo>
                    <a:lnTo>
                      <a:pt x="781" y="640"/>
                    </a:lnTo>
                    <a:lnTo>
                      <a:pt x="781" y="380"/>
                    </a:lnTo>
                    <a:lnTo>
                      <a:pt x="993" y="380"/>
                    </a:lnTo>
                    <a:lnTo>
                      <a:pt x="993" y="0"/>
                    </a:lnTo>
                    <a:lnTo>
                      <a:pt x="483" y="0"/>
                    </a:lnTo>
                    <a:lnTo>
                      <a:pt x="483" y="380"/>
                    </a:lnTo>
                    <a:lnTo>
                      <a:pt x="707" y="380"/>
                    </a:lnTo>
                    <a:lnTo>
                      <a:pt x="707" y="640"/>
                    </a:lnTo>
                    <a:lnTo>
                      <a:pt x="224" y="640"/>
                    </a:lnTo>
                    <a:lnTo>
                      <a:pt x="224" y="956"/>
                    </a:lnTo>
                    <a:lnTo>
                      <a:pt x="0" y="956"/>
                    </a:lnTo>
                    <a:lnTo>
                      <a:pt x="0" y="1336"/>
                    </a:lnTo>
                    <a:lnTo>
                      <a:pt x="522" y="1336"/>
                    </a:lnTo>
                    <a:lnTo>
                      <a:pt x="522" y="956"/>
                    </a:lnTo>
                    <a:lnTo>
                      <a:pt x="298" y="956"/>
                    </a:lnTo>
                    <a:lnTo>
                      <a:pt x="298" y="715"/>
                    </a:lnTo>
                    <a:lnTo>
                      <a:pt x="1190" y="715"/>
                    </a:lnTo>
                    <a:lnTo>
                      <a:pt x="1190" y="956"/>
                    </a:lnTo>
                    <a:lnTo>
                      <a:pt x="966" y="956"/>
                    </a:lnTo>
                    <a:lnTo>
                      <a:pt x="966" y="1336"/>
                    </a:lnTo>
                    <a:lnTo>
                      <a:pt x="1477" y="1336"/>
                    </a:lnTo>
                    <a:lnTo>
                      <a:pt x="1477" y="956"/>
                    </a:lnTo>
                    <a:lnTo>
                      <a:pt x="1265" y="956"/>
                    </a:lnTo>
                    <a:lnTo>
                      <a:pt x="1265" y="956"/>
                    </a:lnTo>
                    <a:lnTo>
                      <a:pt x="1265" y="956"/>
                    </a:lnTo>
                    <a:close/>
                  </a:path>
                </a:pathLst>
              </a:custGeom>
              <a:solidFill>
                <a:schemeClr val="bg1"/>
              </a:solidFill>
              <a:ln>
                <a:noFill/>
              </a:ln>
              <a:effectLst/>
            </p:spPr>
            <p:txBody>
              <a:bodyPr vert="horz" wrap="square" lIns="121920" tIns="60960" rIns="121920" bIns="60960" numCol="1" anchor="t" anchorCtr="0" compatLnSpc="1">
                <a:prstTxWarp prst="textNoShape">
                  <a:avLst/>
                </a:prstTxWarp>
              </a:bodyPr>
              <a:lstStyle/>
              <a:p>
                <a:pPr defTabSz="608738">
                  <a:defRPr/>
                </a:pPr>
                <a:endParaRPr lang="en-US" sz="1867" kern="0" dirty="0">
                  <a:solidFill>
                    <a:srgbClr val="404040"/>
                  </a:solidFill>
                </a:endParaRPr>
              </a:p>
            </p:txBody>
          </p:sp>
        </p:grpSp>
        <p:grpSp>
          <p:nvGrpSpPr>
            <p:cNvPr id="742" name="Group 741"/>
            <p:cNvGrpSpPr/>
            <p:nvPr/>
          </p:nvGrpSpPr>
          <p:grpSpPr>
            <a:xfrm>
              <a:off x="13461529" y="6082173"/>
              <a:ext cx="552834" cy="552832"/>
              <a:chOff x="7637982" y="4396305"/>
              <a:chExt cx="697849" cy="697849"/>
            </a:xfrm>
          </p:grpSpPr>
          <p:sp>
            <p:nvSpPr>
              <p:cNvPr id="743" name="Oval 263"/>
              <p:cNvSpPr>
                <a:spLocks/>
              </p:cNvSpPr>
              <p:nvPr/>
            </p:nvSpPr>
            <p:spPr bwMode="auto">
              <a:xfrm>
                <a:off x="7637982" y="4396305"/>
                <a:ext cx="697849" cy="697849"/>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grpSp>
            <p:nvGrpSpPr>
              <p:cNvPr id="744" name="Group 743"/>
              <p:cNvGrpSpPr/>
              <p:nvPr/>
            </p:nvGrpSpPr>
            <p:grpSpPr>
              <a:xfrm>
                <a:off x="7770501" y="4569338"/>
                <a:ext cx="432811" cy="351782"/>
                <a:chOff x="7701379" y="4515591"/>
                <a:chExt cx="560808" cy="455816"/>
              </a:xfrm>
            </p:grpSpPr>
            <p:sp>
              <p:nvSpPr>
                <p:cNvPr id="745" name="Freeform 7"/>
                <p:cNvSpPr>
                  <a:spLocks noEditPoints="1"/>
                </p:cNvSpPr>
                <p:nvPr/>
              </p:nvSpPr>
              <p:spPr bwMode="auto">
                <a:xfrm>
                  <a:off x="7882444" y="4515591"/>
                  <a:ext cx="198678" cy="455816"/>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r>
                    <a:rPr lang="en-US" sz="1867" dirty="0">
                      <a:solidFill>
                        <a:srgbClr val="000000"/>
                      </a:solidFill>
                    </a:rPr>
                    <a:t> </a:t>
                  </a:r>
                </a:p>
              </p:txBody>
            </p:sp>
            <p:sp>
              <p:nvSpPr>
                <p:cNvPr id="746" name="Freeform 7"/>
                <p:cNvSpPr>
                  <a:spLocks noEditPoints="1"/>
                </p:cNvSpPr>
                <p:nvPr/>
              </p:nvSpPr>
              <p:spPr bwMode="auto">
                <a:xfrm>
                  <a:off x="8114129" y="4586015"/>
                  <a:ext cx="148058" cy="339681"/>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r>
                    <a:rPr lang="en-US" sz="1867" dirty="0">
                      <a:solidFill>
                        <a:srgbClr val="000000"/>
                      </a:solidFill>
                    </a:rPr>
                    <a:t> </a:t>
                  </a:r>
                </a:p>
              </p:txBody>
            </p:sp>
            <p:sp>
              <p:nvSpPr>
                <p:cNvPr id="747" name="Freeform 7"/>
                <p:cNvSpPr>
                  <a:spLocks noEditPoints="1"/>
                </p:cNvSpPr>
                <p:nvPr/>
              </p:nvSpPr>
              <p:spPr bwMode="auto">
                <a:xfrm>
                  <a:off x="7701379" y="4586015"/>
                  <a:ext cx="148058" cy="339681"/>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r>
                    <a:rPr lang="en-US" sz="1867" dirty="0">
                      <a:solidFill>
                        <a:srgbClr val="000000"/>
                      </a:solidFill>
                    </a:rPr>
                    <a:t> </a:t>
                  </a:r>
                </a:p>
              </p:txBody>
            </p:sp>
          </p:grpSp>
        </p:grpSp>
        <p:cxnSp>
          <p:nvCxnSpPr>
            <p:cNvPr id="764" name="Straight Connector 763"/>
            <p:cNvCxnSpPr/>
            <p:nvPr/>
          </p:nvCxnSpPr>
          <p:spPr>
            <a:xfrm flipH="1">
              <a:off x="13142134" y="4198266"/>
              <a:ext cx="830076" cy="0"/>
            </a:xfrm>
            <a:prstGeom prst="line">
              <a:avLst/>
            </a:prstGeom>
            <a:noFill/>
            <a:ln w="38100" cap="flat" cmpd="sng" algn="ctr">
              <a:gradFill flip="none" rotWithShape="1">
                <a:gsLst>
                  <a:gs pos="50000">
                    <a:srgbClr val="FF0000"/>
                  </a:gs>
                  <a:gs pos="100000">
                    <a:srgbClr val="FF0000">
                      <a:alpha val="0"/>
                    </a:srgbClr>
                  </a:gs>
                </a:gsLst>
                <a:lin ang="0" scaled="1"/>
                <a:tileRect/>
              </a:gradFill>
              <a:prstDash val="solid"/>
            </a:ln>
            <a:effectLst/>
          </p:spPr>
        </p:cxnSp>
        <p:grpSp>
          <p:nvGrpSpPr>
            <p:cNvPr id="664" name="Group 663"/>
            <p:cNvGrpSpPr/>
            <p:nvPr/>
          </p:nvGrpSpPr>
          <p:grpSpPr>
            <a:xfrm>
              <a:off x="13847226" y="3921850"/>
              <a:ext cx="552834" cy="552832"/>
              <a:chOff x="9638981" y="6528618"/>
              <a:chExt cx="552834" cy="552832"/>
            </a:xfrm>
          </p:grpSpPr>
          <p:sp>
            <p:nvSpPr>
              <p:cNvPr id="665" name="Oval 263"/>
              <p:cNvSpPr>
                <a:spLocks/>
              </p:cNvSpPr>
              <p:nvPr/>
            </p:nvSpPr>
            <p:spPr bwMode="auto">
              <a:xfrm>
                <a:off x="9638981" y="6528618"/>
                <a:ext cx="552834" cy="552832"/>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pic>
            <p:nvPicPr>
              <p:cNvPr id="666" name="Picture 665" descr="whiteparts.ai"/>
              <p:cNvPicPr>
                <a:picLocks noChangeAspect="1"/>
              </p:cNvPicPr>
              <p:nvPr/>
            </p:nvPicPr>
            <p:blipFill>
              <a:blip r:embed="rId3"/>
              <a:srcRect/>
              <a:stretch/>
            </p:blipFill>
            <p:spPr>
              <a:xfrm>
                <a:off x="9718945" y="6614570"/>
                <a:ext cx="392906" cy="380928"/>
              </a:xfrm>
              <a:prstGeom prst="rect">
                <a:avLst/>
              </a:prstGeom>
              <a:effectLst/>
            </p:spPr>
          </p:pic>
        </p:grpSp>
        <p:sp>
          <p:nvSpPr>
            <p:cNvPr id="766" name="Oval 263"/>
            <p:cNvSpPr>
              <a:spLocks/>
            </p:cNvSpPr>
            <p:nvPr/>
          </p:nvSpPr>
          <p:spPr bwMode="auto">
            <a:xfrm>
              <a:off x="15004322" y="1685970"/>
              <a:ext cx="557784" cy="557784"/>
            </a:xfrm>
            <a:prstGeom prst="ellipse">
              <a:avLst/>
            </a:prstGeom>
            <a:noFill/>
            <a:ln w="25400" cap="flat">
              <a:solidFill>
                <a:srgbClr val="FF0000"/>
              </a:solidFill>
              <a:round/>
              <a:headEnd type="none" w="med" len="med"/>
              <a:tailEnd type="none" w="med" len="med"/>
            </a:ln>
            <a:effectLst>
              <a:outerShdw blurRad="139700" algn="ctr" rotWithShape="0">
                <a:srgbClr val="FF0000"/>
              </a:outerShdw>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767" name="Oval 263"/>
            <p:cNvSpPr>
              <a:spLocks/>
            </p:cNvSpPr>
            <p:nvPr/>
          </p:nvSpPr>
          <p:spPr bwMode="auto">
            <a:xfrm>
              <a:off x="15004322" y="6077221"/>
              <a:ext cx="557784" cy="557784"/>
            </a:xfrm>
            <a:prstGeom prst="ellipse">
              <a:avLst/>
            </a:prstGeom>
            <a:noFill/>
            <a:ln w="25400" cap="flat">
              <a:solidFill>
                <a:srgbClr val="FF0000"/>
              </a:solidFill>
              <a:round/>
              <a:headEnd type="none" w="med" len="med"/>
              <a:tailEnd type="none" w="med" len="med"/>
            </a:ln>
            <a:effectLst>
              <a:outerShdw blurRad="139700" algn="ctr" rotWithShape="0">
                <a:srgbClr val="FF0000"/>
              </a:outerShdw>
            </a:effectLst>
          </p:spPr>
          <p:txBody>
            <a:bodyPr lIns="0" tIns="0" rIns="0" bIns="0"/>
            <a:lstStyle/>
            <a:p>
              <a:pPr defTabSz="608193" eaLnBrk="0" hangingPunct="0">
                <a:lnSpc>
                  <a:spcPct val="90000"/>
                </a:lnSpc>
              </a:pPr>
              <a:endParaRPr lang="en-US" sz="1867" kern="0" dirty="0">
                <a:solidFill>
                  <a:srgbClr val="00B0F0"/>
                </a:solidFill>
              </a:endParaRPr>
            </a:p>
          </p:txBody>
        </p:sp>
        <p:cxnSp>
          <p:nvCxnSpPr>
            <p:cNvPr id="771" name="Straight Connector 770"/>
            <p:cNvCxnSpPr/>
            <p:nvPr/>
          </p:nvCxnSpPr>
          <p:spPr>
            <a:xfrm flipH="1" flipV="1">
              <a:off x="12961599" y="5999359"/>
              <a:ext cx="0" cy="211807"/>
            </a:xfrm>
            <a:prstGeom prst="line">
              <a:avLst/>
            </a:prstGeom>
            <a:noFill/>
            <a:ln w="38100" cap="flat" cmpd="sng" algn="ctr">
              <a:gradFill flip="none" rotWithShape="1">
                <a:gsLst>
                  <a:gs pos="18000">
                    <a:srgbClr val="FF0000">
                      <a:alpha val="0"/>
                    </a:srgbClr>
                  </a:gs>
                  <a:gs pos="100000">
                    <a:schemeClr val="bg1"/>
                  </a:gs>
                </a:gsLst>
                <a:lin ang="5400000" scaled="1"/>
                <a:tileRect/>
              </a:gradFill>
              <a:prstDash val="solid"/>
            </a:ln>
            <a:effectLst/>
          </p:spPr>
        </p:cxnSp>
        <p:cxnSp>
          <p:nvCxnSpPr>
            <p:cNvPr id="772" name="Straight Connector 771"/>
            <p:cNvCxnSpPr/>
            <p:nvPr/>
          </p:nvCxnSpPr>
          <p:spPr>
            <a:xfrm flipH="1" flipV="1">
              <a:off x="13737946" y="5999359"/>
              <a:ext cx="0" cy="211807"/>
            </a:xfrm>
            <a:prstGeom prst="line">
              <a:avLst/>
            </a:prstGeom>
            <a:noFill/>
            <a:ln w="38100" cap="flat" cmpd="sng" algn="ctr">
              <a:gradFill flip="none" rotWithShape="1">
                <a:gsLst>
                  <a:gs pos="18000">
                    <a:srgbClr val="FF0000">
                      <a:alpha val="0"/>
                    </a:srgbClr>
                  </a:gs>
                  <a:gs pos="100000">
                    <a:schemeClr val="bg1"/>
                  </a:gs>
                </a:gsLst>
                <a:lin ang="5400000" scaled="1"/>
                <a:tileRect/>
              </a:gradFill>
              <a:prstDash val="solid"/>
            </a:ln>
            <a:effectLst/>
          </p:spPr>
        </p:cxnSp>
        <p:cxnSp>
          <p:nvCxnSpPr>
            <p:cNvPr id="773" name="Straight Connector 772"/>
            <p:cNvCxnSpPr/>
            <p:nvPr/>
          </p:nvCxnSpPr>
          <p:spPr>
            <a:xfrm flipH="1" flipV="1">
              <a:off x="14509343" y="5999359"/>
              <a:ext cx="0" cy="211807"/>
            </a:xfrm>
            <a:prstGeom prst="line">
              <a:avLst/>
            </a:prstGeom>
            <a:noFill/>
            <a:ln w="38100" cap="flat" cmpd="sng" algn="ctr">
              <a:gradFill flip="none" rotWithShape="1">
                <a:gsLst>
                  <a:gs pos="18000">
                    <a:srgbClr val="FF0000">
                      <a:alpha val="0"/>
                    </a:srgbClr>
                  </a:gs>
                  <a:gs pos="100000">
                    <a:schemeClr val="bg1"/>
                  </a:gs>
                </a:gsLst>
                <a:lin ang="5400000" scaled="1"/>
                <a:tileRect/>
              </a:gradFill>
              <a:prstDash val="solid"/>
            </a:ln>
            <a:effectLst/>
          </p:spPr>
        </p:cxnSp>
        <p:cxnSp>
          <p:nvCxnSpPr>
            <p:cNvPr id="774" name="Straight Connector 773"/>
            <p:cNvCxnSpPr/>
            <p:nvPr/>
          </p:nvCxnSpPr>
          <p:spPr>
            <a:xfrm flipH="1" flipV="1">
              <a:off x="15280739" y="5999359"/>
              <a:ext cx="0" cy="211807"/>
            </a:xfrm>
            <a:prstGeom prst="line">
              <a:avLst/>
            </a:prstGeom>
            <a:noFill/>
            <a:ln w="38100" cap="flat" cmpd="sng" algn="ctr">
              <a:gradFill flip="none" rotWithShape="1">
                <a:gsLst>
                  <a:gs pos="18000">
                    <a:srgbClr val="FF0000">
                      <a:alpha val="0"/>
                    </a:srgbClr>
                  </a:gs>
                  <a:gs pos="100000">
                    <a:srgbClr val="FF0000"/>
                  </a:gs>
                </a:gsLst>
                <a:lin ang="5400000" scaled="1"/>
                <a:tileRect/>
              </a:gradFill>
              <a:prstDash val="solid"/>
            </a:ln>
            <a:effectLst/>
          </p:spPr>
        </p:cxnSp>
        <p:cxnSp>
          <p:nvCxnSpPr>
            <p:cNvPr id="779" name="Straight Connector 778"/>
            <p:cNvCxnSpPr/>
            <p:nvPr/>
          </p:nvCxnSpPr>
          <p:spPr>
            <a:xfrm flipH="1">
              <a:off x="14116878" y="5999359"/>
              <a:ext cx="1177326" cy="0"/>
            </a:xfrm>
            <a:prstGeom prst="line">
              <a:avLst/>
            </a:prstGeom>
            <a:noFill/>
            <a:ln w="38100" cap="flat" cmpd="sng" algn="ctr">
              <a:solidFill>
                <a:srgbClr val="FF0000"/>
              </a:solidFill>
              <a:prstDash val="solid"/>
            </a:ln>
            <a:effectLst/>
          </p:spPr>
        </p:cxnSp>
      </p:grpSp>
      <p:grpSp>
        <p:nvGrpSpPr>
          <p:cNvPr id="782" name="Group 781"/>
          <p:cNvGrpSpPr/>
          <p:nvPr/>
        </p:nvGrpSpPr>
        <p:grpSpPr>
          <a:xfrm>
            <a:off x="1532403" y="1571271"/>
            <a:ext cx="2617365" cy="4561908"/>
            <a:chOff x="2298596" y="2255301"/>
            <a:chExt cx="3926047" cy="6842862"/>
          </a:xfrm>
        </p:grpSpPr>
        <p:sp>
          <p:nvSpPr>
            <p:cNvPr id="8" name="Rectangle 7"/>
            <p:cNvSpPr>
              <a:spLocks noEditPoints="1"/>
            </p:cNvSpPr>
            <p:nvPr/>
          </p:nvSpPr>
          <p:spPr bwMode="auto">
            <a:xfrm>
              <a:off x="2405209" y="7632555"/>
              <a:ext cx="3749544" cy="1465608"/>
            </a:xfrm>
            <a:prstGeom prst="rect">
              <a:avLst/>
            </a:prstGeom>
            <a:noFill/>
            <a:ln>
              <a:noFill/>
            </a:ln>
            <a:effectLst/>
          </p:spPr>
          <p:txBody>
            <a:bodyPr vert="horz" wrap="square" lIns="121920" tIns="60960" rIns="121920" bIns="60960" numCol="1" anchor="t" anchorCtr="0" compatLnSpc="1">
              <a:prstTxWarp prst="textNoShape">
                <a:avLst/>
              </a:prstTxWarp>
            </a:bodyPr>
            <a:lstStyle/>
            <a:p>
              <a:pPr algn="ctr" defTabSz="913532">
                <a:lnSpc>
                  <a:spcPct val="90000"/>
                </a:lnSpc>
                <a:spcAft>
                  <a:spcPts val="667"/>
                </a:spcAft>
              </a:pPr>
              <a:r>
                <a:rPr lang="ru-RU" sz="1867" dirty="0">
                  <a:solidFill>
                    <a:srgbClr val="71DAFF">
                      <a:lumMod val="60000"/>
                      <a:lumOff val="40000"/>
                    </a:srgbClr>
                  </a:solidFill>
                  <a:effectLst>
                    <a:outerShdw blurRad="304800" algn="ctr" rotWithShape="0">
                      <a:srgbClr val="FFFFFF">
                        <a:alpha val="57000"/>
                      </a:srgbClr>
                    </a:outerShdw>
                  </a:effectLst>
                </a:rPr>
                <a:t>Атака проходит на самое слабое звено после тщательной разведки</a:t>
              </a:r>
              <a:endParaRPr lang="en-US" sz="1867" dirty="0">
                <a:solidFill>
                  <a:srgbClr val="71DAFF">
                    <a:lumMod val="60000"/>
                    <a:lumOff val="40000"/>
                  </a:srgbClr>
                </a:solidFill>
                <a:effectLst>
                  <a:outerShdw blurRad="304800" algn="ctr" rotWithShape="0">
                    <a:srgbClr val="FFFFFF">
                      <a:alpha val="57000"/>
                    </a:srgbClr>
                  </a:outerShdw>
                </a:effectLst>
              </a:endParaRPr>
            </a:p>
          </p:txBody>
        </p:sp>
        <p:grpSp>
          <p:nvGrpSpPr>
            <p:cNvPr id="71" name="Group 70"/>
            <p:cNvGrpSpPr/>
            <p:nvPr/>
          </p:nvGrpSpPr>
          <p:grpSpPr>
            <a:xfrm>
              <a:off x="2298596" y="2255301"/>
              <a:ext cx="3731524" cy="2181658"/>
              <a:chOff x="2175790" y="4389441"/>
              <a:chExt cx="3731524" cy="2181658"/>
            </a:xfrm>
          </p:grpSpPr>
          <p:pic>
            <p:nvPicPr>
              <p:cNvPr id="89"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175790" y="4389441"/>
                <a:ext cx="3731524" cy="2181658"/>
              </a:xfrm>
              <a:prstGeom prst="rect">
                <a:avLst/>
              </a:prstGeom>
              <a:noFill/>
              <a:effectLst>
                <a:outerShdw blurRad="165100" algn="ctr" rotWithShape="0">
                  <a:schemeClr val="bg2">
                    <a:alpha val="63000"/>
                  </a:schemeClr>
                </a:outerShdw>
              </a:effectLst>
              <a:extLst>
                <a:ext uri="{909E8E84-426E-40DD-AFC4-6F175D3DCCD1}">
                  <a14:hiddenFill xmlns:a14="http://schemas.microsoft.com/office/drawing/2010/main">
                    <a:solidFill>
                      <a:srgbClr val="FFFFFF"/>
                    </a:solidFill>
                  </a14:hiddenFill>
                </a:ext>
              </a:extLst>
            </p:spPr>
          </p:pic>
          <p:sp>
            <p:nvSpPr>
              <p:cNvPr id="90" name="Rectangle 89"/>
              <p:cNvSpPr/>
              <p:nvPr/>
            </p:nvSpPr>
            <p:spPr>
              <a:xfrm>
                <a:off x="2408018" y="5070654"/>
                <a:ext cx="3267070" cy="1080487"/>
              </a:xfrm>
              <a:prstGeom prst="rect">
                <a:avLst/>
              </a:prstGeom>
            </p:spPr>
            <p:txBody>
              <a:bodyPr wrap="square" anchor="ctr">
                <a:spAutoFit/>
              </a:bodyPr>
              <a:lstStyle/>
              <a:p>
                <a:pPr algn="ctr" defTabSz="913532">
                  <a:lnSpc>
                    <a:spcPct val="90000"/>
                  </a:lnSpc>
                </a:pPr>
                <a:r>
                  <a:rPr lang="ru-RU" sz="2267" b="1" dirty="0">
                    <a:solidFill>
                      <a:srgbClr val="000000">
                        <a:lumMod val="85000"/>
                        <a:lumOff val="15000"/>
                      </a:srgbClr>
                    </a:solidFill>
                    <a:effectLst>
                      <a:outerShdw blurRad="139700" algn="ctr" rotWithShape="0">
                        <a:srgbClr val="FFFFFF">
                          <a:alpha val="60000"/>
                        </a:srgbClr>
                      </a:outerShdw>
                    </a:effectLst>
                  </a:rPr>
                  <a:t>Интернет и облака</a:t>
                </a:r>
                <a:endParaRPr lang="en-US" sz="2267" b="1" dirty="0">
                  <a:solidFill>
                    <a:srgbClr val="000000">
                      <a:lumMod val="85000"/>
                      <a:lumOff val="15000"/>
                    </a:srgbClr>
                  </a:solidFill>
                  <a:effectLst>
                    <a:outerShdw blurRad="139700" algn="ctr" rotWithShape="0">
                      <a:srgbClr val="FFFFFF">
                        <a:alpha val="60000"/>
                      </a:srgbClr>
                    </a:outerShdw>
                  </a:effectLst>
                </a:endParaRPr>
              </a:p>
            </p:txBody>
          </p:sp>
        </p:grpSp>
        <p:sp>
          <p:nvSpPr>
            <p:cNvPr id="72" name="Rounded Rectangle 71"/>
            <p:cNvSpPr>
              <a:spLocks noEditPoints="1"/>
            </p:cNvSpPr>
            <p:nvPr/>
          </p:nvSpPr>
          <p:spPr bwMode="auto">
            <a:xfrm>
              <a:off x="2578304" y="5431241"/>
              <a:ext cx="3267069" cy="1787690"/>
            </a:xfrm>
            <a:prstGeom prst="roundRect">
              <a:avLst>
                <a:gd name="adj" fmla="val 3944"/>
              </a:avLst>
            </a:prstGeom>
            <a:gradFill flip="none" rotWithShape="1">
              <a:gsLst>
                <a:gs pos="0">
                  <a:schemeClr val="bg1">
                    <a:alpha val="30000"/>
                  </a:schemeClr>
                </a:gs>
                <a:gs pos="100000">
                  <a:schemeClr val="bg1">
                    <a:alpha val="20000"/>
                  </a:schemeClr>
                </a:gs>
              </a:gsLst>
              <a:lin ang="5400000" scaled="1"/>
              <a:tileRect/>
            </a:gradFill>
            <a:ln>
              <a:noFill/>
            </a:ln>
            <a:effectLst>
              <a:outerShdw blurRad="241300" algn="ctr" rotWithShape="0">
                <a:schemeClr val="bg2">
                  <a:alpha val="55000"/>
                </a:schemeClr>
              </a:outerShdw>
            </a:effectLst>
          </p:spPr>
          <p:txBody>
            <a:bodyPr vert="horz" wrap="square" lIns="121920" tIns="60960" rIns="121920" bIns="60960" numCol="1" anchor="t" anchorCtr="0" compatLnSpc="1">
              <a:prstTxWarp prst="textNoShape">
                <a:avLst/>
              </a:prstTxWarp>
            </a:bodyPr>
            <a:lstStyle/>
            <a:p>
              <a:pPr defTabSz="913532"/>
              <a:endParaRPr lang="en-US" sz="1867" dirty="0">
                <a:solidFill>
                  <a:srgbClr val="000000"/>
                </a:solidFill>
              </a:endParaRPr>
            </a:p>
          </p:txBody>
        </p:sp>
        <p:cxnSp>
          <p:nvCxnSpPr>
            <p:cNvPr id="73" name="Straight Connector 72"/>
            <p:cNvCxnSpPr/>
            <p:nvPr/>
          </p:nvCxnSpPr>
          <p:spPr>
            <a:xfrm flipV="1">
              <a:off x="3391968" y="4082603"/>
              <a:ext cx="0" cy="2218772"/>
            </a:xfrm>
            <a:prstGeom prst="line">
              <a:avLst/>
            </a:prstGeom>
            <a:noFill/>
            <a:ln w="38100" cap="flat" cmpd="sng" algn="ctr">
              <a:gradFill flip="none" rotWithShape="1">
                <a:gsLst>
                  <a:gs pos="0">
                    <a:srgbClr val="FF0000">
                      <a:alpha val="0"/>
                    </a:srgbClr>
                  </a:gs>
                  <a:gs pos="50000">
                    <a:srgbClr val="FF0000"/>
                  </a:gs>
                  <a:gs pos="100000">
                    <a:srgbClr val="FF0000">
                      <a:alpha val="0"/>
                    </a:srgbClr>
                  </a:gs>
                </a:gsLst>
                <a:lin ang="5400000" scaled="1"/>
                <a:tileRect/>
              </a:gradFill>
              <a:prstDash val="solid"/>
            </a:ln>
            <a:effectLst/>
          </p:spPr>
        </p:cxnSp>
        <p:grpSp>
          <p:nvGrpSpPr>
            <p:cNvPr id="74" name="Group 73"/>
            <p:cNvGrpSpPr/>
            <p:nvPr/>
          </p:nvGrpSpPr>
          <p:grpSpPr>
            <a:xfrm>
              <a:off x="3126792" y="4668924"/>
              <a:ext cx="530352" cy="530352"/>
              <a:chOff x="1747838" y="6096000"/>
              <a:chExt cx="519112" cy="519112"/>
            </a:xfrm>
          </p:grpSpPr>
          <p:sp>
            <p:nvSpPr>
              <p:cNvPr id="87" name="Oval 86"/>
              <p:cNvSpPr/>
              <p:nvPr/>
            </p:nvSpPr>
            <p:spPr>
              <a:xfrm>
                <a:off x="1747838" y="6096000"/>
                <a:ext cx="519112" cy="519112"/>
              </a:xfrm>
              <a:prstGeom prst="ellipse">
                <a:avLst/>
              </a:prstGeom>
              <a:solidFill>
                <a:schemeClr val="bg1">
                  <a:alpha val="60000"/>
                </a:schemeClr>
              </a:solidFill>
              <a:ln>
                <a:noFill/>
              </a:ln>
              <a:effectLst>
                <a:outerShdw blurRad="190500" algn="ctr" rotWithShape="0">
                  <a:schemeClr val="bg1">
                    <a:alpha val="70000"/>
                  </a:schemeClr>
                </a:outerShdw>
              </a:effectLst>
            </p:spPr>
            <p:txBody>
              <a:bodyPr vert="horz" wrap="none" lIns="121920" tIns="121920" rIns="121920" bIns="0" numCol="1" anchor="ctr" anchorCtr="0" compatLnSpc="1">
                <a:prstTxWarp prst="textNoShape">
                  <a:avLst/>
                </a:prstTxWarp>
              </a:bodyPr>
              <a:lstStyle/>
              <a:p>
                <a:pPr algn="ctr" defTabSz="913532"/>
                <a:endParaRPr lang="en-US" sz="3067" spc="-100" dirty="0">
                  <a:solidFill>
                    <a:srgbClr val="000000">
                      <a:lumMod val="85000"/>
                      <a:lumOff val="15000"/>
                    </a:srgbClr>
                  </a:solidFill>
                </a:endParaRPr>
              </a:p>
            </p:txBody>
          </p:sp>
          <p:sp>
            <p:nvSpPr>
              <p:cNvPr id="88" name="Freeform 20"/>
              <p:cNvSpPr>
                <a:spLocks noEditPoints="1"/>
              </p:cNvSpPr>
              <p:nvPr/>
            </p:nvSpPr>
            <p:spPr bwMode="auto">
              <a:xfrm>
                <a:off x="1792556" y="6167438"/>
                <a:ext cx="429676" cy="376236"/>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920000"/>
              </a:solidFill>
              <a:ln w="3175" algn="ctr">
                <a:noFill/>
                <a:miter lim="800000"/>
                <a:headEnd/>
                <a:tailEnd/>
              </a:ln>
              <a:effectLst>
                <a:outerShdw blurRad="101600" algn="ctr" rotWithShape="0">
                  <a:srgbClr val="FF0000">
                    <a:alpha val="59000"/>
                  </a:srgbClr>
                </a:outerShdw>
              </a:effectLst>
            </p:spPr>
            <p:txBody>
              <a:bodyPr wrap="none" lIns="97367" tIns="48681" rIns="97367" bIns="48681" anchor="ctr"/>
              <a:lstStyle/>
              <a:p>
                <a:pPr defTabSz="913532"/>
                <a:endParaRPr lang="en-US" sz="1867" dirty="0">
                  <a:solidFill>
                    <a:srgbClr val="000000"/>
                  </a:solidFill>
                  <a:latin typeface="Verdana" pitchFamily="34" charset="0"/>
                  <a:cs typeface="Arial" pitchFamily="34" charset="0"/>
                </a:endParaRPr>
              </a:p>
            </p:txBody>
          </p:sp>
        </p:grpSp>
        <p:grpSp>
          <p:nvGrpSpPr>
            <p:cNvPr id="75" name="Group 74"/>
            <p:cNvGrpSpPr/>
            <p:nvPr/>
          </p:nvGrpSpPr>
          <p:grpSpPr>
            <a:xfrm>
              <a:off x="3022844" y="6118274"/>
              <a:ext cx="738248" cy="738248"/>
              <a:chOff x="8558652" y="3698307"/>
              <a:chExt cx="1541653" cy="1541653"/>
            </a:xfrm>
          </p:grpSpPr>
          <p:sp>
            <p:nvSpPr>
              <p:cNvPr id="82" name="Oval 263"/>
              <p:cNvSpPr>
                <a:spLocks/>
              </p:cNvSpPr>
              <p:nvPr/>
            </p:nvSpPr>
            <p:spPr bwMode="auto">
              <a:xfrm>
                <a:off x="8558652" y="3698307"/>
                <a:ext cx="1541653" cy="1541653"/>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grpSp>
            <p:nvGrpSpPr>
              <p:cNvPr id="83" name="Group 95"/>
              <p:cNvGrpSpPr/>
              <p:nvPr/>
            </p:nvGrpSpPr>
            <p:grpSpPr>
              <a:xfrm>
                <a:off x="8877616" y="3982489"/>
                <a:ext cx="954524" cy="922488"/>
                <a:chOff x="9529763" y="3333754"/>
                <a:chExt cx="374690" cy="363534"/>
              </a:xfrm>
              <a:solidFill>
                <a:srgbClr val="FFFFFF"/>
              </a:solidFill>
              <a:effectLst/>
            </p:grpSpPr>
            <p:sp>
              <p:nvSpPr>
                <p:cNvPr id="84" name="Freeform 59"/>
                <p:cNvSpPr>
                  <a:spLocks/>
                </p:cNvSpPr>
                <p:nvPr/>
              </p:nvSpPr>
              <p:spPr bwMode="auto">
                <a:xfrm>
                  <a:off x="9566313" y="3333754"/>
                  <a:ext cx="338140" cy="339725"/>
                </a:xfrm>
                <a:custGeom>
                  <a:avLst/>
                  <a:gdLst/>
                  <a:ahLst/>
                  <a:cxnLst>
                    <a:cxn ang="0">
                      <a:pos x="18" y="0"/>
                    </a:cxn>
                    <a:cxn ang="0">
                      <a:pos x="17" y="0"/>
                    </a:cxn>
                    <a:cxn ang="0">
                      <a:pos x="0" y="17"/>
                    </a:cxn>
                    <a:cxn ang="0">
                      <a:pos x="18" y="34"/>
                    </a:cxn>
                    <a:cxn ang="0">
                      <a:pos x="19" y="34"/>
                    </a:cxn>
                    <a:cxn ang="0">
                      <a:pos x="21" y="34"/>
                    </a:cxn>
                    <a:cxn ang="0">
                      <a:pos x="144" y="157"/>
                    </a:cxn>
                    <a:cxn ang="0">
                      <a:pos x="144" y="160"/>
                    </a:cxn>
                    <a:cxn ang="0">
                      <a:pos x="144" y="161"/>
                    </a:cxn>
                    <a:cxn ang="0">
                      <a:pos x="160" y="179"/>
                    </a:cxn>
                    <a:cxn ang="0">
                      <a:pos x="178" y="162"/>
                    </a:cxn>
                    <a:cxn ang="0">
                      <a:pos x="178" y="161"/>
                    </a:cxn>
                    <a:cxn ang="0">
                      <a:pos x="178" y="157"/>
                    </a:cxn>
                    <a:cxn ang="0">
                      <a:pos x="21" y="0"/>
                    </a:cxn>
                    <a:cxn ang="0">
                      <a:pos x="18" y="0"/>
                    </a:cxn>
                  </a:cxnLst>
                  <a:rect l="0" t="0" r="r" b="b"/>
                  <a:pathLst>
                    <a:path w="178" h="179">
                      <a:moveTo>
                        <a:pt x="18" y="0"/>
                      </a:moveTo>
                      <a:cubicBezTo>
                        <a:pt x="17" y="0"/>
                        <a:pt x="17" y="0"/>
                        <a:pt x="17" y="0"/>
                      </a:cubicBezTo>
                      <a:cubicBezTo>
                        <a:pt x="8" y="0"/>
                        <a:pt x="0" y="8"/>
                        <a:pt x="0" y="17"/>
                      </a:cubicBezTo>
                      <a:cubicBezTo>
                        <a:pt x="1" y="27"/>
                        <a:pt x="8" y="34"/>
                        <a:pt x="18" y="34"/>
                      </a:cubicBezTo>
                      <a:cubicBezTo>
                        <a:pt x="19" y="34"/>
                        <a:pt x="19" y="34"/>
                        <a:pt x="19" y="34"/>
                      </a:cubicBezTo>
                      <a:cubicBezTo>
                        <a:pt x="21" y="34"/>
                        <a:pt x="21" y="34"/>
                        <a:pt x="21" y="34"/>
                      </a:cubicBezTo>
                      <a:cubicBezTo>
                        <a:pt x="89" y="34"/>
                        <a:pt x="144" y="89"/>
                        <a:pt x="144" y="157"/>
                      </a:cubicBezTo>
                      <a:cubicBezTo>
                        <a:pt x="144" y="160"/>
                        <a:pt x="144" y="160"/>
                        <a:pt x="144" y="160"/>
                      </a:cubicBezTo>
                      <a:cubicBezTo>
                        <a:pt x="144" y="161"/>
                        <a:pt x="144" y="161"/>
                        <a:pt x="144" y="161"/>
                      </a:cubicBezTo>
                      <a:cubicBezTo>
                        <a:pt x="144" y="170"/>
                        <a:pt x="151" y="178"/>
                        <a:pt x="160" y="179"/>
                      </a:cubicBezTo>
                      <a:cubicBezTo>
                        <a:pt x="170" y="179"/>
                        <a:pt x="178" y="172"/>
                        <a:pt x="178" y="162"/>
                      </a:cubicBezTo>
                      <a:cubicBezTo>
                        <a:pt x="178" y="161"/>
                        <a:pt x="178" y="161"/>
                        <a:pt x="178" y="161"/>
                      </a:cubicBezTo>
                      <a:cubicBezTo>
                        <a:pt x="178" y="157"/>
                        <a:pt x="178" y="157"/>
                        <a:pt x="178" y="157"/>
                      </a:cubicBezTo>
                      <a:cubicBezTo>
                        <a:pt x="178" y="70"/>
                        <a:pt x="108" y="0"/>
                        <a:pt x="21" y="0"/>
                      </a:cubicBezTo>
                      <a:lnTo>
                        <a:pt x="18"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608738"/>
                  <a:endParaRPr lang="en-US" sz="1867" dirty="0">
                    <a:solidFill>
                      <a:srgbClr val="0096D6"/>
                    </a:solidFill>
                  </a:endParaRPr>
                </a:p>
              </p:txBody>
            </p:sp>
            <p:sp>
              <p:nvSpPr>
                <p:cNvPr id="85" name="Freeform 60"/>
                <p:cNvSpPr>
                  <a:spLocks/>
                </p:cNvSpPr>
                <p:nvPr/>
              </p:nvSpPr>
              <p:spPr bwMode="auto">
                <a:xfrm>
                  <a:off x="9556774" y="3451229"/>
                  <a:ext cx="233364" cy="231775"/>
                </a:xfrm>
                <a:custGeom>
                  <a:avLst/>
                  <a:gdLst/>
                  <a:ahLst/>
                  <a:cxnLst>
                    <a:cxn ang="0">
                      <a:pos x="17" y="0"/>
                    </a:cxn>
                    <a:cxn ang="0">
                      <a:pos x="15" y="0"/>
                    </a:cxn>
                    <a:cxn ang="0">
                      <a:pos x="15" y="0"/>
                    </a:cxn>
                    <a:cxn ang="0">
                      <a:pos x="4" y="5"/>
                    </a:cxn>
                    <a:cxn ang="0">
                      <a:pos x="0" y="16"/>
                    </a:cxn>
                    <a:cxn ang="0">
                      <a:pos x="15" y="30"/>
                    </a:cxn>
                    <a:cxn ang="0">
                      <a:pos x="16" y="30"/>
                    </a:cxn>
                    <a:cxn ang="0">
                      <a:pos x="17" y="30"/>
                    </a:cxn>
                    <a:cxn ang="0">
                      <a:pos x="93" y="104"/>
                    </a:cxn>
                    <a:cxn ang="0">
                      <a:pos x="92" y="106"/>
                    </a:cxn>
                    <a:cxn ang="0">
                      <a:pos x="92" y="107"/>
                    </a:cxn>
                    <a:cxn ang="0">
                      <a:pos x="96" y="117"/>
                    </a:cxn>
                    <a:cxn ang="0">
                      <a:pos x="107" y="122"/>
                    </a:cxn>
                    <a:cxn ang="0">
                      <a:pos x="123" y="108"/>
                    </a:cxn>
                    <a:cxn ang="0">
                      <a:pos x="123" y="107"/>
                    </a:cxn>
                    <a:cxn ang="0">
                      <a:pos x="123" y="104"/>
                    </a:cxn>
                    <a:cxn ang="0">
                      <a:pos x="17" y="0"/>
                    </a:cxn>
                  </a:cxnLst>
                  <a:rect l="0" t="0" r="r" b="b"/>
                  <a:pathLst>
                    <a:path w="123" h="122">
                      <a:moveTo>
                        <a:pt x="17" y="0"/>
                      </a:moveTo>
                      <a:cubicBezTo>
                        <a:pt x="15" y="0"/>
                        <a:pt x="15" y="0"/>
                        <a:pt x="15" y="0"/>
                      </a:cubicBezTo>
                      <a:cubicBezTo>
                        <a:pt x="15" y="0"/>
                        <a:pt x="15" y="0"/>
                        <a:pt x="15" y="0"/>
                      </a:cubicBezTo>
                      <a:cubicBezTo>
                        <a:pt x="11" y="1"/>
                        <a:pt x="7" y="2"/>
                        <a:pt x="4" y="5"/>
                      </a:cubicBezTo>
                      <a:cubicBezTo>
                        <a:pt x="1" y="8"/>
                        <a:pt x="0" y="12"/>
                        <a:pt x="0" y="16"/>
                      </a:cubicBezTo>
                      <a:cubicBezTo>
                        <a:pt x="0" y="24"/>
                        <a:pt x="7" y="30"/>
                        <a:pt x="15" y="30"/>
                      </a:cubicBezTo>
                      <a:cubicBezTo>
                        <a:pt x="16" y="30"/>
                        <a:pt x="16" y="30"/>
                        <a:pt x="16" y="30"/>
                      </a:cubicBezTo>
                      <a:cubicBezTo>
                        <a:pt x="17" y="30"/>
                        <a:pt x="17" y="30"/>
                        <a:pt x="17" y="30"/>
                      </a:cubicBezTo>
                      <a:cubicBezTo>
                        <a:pt x="59" y="30"/>
                        <a:pt x="93" y="63"/>
                        <a:pt x="93" y="104"/>
                      </a:cubicBezTo>
                      <a:cubicBezTo>
                        <a:pt x="92" y="106"/>
                        <a:pt x="92" y="106"/>
                        <a:pt x="92" y="106"/>
                      </a:cubicBezTo>
                      <a:cubicBezTo>
                        <a:pt x="92" y="107"/>
                        <a:pt x="92" y="107"/>
                        <a:pt x="92" y="107"/>
                      </a:cubicBezTo>
                      <a:cubicBezTo>
                        <a:pt x="92" y="111"/>
                        <a:pt x="94" y="114"/>
                        <a:pt x="96" y="117"/>
                      </a:cubicBezTo>
                      <a:cubicBezTo>
                        <a:pt x="99" y="120"/>
                        <a:pt x="103" y="122"/>
                        <a:pt x="107" y="122"/>
                      </a:cubicBezTo>
                      <a:cubicBezTo>
                        <a:pt x="115" y="122"/>
                        <a:pt x="122" y="116"/>
                        <a:pt x="123" y="108"/>
                      </a:cubicBezTo>
                      <a:cubicBezTo>
                        <a:pt x="123" y="107"/>
                        <a:pt x="123" y="107"/>
                        <a:pt x="123" y="107"/>
                      </a:cubicBezTo>
                      <a:cubicBezTo>
                        <a:pt x="123" y="104"/>
                        <a:pt x="123" y="104"/>
                        <a:pt x="123" y="104"/>
                      </a:cubicBezTo>
                      <a:cubicBezTo>
                        <a:pt x="123" y="47"/>
                        <a:pt x="75" y="0"/>
                        <a:pt x="17"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defTabSz="608738"/>
                  <a:endParaRPr lang="en-US" sz="1867" dirty="0">
                    <a:solidFill>
                      <a:srgbClr val="0096D6"/>
                    </a:solidFill>
                  </a:endParaRPr>
                </a:p>
              </p:txBody>
            </p:sp>
            <p:sp>
              <p:nvSpPr>
                <p:cNvPr id="86" name="Oval 61"/>
                <p:cNvSpPr>
                  <a:spLocks noChangeArrowheads="1"/>
                </p:cNvSpPr>
                <p:nvPr/>
              </p:nvSpPr>
              <p:spPr bwMode="auto">
                <a:xfrm>
                  <a:off x="9529763" y="3562350"/>
                  <a:ext cx="134938" cy="134938"/>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pPr defTabSz="608738"/>
                  <a:endParaRPr lang="en-US" sz="1867" dirty="0">
                    <a:solidFill>
                      <a:srgbClr val="0096D6"/>
                    </a:solidFill>
                  </a:endParaRPr>
                </a:p>
              </p:txBody>
            </p:sp>
          </p:grpSp>
        </p:grpSp>
        <p:grpSp>
          <p:nvGrpSpPr>
            <p:cNvPr id="76" name="Group 75"/>
            <p:cNvGrpSpPr/>
            <p:nvPr/>
          </p:nvGrpSpPr>
          <p:grpSpPr>
            <a:xfrm>
              <a:off x="4567624" y="6118274"/>
              <a:ext cx="738248" cy="738248"/>
              <a:chOff x="9299986" y="5888928"/>
              <a:chExt cx="1541653" cy="1541653"/>
            </a:xfrm>
          </p:grpSpPr>
          <p:sp>
            <p:nvSpPr>
              <p:cNvPr id="80" name="Oval 263"/>
              <p:cNvSpPr>
                <a:spLocks/>
              </p:cNvSpPr>
              <p:nvPr/>
            </p:nvSpPr>
            <p:spPr bwMode="auto">
              <a:xfrm>
                <a:off x="9299986" y="5888928"/>
                <a:ext cx="1541653" cy="1541653"/>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81" name="Freeform 6"/>
              <p:cNvSpPr>
                <a:spLocks noEditPoints="1"/>
              </p:cNvSpPr>
              <p:nvPr/>
            </p:nvSpPr>
            <p:spPr bwMode="auto">
              <a:xfrm>
                <a:off x="9542900" y="6271290"/>
                <a:ext cx="1055825" cy="776928"/>
              </a:xfrm>
              <a:custGeom>
                <a:avLst/>
                <a:gdLst>
                  <a:gd name="T0" fmla="*/ 421 w 440"/>
                  <a:gd name="T1" fmla="*/ 269 h 324"/>
                  <a:gd name="T2" fmla="*/ 400 w 440"/>
                  <a:gd name="T3" fmla="*/ 269 h 324"/>
                  <a:gd name="T4" fmla="*/ 400 w 440"/>
                  <a:gd name="T5" fmla="*/ 161 h 324"/>
                  <a:gd name="T6" fmla="*/ 400 w 440"/>
                  <a:gd name="T7" fmla="*/ 159 h 324"/>
                  <a:gd name="T8" fmla="*/ 400 w 440"/>
                  <a:gd name="T9" fmla="*/ 13 h 324"/>
                  <a:gd name="T10" fmla="*/ 384 w 440"/>
                  <a:gd name="T11" fmla="*/ 0 h 324"/>
                  <a:gd name="T12" fmla="*/ 56 w 440"/>
                  <a:gd name="T13" fmla="*/ 0 h 324"/>
                  <a:gd name="T14" fmla="*/ 40 w 440"/>
                  <a:gd name="T15" fmla="*/ 13 h 324"/>
                  <a:gd name="T16" fmla="*/ 40 w 440"/>
                  <a:gd name="T17" fmla="*/ 269 h 324"/>
                  <a:gd name="T18" fmla="*/ 18 w 440"/>
                  <a:gd name="T19" fmla="*/ 269 h 324"/>
                  <a:gd name="T20" fmla="*/ 0 w 440"/>
                  <a:gd name="T21" fmla="*/ 288 h 324"/>
                  <a:gd name="T22" fmla="*/ 0 w 440"/>
                  <a:gd name="T23" fmla="*/ 300 h 324"/>
                  <a:gd name="T24" fmla="*/ 18 w 440"/>
                  <a:gd name="T25" fmla="*/ 324 h 324"/>
                  <a:gd name="T26" fmla="*/ 176 w 440"/>
                  <a:gd name="T27" fmla="*/ 324 h 324"/>
                  <a:gd name="T28" fmla="*/ 421 w 440"/>
                  <a:gd name="T29" fmla="*/ 324 h 324"/>
                  <a:gd name="T30" fmla="*/ 440 w 440"/>
                  <a:gd name="T31" fmla="*/ 300 h 324"/>
                  <a:gd name="T32" fmla="*/ 440 w 440"/>
                  <a:gd name="T33" fmla="*/ 288 h 324"/>
                  <a:gd name="T34" fmla="*/ 421 w 440"/>
                  <a:gd name="T35" fmla="*/ 269 h 324"/>
                  <a:gd name="T36" fmla="*/ 56 w 440"/>
                  <a:gd name="T37" fmla="*/ 269 h 324"/>
                  <a:gd name="T38" fmla="*/ 54 w 440"/>
                  <a:gd name="T39" fmla="*/ 269 h 324"/>
                  <a:gd name="T40" fmla="*/ 53 w 440"/>
                  <a:gd name="T41" fmla="*/ 269 h 324"/>
                  <a:gd name="T42" fmla="*/ 53 w 440"/>
                  <a:gd name="T43" fmla="*/ 13 h 324"/>
                  <a:gd name="T44" fmla="*/ 56 w 440"/>
                  <a:gd name="T45" fmla="*/ 13 h 324"/>
                  <a:gd name="T46" fmla="*/ 384 w 440"/>
                  <a:gd name="T47" fmla="*/ 13 h 324"/>
                  <a:gd name="T48" fmla="*/ 386 w 440"/>
                  <a:gd name="T49" fmla="*/ 13 h 324"/>
                  <a:gd name="T50" fmla="*/ 386 w 440"/>
                  <a:gd name="T51" fmla="*/ 159 h 324"/>
                  <a:gd name="T52" fmla="*/ 386 w 440"/>
                  <a:gd name="T53" fmla="*/ 269 h 324"/>
                  <a:gd name="T54" fmla="*/ 384 w 440"/>
                  <a:gd name="T55" fmla="*/ 269 h 324"/>
                  <a:gd name="T56" fmla="*/ 176 w 440"/>
                  <a:gd name="T57" fmla="*/ 269 h 324"/>
                  <a:gd name="T58" fmla="*/ 56 w 440"/>
                  <a:gd name="T59" fmla="*/ 269 h 324"/>
                  <a:gd name="T60" fmla="*/ 191 w 440"/>
                  <a:gd name="T61" fmla="*/ 303 h 324"/>
                  <a:gd name="T62" fmla="*/ 181 w 440"/>
                  <a:gd name="T63" fmla="*/ 295 h 324"/>
                  <a:gd name="T64" fmla="*/ 191 w 440"/>
                  <a:gd name="T65" fmla="*/ 285 h 324"/>
                  <a:gd name="T66" fmla="*/ 200 w 440"/>
                  <a:gd name="T67" fmla="*/ 295 h 324"/>
                  <a:gd name="T68" fmla="*/ 191 w 440"/>
                  <a:gd name="T69" fmla="*/ 303 h 324"/>
                  <a:gd name="T70" fmla="*/ 220 w 440"/>
                  <a:gd name="T71" fmla="*/ 303 h 324"/>
                  <a:gd name="T72" fmla="*/ 210 w 440"/>
                  <a:gd name="T73" fmla="*/ 295 h 324"/>
                  <a:gd name="T74" fmla="*/ 220 w 440"/>
                  <a:gd name="T75" fmla="*/ 285 h 324"/>
                  <a:gd name="T76" fmla="*/ 228 w 440"/>
                  <a:gd name="T77" fmla="*/ 295 h 324"/>
                  <a:gd name="T78" fmla="*/ 220 w 440"/>
                  <a:gd name="T79" fmla="*/ 303 h 324"/>
                  <a:gd name="T80" fmla="*/ 248 w 440"/>
                  <a:gd name="T81" fmla="*/ 303 h 324"/>
                  <a:gd name="T82" fmla="*/ 238 w 440"/>
                  <a:gd name="T83" fmla="*/ 295 h 324"/>
                  <a:gd name="T84" fmla="*/ 248 w 440"/>
                  <a:gd name="T85" fmla="*/ 285 h 324"/>
                  <a:gd name="T86" fmla="*/ 257 w 440"/>
                  <a:gd name="T87" fmla="*/ 295 h 324"/>
                  <a:gd name="T88" fmla="*/ 248 w 440"/>
                  <a:gd name="T89" fmla="*/ 303 h 324"/>
                  <a:gd name="T90" fmla="*/ 399 w 440"/>
                  <a:gd name="T91" fmla="*/ 303 h 324"/>
                  <a:gd name="T92" fmla="*/ 318 w 440"/>
                  <a:gd name="T93" fmla="*/ 303 h 324"/>
                  <a:gd name="T94" fmla="*/ 318 w 440"/>
                  <a:gd name="T95" fmla="*/ 283 h 324"/>
                  <a:gd name="T96" fmla="*/ 384 w 440"/>
                  <a:gd name="T97" fmla="*/ 283 h 324"/>
                  <a:gd name="T98" fmla="*/ 399 w 440"/>
                  <a:gd name="T99" fmla="*/ 283 h 324"/>
                  <a:gd name="T100" fmla="*/ 399 w 440"/>
                  <a:gd name="T101" fmla="*/ 30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0" h="324">
                    <a:moveTo>
                      <a:pt x="421" y="269"/>
                    </a:moveTo>
                    <a:cubicBezTo>
                      <a:pt x="405" y="269"/>
                      <a:pt x="401" y="269"/>
                      <a:pt x="400" y="269"/>
                    </a:cubicBezTo>
                    <a:cubicBezTo>
                      <a:pt x="400" y="161"/>
                      <a:pt x="400" y="161"/>
                      <a:pt x="400" y="161"/>
                    </a:cubicBezTo>
                    <a:cubicBezTo>
                      <a:pt x="400" y="160"/>
                      <a:pt x="400" y="159"/>
                      <a:pt x="400" y="159"/>
                    </a:cubicBezTo>
                    <a:cubicBezTo>
                      <a:pt x="400" y="13"/>
                      <a:pt x="400" y="13"/>
                      <a:pt x="400" y="13"/>
                    </a:cubicBezTo>
                    <a:cubicBezTo>
                      <a:pt x="400" y="6"/>
                      <a:pt x="392" y="0"/>
                      <a:pt x="384" y="0"/>
                    </a:cubicBezTo>
                    <a:cubicBezTo>
                      <a:pt x="56" y="0"/>
                      <a:pt x="56" y="0"/>
                      <a:pt x="56" y="0"/>
                    </a:cubicBezTo>
                    <a:cubicBezTo>
                      <a:pt x="47" y="0"/>
                      <a:pt x="40" y="6"/>
                      <a:pt x="40" y="13"/>
                    </a:cubicBezTo>
                    <a:cubicBezTo>
                      <a:pt x="40" y="269"/>
                      <a:pt x="40" y="269"/>
                      <a:pt x="40" y="269"/>
                    </a:cubicBezTo>
                    <a:cubicBezTo>
                      <a:pt x="18" y="269"/>
                      <a:pt x="18" y="269"/>
                      <a:pt x="18" y="269"/>
                    </a:cubicBezTo>
                    <a:cubicBezTo>
                      <a:pt x="7" y="269"/>
                      <a:pt x="0" y="276"/>
                      <a:pt x="0" y="288"/>
                    </a:cubicBezTo>
                    <a:cubicBezTo>
                      <a:pt x="0" y="300"/>
                      <a:pt x="0" y="300"/>
                      <a:pt x="0" y="300"/>
                    </a:cubicBezTo>
                    <a:cubicBezTo>
                      <a:pt x="0" y="312"/>
                      <a:pt x="7" y="324"/>
                      <a:pt x="18" y="324"/>
                    </a:cubicBezTo>
                    <a:cubicBezTo>
                      <a:pt x="176" y="324"/>
                      <a:pt x="176" y="324"/>
                      <a:pt x="176" y="324"/>
                    </a:cubicBezTo>
                    <a:cubicBezTo>
                      <a:pt x="421" y="324"/>
                      <a:pt x="421" y="324"/>
                      <a:pt x="421" y="324"/>
                    </a:cubicBezTo>
                    <a:cubicBezTo>
                      <a:pt x="433" y="324"/>
                      <a:pt x="440" y="312"/>
                      <a:pt x="440" y="300"/>
                    </a:cubicBezTo>
                    <a:cubicBezTo>
                      <a:pt x="440" y="288"/>
                      <a:pt x="440" y="288"/>
                      <a:pt x="440" y="288"/>
                    </a:cubicBezTo>
                    <a:cubicBezTo>
                      <a:pt x="440" y="276"/>
                      <a:pt x="433" y="269"/>
                      <a:pt x="421" y="269"/>
                    </a:cubicBezTo>
                    <a:close/>
                    <a:moveTo>
                      <a:pt x="56" y="269"/>
                    </a:moveTo>
                    <a:cubicBezTo>
                      <a:pt x="54" y="269"/>
                      <a:pt x="54" y="269"/>
                      <a:pt x="54" y="269"/>
                    </a:cubicBezTo>
                    <a:cubicBezTo>
                      <a:pt x="54" y="269"/>
                      <a:pt x="54" y="269"/>
                      <a:pt x="53" y="269"/>
                    </a:cubicBezTo>
                    <a:cubicBezTo>
                      <a:pt x="53" y="13"/>
                      <a:pt x="53" y="13"/>
                      <a:pt x="53" y="13"/>
                    </a:cubicBezTo>
                    <a:cubicBezTo>
                      <a:pt x="53" y="13"/>
                      <a:pt x="53" y="13"/>
                      <a:pt x="56" y="13"/>
                    </a:cubicBezTo>
                    <a:cubicBezTo>
                      <a:pt x="384" y="13"/>
                      <a:pt x="384" y="13"/>
                      <a:pt x="384" y="13"/>
                    </a:cubicBezTo>
                    <a:cubicBezTo>
                      <a:pt x="386" y="13"/>
                      <a:pt x="386" y="13"/>
                      <a:pt x="386" y="13"/>
                    </a:cubicBezTo>
                    <a:cubicBezTo>
                      <a:pt x="386" y="122"/>
                      <a:pt x="386" y="151"/>
                      <a:pt x="386" y="159"/>
                    </a:cubicBezTo>
                    <a:cubicBezTo>
                      <a:pt x="386" y="269"/>
                      <a:pt x="386" y="269"/>
                      <a:pt x="386" y="269"/>
                    </a:cubicBezTo>
                    <a:cubicBezTo>
                      <a:pt x="385" y="269"/>
                      <a:pt x="384" y="269"/>
                      <a:pt x="384" y="269"/>
                    </a:cubicBezTo>
                    <a:cubicBezTo>
                      <a:pt x="176" y="269"/>
                      <a:pt x="176" y="269"/>
                      <a:pt x="176" y="269"/>
                    </a:cubicBezTo>
                    <a:cubicBezTo>
                      <a:pt x="56" y="269"/>
                      <a:pt x="56" y="269"/>
                      <a:pt x="56" y="269"/>
                    </a:cubicBezTo>
                    <a:close/>
                    <a:moveTo>
                      <a:pt x="191" y="303"/>
                    </a:moveTo>
                    <a:cubicBezTo>
                      <a:pt x="186" y="303"/>
                      <a:pt x="181" y="300"/>
                      <a:pt x="181" y="295"/>
                    </a:cubicBezTo>
                    <a:cubicBezTo>
                      <a:pt x="181" y="290"/>
                      <a:pt x="186" y="285"/>
                      <a:pt x="191" y="285"/>
                    </a:cubicBezTo>
                    <a:cubicBezTo>
                      <a:pt x="196" y="285"/>
                      <a:pt x="200" y="290"/>
                      <a:pt x="200" y="295"/>
                    </a:cubicBezTo>
                    <a:cubicBezTo>
                      <a:pt x="200" y="300"/>
                      <a:pt x="196" y="303"/>
                      <a:pt x="191" y="303"/>
                    </a:cubicBezTo>
                    <a:close/>
                    <a:moveTo>
                      <a:pt x="220" y="303"/>
                    </a:moveTo>
                    <a:cubicBezTo>
                      <a:pt x="215" y="303"/>
                      <a:pt x="210" y="300"/>
                      <a:pt x="210" y="295"/>
                    </a:cubicBezTo>
                    <a:cubicBezTo>
                      <a:pt x="210" y="290"/>
                      <a:pt x="215" y="285"/>
                      <a:pt x="220" y="285"/>
                    </a:cubicBezTo>
                    <a:cubicBezTo>
                      <a:pt x="225" y="285"/>
                      <a:pt x="228" y="290"/>
                      <a:pt x="228" y="295"/>
                    </a:cubicBezTo>
                    <a:cubicBezTo>
                      <a:pt x="228" y="300"/>
                      <a:pt x="225" y="303"/>
                      <a:pt x="220" y="303"/>
                    </a:cubicBezTo>
                    <a:close/>
                    <a:moveTo>
                      <a:pt x="248" y="303"/>
                    </a:moveTo>
                    <a:cubicBezTo>
                      <a:pt x="243" y="303"/>
                      <a:pt x="238" y="300"/>
                      <a:pt x="238" y="295"/>
                    </a:cubicBezTo>
                    <a:cubicBezTo>
                      <a:pt x="238" y="290"/>
                      <a:pt x="243" y="285"/>
                      <a:pt x="248" y="285"/>
                    </a:cubicBezTo>
                    <a:cubicBezTo>
                      <a:pt x="253" y="285"/>
                      <a:pt x="257" y="290"/>
                      <a:pt x="257" y="295"/>
                    </a:cubicBezTo>
                    <a:cubicBezTo>
                      <a:pt x="257" y="300"/>
                      <a:pt x="253" y="303"/>
                      <a:pt x="248" y="303"/>
                    </a:cubicBezTo>
                    <a:close/>
                    <a:moveTo>
                      <a:pt x="399" y="303"/>
                    </a:moveTo>
                    <a:cubicBezTo>
                      <a:pt x="318" y="303"/>
                      <a:pt x="318" y="303"/>
                      <a:pt x="318" y="303"/>
                    </a:cubicBezTo>
                    <a:cubicBezTo>
                      <a:pt x="318" y="283"/>
                      <a:pt x="318" y="283"/>
                      <a:pt x="318" y="283"/>
                    </a:cubicBezTo>
                    <a:cubicBezTo>
                      <a:pt x="384" y="283"/>
                      <a:pt x="384" y="283"/>
                      <a:pt x="384" y="283"/>
                    </a:cubicBezTo>
                    <a:cubicBezTo>
                      <a:pt x="399" y="283"/>
                      <a:pt x="399" y="283"/>
                      <a:pt x="399" y="283"/>
                    </a:cubicBezTo>
                    <a:lnTo>
                      <a:pt x="399" y="303"/>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endParaRPr lang="en-US" sz="1867" dirty="0">
                  <a:solidFill>
                    <a:srgbClr val="000000"/>
                  </a:solidFill>
                </a:endParaRPr>
              </a:p>
            </p:txBody>
          </p:sp>
        </p:grpSp>
        <p:cxnSp>
          <p:nvCxnSpPr>
            <p:cNvPr id="77" name="Straight Connector 76"/>
            <p:cNvCxnSpPr/>
            <p:nvPr/>
          </p:nvCxnSpPr>
          <p:spPr>
            <a:xfrm flipH="1">
              <a:off x="3704226" y="6480593"/>
              <a:ext cx="920265" cy="0"/>
            </a:xfrm>
            <a:prstGeom prst="line">
              <a:avLst/>
            </a:prstGeom>
            <a:noFill/>
            <a:ln w="38100" cap="flat" cmpd="sng" algn="ctr">
              <a:gradFill flip="none" rotWithShape="1">
                <a:gsLst>
                  <a:gs pos="0">
                    <a:srgbClr val="FF0000">
                      <a:alpha val="0"/>
                    </a:srgbClr>
                  </a:gs>
                  <a:gs pos="50000">
                    <a:srgbClr val="FF0000"/>
                  </a:gs>
                  <a:gs pos="100000">
                    <a:srgbClr val="FF0000">
                      <a:alpha val="0"/>
                    </a:srgbClr>
                  </a:gs>
                </a:gsLst>
                <a:lin ang="0" scaled="1"/>
                <a:tileRect/>
              </a:gradFill>
              <a:prstDash val="solid"/>
            </a:ln>
            <a:effectLst/>
          </p:spPr>
        </p:cxnSp>
        <p:sp>
          <p:nvSpPr>
            <p:cNvPr id="78" name="Oval 263"/>
            <p:cNvSpPr>
              <a:spLocks/>
            </p:cNvSpPr>
            <p:nvPr/>
          </p:nvSpPr>
          <p:spPr bwMode="auto">
            <a:xfrm>
              <a:off x="4567624" y="6118274"/>
              <a:ext cx="738248" cy="738248"/>
            </a:xfrm>
            <a:prstGeom prst="ellipse">
              <a:avLst/>
            </a:prstGeom>
            <a:noFill/>
            <a:ln w="25400" cap="flat">
              <a:solidFill>
                <a:srgbClr val="FF0000"/>
              </a:solidFill>
              <a:round/>
              <a:headEnd type="none" w="med" len="med"/>
              <a:tailEnd type="none" w="med" len="med"/>
            </a:ln>
            <a:effectLst>
              <a:outerShdw blurRad="139700" algn="ctr" rotWithShape="0">
                <a:srgbClr val="FF0000"/>
              </a:outerShdw>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79" name="Rectangle 78"/>
            <p:cNvSpPr/>
            <p:nvPr/>
          </p:nvSpPr>
          <p:spPr>
            <a:xfrm>
              <a:off x="2666352" y="5332382"/>
              <a:ext cx="3558291" cy="858504"/>
            </a:xfrm>
            <a:prstGeom prst="rect">
              <a:avLst/>
            </a:prstGeom>
          </p:spPr>
          <p:txBody>
            <a:bodyPr wrap="square" anchor="ctr">
              <a:spAutoFit/>
            </a:bodyPr>
            <a:lstStyle/>
            <a:p>
              <a:pPr algn="ctr" defTabSz="913532">
                <a:lnSpc>
                  <a:spcPct val="90000"/>
                </a:lnSpc>
              </a:pPr>
              <a:r>
                <a:rPr lang="ru-RU" sz="1733" b="1" dirty="0">
                  <a:solidFill>
                    <a:srgbClr val="000000">
                      <a:lumMod val="85000"/>
                      <a:lumOff val="15000"/>
                    </a:srgbClr>
                  </a:solidFill>
                </a:rPr>
                <a:t>УЯЗВИМЫЕ ПОЛЬЗОВАТЕЛИ</a:t>
              </a:r>
            </a:p>
          </p:txBody>
        </p:sp>
      </p:grpSp>
      <p:grpSp>
        <p:nvGrpSpPr>
          <p:cNvPr id="786" name="Group 785"/>
          <p:cNvGrpSpPr/>
          <p:nvPr/>
        </p:nvGrpSpPr>
        <p:grpSpPr>
          <a:xfrm>
            <a:off x="4923250" y="2168096"/>
            <a:ext cx="2404213" cy="3965082"/>
            <a:chOff x="7384852" y="3150539"/>
            <a:chExt cx="3606320" cy="5947624"/>
          </a:xfrm>
        </p:grpSpPr>
        <p:sp>
          <p:nvSpPr>
            <p:cNvPr id="66" name="Rectangle 65"/>
            <p:cNvSpPr>
              <a:spLocks noEditPoints="1"/>
            </p:cNvSpPr>
            <p:nvPr/>
          </p:nvSpPr>
          <p:spPr bwMode="auto">
            <a:xfrm>
              <a:off x="7384852" y="7632555"/>
              <a:ext cx="3518298" cy="1465608"/>
            </a:xfrm>
            <a:prstGeom prst="rect">
              <a:avLst/>
            </a:prstGeom>
            <a:noFill/>
            <a:ln>
              <a:noFill/>
            </a:ln>
            <a:effectLst/>
          </p:spPr>
          <p:txBody>
            <a:bodyPr vert="horz" wrap="square" lIns="121920" tIns="60960" rIns="121920" bIns="60960" numCol="1" anchor="t" anchorCtr="0" compatLnSpc="1">
              <a:prstTxWarp prst="textNoShape">
                <a:avLst/>
              </a:prstTxWarp>
            </a:bodyPr>
            <a:lstStyle/>
            <a:p>
              <a:pPr algn="ctr" defTabSz="913532">
                <a:lnSpc>
                  <a:spcPct val="90000"/>
                </a:lnSpc>
                <a:spcAft>
                  <a:spcPts val="667"/>
                </a:spcAft>
              </a:pPr>
              <a:r>
                <a:rPr lang="ru-RU" sz="1867" dirty="0">
                  <a:solidFill>
                    <a:srgbClr val="71DAFF">
                      <a:lumMod val="60000"/>
                      <a:lumOff val="40000"/>
                    </a:srgbClr>
                  </a:solidFill>
                  <a:effectLst>
                    <a:outerShdw blurRad="304800" algn="ctr" rotWithShape="0">
                      <a:srgbClr val="FFFFFF">
                        <a:alpha val="57000"/>
                      </a:srgbClr>
                    </a:outerShdw>
                  </a:effectLst>
                </a:rPr>
                <a:t>Продвинутые атаки обходят средства защиты периметра и антивирусы</a:t>
              </a:r>
              <a:endParaRPr lang="en-US" sz="1867" dirty="0">
                <a:solidFill>
                  <a:srgbClr val="71DAFF">
                    <a:lumMod val="60000"/>
                    <a:lumOff val="40000"/>
                  </a:srgbClr>
                </a:solidFill>
                <a:effectLst>
                  <a:outerShdw blurRad="304800" algn="ctr" rotWithShape="0">
                    <a:srgbClr val="FFFFFF">
                      <a:alpha val="57000"/>
                    </a:srgbClr>
                  </a:outerShdw>
                </a:effectLst>
              </a:endParaRPr>
            </a:p>
          </p:txBody>
        </p:sp>
        <p:sp>
          <p:nvSpPr>
            <p:cNvPr id="91" name="Rounded Rectangle 90"/>
            <p:cNvSpPr>
              <a:spLocks noEditPoints="1"/>
            </p:cNvSpPr>
            <p:nvPr/>
          </p:nvSpPr>
          <p:spPr bwMode="auto">
            <a:xfrm>
              <a:off x="7510466" y="3150539"/>
              <a:ext cx="3267070" cy="4068392"/>
            </a:xfrm>
            <a:prstGeom prst="roundRect">
              <a:avLst>
                <a:gd name="adj" fmla="val 2691"/>
              </a:avLst>
            </a:prstGeom>
            <a:gradFill flip="none" rotWithShape="1">
              <a:gsLst>
                <a:gs pos="0">
                  <a:schemeClr val="bg1">
                    <a:alpha val="30000"/>
                  </a:schemeClr>
                </a:gs>
                <a:gs pos="100000">
                  <a:schemeClr val="bg1">
                    <a:alpha val="20000"/>
                  </a:schemeClr>
                </a:gs>
              </a:gsLst>
              <a:lin ang="5400000" scaled="1"/>
              <a:tileRect/>
            </a:gradFill>
            <a:ln>
              <a:noFill/>
            </a:ln>
            <a:effectLst>
              <a:outerShdw blurRad="241300" algn="ctr" rotWithShape="0">
                <a:schemeClr val="bg2">
                  <a:alpha val="55000"/>
                </a:schemeClr>
              </a:outerShdw>
            </a:effectLst>
          </p:spPr>
          <p:txBody>
            <a:bodyPr vert="horz" wrap="square" lIns="121920" tIns="60960" rIns="121920" bIns="60960" numCol="1" anchor="t" anchorCtr="0" compatLnSpc="1">
              <a:prstTxWarp prst="textNoShape">
                <a:avLst/>
              </a:prstTxWarp>
            </a:bodyPr>
            <a:lstStyle/>
            <a:p>
              <a:pPr defTabSz="913532"/>
              <a:endParaRPr lang="en-US" sz="1867" dirty="0">
                <a:solidFill>
                  <a:srgbClr val="000000"/>
                </a:solidFill>
              </a:endParaRPr>
            </a:p>
          </p:txBody>
        </p:sp>
        <p:grpSp>
          <p:nvGrpSpPr>
            <p:cNvPr id="268" name="Group 267"/>
            <p:cNvGrpSpPr/>
            <p:nvPr/>
          </p:nvGrpSpPr>
          <p:grpSpPr>
            <a:xfrm>
              <a:off x="7708015" y="4517637"/>
              <a:ext cx="552834" cy="552832"/>
              <a:chOff x="9299986" y="5888928"/>
              <a:chExt cx="1541653" cy="1541653"/>
            </a:xfrm>
          </p:grpSpPr>
          <p:sp>
            <p:nvSpPr>
              <p:cNvPr id="269" name="Oval 263"/>
              <p:cNvSpPr>
                <a:spLocks/>
              </p:cNvSpPr>
              <p:nvPr/>
            </p:nvSpPr>
            <p:spPr bwMode="auto">
              <a:xfrm>
                <a:off x="9299986" y="5888928"/>
                <a:ext cx="1541653" cy="1541653"/>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270" name="Freeform 6"/>
              <p:cNvSpPr>
                <a:spLocks noEditPoints="1"/>
              </p:cNvSpPr>
              <p:nvPr/>
            </p:nvSpPr>
            <p:spPr bwMode="auto">
              <a:xfrm>
                <a:off x="9542900" y="6271290"/>
                <a:ext cx="1055825" cy="776928"/>
              </a:xfrm>
              <a:custGeom>
                <a:avLst/>
                <a:gdLst>
                  <a:gd name="T0" fmla="*/ 421 w 440"/>
                  <a:gd name="T1" fmla="*/ 269 h 324"/>
                  <a:gd name="T2" fmla="*/ 400 w 440"/>
                  <a:gd name="T3" fmla="*/ 269 h 324"/>
                  <a:gd name="T4" fmla="*/ 400 w 440"/>
                  <a:gd name="T5" fmla="*/ 161 h 324"/>
                  <a:gd name="T6" fmla="*/ 400 w 440"/>
                  <a:gd name="T7" fmla="*/ 159 h 324"/>
                  <a:gd name="T8" fmla="*/ 400 w 440"/>
                  <a:gd name="T9" fmla="*/ 13 h 324"/>
                  <a:gd name="T10" fmla="*/ 384 w 440"/>
                  <a:gd name="T11" fmla="*/ 0 h 324"/>
                  <a:gd name="T12" fmla="*/ 56 w 440"/>
                  <a:gd name="T13" fmla="*/ 0 h 324"/>
                  <a:gd name="T14" fmla="*/ 40 w 440"/>
                  <a:gd name="T15" fmla="*/ 13 h 324"/>
                  <a:gd name="T16" fmla="*/ 40 w 440"/>
                  <a:gd name="T17" fmla="*/ 269 h 324"/>
                  <a:gd name="T18" fmla="*/ 18 w 440"/>
                  <a:gd name="T19" fmla="*/ 269 h 324"/>
                  <a:gd name="T20" fmla="*/ 0 w 440"/>
                  <a:gd name="T21" fmla="*/ 288 h 324"/>
                  <a:gd name="T22" fmla="*/ 0 w 440"/>
                  <a:gd name="T23" fmla="*/ 300 h 324"/>
                  <a:gd name="T24" fmla="*/ 18 w 440"/>
                  <a:gd name="T25" fmla="*/ 324 h 324"/>
                  <a:gd name="T26" fmla="*/ 176 w 440"/>
                  <a:gd name="T27" fmla="*/ 324 h 324"/>
                  <a:gd name="T28" fmla="*/ 421 w 440"/>
                  <a:gd name="T29" fmla="*/ 324 h 324"/>
                  <a:gd name="T30" fmla="*/ 440 w 440"/>
                  <a:gd name="T31" fmla="*/ 300 h 324"/>
                  <a:gd name="T32" fmla="*/ 440 w 440"/>
                  <a:gd name="T33" fmla="*/ 288 h 324"/>
                  <a:gd name="T34" fmla="*/ 421 w 440"/>
                  <a:gd name="T35" fmla="*/ 269 h 324"/>
                  <a:gd name="T36" fmla="*/ 56 w 440"/>
                  <a:gd name="T37" fmla="*/ 269 h 324"/>
                  <a:gd name="T38" fmla="*/ 54 w 440"/>
                  <a:gd name="T39" fmla="*/ 269 h 324"/>
                  <a:gd name="T40" fmla="*/ 53 w 440"/>
                  <a:gd name="T41" fmla="*/ 269 h 324"/>
                  <a:gd name="T42" fmla="*/ 53 w 440"/>
                  <a:gd name="T43" fmla="*/ 13 h 324"/>
                  <a:gd name="T44" fmla="*/ 56 w 440"/>
                  <a:gd name="T45" fmla="*/ 13 h 324"/>
                  <a:gd name="T46" fmla="*/ 384 w 440"/>
                  <a:gd name="T47" fmla="*/ 13 h 324"/>
                  <a:gd name="T48" fmla="*/ 386 w 440"/>
                  <a:gd name="T49" fmla="*/ 13 h 324"/>
                  <a:gd name="T50" fmla="*/ 386 w 440"/>
                  <a:gd name="T51" fmla="*/ 159 h 324"/>
                  <a:gd name="T52" fmla="*/ 386 w 440"/>
                  <a:gd name="T53" fmla="*/ 269 h 324"/>
                  <a:gd name="T54" fmla="*/ 384 w 440"/>
                  <a:gd name="T55" fmla="*/ 269 h 324"/>
                  <a:gd name="T56" fmla="*/ 176 w 440"/>
                  <a:gd name="T57" fmla="*/ 269 h 324"/>
                  <a:gd name="T58" fmla="*/ 56 w 440"/>
                  <a:gd name="T59" fmla="*/ 269 h 324"/>
                  <a:gd name="T60" fmla="*/ 191 w 440"/>
                  <a:gd name="T61" fmla="*/ 303 h 324"/>
                  <a:gd name="T62" fmla="*/ 181 w 440"/>
                  <a:gd name="T63" fmla="*/ 295 h 324"/>
                  <a:gd name="T64" fmla="*/ 191 w 440"/>
                  <a:gd name="T65" fmla="*/ 285 h 324"/>
                  <a:gd name="T66" fmla="*/ 200 w 440"/>
                  <a:gd name="T67" fmla="*/ 295 h 324"/>
                  <a:gd name="T68" fmla="*/ 191 w 440"/>
                  <a:gd name="T69" fmla="*/ 303 h 324"/>
                  <a:gd name="T70" fmla="*/ 220 w 440"/>
                  <a:gd name="T71" fmla="*/ 303 h 324"/>
                  <a:gd name="T72" fmla="*/ 210 w 440"/>
                  <a:gd name="T73" fmla="*/ 295 h 324"/>
                  <a:gd name="T74" fmla="*/ 220 w 440"/>
                  <a:gd name="T75" fmla="*/ 285 h 324"/>
                  <a:gd name="T76" fmla="*/ 228 w 440"/>
                  <a:gd name="T77" fmla="*/ 295 h 324"/>
                  <a:gd name="T78" fmla="*/ 220 w 440"/>
                  <a:gd name="T79" fmla="*/ 303 h 324"/>
                  <a:gd name="T80" fmla="*/ 248 w 440"/>
                  <a:gd name="T81" fmla="*/ 303 h 324"/>
                  <a:gd name="T82" fmla="*/ 238 w 440"/>
                  <a:gd name="T83" fmla="*/ 295 h 324"/>
                  <a:gd name="T84" fmla="*/ 248 w 440"/>
                  <a:gd name="T85" fmla="*/ 285 h 324"/>
                  <a:gd name="T86" fmla="*/ 257 w 440"/>
                  <a:gd name="T87" fmla="*/ 295 h 324"/>
                  <a:gd name="T88" fmla="*/ 248 w 440"/>
                  <a:gd name="T89" fmla="*/ 303 h 324"/>
                  <a:gd name="T90" fmla="*/ 399 w 440"/>
                  <a:gd name="T91" fmla="*/ 303 h 324"/>
                  <a:gd name="T92" fmla="*/ 318 w 440"/>
                  <a:gd name="T93" fmla="*/ 303 h 324"/>
                  <a:gd name="T94" fmla="*/ 318 w 440"/>
                  <a:gd name="T95" fmla="*/ 283 h 324"/>
                  <a:gd name="T96" fmla="*/ 384 w 440"/>
                  <a:gd name="T97" fmla="*/ 283 h 324"/>
                  <a:gd name="T98" fmla="*/ 399 w 440"/>
                  <a:gd name="T99" fmla="*/ 283 h 324"/>
                  <a:gd name="T100" fmla="*/ 399 w 440"/>
                  <a:gd name="T101" fmla="*/ 30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0" h="324">
                    <a:moveTo>
                      <a:pt x="421" y="269"/>
                    </a:moveTo>
                    <a:cubicBezTo>
                      <a:pt x="405" y="269"/>
                      <a:pt x="401" y="269"/>
                      <a:pt x="400" y="269"/>
                    </a:cubicBezTo>
                    <a:cubicBezTo>
                      <a:pt x="400" y="161"/>
                      <a:pt x="400" y="161"/>
                      <a:pt x="400" y="161"/>
                    </a:cubicBezTo>
                    <a:cubicBezTo>
                      <a:pt x="400" y="160"/>
                      <a:pt x="400" y="159"/>
                      <a:pt x="400" y="159"/>
                    </a:cubicBezTo>
                    <a:cubicBezTo>
                      <a:pt x="400" y="13"/>
                      <a:pt x="400" y="13"/>
                      <a:pt x="400" y="13"/>
                    </a:cubicBezTo>
                    <a:cubicBezTo>
                      <a:pt x="400" y="6"/>
                      <a:pt x="392" y="0"/>
                      <a:pt x="384" y="0"/>
                    </a:cubicBezTo>
                    <a:cubicBezTo>
                      <a:pt x="56" y="0"/>
                      <a:pt x="56" y="0"/>
                      <a:pt x="56" y="0"/>
                    </a:cubicBezTo>
                    <a:cubicBezTo>
                      <a:pt x="47" y="0"/>
                      <a:pt x="40" y="6"/>
                      <a:pt x="40" y="13"/>
                    </a:cubicBezTo>
                    <a:cubicBezTo>
                      <a:pt x="40" y="269"/>
                      <a:pt x="40" y="269"/>
                      <a:pt x="40" y="269"/>
                    </a:cubicBezTo>
                    <a:cubicBezTo>
                      <a:pt x="18" y="269"/>
                      <a:pt x="18" y="269"/>
                      <a:pt x="18" y="269"/>
                    </a:cubicBezTo>
                    <a:cubicBezTo>
                      <a:pt x="7" y="269"/>
                      <a:pt x="0" y="276"/>
                      <a:pt x="0" y="288"/>
                    </a:cubicBezTo>
                    <a:cubicBezTo>
                      <a:pt x="0" y="300"/>
                      <a:pt x="0" y="300"/>
                      <a:pt x="0" y="300"/>
                    </a:cubicBezTo>
                    <a:cubicBezTo>
                      <a:pt x="0" y="312"/>
                      <a:pt x="7" y="324"/>
                      <a:pt x="18" y="324"/>
                    </a:cubicBezTo>
                    <a:cubicBezTo>
                      <a:pt x="176" y="324"/>
                      <a:pt x="176" y="324"/>
                      <a:pt x="176" y="324"/>
                    </a:cubicBezTo>
                    <a:cubicBezTo>
                      <a:pt x="421" y="324"/>
                      <a:pt x="421" y="324"/>
                      <a:pt x="421" y="324"/>
                    </a:cubicBezTo>
                    <a:cubicBezTo>
                      <a:pt x="433" y="324"/>
                      <a:pt x="440" y="312"/>
                      <a:pt x="440" y="300"/>
                    </a:cubicBezTo>
                    <a:cubicBezTo>
                      <a:pt x="440" y="288"/>
                      <a:pt x="440" y="288"/>
                      <a:pt x="440" y="288"/>
                    </a:cubicBezTo>
                    <a:cubicBezTo>
                      <a:pt x="440" y="276"/>
                      <a:pt x="433" y="269"/>
                      <a:pt x="421" y="269"/>
                    </a:cubicBezTo>
                    <a:close/>
                    <a:moveTo>
                      <a:pt x="56" y="269"/>
                    </a:moveTo>
                    <a:cubicBezTo>
                      <a:pt x="54" y="269"/>
                      <a:pt x="54" y="269"/>
                      <a:pt x="54" y="269"/>
                    </a:cubicBezTo>
                    <a:cubicBezTo>
                      <a:pt x="54" y="269"/>
                      <a:pt x="54" y="269"/>
                      <a:pt x="53" y="269"/>
                    </a:cubicBezTo>
                    <a:cubicBezTo>
                      <a:pt x="53" y="13"/>
                      <a:pt x="53" y="13"/>
                      <a:pt x="53" y="13"/>
                    </a:cubicBezTo>
                    <a:cubicBezTo>
                      <a:pt x="53" y="13"/>
                      <a:pt x="53" y="13"/>
                      <a:pt x="56" y="13"/>
                    </a:cubicBezTo>
                    <a:cubicBezTo>
                      <a:pt x="384" y="13"/>
                      <a:pt x="384" y="13"/>
                      <a:pt x="384" y="13"/>
                    </a:cubicBezTo>
                    <a:cubicBezTo>
                      <a:pt x="386" y="13"/>
                      <a:pt x="386" y="13"/>
                      <a:pt x="386" y="13"/>
                    </a:cubicBezTo>
                    <a:cubicBezTo>
                      <a:pt x="386" y="122"/>
                      <a:pt x="386" y="151"/>
                      <a:pt x="386" y="159"/>
                    </a:cubicBezTo>
                    <a:cubicBezTo>
                      <a:pt x="386" y="269"/>
                      <a:pt x="386" y="269"/>
                      <a:pt x="386" y="269"/>
                    </a:cubicBezTo>
                    <a:cubicBezTo>
                      <a:pt x="385" y="269"/>
                      <a:pt x="384" y="269"/>
                      <a:pt x="384" y="269"/>
                    </a:cubicBezTo>
                    <a:cubicBezTo>
                      <a:pt x="176" y="269"/>
                      <a:pt x="176" y="269"/>
                      <a:pt x="176" y="269"/>
                    </a:cubicBezTo>
                    <a:cubicBezTo>
                      <a:pt x="56" y="269"/>
                      <a:pt x="56" y="269"/>
                      <a:pt x="56" y="269"/>
                    </a:cubicBezTo>
                    <a:close/>
                    <a:moveTo>
                      <a:pt x="191" y="303"/>
                    </a:moveTo>
                    <a:cubicBezTo>
                      <a:pt x="186" y="303"/>
                      <a:pt x="181" y="300"/>
                      <a:pt x="181" y="295"/>
                    </a:cubicBezTo>
                    <a:cubicBezTo>
                      <a:pt x="181" y="290"/>
                      <a:pt x="186" y="285"/>
                      <a:pt x="191" y="285"/>
                    </a:cubicBezTo>
                    <a:cubicBezTo>
                      <a:pt x="196" y="285"/>
                      <a:pt x="200" y="290"/>
                      <a:pt x="200" y="295"/>
                    </a:cubicBezTo>
                    <a:cubicBezTo>
                      <a:pt x="200" y="300"/>
                      <a:pt x="196" y="303"/>
                      <a:pt x="191" y="303"/>
                    </a:cubicBezTo>
                    <a:close/>
                    <a:moveTo>
                      <a:pt x="220" y="303"/>
                    </a:moveTo>
                    <a:cubicBezTo>
                      <a:pt x="215" y="303"/>
                      <a:pt x="210" y="300"/>
                      <a:pt x="210" y="295"/>
                    </a:cubicBezTo>
                    <a:cubicBezTo>
                      <a:pt x="210" y="290"/>
                      <a:pt x="215" y="285"/>
                      <a:pt x="220" y="285"/>
                    </a:cubicBezTo>
                    <a:cubicBezTo>
                      <a:pt x="225" y="285"/>
                      <a:pt x="228" y="290"/>
                      <a:pt x="228" y="295"/>
                    </a:cubicBezTo>
                    <a:cubicBezTo>
                      <a:pt x="228" y="300"/>
                      <a:pt x="225" y="303"/>
                      <a:pt x="220" y="303"/>
                    </a:cubicBezTo>
                    <a:close/>
                    <a:moveTo>
                      <a:pt x="248" y="303"/>
                    </a:moveTo>
                    <a:cubicBezTo>
                      <a:pt x="243" y="303"/>
                      <a:pt x="238" y="300"/>
                      <a:pt x="238" y="295"/>
                    </a:cubicBezTo>
                    <a:cubicBezTo>
                      <a:pt x="238" y="290"/>
                      <a:pt x="243" y="285"/>
                      <a:pt x="248" y="285"/>
                    </a:cubicBezTo>
                    <a:cubicBezTo>
                      <a:pt x="253" y="285"/>
                      <a:pt x="257" y="290"/>
                      <a:pt x="257" y="295"/>
                    </a:cubicBezTo>
                    <a:cubicBezTo>
                      <a:pt x="257" y="300"/>
                      <a:pt x="253" y="303"/>
                      <a:pt x="248" y="303"/>
                    </a:cubicBezTo>
                    <a:close/>
                    <a:moveTo>
                      <a:pt x="399" y="303"/>
                    </a:moveTo>
                    <a:cubicBezTo>
                      <a:pt x="318" y="303"/>
                      <a:pt x="318" y="303"/>
                      <a:pt x="318" y="303"/>
                    </a:cubicBezTo>
                    <a:cubicBezTo>
                      <a:pt x="318" y="283"/>
                      <a:pt x="318" y="283"/>
                      <a:pt x="318" y="283"/>
                    </a:cubicBezTo>
                    <a:cubicBezTo>
                      <a:pt x="384" y="283"/>
                      <a:pt x="384" y="283"/>
                      <a:pt x="384" y="283"/>
                    </a:cubicBezTo>
                    <a:cubicBezTo>
                      <a:pt x="399" y="283"/>
                      <a:pt x="399" y="283"/>
                      <a:pt x="399" y="283"/>
                    </a:cubicBezTo>
                    <a:lnTo>
                      <a:pt x="399" y="303"/>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endParaRPr lang="en-US" sz="1867" dirty="0">
                  <a:solidFill>
                    <a:srgbClr val="000000"/>
                  </a:solidFill>
                </a:endParaRPr>
              </a:p>
            </p:txBody>
          </p:sp>
        </p:grpSp>
        <p:grpSp>
          <p:nvGrpSpPr>
            <p:cNvPr id="285" name="Group 284"/>
            <p:cNvGrpSpPr/>
            <p:nvPr/>
          </p:nvGrpSpPr>
          <p:grpSpPr>
            <a:xfrm>
              <a:off x="8481887" y="4515162"/>
              <a:ext cx="552834" cy="552832"/>
              <a:chOff x="8532858" y="5149922"/>
              <a:chExt cx="738248" cy="738248"/>
            </a:xfrm>
          </p:grpSpPr>
          <p:sp>
            <p:nvSpPr>
              <p:cNvPr id="272" name="Oval 263"/>
              <p:cNvSpPr>
                <a:spLocks/>
              </p:cNvSpPr>
              <p:nvPr/>
            </p:nvSpPr>
            <p:spPr bwMode="auto">
              <a:xfrm>
                <a:off x="8532858" y="5149922"/>
                <a:ext cx="738248" cy="738248"/>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grpSp>
            <p:nvGrpSpPr>
              <p:cNvPr id="277" name="Group 276"/>
              <p:cNvGrpSpPr/>
              <p:nvPr/>
            </p:nvGrpSpPr>
            <p:grpSpPr>
              <a:xfrm>
                <a:off x="8667507" y="5337312"/>
                <a:ext cx="468950" cy="363468"/>
                <a:chOff x="8688618" y="5428366"/>
                <a:chExt cx="428897" cy="332424"/>
              </a:xfrm>
            </p:grpSpPr>
            <p:sp>
              <p:nvSpPr>
                <p:cNvPr id="274" name="Freeform 6"/>
                <p:cNvSpPr>
                  <a:spLocks noEditPoints="1"/>
                </p:cNvSpPr>
                <p:nvPr/>
              </p:nvSpPr>
              <p:spPr bwMode="auto">
                <a:xfrm>
                  <a:off x="8688618" y="5428366"/>
                  <a:ext cx="248103" cy="320519"/>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chemeClr val="bg1"/>
                </a:solidFill>
                <a:ln w="9525">
                  <a:noFill/>
                  <a:round/>
                  <a:headEnd/>
                  <a:tailEnd/>
                </a:ln>
                <a:effectLst/>
              </p:spPr>
              <p:txBody>
                <a:bodyPr vert="horz" wrap="square" lIns="121920" tIns="60960" rIns="121920" bIns="60960" numCol="1" anchor="t" anchorCtr="0" compatLnSpc="1">
                  <a:prstTxWarp prst="textNoShape">
                    <a:avLst/>
                  </a:prstTxWarp>
                </a:bodyPr>
                <a:lstStyle/>
                <a:p>
                  <a:pPr defTabSz="913532">
                    <a:defRPr/>
                  </a:pPr>
                  <a:endParaRPr lang="en-US" sz="1867" dirty="0">
                    <a:solidFill>
                      <a:srgbClr val="000000"/>
                    </a:solidFill>
                  </a:endParaRPr>
                </a:p>
              </p:txBody>
            </p:sp>
            <p:pic>
              <p:nvPicPr>
                <p:cNvPr id="276" name="Picture 275" descr="blue device icons.ai"/>
                <p:cNvPicPr>
                  <a:picLocks noChangeAspect="1"/>
                </p:cNvPicPr>
                <p:nvPr/>
              </p:nvPicPr>
              <p:blipFill>
                <a:blip r:embed="rId3"/>
                <a:srcRect/>
                <a:stretch/>
              </p:blipFill>
              <p:spPr>
                <a:xfrm>
                  <a:off x="8973775" y="5519045"/>
                  <a:ext cx="143740" cy="241745"/>
                </a:xfrm>
                <a:prstGeom prst="rect">
                  <a:avLst/>
                </a:prstGeom>
              </p:spPr>
            </p:pic>
          </p:grpSp>
        </p:grpSp>
        <p:grpSp>
          <p:nvGrpSpPr>
            <p:cNvPr id="284" name="Group 283"/>
            <p:cNvGrpSpPr/>
            <p:nvPr/>
          </p:nvGrpSpPr>
          <p:grpSpPr>
            <a:xfrm>
              <a:off x="9253284" y="4515162"/>
              <a:ext cx="552834" cy="552832"/>
              <a:chOff x="9374595" y="5149922"/>
              <a:chExt cx="738248" cy="738248"/>
            </a:xfrm>
          </p:grpSpPr>
          <p:sp>
            <p:nvSpPr>
              <p:cNvPr id="278" name="Oval 263"/>
              <p:cNvSpPr>
                <a:spLocks/>
              </p:cNvSpPr>
              <p:nvPr/>
            </p:nvSpPr>
            <p:spPr bwMode="auto">
              <a:xfrm>
                <a:off x="9374595" y="5149922"/>
                <a:ext cx="738248" cy="738248"/>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279" name="Freeform 7"/>
              <p:cNvSpPr>
                <a:spLocks noEditPoints="1"/>
              </p:cNvSpPr>
              <p:nvPr/>
            </p:nvSpPr>
            <p:spPr bwMode="auto">
              <a:xfrm>
                <a:off x="9644381" y="5291138"/>
                <a:ext cx="198678" cy="455816"/>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r>
                  <a:rPr lang="en-US" sz="1867" dirty="0">
                    <a:solidFill>
                      <a:srgbClr val="000000"/>
                    </a:solidFill>
                  </a:rPr>
                  <a:t> </a:t>
                </a:r>
              </a:p>
            </p:txBody>
          </p:sp>
        </p:grpSp>
        <p:grpSp>
          <p:nvGrpSpPr>
            <p:cNvPr id="282" name="Group 281"/>
            <p:cNvGrpSpPr/>
            <p:nvPr/>
          </p:nvGrpSpPr>
          <p:grpSpPr>
            <a:xfrm>
              <a:off x="10024680" y="4515161"/>
              <a:ext cx="552834" cy="552832"/>
              <a:chOff x="10142219" y="5149922"/>
              <a:chExt cx="738248" cy="738248"/>
            </a:xfrm>
          </p:grpSpPr>
          <p:sp>
            <p:nvSpPr>
              <p:cNvPr id="280" name="Oval 263"/>
              <p:cNvSpPr>
                <a:spLocks/>
              </p:cNvSpPr>
              <p:nvPr/>
            </p:nvSpPr>
            <p:spPr bwMode="auto">
              <a:xfrm>
                <a:off x="10142219" y="5149922"/>
                <a:ext cx="738248" cy="738248"/>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281" name="Freeform 7"/>
              <p:cNvSpPr>
                <a:spLocks noEditPoints="1"/>
              </p:cNvSpPr>
              <p:nvPr/>
            </p:nvSpPr>
            <p:spPr bwMode="auto">
              <a:xfrm>
                <a:off x="10401927" y="5302593"/>
                <a:ext cx="218832" cy="432907"/>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bg1"/>
              </a:solidFill>
              <a:ln w="9525">
                <a:noFill/>
                <a:round/>
                <a:headEnd/>
                <a:tailEnd/>
              </a:ln>
              <a:effectLst/>
            </p:spPr>
            <p:txBody>
              <a:bodyPr vert="horz" wrap="square" lIns="121920" tIns="60960" rIns="121920" bIns="60960" numCol="1" anchor="t" anchorCtr="0" compatLnSpc="1">
                <a:prstTxWarp prst="textNoShape">
                  <a:avLst/>
                </a:prstTxWarp>
              </a:bodyPr>
              <a:lstStyle/>
              <a:p>
                <a:pPr defTabSz="913532">
                  <a:defRPr/>
                </a:pPr>
                <a:endParaRPr lang="en-US" sz="1867" dirty="0">
                  <a:solidFill>
                    <a:srgbClr val="000000"/>
                  </a:solidFill>
                </a:endParaRPr>
              </a:p>
            </p:txBody>
          </p:sp>
        </p:grpSp>
        <p:grpSp>
          <p:nvGrpSpPr>
            <p:cNvPr id="287" name="Group 286"/>
            <p:cNvGrpSpPr/>
            <p:nvPr/>
          </p:nvGrpSpPr>
          <p:grpSpPr>
            <a:xfrm>
              <a:off x="8481887" y="3721146"/>
              <a:ext cx="552834" cy="552832"/>
              <a:chOff x="9299986" y="5888928"/>
              <a:chExt cx="1541653" cy="1541653"/>
            </a:xfrm>
          </p:grpSpPr>
          <p:sp>
            <p:nvSpPr>
              <p:cNvPr id="288" name="Oval 263"/>
              <p:cNvSpPr>
                <a:spLocks/>
              </p:cNvSpPr>
              <p:nvPr/>
            </p:nvSpPr>
            <p:spPr bwMode="auto">
              <a:xfrm>
                <a:off x="9299986" y="5888928"/>
                <a:ext cx="1541653" cy="1541653"/>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289" name="Freeform 6"/>
              <p:cNvSpPr>
                <a:spLocks noEditPoints="1"/>
              </p:cNvSpPr>
              <p:nvPr/>
            </p:nvSpPr>
            <p:spPr bwMode="auto">
              <a:xfrm>
                <a:off x="9542900" y="6271290"/>
                <a:ext cx="1055825" cy="776928"/>
              </a:xfrm>
              <a:custGeom>
                <a:avLst/>
                <a:gdLst>
                  <a:gd name="T0" fmla="*/ 421 w 440"/>
                  <a:gd name="T1" fmla="*/ 269 h 324"/>
                  <a:gd name="T2" fmla="*/ 400 w 440"/>
                  <a:gd name="T3" fmla="*/ 269 h 324"/>
                  <a:gd name="T4" fmla="*/ 400 w 440"/>
                  <a:gd name="T5" fmla="*/ 161 h 324"/>
                  <a:gd name="T6" fmla="*/ 400 w 440"/>
                  <a:gd name="T7" fmla="*/ 159 h 324"/>
                  <a:gd name="T8" fmla="*/ 400 w 440"/>
                  <a:gd name="T9" fmla="*/ 13 h 324"/>
                  <a:gd name="T10" fmla="*/ 384 w 440"/>
                  <a:gd name="T11" fmla="*/ 0 h 324"/>
                  <a:gd name="T12" fmla="*/ 56 w 440"/>
                  <a:gd name="T13" fmla="*/ 0 h 324"/>
                  <a:gd name="T14" fmla="*/ 40 w 440"/>
                  <a:gd name="T15" fmla="*/ 13 h 324"/>
                  <a:gd name="T16" fmla="*/ 40 w 440"/>
                  <a:gd name="T17" fmla="*/ 269 h 324"/>
                  <a:gd name="T18" fmla="*/ 18 w 440"/>
                  <a:gd name="T19" fmla="*/ 269 h 324"/>
                  <a:gd name="T20" fmla="*/ 0 w 440"/>
                  <a:gd name="T21" fmla="*/ 288 h 324"/>
                  <a:gd name="T22" fmla="*/ 0 w 440"/>
                  <a:gd name="T23" fmla="*/ 300 h 324"/>
                  <a:gd name="T24" fmla="*/ 18 w 440"/>
                  <a:gd name="T25" fmla="*/ 324 h 324"/>
                  <a:gd name="T26" fmla="*/ 176 w 440"/>
                  <a:gd name="T27" fmla="*/ 324 h 324"/>
                  <a:gd name="T28" fmla="*/ 421 w 440"/>
                  <a:gd name="T29" fmla="*/ 324 h 324"/>
                  <a:gd name="T30" fmla="*/ 440 w 440"/>
                  <a:gd name="T31" fmla="*/ 300 h 324"/>
                  <a:gd name="T32" fmla="*/ 440 w 440"/>
                  <a:gd name="T33" fmla="*/ 288 h 324"/>
                  <a:gd name="T34" fmla="*/ 421 w 440"/>
                  <a:gd name="T35" fmla="*/ 269 h 324"/>
                  <a:gd name="T36" fmla="*/ 56 w 440"/>
                  <a:gd name="T37" fmla="*/ 269 h 324"/>
                  <a:gd name="T38" fmla="*/ 54 w 440"/>
                  <a:gd name="T39" fmla="*/ 269 h 324"/>
                  <a:gd name="T40" fmla="*/ 53 w 440"/>
                  <a:gd name="T41" fmla="*/ 269 h 324"/>
                  <a:gd name="T42" fmla="*/ 53 w 440"/>
                  <a:gd name="T43" fmla="*/ 13 h 324"/>
                  <a:gd name="T44" fmla="*/ 56 w 440"/>
                  <a:gd name="T45" fmla="*/ 13 h 324"/>
                  <a:gd name="T46" fmla="*/ 384 w 440"/>
                  <a:gd name="T47" fmla="*/ 13 h 324"/>
                  <a:gd name="T48" fmla="*/ 386 w 440"/>
                  <a:gd name="T49" fmla="*/ 13 h 324"/>
                  <a:gd name="T50" fmla="*/ 386 w 440"/>
                  <a:gd name="T51" fmla="*/ 159 h 324"/>
                  <a:gd name="T52" fmla="*/ 386 w 440"/>
                  <a:gd name="T53" fmla="*/ 269 h 324"/>
                  <a:gd name="T54" fmla="*/ 384 w 440"/>
                  <a:gd name="T55" fmla="*/ 269 h 324"/>
                  <a:gd name="T56" fmla="*/ 176 w 440"/>
                  <a:gd name="T57" fmla="*/ 269 h 324"/>
                  <a:gd name="T58" fmla="*/ 56 w 440"/>
                  <a:gd name="T59" fmla="*/ 269 h 324"/>
                  <a:gd name="T60" fmla="*/ 191 w 440"/>
                  <a:gd name="T61" fmla="*/ 303 h 324"/>
                  <a:gd name="T62" fmla="*/ 181 w 440"/>
                  <a:gd name="T63" fmla="*/ 295 h 324"/>
                  <a:gd name="T64" fmla="*/ 191 w 440"/>
                  <a:gd name="T65" fmla="*/ 285 h 324"/>
                  <a:gd name="T66" fmla="*/ 200 w 440"/>
                  <a:gd name="T67" fmla="*/ 295 h 324"/>
                  <a:gd name="T68" fmla="*/ 191 w 440"/>
                  <a:gd name="T69" fmla="*/ 303 h 324"/>
                  <a:gd name="T70" fmla="*/ 220 w 440"/>
                  <a:gd name="T71" fmla="*/ 303 h 324"/>
                  <a:gd name="T72" fmla="*/ 210 w 440"/>
                  <a:gd name="T73" fmla="*/ 295 h 324"/>
                  <a:gd name="T74" fmla="*/ 220 w 440"/>
                  <a:gd name="T75" fmla="*/ 285 h 324"/>
                  <a:gd name="T76" fmla="*/ 228 w 440"/>
                  <a:gd name="T77" fmla="*/ 295 h 324"/>
                  <a:gd name="T78" fmla="*/ 220 w 440"/>
                  <a:gd name="T79" fmla="*/ 303 h 324"/>
                  <a:gd name="T80" fmla="*/ 248 w 440"/>
                  <a:gd name="T81" fmla="*/ 303 h 324"/>
                  <a:gd name="T82" fmla="*/ 238 w 440"/>
                  <a:gd name="T83" fmla="*/ 295 h 324"/>
                  <a:gd name="T84" fmla="*/ 248 w 440"/>
                  <a:gd name="T85" fmla="*/ 285 h 324"/>
                  <a:gd name="T86" fmla="*/ 257 w 440"/>
                  <a:gd name="T87" fmla="*/ 295 h 324"/>
                  <a:gd name="T88" fmla="*/ 248 w 440"/>
                  <a:gd name="T89" fmla="*/ 303 h 324"/>
                  <a:gd name="T90" fmla="*/ 399 w 440"/>
                  <a:gd name="T91" fmla="*/ 303 h 324"/>
                  <a:gd name="T92" fmla="*/ 318 w 440"/>
                  <a:gd name="T93" fmla="*/ 303 h 324"/>
                  <a:gd name="T94" fmla="*/ 318 w 440"/>
                  <a:gd name="T95" fmla="*/ 283 h 324"/>
                  <a:gd name="T96" fmla="*/ 384 w 440"/>
                  <a:gd name="T97" fmla="*/ 283 h 324"/>
                  <a:gd name="T98" fmla="*/ 399 w 440"/>
                  <a:gd name="T99" fmla="*/ 283 h 324"/>
                  <a:gd name="T100" fmla="*/ 399 w 440"/>
                  <a:gd name="T101" fmla="*/ 30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0" h="324">
                    <a:moveTo>
                      <a:pt x="421" y="269"/>
                    </a:moveTo>
                    <a:cubicBezTo>
                      <a:pt x="405" y="269"/>
                      <a:pt x="401" y="269"/>
                      <a:pt x="400" y="269"/>
                    </a:cubicBezTo>
                    <a:cubicBezTo>
                      <a:pt x="400" y="161"/>
                      <a:pt x="400" y="161"/>
                      <a:pt x="400" y="161"/>
                    </a:cubicBezTo>
                    <a:cubicBezTo>
                      <a:pt x="400" y="160"/>
                      <a:pt x="400" y="159"/>
                      <a:pt x="400" y="159"/>
                    </a:cubicBezTo>
                    <a:cubicBezTo>
                      <a:pt x="400" y="13"/>
                      <a:pt x="400" y="13"/>
                      <a:pt x="400" y="13"/>
                    </a:cubicBezTo>
                    <a:cubicBezTo>
                      <a:pt x="400" y="6"/>
                      <a:pt x="392" y="0"/>
                      <a:pt x="384" y="0"/>
                    </a:cubicBezTo>
                    <a:cubicBezTo>
                      <a:pt x="56" y="0"/>
                      <a:pt x="56" y="0"/>
                      <a:pt x="56" y="0"/>
                    </a:cubicBezTo>
                    <a:cubicBezTo>
                      <a:pt x="47" y="0"/>
                      <a:pt x="40" y="6"/>
                      <a:pt x="40" y="13"/>
                    </a:cubicBezTo>
                    <a:cubicBezTo>
                      <a:pt x="40" y="269"/>
                      <a:pt x="40" y="269"/>
                      <a:pt x="40" y="269"/>
                    </a:cubicBezTo>
                    <a:cubicBezTo>
                      <a:pt x="18" y="269"/>
                      <a:pt x="18" y="269"/>
                      <a:pt x="18" y="269"/>
                    </a:cubicBezTo>
                    <a:cubicBezTo>
                      <a:pt x="7" y="269"/>
                      <a:pt x="0" y="276"/>
                      <a:pt x="0" y="288"/>
                    </a:cubicBezTo>
                    <a:cubicBezTo>
                      <a:pt x="0" y="300"/>
                      <a:pt x="0" y="300"/>
                      <a:pt x="0" y="300"/>
                    </a:cubicBezTo>
                    <a:cubicBezTo>
                      <a:pt x="0" y="312"/>
                      <a:pt x="7" y="324"/>
                      <a:pt x="18" y="324"/>
                    </a:cubicBezTo>
                    <a:cubicBezTo>
                      <a:pt x="176" y="324"/>
                      <a:pt x="176" y="324"/>
                      <a:pt x="176" y="324"/>
                    </a:cubicBezTo>
                    <a:cubicBezTo>
                      <a:pt x="421" y="324"/>
                      <a:pt x="421" y="324"/>
                      <a:pt x="421" y="324"/>
                    </a:cubicBezTo>
                    <a:cubicBezTo>
                      <a:pt x="433" y="324"/>
                      <a:pt x="440" y="312"/>
                      <a:pt x="440" y="300"/>
                    </a:cubicBezTo>
                    <a:cubicBezTo>
                      <a:pt x="440" y="288"/>
                      <a:pt x="440" y="288"/>
                      <a:pt x="440" y="288"/>
                    </a:cubicBezTo>
                    <a:cubicBezTo>
                      <a:pt x="440" y="276"/>
                      <a:pt x="433" y="269"/>
                      <a:pt x="421" y="269"/>
                    </a:cubicBezTo>
                    <a:close/>
                    <a:moveTo>
                      <a:pt x="56" y="269"/>
                    </a:moveTo>
                    <a:cubicBezTo>
                      <a:pt x="54" y="269"/>
                      <a:pt x="54" y="269"/>
                      <a:pt x="54" y="269"/>
                    </a:cubicBezTo>
                    <a:cubicBezTo>
                      <a:pt x="54" y="269"/>
                      <a:pt x="54" y="269"/>
                      <a:pt x="53" y="269"/>
                    </a:cubicBezTo>
                    <a:cubicBezTo>
                      <a:pt x="53" y="13"/>
                      <a:pt x="53" y="13"/>
                      <a:pt x="53" y="13"/>
                    </a:cubicBezTo>
                    <a:cubicBezTo>
                      <a:pt x="53" y="13"/>
                      <a:pt x="53" y="13"/>
                      <a:pt x="56" y="13"/>
                    </a:cubicBezTo>
                    <a:cubicBezTo>
                      <a:pt x="384" y="13"/>
                      <a:pt x="384" y="13"/>
                      <a:pt x="384" y="13"/>
                    </a:cubicBezTo>
                    <a:cubicBezTo>
                      <a:pt x="386" y="13"/>
                      <a:pt x="386" y="13"/>
                      <a:pt x="386" y="13"/>
                    </a:cubicBezTo>
                    <a:cubicBezTo>
                      <a:pt x="386" y="122"/>
                      <a:pt x="386" y="151"/>
                      <a:pt x="386" y="159"/>
                    </a:cubicBezTo>
                    <a:cubicBezTo>
                      <a:pt x="386" y="269"/>
                      <a:pt x="386" y="269"/>
                      <a:pt x="386" y="269"/>
                    </a:cubicBezTo>
                    <a:cubicBezTo>
                      <a:pt x="385" y="269"/>
                      <a:pt x="384" y="269"/>
                      <a:pt x="384" y="269"/>
                    </a:cubicBezTo>
                    <a:cubicBezTo>
                      <a:pt x="176" y="269"/>
                      <a:pt x="176" y="269"/>
                      <a:pt x="176" y="269"/>
                    </a:cubicBezTo>
                    <a:cubicBezTo>
                      <a:pt x="56" y="269"/>
                      <a:pt x="56" y="269"/>
                      <a:pt x="56" y="269"/>
                    </a:cubicBezTo>
                    <a:close/>
                    <a:moveTo>
                      <a:pt x="191" y="303"/>
                    </a:moveTo>
                    <a:cubicBezTo>
                      <a:pt x="186" y="303"/>
                      <a:pt x="181" y="300"/>
                      <a:pt x="181" y="295"/>
                    </a:cubicBezTo>
                    <a:cubicBezTo>
                      <a:pt x="181" y="290"/>
                      <a:pt x="186" y="285"/>
                      <a:pt x="191" y="285"/>
                    </a:cubicBezTo>
                    <a:cubicBezTo>
                      <a:pt x="196" y="285"/>
                      <a:pt x="200" y="290"/>
                      <a:pt x="200" y="295"/>
                    </a:cubicBezTo>
                    <a:cubicBezTo>
                      <a:pt x="200" y="300"/>
                      <a:pt x="196" y="303"/>
                      <a:pt x="191" y="303"/>
                    </a:cubicBezTo>
                    <a:close/>
                    <a:moveTo>
                      <a:pt x="220" y="303"/>
                    </a:moveTo>
                    <a:cubicBezTo>
                      <a:pt x="215" y="303"/>
                      <a:pt x="210" y="300"/>
                      <a:pt x="210" y="295"/>
                    </a:cubicBezTo>
                    <a:cubicBezTo>
                      <a:pt x="210" y="290"/>
                      <a:pt x="215" y="285"/>
                      <a:pt x="220" y="285"/>
                    </a:cubicBezTo>
                    <a:cubicBezTo>
                      <a:pt x="225" y="285"/>
                      <a:pt x="228" y="290"/>
                      <a:pt x="228" y="295"/>
                    </a:cubicBezTo>
                    <a:cubicBezTo>
                      <a:pt x="228" y="300"/>
                      <a:pt x="225" y="303"/>
                      <a:pt x="220" y="303"/>
                    </a:cubicBezTo>
                    <a:close/>
                    <a:moveTo>
                      <a:pt x="248" y="303"/>
                    </a:moveTo>
                    <a:cubicBezTo>
                      <a:pt x="243" y="303"/>
                      <a:pt x="238" y="300"/>
                      <a:pt x="238" y="295"/>
                    </a:cubicBezTo>
                    <a:cubicBezTo>
                      <a:pt x="238" y="290"/>
                      <a:pt x="243" y="285"/>
                      <a:pt x="248" y="285"/>
                    </a:cubicBezTo>
                    <a:cubicBezTo>
                      <a:pt x="253" y="285"/>
                      <a:pt x="257" y="290"/>
                      <a:pt x="257" y="295"/>
                    </a:cubicBezTo>
                    <a:cubicBezTo>
                      <a:pt x="257" y="300"/>
                      <a:pt x="253" y="303"/>
                      <a:pt x="248" y="303"/>
                    </a:cubicBezTo>
                    <a:close/>
                    <a:moveTo>
                      <a:pt x="399" y="303"/>
                    </a:moveTo>
                    <a:cubicBezTo>
                      <a:pt x="318" y="303"/>
                      <a:pt x="318" y="303"/>
                      <a:pt x="318" y="303"/>
                    </a:cubicBezTo>
                    <a:cubicBezTo>
                      <a:pt x="318" y="283"/>
                      <a:pt x="318" y="283"/>
                      <a:pt x="318" y="283"/>
                    </a:cubicBezTo>
                    <a:cubicBezTo>
                      <a:pt x="384" y="283"/>
                      <a:pt x="384" y="283"/>
                      <a:pt x="384" y="283"/>
                    </a:cubicBezTo>
                    <a:cubicBezTo>
                      <a:pt x="399" y="283"/>
                      <a:pt x="399" y="283"/>
                      <a:pt x="399" y="283"/>
                    </a:cubicBezTo>
                    <a:lnTo>
                      <a:pt x="399" y="303"/>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endParaRPr lang="en-US" sz="1867" dirty="0">
                  <a:solidFill>
                    <a:srgbClr val="000000"/>
                  </a:solidFill>
                </a:endParaRPr>
              </a:p>
            </p:txBody>
          </p:sp>
        </p:grpSp>
        <p:grpSp>
          <p:nvGrpSpPr>
            <p:cNvPr id="290" name="Group 289"/>
            <p:cNvGrpSpPr/>
            <p:nvPr/>
          </p:nvGrpSpPr>
          <p:grpSpPr>
            <a:xfrm>
              <a:off x="10024680" y="3721146"/>
              <a:ext cx="552834" cy="552832"/>
              <a:chOff x="9299986" y="5888928"/>
              <a:chExt cx="1541653" cy="1541653"/>
            </a:xfrm>
          </p:grpSpPr>
          <p:sp>
            <p:nvSpPr>
              <p:cNvPr id="291" name="Oval 263"/>
              <p:cNvSpPr>
                <a:spLocks/>
              </p:cNvSpPr>
              <p:nvPr/>
            </p:nvSpPr>
            <p:spPr bwMode="auto">
              <a:xfrm>
                <a:off x="9299986" y="5888928"/>
                <a:ext cx="1541653" cy="1541653"/>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292" name="Freeform 6"/>
              <p:cNvSpPr>
                <a:spLocks noEditPoints="1"/>
              </p:cNvSpPr>
              <p:nvPr/>
            </p:nvSpPr>
            <p:spPr bwMode="auto">
              <a:xfrm>
                <a:off x="9542900" y="6271290"/>
                <a:ext cx="1055825" cy="776928"/>
              </a:xfrm>
              <a:custGeom>
                <a:avLst/>
                <a:gdLst>
                  <a:gd name="T0" fmla="*/ 421 w 440"/>
                  <a:gd name="T1" fmla="*/ 269 h 324"/>
                  <a:gd name="T2" fmla="*/ 400 w 440"/>
                  <a:gd name="T3" fmla="*/ 269 h 324"/>
                  <a:gd name="T4" fmla="*/ 400 w 440"/>
                  <a:gd name="T5" fmla="*/ 161 h 324"/>
                  <a:gd name="T6" fmla="*/ 400 w 440"/>
                  <a:gd name="T7" fmla="*/ 159 h 324"/>
                  <a:gd name="T8" fmla="*/ 400 w 440"/>
                  <a:gd name="T9" fmla="*/ 13 h 324"/>
                  <a:gd name="T10" fmla="*/ 384 w 440"/>
                  <a:gd name="T11" fmla="*/ 0 h 324"/>
                  <a:gd name="T12" fmla="*/ 56 w 440"/>
                  <a:gd name="T13" fmla="*/ 0 h 324"/>
                  <a:gd name="T14" fmla="*/ 40 w 440"/>
                  <a:gd name="T15" fmla="*/ 13 h 324"/>
                  <a:gd name="T16" fmla="*/ 40 w 440"/>
                  <a:gd name="T17" fmla="*/ 269 h 324"/>
                  <a:gd name="T18" fmla="*/ 18 w 440"/>
                  <a:gd name="T19" fmla="*/ 269 h 324"/>
                  <a:gd name="T20" fmla="*/ 0 w 440"/>
                  <a:gd name="T21" fmla="*/ 288 h 324"/>
                  <a:gd name="T22" fmla="*/ 0 w 440"/>
                  <a:gd name="T23" fmla="*/ 300 h 324"/>
                  <a:gd name="T24" fmla="*/ 18 w 440"/>
                  <a:gd name="T25" fmla="*/ 324 h 324"/>
                  <a:gd name="T26" fmla="*/ 176 w 440"/>
                  <a:gd name="T27" fmla="*/ 324 h 324"/>
                  <a:gd name="T28" fmla="*/ 421 w 440"/>
                  <a:gd name="T29" fmla="*/ 324 h 324"/>
                  <a:gd name="T30" fmla="*/ 440 w 440"/>
                  <a:gd name="T31" fmla="*/ 300 h 324"/>
                  <a:gd name="T32" fmla="*/ 440 w 440"/>
                  <a:gd name="T33" fmla="*/ 288 h 324"/>
                  <a:gd name="T34" fmla="*/ 421 w 440"/>
                  <a:gd name="T35" fmla="*/ 269 h 324"/>
                  <a:gd name="T36" fmla="*/ 56 w 440"/>
                  <a:gd name="T37" fmla="*/ 269 h 324"/>
                  <a:gd name="T38" fmla="*/ 54 w 440"/>
                  <a:gd name="T39" fmla="*/ 269 h 324"/>
                  <a:gd name="T40" fmla="*/ 53 w 440"/>
                  <a:gd name="T41" fmla="*/ 269 h 324"/>
                  <a:gd name="T42" fmla="*/ 53 w 440"/>
                  <a:gd name="T43" fmla="*/ 13 h 324"/>
                  <a:gd name="T44" fmla="*/ 56 w 440"/>
                  <a:gd name="T45" fmla="*/ 13 h 324"/>
                  <a:gd name="T46" fmla="*/ 384 w 440"/>
                  <a:gd name="T47" fmla="*/ 13 h 324"/>
                  <a:gd name="T48" fmla="*/ 386 w 440"/>
                  <a:gd name="T49" fmla="*/ 13 h 324"/>
                  <a:gd name="T50" fmla="*/ 386 w 440"/>
                  <a:gd name="T51" fmla="*/ 159 h 324"/>
                  <a:gd name="T52" fmla="*/ 386 w 440"/>
                  <a:gd name="T53" fmla="*/ 269 h 324"/>
                  <a:gd name="T54" fmla="*/ 384 w 440"/>
                  <a:gd name="T55" fmla="*/ 269 h 324"/>
                  <a:gd name="T56" fmla="*/ 176 w 440"/>
                  <a:gd name="T57" fmla="*/ 269 h 324"/>
                  <a:gd name="T58" fmla="*/ 56 w 440"/>
                  <a:gd name="T59" fmla="*/ 269 h 324"/>
                  <a:gd name="T60" fmla="*/ 191 w 440"/>
                  <a:gd name="T61" fmla="*/ 303 h 324"/>
                  <a:gd name="T62" fmla="*/ 181 w 440"/>
                  <a:gd name="T63" fmla="*/ 295 h 324"/>
                  <a:gd name="T64" fmla="*/ 191 w 440"/>
                  <a:gd name="T65" fmla="*/ 285 h 324"/>
                  <a:gd name="T66" fmla="*/ 200 w 440"/>
                  <a:gd name="T67" fmla="*/ 295 h 324"/>
                  <a:gd name="T68" fmla="*/ 191 w 440"/>
                  <a:gd name="T69" fmla="*/ 303 h 324"/>
                  <a:gd name="T70" fmla="*/ 220 w 440"/>
                  <a:gd name="T71" fmla="*/ 303 h 324"/>
                  <a:gd name="T72" fmla="*/ 210 w 440"/>
                  <a:gd name="T73" fmla="*/ 295 h 324"/>
                  <a:gd name="T74" fmla="*/ 220 w 440"/>
                  <a:gd name="T75" fmla="*/ 285 h 324"/>
                  <a:gd name="T76" fmla="*/ 228 w 440"/>
                  <a:gd name="T77" fmla="*/ 295 h 324"/>
                  <a:gd name="T78" fmla="*/ 220 w 440"/>
                  <a:gd name="T79" fmla="*/ 303 h 324"/>
                  <a:gd name="T80" fmla="*/ 248 w 440"/>
                  <a:gd name="T81" fmla="*/ 303 h 324"/>
                  <a:gd name="T82" fmla="*/ 238 w 440"/>
                  <a:gd name="T83" fmla="*/ 295 h 324"/>
                  <a:gd name="T84" fmla="*/ 248 w 440"/>
                  <a:gd name="T85" fmla="*/ 285 h 324"/>
                  <a:gd name="T86" fmla="*/ 257 w 440"/>
                  <a:gd name="T87" fmla="*/ 295 h 324"/>
                  <a:gd name="T88" fmla="*/ 248 w 440"/>
                  <a:gd name="T89" fmla="*/ 303 h 324"/>
                  <a:gd name="T90" fmla="*/ 399 w 440"/>
                  <a:gd name="T91" fmla="*/ 303 h 324"/>
                  <a:gd name="T92" fmla="*/ 318 w 440"/>
                  <a:gd name="T93" fmla="*/ 303 h 324"/>
                  <a:gd name="T94" fmla="*/ 318 w 440"/>
                  <a:gd name="T95" fmla="*/ 283 h 324"/>
                  <a:gd name="T96" fmla="*/ 384 w 440"/>
                  <a:gd name="T97" fmla="*/ 283 h 324"/>
                  <a:gd name="T98" fmla="*/ 399 w 440"/>
                  <a:gd name="T99" fmla="*/ 283 h 324"/>
                  <a:gd name="T100" fmla="*/ 399 w 440"/>
                  <a:gd name="T101" fmla="*/ 30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0" h="324">
                    <a:moveTo>
                      <a:pt x="421" y="269"/>
                    </a:moveTo>
                    <a:cubicBezTo>
                      <a:pt x="405" y="269"/>
                      <a:pt x="401" y="269"/>
                      <a:pt x="400" y="269"/>
                    </a:cubicBezTo>
                    <a:cubicBezTo>
                      <a:pt x="400" y="161"/>
                      <a:pt x="400" y="161"/>
                      <a:pt x="400" y="161"/>
                    </a:cubicBezTo>
                    <a:cubicBezTo>
                      <a:pt x="400" y="160"/>
                      <a:pt x="400" y="159"/>
                      <a:pt x="400" y="159"/>
                    </a:cubicBezTo>
                    <a:cubicBezTo>
                      <a:pt x="400" y="13"/>
                      <a:pt x="400" y="13"/>
                      <a:pt x="400" y="13"/>
                    </a:cubicBezTo>
                    <a:cubicBezTo>
                      <a:pt x="400" y="6"/>
                      <a:pt x="392" y="0"/>
                      <a:pt x="384" y="0"/>
                    </a:cubicBezTo>
                    <a:cubicBezTo>
                      <a:pt x="56" y="0"/>
                      <a:pt x="56" y="0"/>
                      <a:pt x="56" y="0"/>
                    </a:cubicBezTo>
                    <a:cubicBezTo>
                      <a:pt x="47" y="0"/>
                      <a:pt x="40" y="6"/>
                      <a:pt x="40" y="13"/>
                    </a:cubicBezTo>
                    <a:cubicBezTo>
                      <a:pt x="40" y="269"/>
                      <a:pt x="40" y="269"/>
                      <a:pt x="40" y="269"/>
                    </a:cubicBezTo>
                    <a:cubicBezTo>
                      <a:pt x="18" y="269"/>
                      <a:pt x="18" y="269"/>
                      <a:pt x="18" y="269"/>
                    </a:cubicBezTo>
                    <a:cubicBezTo>
                      <a:pt x="7" y="269"/>
                      <a:pt x="0" y="276"/>
                      <a:pt x="0" y="288"/>
                    </a:cubicBezTo>
                    <a:cubicBezTo>
                      <a:pt x="0" y="300"/>
                      <a:pt x="0" y="300"/>
                      <a:pt x="0" y="300"/>
                    </a:cubicBezTo>
                    <a:cubicBezTo>
                      <a:pt x="0" y="312"/>
                      <a:pt x="7" y="324"/>
                      <a:pt x="18" y="324"/>
                    </a:cubicBezTo>
                    <a:cubicBezTo>
                      <a:pt x="176" y="324"/>
                      <a:pt x="176" y="324"/>
                      <a:pt x="176" y="324"/>
                    </a:cubicBezTo>
                    <a:cubicBezTo>
                      <a:pt x="421" y="324"/>
                      <a:pt x="421" y="324"/>
                      <a:pt x="421" y="324"/>
                    </a:cubicBezTo>
                    <a:cubicBezTo>
                      <a:pt x="433" y="324"/>
                      <a:pt x="440" y="312"/>
                      <a:pt x="440" y="300"/>
                    </a:cubicBezTo>
                    <a:cubicBezTo>
                      <a:pt x="440" y="288"/>
                      <a:pt x="440" y="288"/>
                      <a:pt x="440" y="288"/>
                    </a:cubicBezTo>
                    <a:cubicBezTo>
                      <a:pt x="440" y="276"/>
                      <a:pt x="433" y="269"/>
                      <a:pt x="421" y="269"/>
                    </a:cubicBezTo>
                    <a:close/>
                    <a:moveTo>
                      <a:pt x="56" y="269"/>
                    </a:moveTo>
                    <a:cubicBezTo>
                      <a:pt x="54" y="269"/>
                      <a:pt x="54" y="269"/>
                      <a:pt x="54" y="269"/>
                    </a:cubicBezTo>
                    <a:cubicBezTo>
                      <a:pt x="54" y="269"/>
                      <a:pt x="54" y="269"/>
                      <a:pt x="53" y="269"/>
                    </a:cubicBezTo>
                    <a:cubicBezTo>
                      <a:pt x="53" y="13"/>
                      <a:pt x="53" y="13"/>
                      <a:pt x="53" y="13"/>
                    </a:cubicBezTo>
                    <a:cubicBezTo>
                      <a:pt x="53" y="13"/>
                      <a:pt x="53" y="13"/>
                      <a:pt x="56" y="13"/>
                    </a:cubicBezTo>
                    <a:cubicBezTo>
                      <a:pt x="384" y="13"/>
                      <a:pt x="384" y="13"/>
                      <a:pt x="384" y="13"/>
                    </a:cubicBezTo>
                    <a:cubicBezTo>
                      <a:pt x="386" y="13"/>
                      <a:pt x="386" y="13"/>
                      <a:pt x="386" y="13"/>
                    </a:cubicBezTo>
                    <a:cubicBezTo>
                      <a:pt x="386" y="122"/>
                      <a:pt x="386" y="151"/>
                      <a:pt x="386" y="159"/>
                    </a:cubicBezTo>
                    <a:cubicBezTo>
                      <a:pt x="386" y="269"/>
                      <a:pt x="386" y="269"/>
                      <a:pt x="386" y="269"/>
                    </a:cubicBezTo>
                    <a:cubicBezTo>
                      <a:pt x="385" y="269"/>
                      <a:pt x="384" y="269"/>
                      <a:pt x="384" y="269"/>
                    </a:cubicBezTo>
                    <a:cubicBezTo>
                      <a:pt x="176" y="269"/>
                      <a:pt x="176" y="269"/>
                      <a:pt x="176" y="269"/>
                    </a:cubicBezTo>
                    <a:cubicBezTo>
                      <a:pt x="56" y="269"/>
                      <a:pt x="56" y="269"/>
                      <a:pt x="56" y="269"/>
                    </a:cubicBezTo>
                    <a:close/>
                    <a:moveTo>
                      <a:pt x="191" y="303"/>
                    </a:moveTo>
                    <a:cubicBezTo>
                      <a:pt x="186" y="303"/>
                      <a:pt x="181" y="300"/>
                      <a:pt x="181" y="295"/>
                    </a:cubicBezTo>
                    <a:cubicBezTo>
                      <a:pt x="181" y="290"/>
                      <a:pt x="186" y="285"/>
                      <a:pt x="191" y="285"/>
                    </a:cubicBezTo>
                    <a:cubicBezTo>
                      <a:pt x="196" y="285"/>
                      <a:pt x="200" y="290"/>
                      <a:pt x="200" y="295"/>
                    </a:cubicBezTo>
                    <a:cubicBezTo>
                      <a:pt x="200" y="300"/>
                      <a:pt x="196" y="303"/>
                      <a:pt x="191" y="303"/>
                    </a:cubicBezTo>
                    <a:close/>
                    <a:moveTo>
                      <a:pt x="220" y="303"/>
                    </a:moveTo>
                    <a:cubicBezTo>
                      <a:pt x="215" y="303"/>
                      <a:pt x="210" y="300"/>
                      <a:pt x="210" y="295"/>
                    </a:cubicBezTo>
                    <a:cubicBezTo>
                      <a:pt x="210" y="290"/>
                      <a:pt x="215" y="285"/>
                      <a:pt x="220" y="285"/>
                    </a:cubicBezTo>
                    <a:cubicBezTo>
                      <a:pt x="225" y="285"/>
                      <a:pt x="228" y="290"/>
                      <a:pt x="228" y="295"/>
                    </a:cubicBezTo>
                    <a:cubicBezTo>
                      <a:pt x="228" y="300"/>
                      <a:pt x="225" y="303"/>
                      <a:pt x="220" y="303"/>
                    </a:cubicBezTo>
                    <a:close/>
                    <a:moveTo>
                      <a:pt x="248" y="303"/>
                    </a:moveTo>
                    <a:cubicBezTo>
                      <a:pt x="243" y="303"/>
                      <a:pt x="238" y="300"/>
                      <a:pt x="238" y="295"/>
                    </a:cubicBezTo>
                    <a:cubicBezTo>
                      <a:pt x="238" y="290"/>
                      <a:pt x="243" y="285"/>
                      <a:pt x="248" y="285"/>
                    </a:cubicBezTo>
                    <a:cubicBezTo>
                      <a:pt x="253" y="285"/>
                      <a:pt x="257" y="290"/>
                      <a:pt x="257" y="295"/>
                    </a:cubicBezTo>
                    <a:cubicBezTo>
                      <a:pt x="257" y="300"/>
                      <a:pt x="253" y="303"/>
                      <a:pt x="248" y="303"/>
                    </a:cubicBezTo>
                    <a:close/>
                    <a:moveTo>
                      <a:pt x="399" y="303"/>
                    </a:moveTo>
                    <a:cubicBezTo>
                      <a:pt x="318" y="303"/>
                      <a:pt x="318" y="303"/>
                      <a:pt x="318" y="303"/>
                    </a:cubicBezTo>
                    <a:cubicBezTo>
                      <a:pt x="318" y="283"/>
                      <a:pt x="318" y="283"/>
                      <a:pt x="318" y="283"/>
                    </a:cubicBezTo>
                    <a:cubicBezTo>
                      <a:pt x="384" y="283"/>
                      <a:pt x="384" y="283"/>
                      <a:pt x="384" y="283"/>
                    </a:cubicBezTo>
                    <a:cubicBezTo>
                      <a:pt x="399" y="283"/>
                      <a:pt x="399" y="283"/>
                      <a:pt x="399" y="283"/>
                    </a:cubicBezTo>
                    <a:lnTo>
                      <a:pt x="399" y="303"/>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endParaRPr lang="en-US" sz="1867" dirty="0">
                  <a:solidFill>
                    <a:srgbClr val="000000"/>
                  </a:solidFill>
                </a:endParaRPr>
              </a:p>
            </p:txBody>
          </p:sp>
        </p:grpSp>
        <p:grpSp>
          <p:nvGrpSpPr>
            <p:cNvPr id="293" name="Group 292"/>
            <p:cNvGrpSpPr/>
            <p:nvPr/>
          </p:nvGrpSpPr>
          <p:grpSpPr>
            <a:xfrm>
              <a:off x="9253284" y="3721146"/>
              <a:ext cx="552834" cy="552832"/>
              <a:chOff x="10142219" y="5149922"/>
              <a:chExt cx="738248" cy="738248"/>
            </a:xfrm>
          </p:grpSpPr>
          <p:sp>
            <p:nvSpPr>
              <p:cNvPr id="294" name="Oval 263"/>
              <p:cNvSpPr>
                <a:spLocks/>
              </p:cNvSpPr>
              <p:nvPr/>
            </p:nvSpPr>
            <p:spPr bwMode="auto">
              <a:xfrm>
                <a:off x="10142219" y="5149922"/>
                <a:ext cx="738248" cy="738248"/>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sp>
            <p:nvSpPr>
              <p:cNvPr id="295" name="Freeform 7"/>
              <p:cNvSpPr>
                <a:spLocks noEditPoints="1"/>
              </p:cNvSpPr>
              <p:nvPr/>
            </p:nvSpPr>
            <p:spPr bwMode="auto">
              <a:xfrm>
                <a:off x="10401927" y="5302593"/>
                <a:ext cx="218832" cy="432907"/>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bg1"/>
              </a:solidFill>
              <a:ln w="9525">
                <a:noFill/>
                <a:round/>
                <a:headEnd/>
                <a:tailEnd/>
              </a:ln>
              <a:effectLst/>
            </p:spPr>
            <p:txBody>
              <a:bodyPr vert="horz" wrap="square" lIns="121920" tIns="60960" rIns="121920" bIns="60960" numCol="1" anchor="t" anchorCtr="0" compatLnSpc="1">
                <a:prstTxWarp prst="textNoShape">
                  <a:avLst/>
                </a:prstTxWarp>
              </a:bodyPr>
              <a:lstStyle/>
              <a:p>
                <a:pPr defTabSz="913532">
                  <a:defRPr/>
                </a:pPr>
                <a:endParaRPr lang="en-US" sz="1867" dirty="0">
                  <a:solidFill>
                    <a:srgbClr val="000000"/>
                  </a:solidFill>
                </a:endParaRPr>
              </a:p>
            </p:txBody>
          </p:sp>
        </p:grpSp>
        <p:grpSp>
          <p:nvGrpSpPr>
            <p:cNvPr id="301" name="Group 300"/>
            <p:cNvGrpSpPr/>
            <p:nvPr/>
          </p:nvGrpSpPr>
          <p:grpSpPr>
            <a:xfrm>
              <a:off x="7710490" y="3721146"/>
              <a:ext cx="552834" cy="552832"/>
              <a:chOff x="7637982" y="4396305"/>
              <a:chExt cx="697849" cy="697849"/>
            </a:xfrm>
          </p:grpSpPr>
          <p:sp>
            <p:nvSpPr>
              <p:cNvPr id="297" name="Oval 263"/>
              <p:cNvSpPr>
                <a:spLocks/>
              </p:cNvSpPr>
              <p:nvPr/>
            </p:nvSpPr>
            <p:spPr bwMode="auto">
              <a:xfrm>
                <a:off x="7637982" y="4396305"/>
                <a:ext cx="697849" cy="697849"/>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grpSp>
            <p:nvGrpSpPr>
              <p:cNvPr id="300" name="Group 299"/>
              <p:cNvGrpSpPr/>
              <p:nvPr/>
            </p:nvGrpSpPr>
            <p:grpSpPr>
              <a:xfrm>
                <a:off x="7770501" y="4569338"/>
                <a:ext cx="432811" cy="351782"/>
                <a:chOff x="7701379" y="4515591"/>
                <a:chExt cx="560808" cy="455816"/>
              </a:xfrm>
            </p:grpSpPr>
            <p:sp>
              <p:nvSpPr>
                <p:cNvPr id="283" name="Freeform 7"/>
                <p:cNvSpPr>
                  <a:spLocks noEditPoints="1"/>
                </p:cNvSpPr>
                <p:nvPr/>
              </p:nvSpPr>
              <p:spPr bwMode="auto">
                <a:xfrm>
                  <a:off x="7882444" y="4515591"/>
                  <a:ext cx="198678" cy="455816"/>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r>
                    <a:rPr lang="en-US" sz="1867" dirty="0">
                      <a:solidFill>
                        <a:srgbClr val="000000"/>
                      </a:solidFill>
                    </a:rPr>
                    <a:t> </a:t>
                  </a:r>
                </a:p>
              </p:txBody>
            </p:sp>
            <p:sp>
              <p:nvSpPr>
                <p:cNvPr id="298" name="Freeform 7"/>
                <p:cNvSpPr>
                  <a:spLocks noEditPoints="1"/>
                </p:cNvSpPr>
                <p:nvPr/>
              </p:nvSpPr>
              <p:spPr bwMode="auto">
                <a:xfrm>
                  <a:off x="8114129" y="4586015"/>
                  <a:ext cx="148058" cy="339681"/>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r>
                    <a:rPr lang="en-US" sz="1867" dirty="0">
                      <a:solidFill>
                        <a:srgbClr val="000000"/>
                      </a:solidFill>
                    </a:rPr>
                    <a:t> </a:t>
                  </a:r>
                </a:p>
              </p:txBody>
            </p:sp>
            <p:sp>
              <p:nvSpPr>
                <p:cNvPr id="299" name="Freeform 7"/>
                <p:cNvSpPr>
                  <a:spLocks noEditPoints="1"/>
                </p:cNvSpPr>
                <p:nvPr/>
              </p:nvSpPr>
              <p:spPr bwMode="auto">
                <a:xfrm>
                  <a:off x="7701379" y="4586015"/>
                  <a:ext cx="148058" cy="339681"/>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913532"/>
                  <a:r>
                    <a:rPr lang="en-US" sz="1867" dirty="0">
                      <a:solidFill>
                        <a:srgbClr val="000000"/>
                      </a:solidFill>
                    </a:rPr>
                    <a:t> </a:t>
                  </a:r>
                </a:p>
              </p:txBody>
            </p:sp>
          </p:grpSp>
        </p:grpSp>
        <p:sp>
          <p:nvSpPr>
            <p:cNvPr id="302" name="Rectangle 301"/>
            <p:cNvSpPr/>
            <p:nvPr/>
          </p:nvSpPr>
          <p:spPr>
            <a:xfrm>
              <a:off x="7531041" y="3196942"/>
              <a:ext cx="3460131" cy="498503"/>
            </a:xfrm>
            <a:prstGeom prst="rect">
              <a:avLst/>
            </a:prstGeom>
          </p:spPr>
          <p:txBody>
            <a:bodyPr wrap="square" anchor="ctr">
              <a:spAutoFit/>
            </a:bodyPr>
            <a:lstStyle/>
            <a:p>
              <a:pPr algn="ctr" defTabSz="913532">
                <a:lnSpc>
                  <a:spcPct val="90000"/>
                </a:lnSpc>
              </a:pPr>
              <a:r>
                <a:rPr lang="ru-RU" sz="1733" b="1" dirty="0">
                  <a:solidFill>
                    <a:srgbClr val="000000">
                      <a:lumMod val="85000"/>
                      <a:lumOff val="15000"/>
                    </a:srgbClr>
                  </a:solidFill>
                </a:rPr>
                <a:t>ПОЛЬЗОВАТЕЛИ</a:t>
              </a:r>
              <a:endParaRPr lang="en-US" sz="1733" b="1" dirty="0">
                <a:solidFill>
                  <a:srgbClr val="000000">
                    <a:lumMod val="85000"/>
                    <a:lumOff val="15000"/>
                  </a:srgbClr>
                </a:solidFill>
              </a:endParaRPr>
            </a:p>
          </p:txBody>
        </p:sp>
        <p:grpSp>
          <p:nvGrpSpPr>
            <p:cNvPr id="360" name="Group 359"/>
            <p:cNvGrpSpPr/>
            <p:nvPr/>
          </p:nvGrpSpPr>
          <p:grpSpPr>
            <a:xfrm>
              <a:off x="8096187" y="6528617"/>
              <a:ext cx="552834" cy="552832"/>
              <a:chOff x="8096187" y="6528617"/>
              <a:chExt cx="552834" cy="552832"/>
            </a:xfrm>
          </p:grpSpPr>
          <p:sp>
            <p:nvSpPr>
              <p:cNvPr id="341" name="Oval 263"/>
              <p:cNvSpPr>
                <a:spLocks/>
              </p:cNvSpPr>
              <p:nvPr/>
            </p:nvSpPr>
            <p:spPr bwMode="auto">
              <a:xfrm>
                <a:off x="8096187" y="6528617"/>
                <a:ext cx="552834" cy="552832"/>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grpSp>
            <p:nvGrpSpPr>
              <p:cNvPr id="307" name="Group 157"/>
              <p:cNvGrpSpPr>
                <a:grpSpLocks noChangeAspect="1"/>
              </p:cNvGrpSpPr>
              <p:nvPr/>
            </p:nvGrpSpPr>
            <p:grpSpPr>
              <a:xfrm>
                <a:off x="8205870" y="6701975"/>
                <a:ext cx="333468" cy="206116"/>
                <a:chOff x="13636625" y="1373188"/>
                <a:chExt cx="1330325" cy="825500"/>
              </a:xfrm>
              <a:solidFill>
                <a:schemeClr val="bg1"/>
              </a:solidFill>
            </p:grpSpPr>
            <p:sp>
              <p:nvSpPr>
                <p:cNvPr id="308"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09"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10"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11"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12"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13"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14"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15"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16"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17"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18"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19"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20"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21"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22"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23"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24"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25"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26"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27"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sp>
              <p:nvSpPr>
                <p:cNvPr id="328"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791750"/>
                  <a:endParaRPr lang="en-US" sz="1867" dirty="0">
                    <a:solidFill>
                      <a:srgbClr val="4C4D4F"/>
                    </a:solidFill>
                  </a:endParaRPr>
                </a:p>
              </p:txBody>
            </p:sp>
          </p:grpSp>
        </p:grpSp>
        <p:grpSp>
          <p:nvGrpSpPr>
            <p:cNvPr id="358" name="Group 357"/>
            <p:cNvGrpSpPr/>
            <p:nvPr/>
          </p:nvGrpSpPr>
          <p:grpSpPr>
            <a:xfrm>
              <a:off x="9638981" y="6528618"/>
              <a:ext cx="552834" cy="552832"/>
              <a:chOff x="9638981" y="6528618"/>
              <a:chExt cx="552834" cy="552832"/>
            </a:xfrm>
          </p:grpSpPr>
          <p:sp>
            <p:nvSpPr>
              <p:cNvPr id="349" name="Oval 263"/>
              <p:cNvSpPr>
                <a:spLocks/>
              </p:cNvSpPr>
              <p:nvPr/>
            </p:nvSpPr>
            <p:spPr bwMode="auto">
              <a:xfrm>
                <a:off x="9638981" y="6528618"/>
                <a:ext cx="552834" cy="552832"/>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pic>
            <p:nvPicPr>
              <p:cNvPr id="331" name="Picture 330" descr="whiteparts.ai"/>
              <p:cNvPicPr>
                <a:picLocks noChangeAspect="1"/>
              </p:cNvPicPr>
              <p:nvPr/>
            </p:nvPicPr>
            <p:blipFill>
              <a:blip r:embed="rId3"/>
              <a:srcRect/>
              <a:stretch/>
            </p:blipFill>
            <p:spPr>
              <a:xfrm>
                <a:off x="9718945" y="6614570"/>
                <a:ext cx="392906" cy="380928"/>
              </a:xfrm>
              <a:prstGeom prst="rect">
                <a:avLst/>
              </a:prstGeom>
              <a:effectLst/>
            </p:spPr>
          </p:pic>
        </p:grpSp>
        <p:grpSp>
          <p:nvGrpSpPr>
            <p:cNvPr id="359" name="Group 358"/>
            <p:cNvGrpSpPr/>
            <p:nvPr/>
          </p:nvGrpSpPr>
          <p:grpSpPr>
            <a:xfrm>
              <a:off x="8867584" y="6528617"/>
              <a:ext cx="552834" cy="552832"/>
              <a:chOff x="8867584" y="6528618"/>
              <a:chExt cx="552834" cy="552832"/>
            </a:xfrm>
          </p:grpSpPr>
          <p:sp>
            <p:nvSpPr>
              <p:cNvPr id="344" name="Oval 263"/>
              <p:cNvSpPr>
                <a:spLocks/>
              </p:cNvSpPr>
              <p:nvPr/>
            </p:nvSpPr>
            <p:spPr bwMode="auto">
              <a:xfrm>
                <a:off x="8867584" y="6528618"/>
                <a:ext cx="552834" cy="552832"/>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pic>
            <p:nvPicPr>
              <p:cNvPr id="334" name="Picture 333" descr="UC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4154" y="6739708"/>
                <a:ext cx="379695" cy="130652"/>
              </a:xfrm>
              <a:prstGeom prst="rect">
                <a:avLst/>
              </a:prstGeom>
            </p:spPr>
          </p:pic>
        </p:grpSp>
        <p:cxnSp>
          <p:nvCxnSpPr>
            <p:cNvPr id="361" name="Straight Connector 360"/>
            <p:cNvCxnSpPr/>
            <p:nvPr/>
          </p:nvCxnSpPr>
          <p:spPr>
            <a:xfrm flipH="1">
              <a:off x="7986907" y="4383424"/>
              <a:ext cx="2314190" cy="0"/>
            </a:xfrm>
            <a:prstGeom prst="line">
              <a:avLst/>
            </a:prstGeom>
            <a:noFill/>
            <a:ln w="38100" cap="flat" cmpd="sng" algn="ctr">
              <a:solidFill>
                <a:schemeClr val="bg1"/>
              </a:solidFill>
              <a:prstDash val="solid"/>
            </a:ln>
            <a:effectLst/>
          </p:spPr>
        </p:cxnSp>
        <p:cxnSp>
          <p:nvCxnSpPr>
            <p:cNvPr id="363" name="Straight Connector 362"/>
            <p:cNvCxnSpPr/>
            <p:nvPr/>
          </p:nvCxnSpPr>
          <p:spPr>
            <a:xfrm flipV="1">
              <a:off x="9144002" y="4381718"/>
              <a:ext cx="0" cy="1098332"/>
            </a:xfrm>
            <a:prstGeom prst="line">
              <a:avLst/>
            </a:prstGeom>
            <a:noFill/>
            <a:ln w="38100" cap="flat" cmpd="sng" algn="ctr">
              <a:gradFill flip="none" rotWithShape="1">
                <a:gsLst>
                  <a:gs pos="18000">
                    <a:srgbClr val="FF0000">
                      <a:alpha val="0"/>
                    </a:srgbClr>
                  </a:gs>
                  <a:gs pos="61000">
                    <a:schemeClr val="bg1"/>
                  </a:gs>
                </a:gsLst>
                <a:lin ang="5400000" scaled="1"/>
                <a:tileRect/>
              </a:gradFill>
              <a:prstDash val="solid"/>
            </a:ln>
            <a:effectLst/>
          </p:spPr>
        </p:cxnSp>
        <p:grpSp>
          <p:nvGrpSpPr>
            <p:cNvPr id="357" name="Group 356"/>
            <p:cNvGrpSpPr/>
            <p:nvPr/>
          </p:nvGrpSpPr>
          <p:grpSpPr>
            <a:xfrm>
              <a:off x="8867584" y="5258618"/>
              <a:ext cx="552834" cy="552832"/>
              <a:chOff x="8867584" y="5334818"/>
              <a:chExt cx="552834" cy="552832"/>
            </a:xfrm>
          </p:grpSpPr>
          <p:sp>
            <p:nvSpPr>
              <p:cNvPr id="352" name="Oval 263"/>
              <p:cNvSpPr>
                <a:spLocks/>
              </p:cNvSpPr>
              <p:nvPr/>
            </p:nvSpPr>
            <p:spPr bwMode="auto">
              <a:xfrm>
                <a:off x="8867584" y="5334818"/>
                <a:ext cx="552834" cy="552832"/>
              </a:xfrm>
              <a:prstGeom prst="ellipse">
                <a:avLst/>
              </a:prstGeom>
              <a:gradFill rotWithShape="0">
                <a:gsLst>
                  <a:gs pos="0">
                    <a:schemeClr val="accent6">
                      <a:lumMod val="25000"/>
                    </a:schemeClr>
                  </a:gs>
                  <a:gs pos="100000">
                    <a:schemeClr val="accent6">
                      <a:lumMod val="10000"/>
                    </a:schemeClr>
                  </a:gs>
                </a:gsLst>
                <a:lin ang="5400000" scaled="1"/>
              </a:gradFill>
              <a:ln w="25400" cap="flat">
                <a:noFill/>
                <a:round/>
                <a:headEnd type="none" w="med" len="med"/>
                <a:tailEnd type="none" w="med" len="med"/>
              </a:ln>
              <a:effectLst/>
            </p:spPr>
            <p:txBody>
              <a:bodyPr lIns="0" tIns="0" rIns="0" bIns="0"/>
              <a:lstStyle/>
              <a:p>
                <a:pPr defTabSz="608193" eaLnBrk="0" hangingPunct="0">
                  <a:lnSpc>
                    <a:spcPct val="90000"/>
                  </a:lnSpc>
                </a:pPr>
                <a:endParaRPr lang="en-US" sz="1867" kern="0" dirty="0">
                  <a:solidFill>
                    <a:srgbClr val="00B0F0"/>
                  </a:solidFill>
                </a:endParaRPr>
              </a:p>
            </p:txBody>
          </p:sp>
          <p:grpSp>
            <p:nvGrpSpPr>
              <p:cNvPr id="354" name="Group 109"/>
              <p:cNvGrpSpPr/>
              <p:nvPr/>
            </p:nvGrpSpPr>
            <p:grpSpPr>
              <a:xfrm>
                <a:off x="9002132" y="5431241"/>
                <a:ext cx="283740" cy="359986"/>
                <a:chOff x="1314451" y="514413"/>
                <a:chExt cx="435728" cy="483443"/>
              </a:xfrm>
              <a:solidFill>
                <a:schemeClr val="bg2"/>
              </a:solidFill>
            </p:grpSpPr>
            <p:sp>
              <p:nvSpPr>
                <p:cNvPr id="355" name="Freeform 9"/>
                <p:cNvSpPr>
                  <a:spLocks noEditPoints="1"/>
                </p:cNvSpPr>
                <p:nvPr/>
              </p:nvSpPr>
              <p:spPr bwMode="auto">
                <a:xfrm>
                  <a:off x="1314451" y="514413"/>
                  <a:ext cx="435728" cy="483443"/>
                </a:xfrm>
                <a:custGeom>
                  <a:avLst/>
                  <a:gdLst/>
                  <a:ahLst/>
                  <a:cxnLst>
                    <a:cxn ang="0">
                      <a:pos x="1441" y="342"/>
                    </a:cxn>
                    <a:cxn ang="0">
                      <a:pos x="1107" y="237"/>
                    </a:cxn>
                    <a:cxn ang="0">
                      <a:pos x="913" y="79"/>
                    </a:cxn>
                    <a:cxn ang="0">
                      <a:pos x="746" y="9"/>
                    </a:cxn>
                    <a:cxn ang="0">
                      <a:pos x="745" y="9"/>
                    </a:cxn>
                    <a:cxn ang="0">
                      <a:pos x="579" y="79"/>
                    </a:cxn>
                    <a:cxn ang="0">
                      <a:pos x="384" y="237"/>
                    </a:cxn>
                    <a:cxn ang="0">
                      <a:pos x="51" y="342"/>
                    </a:cxn>
                    <a:cxn ang="0">
                      <a:pos x="171" y="1158"/>
                    </a:cxn>
                    <a:cxn ang="0">
                      <a:pos x="746" y="1699"/>
                    </a:cxn>
                    <a:cxn ang="0">
                      <a:pos x="1320" y="1158"/>
                    </a:cxn>
                    <a:cxn ang="0">
                      <a:pos x="1441" y="342"/>
                    </a:cxn>
                    <a:cxn ang="0">
                      <a:pos x="1234" y="1110"/>
                    </a:cxn>
                    <a:cxn ang="0">
                      <a:pos x="746" y="1570"/>
                    </a:cxn>
                    <a:cxn ang="0">
                      <a:pos x="257" y="1110"/>
                    </a:cxn>
                    <a:cxn ang="0">
                      <a:pos x="155" y="417"/>
                    </a:cxn>
                    <a:cxn ang="0">
                      <a:pos x="438" y="327"/>
                    </a:cxn>
                    <a:cxn ang="0">
                      <a:pos x="604" y="193"/>
                    </a:cxn>
                    <a:cxn ang="0">
                      <a:pos x="745" y="133"/>
                    </a:cxn>
                    <a:cxn ang="0">
                      <a:pos x="746" y="133"/>
                    </a:cxn>
                    <a:cxn ang="0">
                      <a:pos x="887" y="193"/>
                    </a:cxn>
                    <a:cxn ang="0">
                      <a:pos x="1053" y="327"/>
                    </a:cxn>
                    <a:cxn ang="0">
                      <a:pos x="1336" y="417"/>
                    </a:cxn>
                    <a:cxn ang="0">
                      <a:pos x="1234" y="1110"/>
                    </a:cxn>
                  </a:cxnLst>
                  <a:rect l="0" t="0" r="r" b="b"/>
                  <a:pathLst>
                    <a:path w="1484" h="1699">
                      <a:moveTo>
                        <a:pt x="1441" y="342"/>
                      </a:moveTo>
                      <a:cubicBezTo>
                        <a:pt x="1459" y="325"/>
                        <a:pt x="1218" y="281"/>
                        <a:pt x="1107" y="237"/>
                      </a:cubicBezTo>
                      <a:cubicBezTo>
                        <a:pt x="996" y="193"/>
                        <a:pt x="1005" y="158"/>
                        <a:pt x="913" y="79"/>
                      </a:cubicBezTo>
                      <a:cubicBezTo>
                        <a:pt x="820" y="0"/>
                        <a:pt x="746" y="9"/>
                        <a:pt x="746" y="9"/>
                      </a:cubicBezTo>
                      <a:cubicBezTo>
                        <a:pt x="745" y="9"/>
                        <a:pt x="745" y="9"/>
                        <a:pt x="745" y="9"/>
                      </a:cubicBezTo>
                      <a:cubicBezTo>
                        <a:pt x="745" y="9"/>
                        <a:pt x="671" y="0"/>
                        <a:pt x="579" y="79"/>
                      </a:cubicBezTo>
                      <a:cubicBezTo>
                        <a:pt x="486" y="158"/>
                        <a:pt x="495" y="193"/>
                        <a:pt x="384" y="237"/>
                      </a:cubicBezTo>
                      <a:cubicBezTo>
                        <a:pt x="273" y="281"/>
                        <a:pt x="32" y="325"/>
                        <a:pt x="51" y="342"/>
                      </a:cubicBezTo>
                      <a:cubicBezTo>
                        <a:pt x="51" y="342"/>
                        <a:pt x="0" y="861"/>
                        <a:pt x="171" y="1158"/>
                      </a:cubicBezTo>
                      <a:cubicBezTo>
                        <a:pt x="452" y="1647"/>
                        <a:pt x="746" y="1699"/>
                        <a:pt x="746" y="1699"/>
                      </a:cubicBezTo>
                      <a:cubicBezTo>
                        <a:pt x="746" y="1699"/>
                        <a:pt x="1058" y="1641"/>
                        <a:pt x="1320" y="1158"/>
                      </a:cubicBezTo>
                      <a:cubicBezTo>
                        <a:pt x="1484" y="857"/>
                        <a:pt x="1441" y="342"/>
                        <a:pt x="1441" y="342"/>
                      </a:cubicBezTo>
                      <a:close/>
                      <a:moveTo>
                        <a:pt x="1234" y="1110"/>
                      </a:moveTo>
                      <a:cubicBezTo>
                        <a:pt x="1011" y="1520"/>
                        <a:pt x="746" y="1570"/>
                        <a:pt x="746" y="1570"/>
                      </a:cubicBezTo>
                      <a:cubicBezTo>
                        <a:pt x="746" y="1570"/>
                        <a:pt x="496" y="1526"/>
                        <a:pt x="257" y="1110"/>
                      </a:cubicBezTo>
                      <a:cubicBezTo>
                        <a:pt x="112" y="857"/>
                        <a:pt x="155" y="417"/>
                        <a:pt x="155" y="417"/>
                      </a:cubicBezTo>
                      <a:cubicBezTo>
                        <a:pt x="139" y="402"/>
                        <a:pt x="344" y="364"/>
                        <a:pt x="438" y="327"/>
                      </a:cubicBezTo>
                      <a:cubicBezTo>
                        <a:pt x="533" y="290"/>
                        <a:pt x="525" y="260"/>
                        <a:pt x="604" y="193"/>
                      </a:cubicBezTo>
                      <a:cubicBezTo>
                        <a:pt x="682" y="126"/>
                        <a:pt x="745" y="133"/>
                        <a:pt x="745" y="133"/>
                      </a:cubicBezTo>
                      <a:cubicBezTo>
                        <a:pt x="746" y="133"/>
                        <a:pt x="746" y="133"/>
                        <a:pt x="746" y="133"/>
                      </a:cubicBezTo>
                      <a:cubicBezTo>
                        <a:pt x="746" y="133"/>
                        <a:pt x="809" y="126"/>
                        <a:pt x="887" y="193"/>
                      </a:cubicBezTo>
                      <a:cubicBezTo>
                        <a:pt x="966" y="260"/>
                        <a:pt x="958" y="290"/>
                        <a:pt x="1053" y="327"/>
                      </a:cubicBezTo>
                      <a:cubicBezTo>
                        <a:pt x="1147" y="364"/>
                        <a:pt x="1352" y="402"/>
                        <a:pt x="1336" y="417"/>
                      </a:cubicBezTo>
                      <a:cubicBezTo>
                        <a:pt x="1336" y="417"/>
                        <a:pt x="1373" y="854"/>
                        <a:pt x="1234" y="111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193">
                    <a:lnSpc>
                      <a:spcPct val="90000"/>
                    </a:lnSpc>
                    <a:defRPr/>
                  </a:pPr>
                  <a:endParaRPr lang="en-US" sz="1867" dirty="0">
                    <a:solidFill>
                      <a:srgbClr val="FFFFFF"/>
                    </a:solidFill>
                  </a:endParaRPr>
                </a:p>
              </p:txBody>
            </p:sp>
            <p:sp>
              <p:nvSpPr>
                <p:cNvPr id="356" name="Freeform 10"/>
                <p:cNvSpPr>
                  <a:spLocks noEditPoints="1"/>
                </p:cNvSpPr>
                <p:nvPr/>
              </p:nvSpPr>
              <p:spPr bwMode="auto">
                <a:xfrm>
                  <a:off x="1363776" y="560769"/>
                  <a:ext cx="331208" cy="389499"/>
                </a:xfrm>
                <a:custGeom>
                  <a:avLst/>
                  <a:gdLst/>
                  <a:ahLst/>
                  <a:cxnLst>
                    <a:cxn ang="0">
                      <a:pos x="577" y="7"/>
                    </a:cxn>
                    <a:cxn ang="0">
                      <a:pos x="442" y="63"/>
                    </a:cxn>
                    <a:cxn ang="0">
                      <a:pos x="285" y="191"/>
                    </a:cxn>
                    <a:cxn ang="0">
                      <a:pos x="16" y="276"/>
                    </a:cxn>
                    <a:cxn ang="0">
                      <a:pos x="23" y="630"/>
                    </a:cxn>
                    <a:cxn ang="0">
                      <a:pos x="579" y="630"/>
                    </a:cxn>
                    <a:cxn ang="0">
                      <a:pos x="579" y="7"/>
                    </a:cxn>
                    <a:cxn ang="0">
                      <a:pos x="577" y="7"/>
                    </a:cxn>
                    <a:cxn ang="0">
                      <a:pos x="587" y="634"/>
                    </a:cxn>
                    <a:cxn ang="0">
                      <a:pos x="587" y="1369"/>
                    </a:cxn>
                    <a:cxn ang="0">
                      <a:pos x="1041" y="935"/>
                    </a:cxn>
                    <a:cxn ang="0">
                      <a:pos x="1128" y="634"/>
                    </a:cxn>
                    <a:cxn ang="0">
                      <a:pos x="587" y="634"/>
                    </a:cxn>
                  </a:cxnLst>
                  <a:rect l="0" t="0" r="r" b="b"/>
                  <a:pathLst>
                    <a:path w="1128" h="1369">
                      <a:moveTo>
                        <a:pt x="577" y="7"/>
                      </a:moveTo>
                      <a:cubicBezTo>
                        <a:pt x="577" y="7"/>
                        <a:pt x="517" y="0"/>
                        <a:pt x="442" y="63"/>
                      </a:cubicBezTo>
                      <a:cubicBezTo>
                        <a:pt x="368" y="127"/>
                        <a:pt x="375" y="155"/>
                        <a:pt x="285" y="191"/>
                      </a:cubicBezTo>
                      <a:cubicBezTo>
                        <a:pt x="196" y="226"/>
                        <a:pt x="1" y="262"/>
                        <a:pt x="16" y="276"/>
                      </a:cubicBezTo>
                      <a:cubicBezTo>
                        <a:pt x="16" y="276"/>
                        <a:pt x="0" y="445"/>
                        <a:pt x="23" y="630"/>
                      </a:cubicBezTo>
                      <a:cubicBezTo>
                        <a:pt x="579" y="630"/>
                        <a:pt x="579" y="630"/>
                        <a:pt x="579" y="630"/>
                      </a:cubicBezTo>
                      <a:cubicBezTo>
                        <a:pt x="579" y="7"/>
                        <a:pt x="579" y="7"/>
                        <a:pt x="579" y="7"/>
                      </a:cubicBezTo>
                      <a:cubicBezTo>
                        <a:pt x="578" y="7"/>
                        <a:pt x="577" y="7"/>
                        <a:pt x="577" y="7"/>
                      </a:cubicBezTo>
                      <a:close/>
                      <a:moveTo>
                        <a:pt x="587" y="634"/>
                      </a:moveTo>
                      <a:cubicBezTo>
                        <a:pt x="587" y="1369"/>
                        <a:pt x="587" y="1369"/>
                        <a:pt x="587" y="1369"/>
                      </a:cubicBezTo>
                      <a:cubicBezTo>
                        <a:pt x="635" y="1356"/>
                        <a:pt x="854" y="1279"/>
                        <a:pt x="1041" y="935"/>
                      </a:cubicBezTo>
                      <a:cubicBezTo>
                        <a:pt x="1088" y="848"/>
                        <a:pt x="1114" y="739"/>
                        <a:pt x="1128" y="634"/>
                      </a:cubicBezTo>
                      <a:lnTo>
                        <a:pt x="587" y="634"/>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8193">
                    <a:lnSpc>
                      <a:spcPct val="90000"/>
                    </a:lnSpc>
                    <a:defRPr/>
                  </a:pPr>
                  <a:endParaRPr lang="en-US" sz="1867" dirty="0">
                    <a:solidFill>
                      <a:srgbClr val="FFFFFF"/>
                    </a:solidFill>
                  </a:endParaRPr>
                </a:p>
              </p:txBody>
            </p:sp>
          </p:grpSp>
        </p:grpSp>
        <p:cxnSp>
          <p:nvCxnSpPr>
            <p:cNvPr id="376" name="Straight Connector 375"/>
            <p:cNvCxnSpPr/>
            <p:nvPr/>
          </p:nvCxnSpPr>
          <p:spPr>
            <a:xfrm flipV="1">
              <a:off x="7986907" y="4226603"/>
              <a:ext cx="0" cy="335933"/>
            </a:xfrm>
            <a:prstGeom prst="line">
              <a:avLst/>
            </a:prstGeom>
            <a:noFill/>
            <a:ln w="38100" cap="flat" cmpd="sng" algn="ctr">
              <a:gradFill flip="none" rotWithShape="1">
                <a:gsLst>
                  <a:gs pos="0">
                    <a:srgbClr val="FF0000">
                      <a:alpha val="0"/>
                    </a:srgbClr>
                  </a:gs>
                  <a:gs pos="50000">
                    <a:schemeClr val="bg1"/>
                  </a:gs>
                  <a:gs pos="100000">
                    <a:srgbClr val="FF0000">
                      <a:alpha val="0"/>
                    </a:srgbClr>
                  </a:gs>
                </a:gsLst>
                <a:lin ang="5400000" scaled="1"/>
                <a:tileRect/>
              </a:gradFill>
              <a:prstDash val="solid"/>
            </a:ln>
            <a:effectLst/>
          </p:spPr>
        </p:cxnSp>
        <p:cxnSp>
          <p:nvCxnSpPr>
            <p:cNvPr id="379" name="Straight Connector 378"/>
            <p:cNvCxnSpPr/>
            <p:nvPr/>
          </p:nvCxnSpPr>
          <p:spPr>
            <a:xfrm flipV="1">
              <a:off x="8758304" y="4226603"/>
              <a:ext cx="0" cy="335933"/>
            </a:xfrm>
            <a:prstGeom prst="line">
              <a:avLst/>
            </a:prstGeom>
            <a:noFill/>
            <a:ln w="38100" cap="flat" cmpd="sng" algn="ctr">
              <a:gradFill flip="none" rotWithShape="1">
                <a:gsLst>
                  <a:gs pos="0">
                    <a:srgbClr val="FF0000">
                      <a:alpha val="0"/>
                    </a:srgbClr>
                  </a:gs>
                  <a:gs pos="50000">
                    <a:schemeClr val="bg1"/>
                  </a:gs>
                  <a:gs pos="100000">
                    <a:srgbClr val="FF0000">
                      <a:alpha val="0"/>
                    </a:srgbClr>
                  </a:gs>
                </a:gsLst>
                <a:lin ang="5400000" scaled="1"/>
                <a:tileRect/>
              </a:gradFill>
              <a:prstDash val="solid"/>
            </a:ln>
            <a:effectLst/>
          </p:spPr>
        </p:cxnSp>
        <p:cxnSp>
          <p:nvCxnSpPr>
            <p:cNvPr id="380" name="Straight Connector 379"/>
            <p:cNvCxnSpPr/>
            <p:nvPr/>
          </p:nvCxnSpPr>
          <p:spPr>
            <a:xfrm flipV="1">
              <a:off x="9529701" y="4226603"/>
              <a:ext cx="0" cy="335933"/>
            </a:xfrm>
            <a:prstGeom prst="line">
              <a:avLst/>
            </a:prstGeom>
            <a:noFill/>
            <a:ln w="38100" cap="flat" cmpd="sng" algn="ctr">
              <a:gradFill flip="none" rotWithShape="1">
                <a:gsLst>
                  <a:gs pos="0">
                    <a:srgbClr val="FF0000">
                      <a:alpha val="0"/>
                    </a:srgbClr>
                  </a:gs>
                  <a:gs pos="50000">
                    <a:schemeClr val="bg1"/>
                  </a:gs>
                  <a:gs pos="100000">
                    <a:srgbClr val="FF0000">
                      <a:alpha val="0"/>
                    </a:srgbClr>
                  </a:gs>
                </a:gsLst>
                <a:lin ang="5400000" scaled="1"/>
                <a:tileRect/>
              </a:gradFill>
              <a:prstDash val="solid"/>
            </a:ln>
            <a:effectLst/>
          </p:spPr>
        </p:cxnSp>
        <p:cxnSp>
          <p:nvCxnSpPr>
            <p:cNvPr id="381" name="Straight Connector 380"/>
            <p:cNvCxnSpPr/>
            <p:nvPr/>
          </p:nvCxnSpPr>
          <p:spPr>
            <a:xfrm flipV="1">
              <a:off x="10301097" y="4226603"/>
              <a:ext cx="0" cy="335933"/>
            </a:xfrm>
            <a:prstGeom prst="line">
              <a:avLst/>
            </a:prstGeom>
            <a:noFill/>
            <a:ln w="38100" cap="flat" cmpd="sng" algn="ctr">
              <a:gradFill flip="none" rotWithShape="1">
                <a:gsLst>
                  <a:gs pos="0">
                    <a:srgbClr val="FF0000">
                      <a:alpha val="0"/>
                    </a:srgbClr>
                  </a:gs>
                  <a:gs pos="50000">
                    <a:schemeClr val="bg1"/>
                  </a:gs>
                  <a:gs pos="100000">
                    <a:srgbClr val="FF0000">
                      <a:alpha val="0"/>
                    </a:srgbClr>
                  </a:gs>
                </a:gsLst>
                <a:lin ang="5400000" scaled="1"/>
                <a:tileRect/>
              </a:gradFill>
              <a:prstDash val="solid"/>
            </a:ln>
            <a:effectLst/>
          </p:spPr>
        </p:cxnSp>
        <p:cxnSp>
          <p:nvCxnSpPr>
            <p:cNvPr id="383" name="Straight Connector 382"/>
            <p:cNvCxnSpPr/>
            <p:nvPr/>
          </p:nvCxnSpPr>
          <p:spPr>
            <a:xfrm flipV="1">
              <a:off x="9144002" y="5744170"/>
              <a:ext cx="0" cy="897501"/>
            </a:xfrm>
            <a:prstGeom prst="line">
              <a:avLst/>
            </a:prstGeom>
            <a:noFill/>
            <a:ln w="38100" cap="flat" cmpd="sng" algn="ctr">
              <a:gradFill flip="none" rotWithShape="1">
                <a:gsLst>
                  <a:gs pos="0">
                    <a:srgbClr val="FF0000">
                      <a:alpha val="0"/>
                    </a:srgbClr>
                  </a:gs>
                  <a:gs pos="50000">
                    <a:schemeClr val="bg1"/>
                  </a:gs>
                  <a:gs pos="100000">
                    <a:srgbClr val="FF0000">
                      <a:alpha val="0"/>
                    </a:srgbClr>
                  </a:gs>
                </a:gsLst>
                <a:lin ang="5400000" scaled="1"/>
                <a:tileRect/>
              </a:gradFill>
              <a:prstDash val="solid"/>
            </a:ln>
            <a:effectLst/>
          </p:spPr>
        </p:cxnSp>
        <p:sp>
          <p:nvSpPr>
            <p:cNvPr id="303" name="Rectangle 302"/>
            <p:cNvSpPr/>
            <p:nvPr/>
          </p:nvSpPr>
          <p:spPr>
            <a:xfrm>
              <a:off x="7649740" y="6033566"/>
              <a:ext cx="2988525" cy="498503"/>
            </a:xfrm>
            <a:prstGeom prst="rect">
              <a:avLst/>
            </a:prstGeom>
          </p:spPr>
          <p:txBody>
            <a:bodyPr wrap="square" anchor="ctr">
              <a:spAutoFit/>
            </a:bodyPr>
            <a:lstStyle/>
            <a:p>
              <a:pPr algn="ctr" defTabSz="913532">
                <a:lnSpc>
                  <a:spcPct val="90000"/>
                </a:lnSpc>
              </a:pPr>
              <a:r>
                <a:rPr lang="ru-RU" sz="1733" b="1" dirty="0">
                  <a:solidFill>
                    <a:srgbClr val="000000">
                      <a:lumMod val="85000"/>
                      <a:lumOff val="15000"/>
                    </a:srgbClr>
                  </a:solidFill>
                </a:rPr>
                <a:t>ПЕРИМЕТР</a:t>
              </a:r>
              <a:endParaRPr lang="en-US" sz="1733" b="1" dirty="0">
                <a:solidFill>
                  <a:srgbClr val="000000">
                    <a:lumMod val="85000"/>
                    <a:lumOff val="15000"/>
                  </a:srgbClr>
                </a:solidFill>
              </a:endParaRPr>
            </a:p>
          </p:txBody>
        </p:sp>
        <p:cxnSp>
          <p:nvCxnSpPr>
            <p:cNvPr id="386" name="Straight Connector 385"/>
            <p:cNvCxnSpPr/>
            <p:nvPr/>
          </p:nvCxnSpPr>
          <p:spPr>
            <a:xfrm flipH="1">
              <a:off x="8587950" y="6805033"/>
              <a:ext cx="340704" cy="0"/>
            </a:xfrm>
            <a:prstGeom prst="line">
              <a:avLst/>
            </a:prstGeom>
            <a:noFill/>
            <a:ln w="38100" cap="flat" cmpd="sng" algn="ctr">
              <a:gradFill flip="none" rotWithShape="1">
                <a:gsLst>
                  <a:gs pos="0">
                    <a:srgbClr val="FF0000">
                      <a:alpha val="0"/>
                    </a:srgbClr>
                  </a:gs>
                  <a:gs pos="50000">
                    <a:schemeClr val="bg1"/>
                  </a:gs>
                  <a:gs pos="100000">
                    <a:srgbClr val="FF0000">
                      <a:alpha val="0"/>
                    </a:srgbClr>
                  </a:gs>
                </a:gsLst>
                <a:lin ang="0" scaled="1"/>
                <a:tileRect/>
              </a:gradFill>
              <a:prstDash val="solid"/>
            </a:ln>
            <a:effectLst/>
          </p:spPr>
        </p:cxnSp>
        <p:cxnSp>
          <p:nvCxnSpPr>
            <p:cNvPr id="390" name="Straight Connector 389"/>
            <p:cNvCxnSpPr/>
            <p:nvPr/>
          </p:nvCxnSpPr>
          <p:spPr>
            <a:xfrm flipH="1">
              <a:off x="9359347" y="6805033"/>
              <a:ext cx="340704" cy="0"/>
            </a:xfrm>
            <a:prstGeom prst="line">
              <a:avLst/>
            </a:prstGeom>
            <a:noFill/>
            <a:ln w="38100" cap="flat" cmpd="sng" algn="ctr">
              <a:gradFill flip="none" rotWithShape="1">
                <a:gsLst>
                  <a:gs pos="0">
                    <a:srgbClr val="FF0000">
                      <a:alpha val="0"/>
                    </a:srgbClr>
                  </a:gs>
                  <a:gs pos="50000">
                    <a:schemeClr val="bg1"/>
                  </a:gs>
                  <a:gs pos="100000">
                    <a:srgbClr val="FF0000">
                      <a:alpha val="0"/>
                    </a:srgbClr>
                  </a:gs>
                </a:gsLst>
                <a:lin ang="0" scaled="1"/>
                <a:tileRect/>
              </a:gradFill>
              <a:prstDash val="solid"/>
            </a:ln>
            <a:effectLst/>
          </p:spPr>
        </p:cxnSp>
      </p:grpSp>
      <p:grpSp>
        <p:nvGrpSpPr>
          <p:cNvPr id="394" name="Group 393"/>
          <p:cNvGrpSpPr/>
          <p:nvPr/>
        </p:nvGrpSpPr>
        <p:grpSpPr>
          <a:xfrm>
            <a:off x="3479653" y="3163761"/>
            <a:ext cx="1844956" cy="1224375"/>
            <a:chOff x="5219473" y="5382261"/>
            <a:chExt cx="2828169" cy="1098332"/>
          </a:xfrm>
        </p:grpSpPr>
        <p:cxnSp>
          <p:nvCxnSpPr>
            <p:cNvPr id="391" name="Straight Connector 390"/>
            <p:cNvCxnSpPr/>
            <p:nvPr/>
          </p:nvCxnSpPr>
          <p:spPr>
            <a:xfrm flipH="1">
              <a:off x="5219473" y="6480593"/>
              <a:ext cx="2828169" cy="0"/>
            </a:xfrm>
            <a:prstGeom prst="line">
              <a:avLst/>
            </a:prstGeom>
            <a:noFill/>
            <a:ln w="38100" cap="flat" cmpd="sng" algn="ctr">
              <a:gradFill flip="none" rotWithShape="1">
                <a:gsLst>
                  <a:gs pos="50000">
                    <a:srgbClr val="FF0000"/>
                  </a:gs>
                  <a:gs pos="100000">
                    <a:srgbClr val="FF0000">
                      <a:alpha val="0"/>
                    </a:srgbClr>
                  </a:gs>
                </a:gsLst>
                <a:lin ang="0" scaled="1"/>
                <a:tileRect/>
              </a:gradFill>
              <a:prstDash val="solid"/>
            </a:ln>
            <a:effectLst/>
          </p:spPr>
        </p:cxnSp>
        <p:cxnSp>
          <p:nvCxnSpPr>
            <p:cNvPr id="393" name="Straight Connector 392"/>
            <p:cNvCxnSpPr/>
            <p:nvPr/>
          </p:nvCxnSpPr>
          <p:spPr>
            <a:xfrm>
              <a:off x="8047642" y="5382261"/>
              <a:ext cx="0" cy="1098332"/>
            </a:xfrm>
            <a:prstGeom prst="line">
              <a:avLst/>
            </a:prstGeom>
            <a:noFill/>
            <a:ln w="38100" cap="flat" cmpd="sng" algn="ctr">
              <a:gradFill flip="none" rotWithShape="1">
                <a:gsLst>
                  <a:gs pos="18000">
                    <a:srgbClr val="FF0000">
                      <a:alpha val="0"/>
                    </a:srgbClr>
                  </a:gs>
                  <a:gs pos="61000">
                    <a:srgbClr val="FF0000"/>
                  </a:gs>
                </a:gsLst>
                <a:lin ang="5400000" scaled="1"/>
                <a:tileRect/>
              </a:gradFill>
              <a:prstDash val="solid"/>
            </a:ln>
            <a:effectLst/>
          </p:spPr>
        </p:cxnSp>
      </p:grpSp>
      <p:grpSp>
        <p:nvGrpSpPr>
          <p:cNvPr id="783" name="Group 782"/>
          <p:cNvGrpSpPr/>
          <p:nvPr/>
        </p:nvGrpSpPr>
        <p:grpSpPr>
          <a:xfrm>
            <a:off x="5137034" y="3077862"/>
            <a:ext cx="371857" cy="371855"/>
            <a:chOff x="7705540" y="4515161"/>
            <a:chExt cx="557784" cy="557784"/>
          </a:xfrm>
        </p:grpSpPr>
        <p:sp>
          <p:nvSpPr>
            <p:cNvPr id="395" name="Oval 263"/>
            <p:cNvSpPr>
              <a:spLocks/>
            </p:cNvSpPr>
            <p:nvPr/>
          </p:nvSpPr>
          <p:spPr bwMode="auto">
            <a:xfrm>
              <a:off x="7705540" y="4515161"/>
              <a:ext cx="557784" cy="557784"/>
            </a:xfrm>
            <a:prstGeom prst="ellipse">
              <a:avLst/>
            </a:prstGeom>
            <a:noFill/>
            <a:ln w="25400" cap="flat">
              <a:solidFill>
                <a:srgbClr val="FF0000"/>
              </a:solidFill>
              <a:round/>
              <a:headEnd type="none" w="med" len="med"/>
              <a:tailEnd type="none" w="med" len="med"/>
            </a:ln>
            <a:effectLst>
              <a:outerShdw blurRad="139700" algn="ctr" rotWithShape="0">
                <a:srgbClr val="FF0000"/>
              </a:outerShdw>
            </a:effectLst>
          </p:spPr>
          <p:txBody>
            <a:bodyPr lIns="0" tIns="0" rIns="0" bIns="0"/>
            <a:lstStyle/>
            <a:p>
              <a:pPr defTabSz="608193" eaLnBrk="0" hangingPunct="0">
                <a:lnSpc>
                  <a:spcPct val="90000"/>
                </a:lnSpc>
              </a:pPr>
              <a:endParaRPr lang="en-US" sz="1867" kern="0" dirty="0">
                <a:solidFill>
                  <a:srgbClr val="00B0F0"/>
                </a:solidFill>
              </a:endParaRPr>
            </a:p>
          </p:txBody>
        </p:sp>
        <p:grpSp>
          <p:nvGrpSpPr>
            <p:cNvPr id="396" name="Group 395"/>
            <p:cNvGrpSpPr/>
            <p:nvPr/>
          </p:nvGrpSpPr>
          <p:grpSpPr>
            <a:xfrm>
              <a:off x="7719256" y="4528877"/>
              <a:ext cx="530352" cy="530352"/>
              <a:chOff x="1747838" y="6096000"/>
              <a:chExt cx="519112" cy="519112"/>
            </a:xfrm>
          </p:grpSpPr>
          <p:sp>
            <p:nvSpPr>
              <p:cNvPr id="397" name="Oval 396"/>
              <p:cNvSpPr/>
              <p:nvPr/>
            </p:nvSpPr>
            <p:spPr>
              <a:xfrm>
                <a:off x="1747838" y="6096000"/>
                <a:ext cx="519112" cy="519112"/>
              </a:xfrm>
              <a:prstGeom prst="ellipse">
                <a:avLst/>
              </a:prstGeom>
              <a:solidFill>
                <a:schemeClr val="bg1">
                  <a:alpha val="60000"/>
                </a:schemeClr>
              </a:solidFill>
              <a:ln>
                <a:noFill/>
              </a:ln>
              <a:effectLst>
                <a:outerShdw blurRad="190500" algn="ctr" rotWithShape="0">
                  <a:schemeClr val="bg1">
                    <a:alpha val="70000"/>
                  </a:schemeClr>
                </a:outerShdw>
              </a:effectLst>
            </p:spPr>
            <p:txBody>
              <a:bodyPr vert="horz" wrap="none" lIns="121920" tIns="121920" rIns="121920" bIns="0" numCol="1" anchor="ctr" anchorCtr="0" compatLnSpc="1">
                <a:prstTxWarp prst="textNoShape">
                  <a:avLst/>
                </a:prstTxWarp>
              </a:bodyPr>
              <a:lstStyle/>
              <a:p>
                <a:pPr algn="ctr" defTabSz="913532"/>
                <a:endParaRPr lang="en-US" sz="3067" spc="-100" dirty="0">
                  <a:solidFill>
                    <a:srgbClr val="000000">
                      <a:lumMod val="85000"/>
                      <a:lumOff val="15000"/>
                    </a:srgbClr>
                  </a:solidFill>
                </a:endParaRPr>
              </a:p>
            </p:txBody>
          </p:sp>
          <p:sp>
            <p:nvSpPr>
              <p:cNvPr id="398" name="Freeform 20"/>
              <p:cNvSpPr>
                <a:spLocks noEditPoints="1"/>
              </p:cNvSpPr>
              <p:nvPr/>
            </p:nvSpPr>
            <p:spPr bwMode="auto">
              <a:xfrm>
                <a:off x="1792556" y="6167438"/>
                <a:ext cx="429676" cy="376236"/>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920000"/>
              </a:solidFill>
              <a:ln w="3175" algn="ctr">
                <a:noFill/>
                <a:miter lim="800000"/>
                <a:headEnd/>
                <a:tailEnd/>
              </a:ln>
              <a:effectLst>
                <a:outerShdw blurRad="101600" algn="ctr" rotWithShape="0">
                  <a:srgbClr val="FF0000">
                    <a:alpha val="59000"/>
                  </a:srgbClr>
                </a:outerShdw>
              </a:effectLst>
            </p:spPr>
            <p:txBody>
              <a:bodyPr wrap="none" lIns="97367" tIns="48681" rIns="97367" bIns="48681" anchor="ctr"/>
              <a:lstStyle/>
              <a:p>
                <a:pPr defTabSz="913532"/>
                <a:endParaRPr lang="en-US" sz="1867" dirty="0">
                  <a:solidFill>
                    <a:srgbClr val="000000"/>
                  </a:solidFill>
                  <a:latin typeface="Verdana" pitchFamily="34" charset="0"/>
                  <a:cs typeface="Arial" pitchFamily="34" charset="0"/>
                </a:endParaRPr>
              </a:p>
            </p:txBody>
          </p:sp>
        </p:grpSp>
      </p:grpSp>
      <p:grpSp>
        <p:nvGrpSpPr>
          <p:cNvPr id="784" name="Group 783"/>
          <p:cNvGrpSpPr/>
          <p:nvPr/>
        </p:nvGrpSpPr>
        <p:grpSpPr>
          <a:xfrm>
            <a:off x="8455145" y="1722717"/>
            <a:ext cx="371857" cy="371855"/>
            <a:chOff x="12682707" y="2482461"/>
            <a:chExt cx="557784" cy="557784"/>
          </a:xfrm>
        </p:grpSpPr>
        <p:sp>
          <p:nvSpPr>
            <p:cNvPr id="754" name="Oval 263"/>
            <p:cNvSpPr>
              <a:spLocks/>
            </p:cNvSpPr>
            <p:nvPr/>
          </p:nvSpPr>
          <p:spPr bwMode="auto">
            <a:xfrm>
              <a:off x="12682707" y="2482461"/>
              <a:ext cx="557784" cy="557784"/>
            </a:xfrm>
            <a:prstGeom prst="ellipse">
              <a:avLst/>
            </a:prstGeom>
            <a:noFill/>
            <a:ln w="25400" cap="flat">
              <a:solidFill>
                <a:srgbClr val="FF0000"/>
              </a:solidFill>
              <a:round/>
              <a:headEnd type="none" w="med" len="med"/>
              <a:tailEnd type="none" w="med" len="med"/>
            </a:ln>
            <a:effectLst>
              <a:outerShdw blurRad="139700" algn="ctr" rotWithShape="0">
                <a:srgbClr val="FF0000"/>
              </a:outerShdw>
            </a:effectLst>
          </p:spPr>
          <p:txBody>
            <a:bodyPr lIns="0" tIns="0" rIns="0" bIns="0"/>
            <a:lstStyle/>
            <a:p>
              <a:pPr defTabSz="608193" eaLnBrk="0" hangingPunct="0">
                <a:lnSpc>
                  <a:spcPct val="90000"/>
                </a:lnSpc>
              </a:pPr>
              <a:endParaRPr lang="en-US" sz="1867" kern="0" dirty="0">
                <a:solidFill>
                  <a:srgbClr val="00B0F0"/>
                </a:solidFill>
              </a:endParaRPr>
            </a:p>
          </p:txBody>
        </p:sp>
        <p:grpSp>
          <p:nvGrpSpPr>
            <p:cNvPr id="751" name="Group 750"/>
            <p:cNvGrpSpPr/>
            <p:nvPr/>
          </p:nvGrpSpPr>
          <p:grpSpPr>
            <a:xfrm>
              <a:off x="12696423" y="2496177"/>
              <a:ext cx="530352" cy="530352"/>
              <a:chOff x="1747838" y="6096000"/>
              <a:chExt cx="519112" cy="519112"/>
            </a:xfrm>
          </p:grpSpPr>
          <p:sp>
            <p:nvSpPr>
              <p:cNvPr id="752" name="Oval 751"/>
              <p:cNvSpPr/>
              <p:nvPr/>
            </p:nvSpPr>
            <p:spPr>
              <a:xfrm>
                <a:off x="1747838" y="6096000"/>
                <a:ext cx="519112" cy="519112"/>
              </a:xfrm>
              <a:prstGeom prst="ellipse">
                <a:avLst/>
              </a:prstGeom>
              <a:solidFill>
                <a:schemeClr val="bg1">
                  <a:alpha val="60000"/>
                </a:schemeClr>
              </a:solidFill>
              <a:ln>
                <a:noFill/>
              </a:ln>
              <a:effectLst>
                <a:outerShdw blurRad="190500" algn="ctr" rotWithShape="0">
                  <a:schemeClr val="bg1">
                    <a:alpha val="70000"/>
                  </a:schemeClr>
                </a:outerShdw>
              </a:effectLst>
            </p:spPr>
            <p:txBody>
              <a:bodyPr vert="horz" wrap="none" lIns="121920" tIns="121920" rIns="121920" bIns="0" numCol="1" anchor="ctr" anchorCtr="0" compatLnSpc="1">
                <a:prstTxWarp prst="textNoShape">
                  <a:avLst/>
                </a:prstTxWarp>
              </a:bodyPr>
              <a:lstStyle/>
              <a:p>
                <a:pPr algn="ctr" defTabSz="913532"/>
                <a:endParaRPr lang="en-US" sz="3067" spc="-100" dirty="0">
                  <a:solidFill>
                    <a:srgbClr val="000000">
                      <a:lumMod val="85000"/>
                      <a:lumOff val="15000"/>
                    </a:srgbClr>
                  </a:solidFill>
                </a:endParaRPr>
              </a:p>
            </p:txBody>
          </p:sp>
          <p:sp>
            <p:nvSpPr>
              <p:cNvPr id="753" name="Freeform 20"/>
              <p:cNvSpPr>
                <a:spLocks noEditPoints="1"/>
              </p:cNvSpPr>
              <p:nvPr/>
            </p:nvSpPr>
            <p:spPr bwMode="auto">
              <a:xfrm>
                <a:off x="1792556" y="6167438"/>
                <a:ext cx="429676" cy="376236"/>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920000"/>
              </a:solidFill>
              <a:ln w="3175" algn="ctr">
                <a:noFill/>
                <a:miter lim="800000"/>
                <a:headEnd/>
                <a:tailEnd/>
              </a:ln>
              <a:effectLst>
                <a:outerShdw blurRad="101600" algn="ctr" rotWithShape="0">
                  <a:srgbClr val="FF0000">
                    <a:alpha val="59000"/>
                  </a:srgbClr>
                </a:outerShdw>
              </a:effectLst>
            </p:spPr>
            <p:txBody>
              <a:bodyPr wrap="none" lIns="97367" tIns="48681" rIns="97367" bIns="48681" anchor="ctr"/>
              <a:lstStyle/>
              <a:p>
                <a:pPr defTabSz="913532"/>
                <a:endParaRPr lang="en-US" sz="1867" dirty="0">
                  <a:solidFill>
                    <a:srgbClr val="000000"/>
                  </a:solidFill>
                  <a:latin typeface="Verdana" pitchFamily="34" charset="0"/>
                  <a:cs typeface="Arial" pitchFamily="34" charset="0"/>
                </a:endParaRPr>
              </a:p>
            </p:txBody>
          </p:sp>
        </p:grpSp>
      </p:grpSp>
      <p:sp>
        <p:nvSpPr>
          <p:cNvPr id="781" name="Freeform 780"/>
          <p:cNvSpPr/>
          <p:nvPr/>
        </p:nvSpPr>
        <p:spPr>
          <a:xfrm>
            <a:off x="5325533" y="1921949"/>
            <a:ext cx="3149600" cy="2116667"/>
          </a:xfrm>
          <a:custGeom>
            <a:avLst/>
            <a:gdLst>
              <a:gd name="connsiteX0" fmla="*/ 0 w 4724400"/>
              <a:gd name="connsiteY0" fmla="*/ 3175000 h 3175000"/>
              <a:gd name="connsiteX1" fmla="*/ 3708400 w 4724400"/>
              <a:gd name="connsiteY1" fmla="*/ 3175000 h 3175000"/>
              <a:gd name="connsiteX2" fmla="*/ 3708400 w 4724400"/>
              <a:gd name="connsiteY2" fmla="*/ 0 h 3175000"/>
              <a:gd name="connsiteX3" fmla="*/ 4724400 w 4724400"/>
              <a:gd name="connsiteY3" fmla="*/ 0 h 3175000"/>
            </a:gdLst>
            <a:ahLst/>
            <a:cxnLst>
              <a:cxn ang="0">
                <a:pos x="connsiteX0" y="connsiteY0"/>
              </a:cxn>
              <a:cxn ang="0">
                <a:pos x="connsiteX1" y="connsiteY1"/>
              </a:cxn>
              <a:cxn ang="0">
                <a:pos x="connsiteX2" y="connsiteY2"/>
              </a:cxn>
              <a:cxn ang="0">
                <a:pos x="connsiteX3" y="connsiteY3"/>
              </a:cxn>
            </a:cxnLst>
            <a:rect l="l" t="t" r="r" b="b"/>
            <a:pathLst>
              <a:path w="4724400" h="3175000">
                <a:moveTo>
                  <a:pt x="0" y="3175000"/>
                </a:moveTo>
                <a:lnTo>
                  <a:pt x="3708400" y="3175000"/>
                </a:lnTo>
                <a:lnTo>
                  <a:pt x="3708400" y="0"/>
                </a:lnTo>
                <a:lnTo>
                  <a:pt x="4724400" y="0"/>
                </a:lnTo>
              </a:path>
            </a:pathLst>
          </a:custGeom>
          <a:noFill/>
          <a:ln w="38100" cap="flat" cmpd="sng" algn="ctr">
            <a:gradFill flip="none" rotWithShape="1">
              <a:gsLst>
                <a:gs pos="81000">
                  <a:srgbClr val="FF0000"/>
                </a:gs>
                <a:gs pos="100000">
                  <a:srgbClr val="FF0000">
                    <a:alpha val="0"/>
                  </a:srgbClr>
                </a:gs>
              </a:gsLst>
              <a:lin ang="0" scaled="1"/>
              <a:tileRect/>
            </a:gradFill>
            <a:prstDash val="solid"/>
          </a:ln>
          <a:effectLst/>
        </p:spPr>
        <p:txBody>
          <a:bodyPr lIns="60932" tIns="30467" rIns="60932" bIns="30467" rtlCol="0" anchor="ctr"/>
          <a:lstStyle/>
          <a:p>
            <a:pPr algn="ctr" defTabSz="913532"/>
            <a:endParaRPr lang="en-US" sz="1867" dirty="0">
              <a:solidFill>
                <a:srgbClr val="000000"/>
              </a:solidFill>
            </a:endParaRPr>
          </a:p>
        </p:txBody>
      </p:sp>
      <p:sp>
        <p:nvSpPr>
          <p:cNvPr id="2" name="Title 1"/>
          <p:cNvSpPr>
            <a:spLocks noGrp="1"/>
          </p:cNvSpPr>
          <p:nvPr>
            <p:ph type="title"/>
          </p:nvPr>
        </p:nvSpPr>
        <p:spPr>
          <a:xfrm>
            <a:off x="440161" y="71171"/>
            <a:ext cx="10428027" cy="838200"/>
          </a:xfrm>
        </p:spPr>
        <p:txBody>
          <a:bodyPr/>
          <a:lstStyle/>
          <a:p>
            <a:r>
              <a:rPr lang="ru-RU" b="1" spc="-200" dirty="0">
                <a:solidFill>
                  <a:srgbClr val="FFFFFF"/>
                </a:solidFill>
                <a:effectLst>
                  <a:outerShdw blurRad="139700" algn="ctr" rotWithShape="0">
                    <a:srgbClr val="FFFFFF">
                      <a:alpha val="60000"/>
                    </a:srgbClr>
                  </a:outerShdw>
                </a:effectLst>
              </a:rPr>
              <a:t>Анатомия современной </a:t>
            </a:r>
            <a:r>
              <a:rPr lang="ru-RU" b="1" spc="-200" dirty="0" smtClean="0">
                <a:solidFill>
                  <a:srgbClr val="FFFFFF"/>
                </a:solidFill>
                <a:effectLst>
                  <a:outerShdw blurRad="139700" algn="ctr" rotWithShape="0">
                    <a:srgbClr val="FFFFFF">
                      <a:alpha val="60000"/>
                    </a:srgbClr>
                  </a:outerShdw>
                </a:effectLst>
              </a:rPr>
              <a:t>целевой атаки </a:t>
            </a:r>
            <a:br>
              <a:rPr lang="ru-RU" b="1" spc="-200" dirty="0" smtClean="0">
                <a:solidFill>
                  <a:srgbClr val="FFFFFF"/>
                </a:solidFill>
                <a:effectLst>
                  <a:outerShdw blurRad="139700" algn="ctr" rotWithShape="0">
                    <a:srgbClr val="FFFFFF">
                      <a:alpha val="60000"/>
                    </a:srgbClr>
                  </a:outerShdw>
                </a:effectLst>
              </a:rPr>
            </a:br>
            <a:r>
              <a:rPr lang="ru-RU" b="1" spc="-200" dirty="0" smtClean="0">
                <a:solidFill>
                  <a:srgbClr val="FFFFFF"/>
                </a:solidFill>
                <a:effectLst>
                  <a:outerShdw blurRad="139700" algn="ctr" rotWithShape="0">
                    <a:srgbClr val="FFFFFF">
                      <a:alpha val="60000"/>
                    </a:srgbClr>
                  </a:outerShdw>
                </a:effectLst>
              </a:rPr>
              <a:t>(</a:t>
            </a:r>
            <a:r>
              <a:rPr lang="en-US" b="1" spc="-200" dirty="0" smtClean="0">
                <a:solidFill>
                  <a:srgbClr val="FFFFFF"/>
                </a:solidFill>
                <a:effectLst>
                  <a:outerShdw blurRad="139700" algn="ctr" rotWithShape="0">
                    <a:srgbClr val="FFFFFF">
                      <a:alpha val="60000"/>
                    </a:srgbClr>
                  </a:outerShdw>
                </a:effectLst>
              </a:rPr>
              <a:t>Advance</a:t>
            </a:r>
            <a:r>
              <a:rPr lang="en-US" b="1" spc="-200" dirty="0">
                <a:solidFill>
                  <a:srgbClr val="FFFFFF"/>
                </a:solidFill>
                <a:effectLst>
                  <a:outerShdw blurRad="139700" algn="ctr" rotWithShape="0">
                    <a:srgbClr val="FFFFFF">
                      <a:alpha val="60000"/>
                    </a:srgbClr>
                  </a:outerShdw>
                </a:effectLst>
              </a:rPr>
              <a:t>d</a:t>
            </a:r>
            <a:r>
              <a:rPr lang="en-US" b="1" spc="-200" dirty="0" smtClean="0">
                <a:solidFill>
                  <a:srgbClr val="FFFFFF"/>
                </a:solidFill>
                <a:effectLst>
                  <a:outerShdw blurRad="139700" algn="ctr" rotWithShape="0">
                    <a:srgbClr val="FFFFFF">
                      <a:alpha val="60000"/>
                    </a:srgbClr>
                  </a:outerShdw>
                </a:effectLst>
              </a:rPr>
              <a:t> </a:t>
            </a:r>
            <a:r>
              <a:rPr lang="en-US" b="1" spc="-200" dirty="0">
                <a:solidFill>
                  <a:srgbClr val="FFFFFF"/>
                </a:solidFill>
                <a:effectLst>
                  <a:outerShdw blurRad="139700" algn="ctr" rotWithShape="0">
                    <a:srgbClr val="FFFFFF">
                      <a:alpha val="60000"/>
                    </a:srgbClr>
                  </a:outerShdw>
                </a:effectLst>
              </a:rPr>
              <a:t>Persistent Threat)</a:t>
            </a:r>
            <a:endParaRPr lang="en-US" b="1" dirty="0"/>
          </a:p>
        </p:txBody>
      </p:sp>
      <p:pic>
        <p:nvPicPr>
          <p:cNvPr id="241" name="Picture 240"/>
          <p:cNvPicPr>
            <a:picLocks noChangeAspect="1"/>
          </p:cNvPicPr>
          <p:nvPr/>
        </p:nvPicPr>
        <p:blipFill>
          <a:blip r:embed="rId6"/>
          <a:stretch>
            <a:fillRect/>
          </a:stretch>
        </p:blipFill>
        <p:spPr>
          <a:xfrm>
            <a:off x="2765356" y="1320806"/>
            <a:ext cx="1952048" cy="1366079"/>
          </a:xfrm>
          <a:prstGeom prst="rect">
            <a:avLst/>
          </a:prstGeom>
        </p:spPr>
      </p:pic>
    </p:spTree>
    <p:extLst>
      <p:ext uri="{BB962C8B-B14F-4D97-AF65-F5344CB8AC3E}">
        <p14:creationId xmlns:p14="http://schemas.microsoft.com/office/powerpoint/2010/main" val="1055755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2"/>
                                        </p:tgtEl>
                                        <p:attrNameLst>
                                          <p:attrName>style.visibility</p:attrName>
                                        </p:attrNameLst>
                                      </p:cBhvr>
                                      <p:to>
                                        <p:strVal val="visible"/>
                                      </p:to>
                                    </p:set>
                                    <p:animEffect transition="in" filter="fade">
                                      <p:cBhvr>
                                        <p:cTn id="7" dur="500"/>
                                        <p:tgtEl>
                                          <p:spTgt spid="78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394"/>
                                        </p:tgtEl>
                                        <p:attrNameLst>
                                          <p:attrName>style.visibility</p:attrName>
                                        </p:attrNameLst>
                                      </p:cBhvr>
                                      <p:to>
                                        <p:strVal val="visible"/>
                                      </p:to>
                                    </p:set>
                                    <p:animEffect transition="in" filter="strips(upRight)">
                                      <p:cBhvr>
                                        <p:cTn id="16" dur="1000"/>
                                        <p:tgtEl>
                                          <p:spTgt spid="394"/>
                                        </p:tgtEl>
                                      </p:cBhvr>
                                    </p:animEffect>
                                  </p:childTnLst>
                                </p:cTn>
                              </p:par>
                              <p:par>
                                <p:cTn id="17" presetID="10" presetClass="entr" presetSubtype="0" repeatCount="4000" fill="hold" nodeType="withEffect">
                                  <p:stCondLst>
                                    <p:cond delay="750"/>
                                  </p:stCondLst>
                                  <p:childTnLst>
                                    <p:set>
                                      <p:cBhvr>
                                        <p:cTn id="18" dur="1" fill="hold">
                                          <p:stCondLst>
                                            <p:cond delay="0"/>
                                          </p:stCondLst>
                                        </p:cTn>
                                        <p:tgtEl>
                                          <p:spTgt spid="783"/>
                                        </p:tgtEl>
                                        <p:attrNameLst>
                                          <p:attrName>style.visibility</p:attrName>
                                        </p:attrNameLst>
                                      </p:cBhvr>
                                      <p:to>
                                        <p:strVal val="visible"/>
                                      </p:to>
                                    </p:set>
                                    <p:animEffect transition="in" filter="fade">
                                      <p:cBhvr>
                                        <p:cTn id="19" dur="100"/>
                                        <p:tgtEl>
                                          <p:spTgt spid="783"/>
                                        </p:tgtEl>
                                      </p:cBhvr>
                                    </p:animEffect>
                                  </p:childTnLst>
                                </p:cTn>
                              </p:par>
                              <p:par>
                                <p:cTn id="20" presetID="10" presetClass="entr" presetSubtype="0" fill="hold" nodeType="withEffect">
                                  <p:stCondLst>
                                    <p:cond delay="750"/>
                                  </p:stCondLst>
                                  <p:childTnLst>
                                    <p:set>
                                      <p:cBhvr>
                                        <p:cTn id="21" dur="1" fill="hold">
                                          <p:stCondLst>
                                            <p:cond delay="0"/>
                                          </p:stCondLst>
                                        </p:cTn>
                                        <p:tgtEl>
                                          <p:spTgt spid="786"/>
                                        </p:tgtEl>
                                        <p:attrNameLst>
                                          <p:attrName>style.visibility</p:attrName>
                                        </p:attrNameLst>
                                      </p:cBhvr>
                                      <p:to>
                                        <p:strVal val="visible"/>
                                      </p:to>
                                    </p:set>
                                    <p:animEffect transition="in" filter="fade">
                                      <p:cBhvr>
                                        <p:cTn id="22" dur="500"/>
                                        <p:tgtEl>
                                          <p:spTgt spid="78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781"/>
                                        </p:tgtEl>
                                        <p:attrNameLst>
                                          <p:attrName>style.visibility</p:attrName>
                                        </p:attrNameLst>
                                      </p:cBhvr>
                                      <p:to>
                                        <p:strVal val="visible"/>
                                      </p:to>
                                    </p:set>
                                    <p:animEffect transition="in" filter="strips(upRight)">
                                      <p:cBhvr>
                                        <p:cTn id="27" dur="1000"/>
                                        <p:tgtEl>
                                          <p:spTgt spid="781"/>
                                        </p:tgtEl>
                                      </p:cBhvr>
                                    </p:animEffect>
                                  </p:childTnLst>
                                </p:cTn>
                              </p:par>
                              <p:par>
                                <p:cTn id="28" presetID="10" presetClass="entr" presetSubtype="0" repeatCount="4000" fill="hold" nodeType="withEffect">
                                  <p:stCondLst>
                                    <p:cond delay="750"/>
                                  </p:stCondLst>
                                  <p:childTnLst>
                                    <p:set>
                                      <p:cBhvr>
                                        <p:cTn id="29" dur="1" fill="hold">
                                          <p:stCondLst>
                                            <p:cond delay="0"/>
                                          </p:stCondLst>
                                        </p:cTn>
                                        <p:tgtEl>
                                          <p:spTgt spid="784"/>
                                        </p:tgtEl>
                                        <p:attrNameLst>
                                          <p:attrName>style.visibility</p:attrName>
                                        </p:attrNameLst>
                                      </p:cBhvr>
                                      <p:to>
                                        <p:strVal val="visible"/>
                                      </p:to>
                                    </p:set>
                                    <p:animEffect transition="in" filter="fade">
                                      <p:cBhvr>
                                        <p:cTn id="30" dur="100"/>
                                        <p:tgtEl>
                                          <p:spTgt spid="784"/>
                                        </p:tgtEl>
                                      </p:cBhvr>
                                    </p:animEffect>
                                  </p:childTnLst>
                                </p:cTn>
                              </p:par>
                              <p:par>
                                <p:cTn id="31" presetID="10" presetClass="entr" presetSubtype="0" fill="hold" nodeType="withEffect">
                                  <p:stCondLst>
                                    <p:cond delay="750"/>
                                  </p:stCondLst>
                                  <p:childTnLst>
                                    <p:set>
                                      <p:cBhvr>
                                        <p:cTn id="32" dur="1" fill="hold">
                                          <p:stCondLst>
                                            <p:cond delay="0"/>
                                          </p:stCondLst>
                                        </p:cTn>
                                        <p:tgtEl>
                                          <p:spTgt spid="795"/>
                                        </p:tgtEl>
                                        <p:attrNameLst>
                                          <p:attrName>style.visibility</p:attrName>
                                        </p:attrNameLst>
                                      </p:cBhvr>
                                      <p:to>
                                        <p:strVal val="visible"/>
                                      </p:to>
                                    </p:set>
                                    <p:animEffect transition="in" filter="fade">
                                      <p:cBhvr>
                                        <p:cTn id="33" dur="500"/>
                                        <p:tgtEl>
                                          <p:spTgt spid="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 name="Picture 2" descr="wall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840" y="1294929"/>
            <a:ext cx="10556224" cy="3437919"/>
          </a:xfrm>
          <a:prstGeom prst="rect">
            <a:avLst/>
          </a:prstGeom>
        </p:spPr>
      </p:pic>
      <p:sp>
        <p:nvSpPr>
          <p:cNvPr id="370" name="Shape 370"/>
          <p:cNvSpPr txBox="1">
            <a:spLocks noGrp="1"/>
          </p:cNvSpPr>
          <p:nvPr>
            <p:ph type="title"/>
          </p:nvPr>
        </p:nvSpPr>
        <p:spPr>
          <a:prstGeom prst="rect">
            <a:avLst/>
          </a:prstGeom>
          <a:noFill/>
          <a:ln>
            <a:noFill/>
          </a:ln>
        </p:spPr>
        <p:txBody>
          <a:bodyPr wrap="square" lIns="121897" tIns="60932" rIns="121897" bIns="60932" anchor="ctr" anchorCtr="0">
            <a:spAutoFit/>
          </a:bodyPr>
          <a:lstStyle/>
          <a:p>
            <a:pPr>
              <a:buSzPct val="25000"/>
            </a:pPr>
            <a:r>
              <a:rPr lang="ru-RU" dirty="0" smtClean="0">
                <a:solidFill>
                  <a:srgbClr val="FFFFFF"/>
                </a:solidFill>
                <a:latin typeface="+mj-lt"/>
                <a:ea typeface="Arial"/>
                <a:cs typeface="Arial"/>
                <a:sym typeface="Arial"/>
              </a:rPr>
              <a:t>Симптом</a:t>
            </a:r>
            <a:r>
              <a:rPr lang="x-none" b="0" i="0" u="none" strike="noStrike" cap="none" baseline="0" dirty="0" smtClean="0">
                <a:solidFill>
                  <a:srgbClr val="FFFFFF"/>
                </a:solidFill>
                <a:latin typeface="+mj-lt"/>
                <a:ea typeface="Arial"/>
                <a:cs typeface="Arial"/>
                <a:sym typeface="Arial"/>
              </a:rPr>
              <a:t>:</a:t>
            </a:r>
            <a:r>
              <a:rPr lang="en-US" b="0" i="0" u="none" strike="noStrike" cap="none" baseline="0" dirty="0" smtClean="0">
                <a:solidFill>
                  <a:srgbClr val="FFFFFF"/>
                </a:solidFill>
                <a:latin typeface="+mj-lt"/>
                <a:ea typeface="Arial"/>
                <a:cs typeface="Arial"/>
                <a:sym typeface="Arial"/>
              </a:rPr>
              <a:t> Malware </a:t>
            </a:r>
            <a:r>
              <a:rPr lang="ru-RU" dirty="0" smtClean="0">
                <a:solidFill>
                  <a:srgbClr val="FFFFFF"/>
                </a:solidFill>
                <a:latin typeface="+mj-lt"/>
                <a:ea typeface="Arial"/>
                <a:cs typeface="Arial"/>
                <a:sym typeface="Arial"/>
              </a:rPr>
              <a:t>на устройстве</a:t>
            </a:r>
            <a:endParaRPr lang="x-none" b="0" i="0" u="none" strike="noStrike" cap="none" baseline="0" dirty="0">
              <a:solidFill>
                <a:srgbClr val="FFFFFF"/>
              </a:solidFill>
              <a:latin typeface="+mj-lt"/>
              <a:ea typeface="Arial"/>
              <a:cs typeface="Arial"/>
              <a:sym typeface="Arial"/>
            </a:endParaRPr>
          </a:p>
        </p:txBody>
      </p:sp>
      <p:sp>
        <p:nvSpPr>
          <p:cNvPr id="372" name="Shape 372"/>
          <p:cNvSpPr txBox="1"/>
          <p:nvPr/>
        </p:nvSpPr>
        <p:spPr>
          <a:xfrm>
            <a:off x="303563" y="1111829"/>
            <a:ext cx="2147259" cy="954051"/>
          </a:xfrm>
          <a:prstGeom prst="rect">
            <a:avLst/>
          </a:prstGeom>
          <a:noFill/>
          <a:ln>
            <a:noFill/>
          </a:ln>
          <a:effectLst>
            <a:outerShdw blurRad="50800" dist="38100" dir="2700000" algn="tl" rotWithShape="0">
              <a:prstClr val="black">
                <a:alpha val="40000"/>
              </a:prstClr>
            </a:outerShdw>
          </a:effectLst>
        </p:spPr>
        <p:txBody>
          <a:bodyPr wrap="square" lIns="121897" tIns="60932" rIns="121897" bIns="60932" anchor="t" anchorCtr="0">
            <a:spAutoFit/>
          </a:bodyPr>
          <a:lstStyle/>
          <a:p>
            <a:pPr>
              <a:buSzPct val="25000"/>
            </a:pPr>
            <a:r>
              <a:rPr lang="ru-RU" sz="2700" b="1" dirty="0">
                <a:solidFill>
                  <a:schemeClr val="dk1"/>
                </a:solidFill>
                <a:latin typeface="Arial"/>
                <a:ea typeface="Arial"/>
                <a:cs typeface="Arial"/>
                <a:sym typeface="Arial"/>
              </a:rPr>
              <a:t>Защита периметра</a:t>
            </a:r>
            <a:endParaRPr lang="x-none" sz="2700" b="1" dirty="0">
              <a:solidFill>
                <a:schemeClr val="dk1"/>
              </a:solidFill>
              <a:latin typeface="Arial"/>
              <a:ea typeface="Arial"/>
              <a:cs typeface="Arial"/>
              <a:sym typeface="Arial"/>
            </a:endParaRPr>
          </a:p>
        </p:txBody>
      </p:sp>
      <p:sp>
        <p:nvSpPr>
          <p:cNvPr id="374" name="Shape 374"/>
          <p:cNvSpPr txBox="1"/>
          <p:nvPr/>
        </p:nvSpPr>
        <p:spPr>
          <a:xfrm>
            <a:off x="2783969" y="1490376"/>
            <a:ext cx="1961443" cy="954051"/>
          </a:xfrm>
          <a:prstGeom prst="rect">
            <a:avLst/>
          </a:prstGeom>
          <a:noFill/>
          <a:ln>
            <a:noFill/>
          </a:ln>
          <a:effectLst>
            <a:outerShdw blurRad="50800" dist="38100" dir="2700000" algn="tl" rotWithShape="0">
              <a:prstClr val="black">
                <a:alpha val="40000"/>
              </a:prstClr>
            </a:outerShdw>
          </a:effectLst>
        </p:spPr>
        <p:txBody>
          <a:bodyPr lIns="121897" tIns="60932" rIns="121897" bIns="60932" anchor="t" anchorCtr="0">
            <a:spAutoFit/>
          </a:bodyPr>
          <a:lstStyle/>
          <a:p>
            <a:pPr>
              <a:buSzPct val="25000"/>
            </a:pPr>
            <a:r>
              <a:rPr lang="ru-RU" sz="2700" b="1" dirty="0">
                <a:solidFill>
                  <a:srgbClr val="FFFFFF"/>
                </a:solidFill>
                <a:latin typeface="Arial"/>
                <a:ea typeface="Arial"/>
                <a:cs typeface="Arial"/>
                <a:sym typeface="Arial"/>
              </a:rPr>
              <a:t>Защита сети</a:t>
            </a:r>
            <a:endParaRPr lang="x-none" sz="2700" b="1" dirty="0">
              <a:solidFill>
                <a:srgbClr val="FFFFFF"/>
              </a:solidFill>
              <a:latin typeface="Arial"/>
              <a:ea typeface="Arial"/>
              <a:cs typeface="Arial"/>
              <a:sym typeface="Arial"/>
            </a:endParaRPr>
          </a:p>
        </p:txBody>
      </p:sp>
      <p:sp>
        <p:nvSpPr>
          <p:cNvPr id="376" name="Shape 376"/>
          <p:cNvSpPr txBox="1"/>
          <p:nvPr/>
        </p:nvSpPr>
        <p:spPr>
          <a:xfrm>
            <a:off x="5010921" y="1677537"/>
            <a:ext cx="2420557" cy="954051"/>
          </a:xfrm>
          <a:prstGeom prst="rect">
            <a:avLst/>
          </a:prstGeom>
          <a:noFill/>
          <a:ln>
            <a:noFill/>
          </a:ln>
          <a:effectLst>
            <a:outerShdw blurRad="50800" dist="38100" dir="2700000" algn="tl" rotWithShape="0">
              <a:prstClr val="black">
                <a:alpha val="40000"/>
              </a:prstClr>
            </a:outerShdw>
          </a:effectLst>
        </p:spPr>
        <p:txBody>
          <a:bodyPr wrap="square" lIns="121897" tIns="60932" rIns="121897" bIns="60932" anchor="t" anchorCtr="0">
            <a:spAutoFit/>
          </a:bodyPr>
          <a:lstStyle/>
          <a:p>
            <a:pPr>
              <a:buSzPct val="25000"/>
            </a:pPr>
            <a:r>
              <a:rPr lang="ru-RU" sz="2700" b="1" dirty="0">
                <a:solidFill>
                  <a:srgbClr val="FFFFFF"/>
                </a:solidFill>
                <a:latin typeface="Arial"/>
                <a:ea typeface="Arial"/>
                <a:cs typeface="Arial"/>
                <a:sym typeface="Arial"/>
              </a:rPr>
              <a:t>Защита устройств</a:t>
            </a:r>
            <a:endParaRPr lang="x-none" sz="2700" b="1" dirty="0">
              <a:solidFill>
                <a:srgbClr val="FFFFFF"/>
              </a:solidFill>
              <a:latin typeface="Arial"/>
              <a:ea typeface="Arial"/>
              <a:cs typeface="Arial"/>
              <a:sym typeface="Arial"/>
            </a:endParaRPr>
          </a:p>
        </p:txBody>
      </p:sp>
      <p:sp>
        <p:nvSpPr>
          <p:cNvPr id="378" name="Shape 378"/>
          <p:cNvSpPr txBox="1"/>
          <p:nvPr/>
        </p:nvSpPr>
        <p:spPr>
          <a:xfrm>
            <a:off x="7145645" y="1854373"/>
            <a:ext cx="2286920" cy="533425"/>
          </a:xfrm>
          <a:prstGeom prst="rect">
            <a:avLst/>
          </a:prstGeom>
          <a:noFill/>
          <a:ln>
            <a:noFill/>
          </a:ln>
          <a:effectLst>
            <a:outerShdw blurRad="50800" dist="38100" dir="2700000" algn="tl" rotWithShape="0">
              <a:prstClr val="black">
                <a:alpha val="40000"/>
              </a:prstClr>
            </a:outerShdw>
          </a:effectLst>
        </p:spPr>
        <p:txBody>
          <a:bodyPr wrap="square" lIns="121897" tIns="60932" rIns="121897" bIns="60932" anchor="t" anchorCtr="0">
            <a:spAutoFit/>
          </a:bodyPr>
          <a:lstStyle/>
          <a:p>
            <a:pPr>
              <a:buSzPct val="25000"/>
            </a:pPr>
            <a:r>
              <a:rPr lang="ru-RU" sz="2700" b="1" dirty="0">
                <a:solidFill>
                  <a:schemeClr val="bg1"/>
                </a:solidFill>
                <a:latin typeface="Arial"/>
                <a:ea typeface="Arial"/>
                <a:cs typeface="Arial"/>
                <a:sym typeface="Arial"/>
              </a:rPr>
              <a:t>Устройство</a:t>
            </a:r>
            <a:endParaRPr lang="x-none" sz="2700" b="1" dirty="0">
              <a:solidFill>
                <a:schemeClr val="bg1"/>
              </a:solidFill>
              <a:latin typeface="Arial"/>
              <a:ea typeface="Arial"/>
              <a:cs typeface="Arial"/>
              <a:sym typeface="Arial"/>
            </a:endParaRPr>
          </a:p>
        </p:txBody>
      </p:sp>
      <p:sp>
        <p:nvSpPr>
          <p:cNvPr id="412" name="Shape 412"/>
          <p:cNvSpPr txBox="1"/>
          <p:nvPr/>
        </p:nvSpPr>
        <p:spPr>
          <a:xfrm>
            <a:off x="698731" y="4488275"/>
            <a:ext cx="8005667" cy="779647"/>
          </a:xfrm>
          <a:prstGeom prst="rect">
            <a:avLst/>
          </a:prstGeom>
          <a:noFill/>
          <a:ln>
            <a:noFill/>
          </a:ln>
        </p:spPr>
        <p:txBody>
          <a:bodyPr wrap="square" lIns="121897" tIns="60932" rIns="121897" bIns="60932" anchor="t" anchorCtr="0">
            <a:spAutoFit/>
          </a:bodyPr>
          <a:lstStyle/>
          <a:p>
            <a:pPr algn="ctr">
              <a:buSzPct val="25000"/>
            </a:pPr>
            <a:r>
              <a:rPr lang="ru-RU" sz="4300" dirty="0">
                <a:solidFill>
                  <a:srgbClr val="131D5C"/>
                </a:solidFill>
                <a:ea typeface="Arial"/>
                <a:cs typeface="Arial"/>
                <a:sym typeface="Arial"/>
              </a:rPr>
              <a:t>Несмотря на </a:t>
            </a:r>
            <a:r>
              <a:rPr lang="ru-RU" sz="4300" dirty="0" smtClean="0">
                <a:solidFill>
                  <a:srgbClr val="131D5C"/>
                </a:solidFill>
                <a:ea typeface="Arial"/>
                <a:cs typeface="Arial"/>
                <a:sym typeface="Arial"/>
              </a:rPr>
              <a:t>все уровни </a:t>
            </a:r>
            <a:r>
              <a:rPr lang="ru-RU" sz="4300" dirty="0">
                <a:solidFill>
                  <a:srgbClr val="131D5C"/>
                </a:solidFill>
                <a:ea typeface="Arial"/>
                <a:cs typeface="Arial"/>
                <a:sym typeface="Arial"/>
              </a:rPr>
              <a:t>защиты</a:t>
            </a:r>
            <a:endParaRPr lang="x-none" sz="4300" dirty="0">
              <a:solidFill>
                <a:srgbClr val="131D5C"/>
              </a:solidFill>
              <a:ea typeface="Arial"/>
              <a:cs typeface="Arial"/>
              <a:sym typeface="Arial"/>
            </a:endParaRPr>
          </a:p>
        </p:txBody>
      </p:sp>
      <p:sp>
        <p:nvSpPr>
          <p:cNvPr id="11" name="Shape 419"/>
          <p:cNvSpPr txBox="1">
            <a:spLocks/>
          </p:cNvSpPr>
          <p:nvPr/>
        </p:nvSpPr>
        <p:spPr>
          <a:xfrm>
            <a:off x="649715" y="5335150"/>
            <a:ext cx="7975600" cy="1403404"/>
          </a:xfrm>
          <a:prstGeom prst="rect">
            <a:avLst/>
          </a:prstGeom>
          <a:noFill/>
          <a:ln>
            <a:noFill/>
          </a:ln>
        </p:spPr>
        <p:txBody>
          <a:bodyPr lIns="91409" tIns="45692" rIns="91409" bIns="45692"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841" marR="0" lvl="0" indent="-342841" algn="l" defTabSz="914400" rtl="0" eaLnBrk="1" fontAlgn="auto" latinLnBrk="0" hangingPunct="1">
              <a:lnSpc>
                <a:spcPct val="90000"/>
              </a:lnSpc>
              <a:spcBef>
                <a:spcPts val="1200"/>
              </a:spcBef>
              <a:spcAft>
                <a:spcPts val="0"/>
              </a:spcAft>
              <a:buClr>
                <a:srgbClr val="2F2E7E"/>
              </a:buClr>
              <a:buSzPct val="25000"/>
              <a:buFont typeface="Arial"/>
              <a:buChar char="•"/>
              <a:tabLst/>
              <a:defRPr/>
            </a:pPr>
            <a:r>
              <a:rPr kumimoji="0" lang="ru-RU" sz="2400" b="0" i="0" u="none" strike="noStrike" kern="1200" cap="none" spc="0" normalizeH="0" baseline="0" noProof="0" dirty="0">
                <a:ln>
                  <a:noFill/>
                </a:ln>
                <a:effectLst/>
                <a:uLnTx/>
                <a:uFillTx/>
                <a:latin typeface="Arial"/>
                <a:ea typeface="+mn-ea"/>
                <a:cs typeface="+mn-cs"/>
              </a:rPr>
              <a:t>1)</a:t>
            </a:r>
            <a:r>
              <a:rPr kumimoji="0" lang="en-US" sz="2400" b="0" i="0" u="none" strike="noStrike" kern="1200" cap="none" spc="0" normalizeH="0" baseline="0" noProof="0" dirty="0">
                <a:ln>
                  <a:noFill/>
                </a:ln>
                <a:effectLst/>
                <a:uLnTx/>
                <a:uFillTx/>
                <a:latin typeface="Arial"/>
                <a:ea typeface="+mn-ea"/>
                <a:cs typeface="+mn-cs"/>
              </a:rPr>
              <a:t> </a:t>
            </a:r>
            <a:r>
              <a:rPr kumimoji="0" lang="ru-RU" sz="2400" b="0" i="0" u="none" strike="noStrike" kern="1200" cap="none" spc="0" normalizeH="0" baseline="0" noProof="0" dirty="0">
                <a:ln>
                  <a:noFill/>
                </a:ln>
                <a:effectLst/>
                <a:uLnTx/>
                <a:uFillTx/>
                <a:latin typeface="Arial"/>
                <a:ea typeface="+mn-ea"/>
                <a:cs typeface="+mn-cs"/>
              </a:rPr>
              <a:t>Всегда остается риск проникновения</a:t>
            </a:r>
          </a:p>
          <a:p>
            <a:pPr marL="342841" marR="0" lvl="0" indent="-342841" algn="l" defTabSz="914400" rtl="0" eaLnBrk="1" fontAlgn="auto" latinLnBrk="0" hangingPunct="1">
              <a:lnSpc>
                <a:spcPct val="90000"/>
              </a:lnSpc>
              <a:spcBef>
                <a:spcPts val="1200"/>
              </a:spcBef>
              <a:spcAft>
                <a:spcPts val="0"/>
              </a:spcAft>
              <a:buClr>
                <a:srgbClr val="2F2E7E"/>
              </a:buClr>
              <a:buSzPct val="25000"/>
              <a:buFont typeface="Arial"/>
              <a:buChar char="•"/>
              <a:tabLst/>
              <a:defRPr/>
            </a:pPr>
            <a:r>
              <a:rPr kumimoji="0" lang="ru-RU" sz="2400" b="0" i="0" u="none" strike="noStrike" kern="1200" cap="none" spc="0" normalizeH="0" baseline="0" noProof="0" dirty="0">
                <a:ln>
                  <a:noFill/>
                </a:ln>
                <a:effectLst/>
                <a:uLnTx/>
                <a:uFillTx/>
                <a:latin typeface="Arial"/>
                <a:ea typeface="+mn-ea"/>
                <a:cs typeface="+mn-cs"/>
                <a:sym typeface="Arial"/>
              </a:rPr>
              <a:t>2) Выявление </a:t>
            </a:r>
            <a:r>
              <a:rPr lang="ru-RU" sz="2400" dirty="0" smtClean="0">
                <a:latin typeface="Arial"/>
                <a:sym typeface="Arial"/>
              </a:rPr>
              <a:t>взлома </a:t>
            </a:r>
            <a:r>
              <a:rPr kumimoji="0" lang="ru-RU" sz="2400" b="0" i="0" u="none" strike="noStrike" kern="1200" cap="none" spc="0" normalizeH="0" baseline="0" noProof="0" dirty="0" smtClean="0">
                <a:ln>
                  <a:noFill/>
                </a:ln>
                <a:effectLst/>
                <a:uLnTx/>
                <a:uFillTx/>
                <a:latin typeface="Arial"/>
                <a:ea typeface="+mn-ea"/>
                <a:cs typeface="+mn-cs"/>
                <a:sym typeface="Arial"/>
              </a:rPr>
              <a:t>происходит </a:t>
            </a:r>
            <a:r>
              <a:rPr kumimoji="0" lang="ru-RU" sz="2400" b="0" i="0" u="none" strike="noStrike" kern="1200" cap="none" spc="0" normalizeH="0" baseline="0" noProof="0" dirty="0">
                <a:ln>
                  <a:noFill/>
                </a:ln>
                <a:effectLst/>
                <a:uLnTx/>
                <a:uFillTx/>
                <a:latin typeface="Arial"/>
                <a:ea typeface="+mn-ea"/>
                <a:cs typeface="+mn-cs"/>
                <a:sym typeface="Arial"/>
              </a:rPr>
              <a:t>с </a:t>
            </a:r>
            <a:r>
              <a:rPr kumimoji="0" lang="ru-RU" sz="2400" b="0" i="0" u="none" strike="noStrike" kern="1200" cap="none" spc="0" normalizeH="0" baseline="0" noProof="0" dirty="0" smtClean="0">
                <a:ln>
                  <a:noFill/>
                </a:ln>
                <a:effectLst/>
                <a:uLnTx/>
                <a:uFillTx/>
                <a:latin typeface="Arial"/>
                <a:ea typeface="+mn-ea"/>
                <a:cs typeface="+mn-cs"/>
                <a:sym typeface="Arial"/>
              </a:rPr>
              <a:t>запаздыванием</a:t>
            </a:r>
          </a:p>
          <a:p>
            <a:pPr marL="342841" marR="0" lvl="0" indent="-342841" algn="l" defTabSz="914400" rtl="0" eaLnBrk="1" fontAlgn="auto" latinLnBrk="0" hangingPunct="1">
              <a:lnSpc>
                <a:spcPct val="90000"/>
              </a:lnSpc>
              <a:spcBef>
                <a:spcPts val="1200"/>
              </a:spcBef>
              <a:spcAft>
                <a:spcPts val="0"/>
              </a:spcAft>
              <a:buClr>
                <a:srgbClr val="2F2E7E"/>
              </a:buClr>
              <a:buSzPct val="25000"/>
              <a:buFont typeface="Arial"/>
              <a:buChar char="•"/>
              <a:tabLst/>
              <a:defRPr/>
            </a:pPr>
            <a:r>
              <a:rPr lang="ru-RU" sz="2400" dirty="0" smtClean="0">
                <a:latin typeface="Arial"/>
                <a:sym typeface="Arial"/>
              </a:rPr>
              <a:t>3) Зачастую организации не знают о факте взлома</a:t>
            </a:r>
            <a:endParaRPr kumimoji="0" lang="x-none" sz="2400" b="0" i="0" u="none" strike="noStrike" kern="1200" cap="none" spc="0" normalizeH="0" baseline="0" noProof="0" dirty="0">
              <a:ln>
                <a:noFill/>
              </a:ln>
              <a:effectLst/>
              <a:uLnTx/>
              <a:uFillTx/>
              <a:latin typeface="Arial"/>
              <a:ea typeface="+mn-ea"/>
              <a:cs typeface="+mn-cs"/>
              <a:sym typeface="Arial"/>
            </a:endParaRPr>
          </a:p>
        </p:txBody>
      </p:sp>
      <p:sp>
        <p:nvSpPr>
          <p:cNvPr id="12" name="Title 7"/>
          <p:cNvSpPr txBox="1">
            <a:spLocks/>
          </p:cNvSpPr>
          <p:nvPr/>
        </p:nvSpPr>
        <p:spPr>
          <a:xfrm>
            <a:off x="1992668" y="0"/>
            <a:ext cx="10515600" cy="1325563"/>
          </a:xfrm>
          <a:prstGeom prst="rect">
            <a:avLst/>
          </a:prstGeom>
          <a:noFill/>
          <a:ln w="9525">
            <a:noFill/>
            <a:miter lim="800000"/>
            <a:headEnd/>
            <a:tailEnd/>
          </a:ln>
        </p:spPr>
        <p:txBody>
          <a:bodyPr vert="horz" wrap="square" lIns="121917" tIns="60958" rIns="121917" bIns="60958"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800" dirty="0" smtClean="0"/>
              <a:t>Защита в реальной жизни</a:t>
            </a:r>
            <a:endParaRPr lang="en-US" sz="4800" dirty="0"/>
          </a:p>
        </p:txBody>
      </p:sp>
    </p:spTree>
    <p:extLst>
      <p:ext uri="{BB962C8B-B14F-4D97-AF65-F5344CB8AC3E}">
        <p14:creationId xmlns:p14="http://schemas.microsoft.com/office/powerpoint/2010/main" val="1214039875"/>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u-RU" sz="5467" dirty="0">
                <a:solidFill>
                  <a:schemeClr val="tx1"/>
                </a:solidFill>
              </a:rPr>
              <a:t>Точечное выявление атак не может быть эффективно на  </a:t>
            </a:r>
            <a:r>
              <a:rPr lang="en-US" sz="5467" dirty="0">
                <a:solidFill>
                  <a:schemeClr val="tx1"/>
                </a:solidFill>
              </a:rPr>
              <a:t>100%</a:t>
            </a:r>
          </a:p>
        </p:txBody>
      </p:sp>
      <p:sp>
        <p:nvSpPr>
          <p:cNvPr id="9" name="AutoShape 6" descr="data:image/jpeg;base64,/9j/4AAQSkZJRgABAQAAAQABAAD/2wCEAAkGBxQSEBQSEBQQFBUUGBYYFxgYFRQUFBQUFhcWGBcXFRcYHCohHBslHhYXIjEhJSkrLi8uFx8zODMsNygtLisBCgoKDg0OGxAQGiwmHyQwLCwsLy8sLCwsLyw0LiwsLDQsLCwyLCwsLDQsLCwsNDQvLCwvLCw0LCwsLCwsLDQsLP/AABEIALcBEwMBIgACEQEDEQH/xAAbAAEAAgMBAQAAAAAAAAAAAAAAAgUBBAYDB//EADkQAAEDAwIEBAQGAQMEAwAAAAEAAhEDITESQQQFUWEicYGRBjKhwRNCUrHR8OEUI/FicoKSByQz/8QAGgEBAAIDAQAAAAAAAAAAAAAAAAMEAQIFBv/EADERAAICAQIEAgkDBQAAAAAAAAABAgMRBBIFITFBUfATIjJhcZGhscGB0eEGFCMz8f/aAAwDAQACEQMRAD8A+GoiIAiIgCIiAIiIAiIgCIiAIvbh+Gc8wwE/sPMq44bkYF6hnsLD3WspqPUlrpnZ7KKJe9PgqjsMf7QPcrqaPDMZ8rWj0v7r1UTu8EXq+HZ9pnMN5TVP5fq3+UPKKv6fq3+V1ACm0LX00i0uF1Pu/p+xx1Xgajcsf7Ej3C1l3oC8+I4Jj/na098H3F0Wo8Uaz4O37EvmcMi6Hjfh3eiZ/wCk/Y/yqKtRcw6XAgjYqeM4y6HMv0ttLxNfseaIi2K4REQBERAEREAREQBERAEREAREQBERAEREAREQBEWQEBhW/LuTl0OqSBsNz59Fs8q5Xph9QeLYdPPurdQTt7Iv6fS59afyIU6YaIaAB2U0WFAdWEAsgIAptCwWYxDQpgIApgLVsnjEAKTQgCmAtSdIyAtfjeAZVbDx5H8w8itoBZAWNzTyjZ1xnHbJZRwnNOWuouh12nDtj/B7LRX0biOGbUaWPEg/2R3XD825c6g/Sbg3aeo/lXabt/J9TzHEeGvTvfD2fsaKIinOSEREAREQBERAEREAREQBERAEREAREQBERAFeck5fio8f9o+60eVcH+I+/wArbn7D1XUQobZ45Iu6Sjc9zCyiwq514QCwXAZUalSMZVfxvHCnm7un89FtGDYsujUjefxHS3crQ4jmrR+Yn/t/sKk4ni3P+Y26bBeCnjUkcu3Xzl7Jav5v0B9XLDedPGJ/9p/dVaLfZHwK/wDdWp5Ujo+F+JNqjbdRn2V/wvEsqN1MII/bzGy+er34XiXU3amEg/Q9iN1DOhPoX9NxeyDxZzX1PoSkAq/k3MhXZ0ePmH3HZWQVKScXhnqabI2wU4PKYWrzPgBWplhzlp6FbgCkFqpNPKJpVRsi4yXJnzKvSLXFpsRb2Xmum+LeBhwqD82fMfyP2XMrqVz3xyeD1mmenudbCIi3KoREQBERAEREAREQBERAEREAREQBZWFvcnoa6onDfEfTH1hYbwsm0IuUkkX3LOG/Dpgbm58yttFhUm8vJ6GqtRSSC86r4816EwJKruK4nS0vPp57BbRjlm101XE8eY8boEN+Y/TuqFziTJyVKo8uJJuSsMYSQACScDqrSWDz9trskRWWicXXTct+HwBqrXP6QbDzO6vKVFrRDWtaOwAUUr4rodKjhFtizN7fufPnNIyCFFfRnUwRDgCO4lU/Mvh5rxNKGO6flP8ACxHURbwze/gtsI5g93u6M5FFOtSLXFrgQRYjooKwcZpp4Zs8BxbqVQPbtt1G4K+hcNVD2Ne3DgCPVfNF13wdxUsdTP5DI8nZ+v7qtqYZjuO7wLUuNvoX0l0+P/Do0RJ2XPPYKJpc74fXQeNwNQ823/aV89eLr6e4jB3svm3G0tL3N/SSPYq7pH1R5j+oqknCa+Hn5muiIrh5gIiIAiIgCIiAIiIAiIgCIiAIiIAug+HaUMc7qY9B/wA/Rc+us5WzTRYOon3v91Fa/VLughutz4G0sgIApgKqehjE1eNfAA6rnua15cG7N/cq34+p4z2A/afuubqOkk9TKs1LkcTiFmZY88jC6j4c5dpb+K4eJ3y9m9fM/suc4Slre1n6nAe5XfsbFhgYWuonhYJuD6dTm7H26fEyApAIFlUj06iAFIBYCyD9FglSOf8AivggWiqBcWd5bH7eq5Urv+cU9VCoP+kn1F/suCqNhXtPLMcHlON0KF25d1kgrn4VraeIE4c1w+/2VMt3lNfRWY/OmTHoVNNZi0c3SWejvhPwaO/qZklwAkR1mL+ig+oROqMGGt+YgHMz0hVreJcW+EssC43BdJ8QgdCO6i+rpe1ztRjSTOlxEjTGoXIubdeyoKtnsJcQj1S8/wAG+3iGm4e4BkC8Q7IEuO5+y43ng/36hG5B65AO3mrqpxr3h1yI6DSIaSWgZ8UwCPsqbm7tT3OAizfeACp6obWcfiWqV9SS7c/v8fcViIitHnwiIgCIiAIiIAiIgCIiAIiIAiIgC7Th2Q1o7D9lxa7iiPCPIfsoL+iOtwpZlL9CQC9AEAUgFVbO/GJzPMn+Kp5lUqt+cCKlQd597qoV2voeW1v+z5/c3+Rn/wCxT8/sV3AXzzh6ul7XD8pB9jK+hUagc0ObgiR5FQalc0zscCknGUO+ckwsPIwYvsd1lavG1IacAiTJNwCCA4Ha9vdVkss7tslXBtnjxHHXGwNoO5vgj0wb3wvI8a6GgkAWvc68zpIMkYv7qv1nxObpBscy0NNy4Tadzn0le3DOpXc9rnwAWgkCYI6QbHIvaFaVax0PNW8QnnLfXz+De4TXVNS5NNzdwAJJIAG+AqH4h5caRadjI9bFd7yGmHUGuDW6zqgaskuMER2vM5Kz8TcuDuGLSykQYdOsgsNxLbHe2b3lV1qNlu3HuJbIw1GnxuzLrz+Z8ohb3KG/7k/pa47QLRJm26yKBLi0Bup0QDYCQZLSDESRHp3Xvw/LnMcXEsc1sh0HFjmQCfTOy6DfI4kYNNMt6HEM/Clw8R8LjrExG5Akao+mVq1azQGkdDhx1Nv8pJPynUbxHmpOqnoIvfSDPQEjA7yvQifGAJy38ziTFwSY9GybqPbgnlqtyx+DzqCfDA1XbnQZBzIsQeiruNZ4C69+u51DsrA1pB0DeYvYg6nFx/MZv6ea1ebgNpwN3Ab7CTn0WV1N5NSg37ikREUpzwiIgCIiAIiIAiIgCIiAIiIAiIgC7fgHaqTD1aP2XELr/h6rqoAfpJH3H0KgvXq5OtwiX+Vx8UWICmAgCkFTPTKJzXxLSioHbOb9Rb9oVAV2vO+D/EpGPmbcfcey4oq7RLMTy/FqXXdns+ZhXvIOcCn/ALdT5Nj+knr2VEiklFSWGUtPqJ0WKcOp9KYQQCCCDgi4VXzevAsHk5y220EEzBjZcnwfH1KX/wCbyO2R7FWtH4iLrVmtcLYaNsZKrKhxlnqd6fF6tRVsl6rf6rz+hKnwhkwQC0SLhpvfzxt2WxwrWtEvD6hyGy0AnrDyCRbour4KjSdw1XiaTGNNOkXaSzOlpcWuBM7D6Xhcz8Uccyt+DUpBjSWHXSJg03tnOCbAwTsRCxXc7Jbce5nI1enjXjD9568Tzl/+mqOYdLgWtOQWyYMRg2H2Xjy34v4pk09YexzTLHk1AQQZGoyQR02iFTO4uabw4y57ROBdpaZN+3r2XhSaDYBwmHNIiQBIJnpOw6KZ0waxJFSqcovOSUyZYxhGSIu0CJHSLZ91YBkXOZc10yASAL+l/ZVxpmA1sSTmQCRBPXH7Kypw9rny0RGlrgQQTadIkQYN9jbz3fI2zlGGMJmDYtM/piCMC5M2PchWnD0vA1rtRkAjTLfDJvLbzBvC0hw5kTObOJgQL4EkWv6qwp1dMgvd102EE3ILotkmxv5rVyIPRybNavUDJu1ptMEyQTuTJ9+6q+ZNNRoi5BJjMtIGDvGlWj+GazVUcA0ABxJ8Rv0zc+kTuqWrzFpMhhEYAdAGb2HW/ukefNFtpxjtk8Fe5tgZF/ceaivavUDiXRpJiwx3vPr6ryc4nMn/ABYKUrvBFERDAREQBERAEREAREQBERAEREAV78LcRD3Uz+YSPMf4/ZUS9eHrFj2vblpBC1nHdFon013obYz8Pt3PoACyF5cLWFRjXtw4T5dlNxBBF98SDboucz3EWnHK7noFyfxBy3S41KYlhmYw103XRuqiYkkHTsZae52wLdVrVHOg/mDrQSGyDbSRYAzm6kqbi8nP18a769r7d/D+PPU4pYVvx/LMOpiP1NkHSZixnE2G6q6tItMOBB6GyvKSZ5SyqVbwyClTdBBgGNjj1UVkLJGdHyvnhpcPVpPBLarHNbFvEWOZqM5AEA+QVayiQWvaBpiJmJGJOYPZYPCt03DgQCSRiQLgTk9VbfCXAM4msf8AUwadKi9wEhg8Lm9OmsnuoXtrTl8ydt2Yi+3Q0qXAiq4a3NA0u0uLgA5wbIGo2AmBfv0TieCDW0xqDnatGoEuHyzpbeIBdFs29dhlKmQC6oARMhrXOIANgXEgAxFhfqvGpLqrdIpta2dIncAEuJIEuOnp0C2y8ka2NYNDUcQRBi2ZJ6ZNgVa8Hw8ODmmCD4p1aHNBMtOkYPkcLTotIqBxDAZ28WQLTJMjsJBnyVm0Md4RIc0Nc4QdJc5uQbkb2IBx3hJmFtSybPEwartT6T26gGwdI0QQ3SzoIa3EWA6ryo0w78wbEWDS51yT5AGeyiyhcAgi/iAgVACYm8AiwP1svLg3DUJmZIggCILi0HvYdclRYwi3W08PHJm1U4efme13UmBBaLWB7NAAFiLdFRcZwQbeXOLySI3E3ER81wdlccZzKoHD54u0nWHNDiYvqabCxnuqjjeYuexoc5xeCT4QxjQZIJ8LQSYAvK2rUjN+zz/JouLbiD0Em8zkjytCgQI3m89No+6k4lwknEC+Yvj+7qNo3mfSNvupimyCIiyahERAEREAREQBERAEREAREQBERAXvw1zLQ78J58LjY9HfwV0tZ/5TiDJmC05ExgZv2Xz5dNyXnGoCm8nWPluBrnZxO/7qtdVz3I73DNfiPoJv4P8AHn4FlXrxIqeEDxG+0WjSLib9c9FpPaQXHU4fNa+8AYn6YzZenFNcIbEugho+aI/NYACYGeqraXFkPIOoSR4RAOfygCxWIR5cjbU3+vtn5+PQ3a1KTBJLSyZiAJwJBAyT7LVbQMaTeBYEAjMkgEQImPQ3Ww+mQ1hBJd4vlgE3sDaRH39Vnh6ksGrxZBNsYOknABvJyIWybSIJxi5c1grKtJuqC1m9gNB6Cb9d16s5Y1kPlxk2lsBptndzr2EeasKtOwGXkQ4am7vg5tMmRj5fNeFWmSA2SWuBbiRqF7kODQbAbey2UsladCjnKNcA6okkQDpnwwNyZjJz/wAKH+nabQbYuYAOfDtNlsVGNxDrxIAEyHDwm4gXHXI6LNGXEX+b5thBN5jZbHNsk0zP+nHhALSSW+ACSBq03aP7mYtq2uP5XTb46Ti4EAuLyQabniWtDXAB0AiZJz6qXD1vwi4NDbgthwpu1CRJDgBpcACIyNa1uL4r8OnTa0hrjfrMOx4cG9wbkC6jy88iSuEZc3yJVRDAXaGhpva+IuDYg3t2lVtau0nUHEBsxAkueDIB1bARcjDfbW4hl4deLNsQXXMEzsIIXpRoTUDfC8iQIIbpDTYnr/lSpGGsPBZtqDTDpcYuYLXHxS5zmugkCGi3dej4Jc5jmhpvZmSI9p69JhVR4okBpMnU61xpm0iBMRI0ic4lTfx5aYFnOgvcCS6IEATaYzZauBYjbGKUcG3xNUO1aAQ+mTBJjU0W9yBIA6ZsqwNLgG7NhwLzEAi9uhI/t16N46QAfC6ZLvrcD+2GLqPFw+DJJyR5m+kdd+62isGrkmeFXULA7EnSfDBJmPbvMLwcRAgR1vkznsvR3zFod4diZiBMSFG4btDvKbfUC62I2Q02m2Y7+3RRUnvJue30sorJoEREAREQBERAEREAREQBERAEREAWQVhEBbcNzYkBtQxBBD4k7fN1xm/qt6tqIJaWREBwBOraTHkubWxwnGPpmWOI+oPmDZaOHgWoah9J5x9S51uZDSSBBuPCQJFrziPqVmq5oEW0kCOpbeWyNySPLOy1mcwa5suaWloiWEwJiCWn7HbC2uHph5DQ6i+xw7Q823G5gYk5K06dSynu9WDz4E6dTXOIyQGNLTecnJBk9oOVI1RJkwSQcAa5JkubGbRufJbNHlR/VRLpcWtLwTDowPputY8sePCaT4sIDZ1QCPQ+LIOCtFKPiSTqtjHLj5/BF1YMMNLyA4Egi2NJBAtFh72Tgq4LrD5QXWBJdpHQmekA91c8L8OEcNUeWPD4OmNTWuDfFBaD2m/byVJwjSHGRfS/xGQSYwd4tlZjZGSeOxVu0soyW5YzzNZlYB8EWIkwdRFp/wDIyScz44U+J4fwzchupzCDMiMSMEeArUqOALgI0guJALwPlgEGN5IiO263OEqB1PVMvp+LMhzS6HtIjLQ9p7gHot3y5kSis4K97W62jU4xpBj5tREy0nadz1Wq97g4zINw7Y9CCtnj2hpc3JkQTJJbcgyTaxAjsteo7VLjm1gDEREz6KREMupBtQgyM9bHO/n3WdM4IxN7Xi4vusWtk9dt9isON7WCyam0xoABOqJaT4WkXB3DpOMSN8LDarg+19Zm8Xkze9lrMbM3Ajrv2CmG3Iyb4IiRvN5CGcs2azQGtdLA42IiTB/MRj2vj08Pw4cZh0EWB+YdiP7dSL/ldpJaIbdwN8kWAtn3WCMEkgk5tAbOYF8ysGUeJb9Uc0jIN7+nVZMwOl4vjr5LDlkwRREQwEREAREQBERAEREAREQBERAEREAREQEtBidpie6lrxAgiRImTPW/pZQlAhnJsUqkEhri0HfSNX0uM7Lcp8xq4NR7WmGgEu/DIAgyL3xjc7KubMOxFpxOdjn2WQ6ILS4EfQztC1aTJI2Sj3PrH/xlreK/DuElhlpDrhpMGxttqgn84jKpOe8xoU+KfT/Bbpa99MOb4XsDSGn5rFuqR0tIKovgvnw4TihUfP4bmfh1AxrXEsMflJgmQM91W8Vxf4lV9R5P+5UcRJkAFxdpJmwlwmx+i58NLJaic37LSx8e5eWtfo0l9eZ51Wua4ENMknSZBLhJEkDLr57KDXlpaTlh0mSMXtpieoOcqDvE/wANpyScdTKg5gJMEQMXzjrvddEoSfgb/MnA6Hts4AAgjBkkQDtnywq5zzjyFrAx1jPmvfhmlwLBkBxHWwkj6futZpjYFER8w507DEW/uVgNPtnsp/ieKYb5RZRlZBFFIEXme3n3Rrox3+ogoDAU2/N4ZF7SRIvaSoubH/IObrNMiRON0BIsJ1GcZ7yYXmAhKyyLzOLR179kMkUU6nUQJ2BmPdQQwEREAREQBERAEREAREQBERAEREAREQBERAZUnukzAHYYREBn8QxGLRa03Jv1/wABZYQdIxeCbk3PTssohldT0e50EEkjfqQPCJOYkC3ZKd2jxaS3Ag3J3nrj2RFgk7kGVi28mWmwsRedX93USDoBtEkDEzYn7LKIaJdTxREWTUIiIAiIgCIiAIiIAiIgCIiA/9k="/>
          <p:cNvSpPr>
            <a:spLocks noChangeAspect="1" noChangeArrowheads="1"/>
          </p:cNvSpPr>
          <p:nvPr/>
        </p:nvSpPr>
        <p:spPr bwMode="auto">
          <a:xfrm>
            <a:off x="155623" y="-594846"/>
            <a:ext cx="30488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52" tIns="45727" rIns="91452" bIns="45727" numCol="1" anchor="t" anchorCtr="0" compatLnSpc="1">
            <a:prstTxWarp prst="textNoShape">
              <a:avLst/>
            </a:prstTxWarp>
          </a:bodyPr>
          <a:lstStyle/>
          <a:p>
            <a:pPr defTabSz="914498"/>
            <a:endParaRPr lang="en-US" sz="1867">
              <a:solidFill>
                <a:srgbClr val="FFFFFF"/>
              </a:solidFill>
              <a:latin typeface="Arial"/>
            </a:endParaRPr>
          </a:p>
        </p:txBody>
      </p:sp>
      <p:sp>
        <p:nvSpPr>
          <p:cNvPr id="10" name="AutoShape 8" descr="data:image/jpeg;base64,/9j/4AAQSkZJRgABAQAAAQABAAD/2wCEAAkGBxQSEBQSEBQQFBUUGBYYFxgYFRQUFBQUFhcWGBcXFRcYHCohHBslHhYXIjEhJSkrLi8uFx8zODMsNygtLisBCgoKDg0OGxAQGiwmHyQwLCwsLy8sLCwsLyw0LiwsLDQsLCwyLCwsLDQsLCwsNDQvLCwvLCw0LCwsLCwsLDQsLP/AABEIALcBEwMBIgACEQEDEQH/xAAbAAEAAgMBAQAAAAAAAAAAAAAAAgUBBAYDB//EADkQAAEDAwIEBAQGAQMEAwAAAAEAAhEDITESQQQFUWEicYGRBjKhwRNCUrHR8OEUI/FicoKSByQz/8QAGgEBAAIDAQAAAAAAAAAAAAAAAAMEAQIFBv/EADERAAICAQIEAgkDBQAAAAAAAAABAgMRBBIFITFBUfATIjJhcZGhscGB0eEGFCMz8f/aAAwDAQACEQMRAD8A+GoiIAiIgCIiAIiIAiIgCIiAIvbh+Gc8wwE/sPMq44bkYF6hnsLD3WspqPUlrpnZ7KKJe9PgqjsMf7QPcrqaPDMZ8rWj0v7r1UTu8EXq+HZ9pnMN5TVP5fq3+UPKKv6fq3+V1ACm0LX00i0uF1Pu/p+xx1Xgajcsf7Ej3C1l3oC8+I4Jj/na098H3F0Wo8Uaz4O37EvmcMi6Hjfh3eiZ/wCk/Y/yqKtRcw6XAgjYqeM4y6HMv0ttLxNfseaIi2K4REQBERAEREAREQBERAEREAREQBERAEREAREQBEWQEBhW/LuTl0OqSBsNz59Fs8q5Xph9QeLYdPPurdQTt7Iv6fS59afyIU6YaIaAB2U0WFAdWEAsgIAptCwWYxDQpgIApgLVsnjEAKTQgCmAtSdIyAtfjeAZVbDx5H8w8itoBZAWNzTyjZ1xnHbJZRwnNOWuouh12nDtj/B7LRX0biOGbUaWPEg/2R3XD825c6g/Sbg3aeo/lXabt/J9TzHEeGvTvfD2fsaKIinOSEREAREQBERAEREAREQBERAEREAREQBERAFeck5fio8f9o+60eVcH+I+/wArbn7D1XUQobZ45Iu6Sjc9zCyiwq514QCwXAZUalSMZVfxvHCnm7un89FtGDYsujUjefxHS3crQ4jmrR+Yn/t/sKk4ni3P+Y26bBeCnjUkcu3Xzl7Jav5v0B9XLDedPGJ/9p/dVaLfZHwK/wDdWp5Ujo+F+JNqjbdRn2V/wvEsqN1MII/bzGy+er34XiXU3amEg/Q9iN1DOhPoX9NxeyDxZzX1PoSkAq/k3MhXZ0ePmH3HZWQVKScXhnqabI2wU4PKYWrzPgBWplhzlp6FbgCkFqpNPKJpVRsi4yXJnzKvSLXFpsRb2Xmum+LeBhwqD82fMfyP2XMrqVz3xyeD1mmenudbCIi3KoREQBERAEREAREQBERAEREAREQBZWFvcnoa6onDfEfTH1hYbwsm0IuUkkX3LOG/Dpgbm58yttFhUm8vJ6GqtRSSC86r4816EwJKruK4nS0vPp57BbRjlm101XE8eY8boEN+Y/TuqFziTJyVKo8uJJuSsMYSQACScDqrSWDz9trskRWWicXXTct+HwBqrXP6QbDzO6vKVFrRDWtaOwAUUr4rodKjhFtizN7fufPnNIyCFFfRnUwRDgCO4lU/Mvh5rxNKGO6flP8ACxHURbwze/gtsI5g93u6M5FFOtSLXFrgQRYjooKwcZpp4Zs8BxbqVQPbtt1G4K+hcNVD2Ne3DgCPVfNF13wdxUsdTP5DI8nZ+v7qtqYZjuO7wLUuNvoX0l0+P/Do0RJ2XPPYKJpc74fXQeNwNQ823/aV89eLr6e4jB3svm3G0tL3N/SSPYq7pH1R5j+oqknCa+Hn5muiIrh5gIiIAiIgCIiAIiIAiIgCIiAIiIAug+HaUMc7qY9B/wA/Rc+us5WzTRYOon3v91Fa/VLughutz4G0sgIApgKqehjE1eNfAA6rnua15cG7N/cq34+p4z2A/afuubqOkk9TKs1LkcTiFmZY88jC6j4c5dpb+K4eJ3y9m9fM/suc4Slre1n6nAe5XfsbFhgYWuonhYJuD6dTm7H26fEyApAIFlUj06iAFIBYCyD9FglSOf8AivggWiqBcWd5bH7eq5Urv+cU9VCoP+kn1F/suCqNhXtPLMcHlON0KF25d1kgrn4VraeIE4c1w+/2VMt3lNfRWY/OmTHoVNNZi0c3SWejvhPwaO/qZklwAkR1mL+ig+oROqMGGt+YgHMz0hVreJcW+EssC43BdJ8QgdCO6i+rpe1ztRjSTOlxEjTGoXIubdeyoKtnsJcQj1S8/wAG+3iGm4e4BkC8Q7IEuO5+y43ng/36hG5B65AO3mrqpxr3h1yI6DSIaSWgZ8UwCPsqbm7tT3OAizfeACp6obWcfiWqV9SS7c/v8fcViIitHnwiIgCIiAIiIAiIgCIiAIiIAiIgC7Th2Q1o7D9lxa7iiPCPIfsoL+iOtwpZlL9CQC9AEAUgFVbO/GJzPMn+Kp5lUqt+cCKlQd597qoV2voeW1v+z5/c3+Rn/wCxT8/sV3AXzzh6ul7XD8pB9jK+hUagc0ObgiR5FQalc0zscCknGUO+ckwsPIwYvsd1lavG1IacAiTJNwCCA4Ha9vdVkss7tslXBtnjxHHXGwNoO5vgj0wb3wvI8a6GgkAWvc68zpIMkYv7qv1nxObpBscy0NNy4Tadzn0le3DOpXc9rnwAWgkCYI6QbHIvaFaVax0PNW8QnnLfXz+De4TXVNS5NNzdwAJJIAG+AqH4h5caRadjI9bFd7yGmHUGuDW6zqgaskuMER2vM5Kz8TcuDuGLSykQYdOsgsNxLbHe2b3lV1qNlu3HuJbIw1GnxuzLrz+Z8ohb3KG/7k/pa47QLRJm26yKBLi0Bup0QDYCQZLSDESRHp3Xvw/LnMcXEsc1sh0HFjmQCfTOy6DfI4kYNNMt6HEM/Clw8R8LjrExG5Akao+mVq1azQGkdDhx1Nv8pJPynUbxHmpOqnoIvfSDPQEjA7yvQifGAJy38ziTFwSY9GybqPbgnlqtyx+DzqCfDA1XbnQZBzIsQeiruNZ4C69+u51DsrA1pB0DeYvYg6nFx/MZv6ea1ebgNpwN3Ab7CTn0WV1N5NSg37ikREUpzwiIgCIiAIiIAiIgCIiAIiIAiIgC7fgHaqTD1aP2XELr/h6rqoAfpJH3H0KgvXq5OtwiX+Vx8UWICmAgCkFTPTKJzXxLSioHbOb9Rb9oVAV2vO+D/EpGPmbcfcey4oq7RLMTy/FqXXdns+ZhXvIOcCn/ALdT5Nj+knr2VEiklFSWGUtPqJ0WKcOp9KYQQCCCDgi4VXzevAsHk5y220EEzBjZcnwfH1KX/wCbyO2R7FWtH4iLrVmtcLYaNsZKrKhxlnqd6fF6tRVsl6rf6rz+hKnwhkwQC0SLhpvfzxt2WxwrWtEvD6hyGy0AnrDyCRbour4KjSdw1XiaTGNNOkXaSzOlpcWuBM7D6Xhcz8Uccyt+DUpBjSWHXSJg03tnOCbAwTsRCxXc7Jbce5nI1enjXjD9568Tzl/+mqOYdLgWtOQWyYMRg2H2Xjy34v4pk09YexzTLHk1AQQZGoyQR02iFTO4uabw4y57ROBdpaZN+3r2XhSaDYBwmHNIiQBIJnpOw6KZ0waxJFSqcovOSUyZYxhGSIu0CJHSLZ91YBkXOZc10yASAL+l/ZVxpmA1sSTmQCRBPXH7Kypw9rny0RGlrgQQTadIkQYN9jbz3fI2zlGGMJmDYtM/piCMC5M2PchWnD0vA1rtRkAjTLfDJvLbzBvC0hw5kTObOJgQL4EkWv6qwp1dMgvd102EE3ILotkmxv5rVyIPRybNavUDJu1ptMEyQTuTJ9+6q+ZNNRoi5BJjMtIGDvGlWj+GazVUcA0ABxJ8Rv0zc+kTuqWrzFpMhhEYAdAGb2HW/ukefNFtpxjtk8Fe5tgZF/ceaivavUDiXRpJiwx3vPr6ryc4nMn/ABYKUrvBFERDAREQBERAEREAREQBERAEREAV78LcRD3Uz+YSPMf4/ZUS9eHrFj2vblpBC1nHdFon013obYz8Pt3PoACyF5cLWFRjXtw4T5dlNxBBF98SDboucz3EWnHK7noFyfxBy3S41KYlhmYw103XRuqiYkkHTsZae52wLdVrVHOg/mDrQSGyDbSRYAzm6kqbi8nP18a769r7d/D+PPU4pYVvx/LMOpiP1NkHSZixnE2G6q6tItMOBB6GyvKSZ5SyqVbwyClTdBBgGNjj1UVkLJGdHyvnhpcPVpPBLarHNbFvEWOZqM5AEA+QVayiQWvaBpiJmJGJOYPZYPCt03DgQCSRiQLgTk9VbfCXAM4msf8AUwadKi9wEhg8Lm9OmsnuoXtrTl8ydt2Yi+3Q0qXAiq4a3NA0u0uLgA5wbIGo2AmBfv0TieCDW0xqDnatGoEuHyzpbeIBdFs29dhlKmQC6oARMhrXOIANgXEgAxFhfqvGpLqrdIpta2dIncAEuJIEuOnp0C2y8ka2NYNDUcQRBi2ZJ6ZNgVa8Hw8ODmmCD4p1aHNBMtOkYPkcLTotIqBxDAZ28WQLTJMjsJBnyVm0Md4RIc0Nc4QdJc5uQbkb2IBx3hJmFtSybPEwartT6T26gGwdI0QQ3SzoIa3EWA6ryo0w78wbEWDS51yT5AGeyiyhcAgi/iAgVACYm8AiwP1svLg3DUJmZIggCILi0HvYdclRYwi3W08PHJm1U4efme13UmBBaLWB7NAAFiLdFRcZwQbeXOLySI3E3ER81wdlccZzKoHD54u0nWHNDiYvqabCxnuqjjeYuexoc5xeCT4QxjQZIJ8LQSYAvK2rUjN+zz/JouLbiD0Em8zkjytCgQI3m89No+6k4lwknEC+Yvj+7qNo3mfSNvupimyCIiyahERAEREAREQBERAEREAREQBERAXvw1zLQ78J58LjY9HfwV0tZ/5TiDJmC05ExgZv2Xz5dNyXnGoCm8nWPluBrnZxO/7qtdVz3I73DNfiPoJv4P8AHn4FlXrxIqeEDxG+0WjSLib9c9FpPaQXHU4fNa+8AYn6YzZenFNcIbEugho+aI/NYACYGeqraXFkPIOoSR4RAOfygCxWIR5cjbU3+vtn5+PQ3a1KTBJLSyZiAJwJBAyT7LVbQMaTeBYEAjMkgEQImPQ3Ww+mQ1hBJd4vlgE3sDaRH39Vnh6ksGrxZBNsYOknABvJyIWybSIJxi5c1grKtJuqC1m9gNB6Cb9d16s5Y1kPlxk2lsBptndzr2EeasKtOwGXkQ4am7vg5tMmRj5fNeFWmSA2SWuBbiRqF7kODQbAbey2UsladCjnKNcA6okkQDpnwwNyZjJz/wAKH+nabQbYuYAOfDtNlsVGNxDrxIAEyHDwm4gXHXI6LNGXEX+b5thBN5jZbHNsk0zP+nHhALSSW+ACSBq03aP7mYtq2uP5XTb46Ti4EAuLyQabniWtDXAB0AiZJz6qXD1vwi4NDbgthwpu1CRJDgBpcACIyNa1uL4r8OnTa0hrjfrMOx4cG9wbkC6jy88iSuEZc3yJVRDAXaGhpva+IuDYg3t2lVtau0nUHEBsxAkueDIB1bARcjDfbW4hl4deLNsQXXMEzsIIXpRoTUDfC8iQIIbpDTYnr/lSpGGsPBZtqDTDpcYuYLXHxS5zmugkCGi3dej4Jc5jmhpvZmSI9p69JhVR4okBpMnU61xpm0iBMRI0ic4lTfx5aYFnOgvcCS6IEATaYzZauBYjbGKUcG3xNUO1aAQ+mTBJjU0W9yBIA6ZsqwNLgG7NhwLzEAi9uhI/t16N46QAfC6ZLvrcD+2GLqPFw+DJJyR5m+kdd+62isGrkmeFXULA7EnSfDBJmPbvMLwcRAgR1vkznsvR3zFod4diZiBMSFG4btDvKbfUC62I2Q02m2Y7+3RRUnvJue30sorJoEREAREQBERAEREAREQBERAEREAWQVhEBbcNzYkBtQxBBD4k7fN1xm/qt6tqIJaWREBwBOraTHkubWxwnGPpmWOI+oPmDZaOHgWoah9J5x9S51uZDSSBBuPCQJFrziPqVmq5oEW0kCOpbeWyNySPLOy1mcwa5suaWloiWEwJiCWn7HbC2uHph5DQ6i+xw7Q823G5gYk5K06dSynu9WDz4E6dTXOIyQGNLTecnJBk9oOVI1RJkwSQcAa5JkubGbRufJbNHlR/VRLpcWtLwTDowPputY8sePCaT4sIDZ1QCPQ+LIOCtFKPiSTqtjHLj5/BF1YMMNLyA4Egi2NJBAtFh72Tgq4LrD5QXWBJdpHQmekA91c8L8OEcNUeWPD4OmNTWuDfFBaD2m/byVJwjSHGRfS/xGQSYwd4tlZjZGSeOxVu0soyW5YzzNZlYB8EWIkwdRFp/wDIyScz44U+J4fwzchupzCDMiMSMEeArUqOALgI0guJALwPlgEGN5IiO263OEqB1PVMvp+LMhzS6HtIjLQ9p7gHot3y5kSis4K97W62jU4xpBj5tREy0nadz1Wq97g4zINw7Y9CCtnj2hpc3JkQTJJbcgyTaxAjsteo7VLjm1gDEREz6KREMupBtQgyM9bHO/n3WdM4IxN7Xi4vusWtk9dt9isON7WCyam0xoABOqJaT4WkXB3DpOMSN8LDarg+19Zm8Xkze9lrMbM3Ajrv2CmG3Iyb4IiRvN5CGcs2azQGtdLA42IiTB/MRj2vj08Pw4cZh0EWB+YdiP7dSL/ldpJaIbdwN8kWAtn3WCMEkgk5tAbOYF8ysGUeJb9Uc0jIN7+nVZMwOl4vjr5LDlkwRREQwEREAREQBERAEREAREQBERAEREAREQEtBidpie6lrxAgiRImTPW/pZQlAhnJsUqkEhri0HfSNX0uM7Lcp8xq4NR7WmGgEu/DIAgyL3xjc7KubMOxFpxOdjn2WQ6ILS4EfQztC1aTJI2Sj3PrH/xlreK/DuElhlpDrhpMGxttqgn84jKpOe8xoU+KfT/Bbpa99MOb4XsDSGn5rFuqR0tIKovgvnw4TihUfP4bmfh1AxrXEsMflJgmQM91W8Vxf4lV9R5P+5UcRJkAFxdpJmwlwmx+i58NLJaic37LSx8e5eWtfo0l9eZ51Wua4ENMknSZBLhJEkDLr57KDXlpaTlh0mSMXtpieoOcqDvE/wANpyScdTKg5gJMEQMXzjrvddEoSfgb/MnA6Hts4AAgjBkkQDtnywq5zzjyFrAx1jPmvfhmlwLBkBxHWwkj6futZpjYFER8w507DEW/uVgNPtnsp/ieKYb5RZRlZBFFIEXme3n3Rrox3+ogoDAU2/N4ZF7SRIvaSoubH/IObrNMiRON0BIsJ1GcZ7yYXmAhKyyLzOLR179kMkUU6nUQJ2BmPdQQwEREAREQBERAEREAREQBERAEREAREQBERAZUnukzAHYYREBn8QxGLRa03Jv1/wABZYQdIxeCbk3PTssohldT0e50EEkjfqQPCJOYkC3ZKd2jxaS3Ag3J3nrj2RFgk7kGVi28mWmwsRedX93USDoBtEkDEzYn7LKIaJdTxREWTUIiIAiIgCIiAIiIAiIgCIiA/9k="/>
          <p:cNvSpPr>
            <a:spLocks noChangeAspect="1" noChangeArrowheads="1"/>
          </p:cNvSpPr>
          <p:nvPr/>
        </p:nvSpPr>
        <p:spPr bwMode="auto">
          <a:xfrm>
            <a:off x="308055" y="-442445"/>
            <a:ext cx="30488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52" tIns="45727" rIns="91452" bIns="45727" numCol="1" anchor="t" anchorCtr="0" compatLnSpc="1">
            <a:prstTxWarp prst="textNoShape">
              <a:avLst/>
            </a:prstTxWarp>
          </a:bodyPr>
          <a:lstStyle/>
          <a:p>
            <a:pPr defTabSz="914498"/>
            <a:endParaRPr lang="en-US" sz="1867">
              <a:solidFill>
                <a:srgbClr val="FFFFFF"/>
              </a:solidFill>
              <a:latin typeface="Arial"/>
            </a:endParaRPr>
          </a:p>
        </p:txBody>
      </p:sp>
      <p:sp>
        <p:nvSpPr>
          <p:cNvPr id="3" name="TextBox 2"/>
          <p:cNvSpPr txBox="1"/>
          <p:nvPr/>
        </p:nvSpPr>
        <p:spPr>
          <a:xfrm>
            <a:off x="7" y="3302752"/>
            <a:ext cx="12192000" cy="2780327"/>
          </a:xfrm>
          <a:prstGeom prst="rect">
            <a:avLst/>
          </a:prstGeom>
          <a:noFill/>
        </p:spPr>
        <p:txBody>
          <a:bodyPr wrap="square" lIns="91452" tIns="45727" rIns="91452" bIns="45727" rtlCol="0">
            <a:spAutoFit/>
          </a:bodyPr>
          <a:lstStyle/>
          <a:p>
            <a:pPr defTabSz="914498"/>
            <a:r>
              <a:rPr lang="en-US" sz="4000" dirty="0">
                <a:latin typeface="Arial"/>
              </a:rPr>
              <a:t>                 </a:t>
            </a:r>
            <a:r>
              <a:rPr lang="ru-RU" sz="4000" dirty="0">
                <a:latin typeface="Arial"/>
              </a:rPr>
              <a:t>Будет поймано</a:t>
            </a:r>
            <a:r>
              <a:rPr lang="en-US" sz="4000" dirty="0">
                <a:latin typeface="Arial"/>
              </a:rPr>
              <a:t>           </a:t>
            </a:r>
            <a:r>
              <a:rPr lang="ru-RU" sz="4000" dirty="0" smtClean="0">
                <a:latin typeface="Arial"/>
              </a:rPr>
              <a:t>Но </a:t>
            </a:r>
            <a:endParaRPr lang="en-US" sz="4000" dirty="0">
              <a:latin typeface="Arial"/>
            </a:endParaRPr>
          </a:p>
          <a:p>
            <a:pPr defTabSz="914498"/>
            <a:r>
              <a:rPr lang="en-US" sz="5467" b="1" dirty="0">
                <a:latin typeface="Arial"/>
              </a:rPr>
              <a:t>                </a:t>
            </a:r>
            <a:r>
              <a:rPr lang="en-US" sz="5467" b="1" dirty="0">
                <a:solidFill>
                  <a:srgbClr val="FF0000"/>
                </a:solidFill>
                <a:latin typeface="Arial"/>
              </a:rPr>
              <a:t>99%               </a:t>
            </a:r>
            <a:r>
              <a:rPr lang="en-US" sz="5467" b="1" dirty="0" smtClean="0">
                <a:solidFill>
                  <a:srgbClr val="FF0000"/>
                </a:solidFill>
                <a:latin typeface="Arial"/>
              </a:rPr>
              <a:t>1</a:t>
            </a:r>
            <a:r>
              <a:rPr lang="en-US" sz="5467" b="1" dirty="0">
                <a:solidFill>
                  <a:srgbClr val="FF0000"/>
                </a:solidFill>
                <a:latin typeface="Arial"/>
              </a:rPr>
              <a:t>%</a:t>
            </a:r>
          </a:p>
          <a:p>
            <a:pPr defTabSz="914498"/>
            <a:r>
              <a:rPr lang="en-US" sz="4000" dirty="0">
                <a:latin typeface="Arial"/>
              </a:rPr>
              <a:t>               </a:t>
            </a:r>
            <a:r>
              <a:rPr lang="ru-RU" sz="4000" dirty="0">
                <a:latin typeface="Arial"/>
              </a:rPr>
              <a:t>   </a:t>
            </a:r>
            <a:r>
              <a:rPr lang="en-US" sz="4000" dirty="0">
                <a:latin typeface="Arial"/>
              </a:rPr>
              <a:t>   </a:t>
            </a:r>
            <a:r>
              <a:rPr lang="ru-RU" sz="4000" dirty="0">
                <a:latin typeface="Arial"/>
              </a:rPr>
              <a:t>угроз                  </a:t>
            </a:r>
            <a:r>
              <a:rPr lang="ru-RU" sz="4000" dirty="0" smtClean="0">
                <a:latin typeface="Arial"/>
              </a:rPr>
              <a:t>приведет </a:t>
            </a:r>
            <a:r>
              <a:rPr lang="ru-RU" sz="4000" dirty="0">
                <a:latin typeface="Arial"/>
              </a:rPr>
              <a:t>ко     								</a:t>
            </a:r>
            <a:r>
              <a:rPr lang="en-US" sz="4000" dirty="0" smtClean="0">
                <a:latin typeface="Arial"/>
              </a:rPr>
              <a:t>   </a:t>
            </a:r>
            <a:r>
              <a:rPr lang="ru-RU" sz="4000" dirty="0" smtClean="0">
                <a:latin typeface="Arial"/>
              </a:rPr>
              <a:t>       взлому</a:t>
            </a:r>
            <a:endParaRPr lang="en-US" sz="4000" dirty="0">
              <a:latin typeface="Arial"/>
            </a:endParaRPr>
          </a:p>
        </p:txBody>
      </p:sp>
    </p:spTree>
    <p:extLst>
      <p:ext uri="{BB962C8B-B14F-4D97-AF65-F5344CB8AC3E}">
        <p14:creationId xmlns:p14="http://schemas.microsoft.com/office/powerpoint/2010/main" val="144870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64" y="178385"/>
            <a:ext cx="10515600" cy="1325563"/>
          </a:xfrm>
        </p:spPr>
        <p:txBody>
          <a:bodyPr>
            <a:noAutofit/>
          </a:bodyPr>
          <a:lstStyle/>
          <a:p>
            <a:r>
              <a:rPr lang="ru-RU" spc="-100" dirty="0" smtClean="0"/>
              <a:t>Точечные системы защиты ограничены </a:t>
            </a:r>
            <a:r>
              <a:rPr lang="ru-RU" spc="-100" smtClean="0"/>
              <a:t>во времени и ресурсах</a:t>
            </a:r>
            <a:endParaRPr lang="en-US" spc="-100" dirty="0"/>
          </a:p>
        </p:txBody>
      </p:sp>
      <p:grpSp>
        <p:nvGrpSpPr>
          <p:cNvPr id="343" name="Group 342"/>
          <p:cNvGrpSpPr/>
          <p:nvPr/>
        </p:nvGrpSpPr>
        <p:grpSpPr>
          <a:xfrm>
            <a:off x="1343018" y="2501249"/>
            <a:ext cx="3143437" cy="2247073"/>
            <a:chOff x="2359137" y="1833026"/>
            <a:chExt cx="2728049" cy="1597483"/>
          </a:xfrm>
        </p:grpSpPr>
        <p:grpSp>
          <p:nvGrpSpPr>
            <p:cNvPr id="314" name="Group 313"/>
            <p:cNvGrpSpPr/>
            <p:nvPr/>
          </p:nvGrpSpPr>
          <p:grpSpPr>
            <a:xfrm>
              <a:off x="2359137" y="1833026"/>
              <a:ext cx="2728049" cy="814860"/>
              <a:chOff x="2359137" y="1833026"/>
              <a:chExt cx="2728049" cy="814860"/>
            </a:xfrm>
          </p:grpSpPr>
          <p:sp>
            <p:nvSpPr>
              <p:cNvPr id="282" name="Freeform 281"/>
              <p:cNvSpPr/>
              <p:nvPr/>
            </p:nvSpPr>
            <p:spPr>
              <a:xfrm flipV="1">
                <a:off x="2359137" y="1930975"/>
                <a:ext cx="2541085" cy="716911"/>
              </a:xfrm>
              <a:custGeom>
                <a:avLst/>
                <a:gdLst>
                  <a:gd name="connsiteX0" fmla="*/ 0 w 2706185"/>
                  <a:gd name="connsiteY0" fmla="*/ 0 h 674077"/>
                  <a:gd name="connsiteX1" fmla="*/ 1543600 w 2706185"/>
                  <a:gd name="connsiteY1" fmla="*/ 166077 h 674077"/>
                  <a:gd name="connsiteX2" fmla="*/ 1826919 w 2706185"/>
                  <a:gd name="connsiteY2" fmla="*/ 605692 h 674077"/>
                  <a:gd name="connsiteX3" fmla="*/ 2706185 w 2706185"/>
                  <a:gd name="connsiteY3" fmla="*/ 674077 h 674077"/>
                  <a:gd name="connsiteX0" fmla="*/ 0 w 2706185"/>
                  <a:gd name="connsiteY0" fmla="*/ 0 h 694119"/>
                  <a:gd name="connsiteX1" fmla="*/ 1543600 w 2706185"/>
                  <a:gd name="connsiteY1" fmla="*/ 166077 h 694119"/>
                  <a:gd name="connsiteX2" fmla="*/ 1738993 w 2706185"/>
                  <a:gd name="connsiteY2" fmla="*/ 654538 h 694119"/>
                  <a:gd name="connsiteX3" fmla="*/ 2706185 w 2706185"/>
                  <a:gd name="connsiteY3" fmla="*/ 674077 h 694119"/>
                  <a:gd name="connsiteX0" fmla="*/ 0 w 2706185"/>
                  <a:gd name="connsiteY0" fmla="*/ 0 h 694119"/>
                  <a:gd name="connsiteX1" fmla="*/ 1221203 w 2706185"/>
                  <a:gd name="connsiteY1" fmla="*/ 166077 h 694119"/>
                  <a:gd name="connsiteX2" fmla="*/ 1738993 w 2706185"/>
                  <a:gd name="connsiteY2" fmla="*/ 654538 h 694119"/>
                  <a:gd name="connsiteX3" fmla="*/ 2706185 w 2706185"/>
                  <a:gd name="connsiteY3" fmla="*/ 674077 h 694119"/>
                  <a:gd name="connsiteX0" fmla="*/ 0 w 2706185"/>
                  <a:gd name="connsiteY0" fmla="*/ 0 h 711438"/>
                  <a:gd name="connsiteX1" fmla="*/ 1221203 w 2706185"/>
                  <a:gd name="connsiteY1" fmla="*/ 166077 h 711438"/>
                  <a:gd name="connsiteX2" fmla="*/ 1738993 w 2706185"/>
                  <a:gd name="connsiteY2" fmla="*/ 654538 h 711438"/>
                  <a:gd name="connsiteX3" fmla="*/ 2706185 w 2706185"/>
                  <a:gd name="connsiteY3" fmla="*/ 674077 h 711438"/>
                  <a:gd name="connsiteX0" fmla="*/ 0 w 2541085"/>
                  <a:gd name="connsiteY0" fmla="*/ 0 h 695630"/>
                  <a:gd name="connsiteX1" fmla="*/ 1221203 w 2541085"/>
                  <a:gd name="connsiteY1" fmla="*/ 166077 h 695630"/>
                  <a:gd name="connsiteX2" fmla="*/ 1738993 w 2541085"/>
                  <a:gd name="connsiteY2" fmla="*/ 654538 h 695630"/>
                  <a:gd name="connsiteX3" fmla="*/ 2541085 w 2541085"/>
                  <a:gd name="connsiteY3" fmla="*/ 678095 h 695630"/>
                  <a:gd name="connsiteX0" fmla="*/ 0 w 2541085"/>
                  <a:gd name="connsiteY0" fmla="*/ 0 h 698947"/>
                  <a:gd name="connsiteX1" fmla="*/ 1221203 w 2541085"/>
                  <a:gd name="connsiteY1" fmla="*/ 166077 h 698947"/>
                  <a:gd name="connsiteX2" fmla="*/ 1738993 w 2541085"/>
                  <a:gd name="connsiteY2" fmla="*/ 654538 h 698947"/>
                  <a:gd name="connsiteX3" fmla="*/ 2541085 w 2541085"/>
                  <a:gd name="connsiteY3" fmla="*/ 678095 h 698947"/>
                  <a:gd name="connsiteX0" fmla="*/ 0 w 2541085"/>
                  <a:gd name="connsiteY0" fmla="*/ 0 h 685351"/>
                  <a:gd name="connsiteX1" fmla="*/ 1221203 w 2541085"/>
                  <a:gd name="connsiteY1" fmla="*/ 166077 h 685351"/>
                  <a:gd name="connsiteX2" fmla="*/ 1738993 w 2541085"/>
                  <a:gd name="connsiteY2" fmla="*/ 630426 h 685351"/>
                  <a:gd name="connsiteX3" fmla="*/ 2541085 w 2541085"/>
                  <a:gd name="connsiteY3" fmla="*/ 678095 h 685351"/>
                  <a:gd name="connsiteX0" fmla="*/ 0 w 2541085"/>
                  <a:gd name="connsiteY0" fmla="*/ 0 h 680558"/>
                  <a:gd name="connsiteX1" fmla="*/ 1221203 w 2541085"/>
                  <a:gd name="connsiteY1" fmla="*/ 166077 h 680558"/>
                  <a:gd name="connsiteX2" fmla="*/ 1738993 w 2541085"/>
                  <a:gd name="connsiteY2" fmla="*/ 618370 h 680558"/>
                  <a:gd name="connsiteX3" fmla="*/ 2541085 w 2541085"/>
                  <a:gd name="connsiteY3" fmla="*/ 678095 h 680558"/>
                </a:gdLst>
                <a:ahLst/>
                <a:cxnLst>
                  <a:cxn ang="0">
                    <a:pos x="connsiteX0" y="connsiteY0"/>
                  </a:cxn>
                  <a:cxn ang="0">
                    <a:pos x="connsiteX1" y="connsiteY1"/>
                  </a:cxn>
                  <a:cxn ang="0">
                    <a:pos x="connsiteX2" y="connsiteY2"/>
                  </a:cxn>
                  <a:cxn ang="0">
                    <a:pos x="connsiteX3" y="connsiteY3"/>
                  </a:cxn>
                </a:cxnLst>
                <a:rect l="l" t="t" r="r" b="b"/>
                <a:pathLst>
                  <a:path w="2541085" h="680558">
                    <a:moveTo>
                      <a:pt x="0" y="0"/>
                    </a:moveTo>
                    <a:cubicBezTo>
                      <a:pt x="619557" y="32564"/>
                      <a:pt x="931371" y="63015"/>
                      <a:pt x="1221203" y="166077"/>
                    </a:cubicBezTo>
                    <a:cubicBezTo>
                      <a:pt x="1511035" y="269139"/>
                      <a:pt x="1519013" y="533034"/>
                      <a:pt x="1738993" y="618370"/>
                    </a:cubicBezTo>
                    <a:cubicBezTo>
                      <a:pt x="1958973" y="703706"/>
                      <a:pt x="2250282" y="675497"/>
                      <a:pt x="2541085" y="678095"/>
                    </a:cubicBezTo>
                  </a:path>
                </a:pathLst>
              </a:custGeom>
              <a:ln w="60325" cmpd="sng">
                <a:gradFill flip="none" rotWithShape="1">
                  <a:gsLst>
                    <a:gs pos="0">
                      <a:srgbClr val="2B7E14">
                        <a:alpha val="29000"/>
                      </a:srgbClr>
                    </a:gs>
                    <a:gs pos="100000">
                      <a:srgbClr val="2B7E14"/>
                    </a:gs>
                  </a:gsLst>
                  <a:lin ang="0" scaled="1"/>
                  <a:tileRect/>
                </a:gradFill>
                <a:headEnd type="none"/>
                <a:tailEnd type="none" w="med" len="lg"/>
              </a:ln>
            </p:spPr>
            <p:style>
              <a:lnRef idx="2">
                <a:schemeClr val="accent1"/>
              </a:lnRef>
              <a:fillRef idx="0">
                <a:schemeClr val="accent1"/>
              </a:fillRef>
              <a:effectRef idx="1">
                <a:schemeClr val="accent1"/>
              </a:effectRef>
              <a:fontRef idx="minor">
                <a:schemeClr val="tx1"/>
              </a:fontRef>
            </p:style>
            <p:txBody>
              <a:bodyPr rtlCol="0" anchor="ctr"/>
              <a:lstStyle/>
              <a:p>
                <a:pPr algn="ctr" defTabSz="914346"/>
                <a:endParaRPr lang="en-US" sz="1900" dirty="0">
                  <a:solidFill>
                    <a:srgbClr val="FFFFFF"/>
                  </a:solidFill>
                  <a:latin typeface="Arial"/>
                </a:endParaRPr>
              </a:p>
            </p:txBody>
          </p:sp>
          <p:sp>
            <p:nvSpPr>
              <p:cNvPr id="311" name="Isosceles Triangle 310"/>
              <p:cNvSpPr/>
              <p:nvPr/>
            </p:nvSpPr>
            <p:spPr>
              <a:xfrm rot="5400000">
                <a:off x="4865828" y="1813112"/>
                <a:ext cx="201444" cy="241272"/>
              </a:xfrm>
              <a:prstGeom prst="triangle">
                <a:avLst/>
              </a:prstGeom>
              <a:solidFill>
                <a:srgbClr val="2B7E14"/>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6"/>
                <a:endParaRPr lang="en-US" sz="1900" dirty="0">
                  <a:solidFill>
                    <a:srgbClr val="8E909E"/>
                  </a:solidFill>
                  <a:latin typeface="Arial"/>
                </a:endParaRPr>
              </a:p>
            </p:txBody>
          </p:sp>
        </p:grpSp>
        <p:grpSp>
          <p:nvGrpSpPr>
            <p:cNvPr id="315" name="Group 314"/>
            <p:cNvGrpSpPr/>
            <p:nvPr/>
          </p:nvGrpSpPr>
          <p:grpSpPr>
            <a:xfrm>
              <a:off x="2359137" y="2644350"/>
              <a:ext cx="2728049" cy="786159"/>
              <a:chOff x="2359137" y="2644350"/>
              <a:chExt cx="2728049" cy="786159"/>
            </a:xfrm>
          </p:grpSpPr>
          <p:sp>
            <p:nvSpPr>
              <p:cNvPr id="281" name="Freeform 280"/>
              <p:cNvSpPr/>
              <p:nvPr/>
            </p:nvSpPr>
            <p:spPr>
              <a:xfrm>
                <a:off x="2359137" y="2644350"/>
                <a:ext cx="2558019" cy="702073"/>
              </a:xfrm>
              <a:custGeom>
                <a:avLst/>
                <a:gdLst>
                  <a:gd name="connsiteX0" fmla="*/ 0 w 2706185"/>
                  <a:gd name="connsiteY0" fmla="*/ 0 h 674077"/>
                  <a:gd name="connsiteX1" fmla="*/ 1543600 w 2706185"/>
                  <a:gd name="connsiteY1" fmla="*/ 166077 h 674077"/>
                  <a:gd name="connsiteX2" fmla="*/ 1826919 w 2706185"/>
                  <a:gd name="connsiteY2" fmla="*/ 605692 h 674077"/>
                  <a:gd name="connsiteX3" fmla="*/ 2706185 w 2706185"/>
                  <a:gd name="connsiteY3" fmla="*/ 674077 h 674077"/>
                  <a:gd name="connsiteX0" fmla="*/ 0 w 2706185"/>
                  <a:gd name="connsiteY0" fmla="*/ 0 h 694119"/>
                  <a:gd name="connsiteX1" fmla="*/ 1543600 w 2706185"/>
                  <a:gd name="connsiteY1" fmla="*/ 166077 h 694119"/>
                  <a:gd name="connsiteX2" fmla="*/ 1738993 w 2706185"/>
                  <a:gd name="connsiteY2" fmla="*/ 654538 h 694119"/>
                  <a:gd name="connsiteX3" fmla="*/ 2706185 w 2706185"/>
                  <a:gd name="connsiteY3" fmla="*/ 674077 h 694119"/>
                  <a:gd name="connsiteX0" fmla="*/ 0 w 2706185"/>
                  <a:gd name="connsiteY0" fmla="*/ 0 h 694119"/>
                  <a:gd name="connsiteX1" fmla="*/ 1221203 w 2706185"/>
                  <a:gd name="connsiteY1" fmla="*/ 166077 h 694119"/>
                  <a:gd name="connsiteX2" fmla="*/ 1738993 w 2706185"/>
                  <a:gd name="connsiteY2" fmla="*/ 654538 h 694119"/>
                  <a:gd name="connsiteX3" fmla="*/ 2706185 w 2706185"/>
                  <a:gd name="connsiteY3" fmla="*/ 674077 h 694119"/>
                  <a:gd name="connsiteX0" fmla="*/ 0 w 2706185"/>
                  <a:gd name="connsiteY0" fmla="*/ 0 h 711438"/>
                  <a:gd name="connsiteX1" fmla="*/ 1221203 w 2706185"/>
                  <a:gd name="connsiteY1" fmla="*/ 166077 h 711438"/>
                  <a:gd name="connsiteX2" fmla="*/ 1738993 w 2706185"/>
                  <a:gd name="connsiteY2" fmla="*/ 654538 h 711438"/>
                  <a:gd name="connsiteX3" fmla="*/ 2706185 w 2706185"/>
                  <a:gd name="connsiteY3" fmla="*/ 674077 h 711438"/>
                  <a:gd name="connsiteX0" fmla="*/ 0 w 2558019"/>
                  <a:gd name="connsiteY0" fmla="*/ 0 h 701020"/>
                  <a:gd name="connsiteX1" fmla="*/ 1221203 w 2558019"/>
                  <a:gd name="connsiteY1" fmla="*/ 166077 h 701020"/>
                  <a:gd name="connsiteX2" fmla="*/ 1738993 w 2558019"/>
                  <a:gd name="connsiteY2" fmla="*/ 654538 h 701020"/>
                  <a:gd name="connsiteX3" fmla="*/ 2558019 w 2558019"/>
                  <a:gd name="connsiteY3" fmla="*/ 691010 h 701020"/>
                  <a:gd name="connsiteX0" fmla="*/ 0 w 2558019"/>
                  <a:gd name="connsiteY0" fmla="*/ 0 h 709625"/>
                  <a:gd name="connsiteX1" fmla="*/ 1221203 w 2558019"/>
                  <a:gd name="connsiteY1" fmla="*/ 166077 h 709625"/>
                  <a:gd name="connsiteX2" fmla="*/ 1738993 w 2558019"/>
                  <a:gd name="connsiteY2" fmla="*/ 654538 h 709625"/>
                  <a:gd name="connsiteX3" fmla="*/ 2558019 w 2558019"/>
                  <a:gd name="connsiteY3" fmla="*/ 691010 h 709625"/>
                  <a:gd name="connsiteX0" fmla="*/ 0 w 2558019"/>
                  <a:gd name="connsiteY0" fmla="*/ 0 h 702073"/>
                  <a:gd name="connsiteX1" fmla="*/ 1221203 w 2558019"/>
                  <a:gd name="connsiteY1" fmla="*/ 166077 h 702073"/>
                  <a:gd name="connsiteX2" fmla="*/ 1738993 w 2558019"/>
                  <a:gd name="connsiteY2" fmla="*/ 637605 h 702073"/>
                  <a:gd name="connsiteX3" fmla="*/ 2558019 w 2558019"/>
                  <a:gd name="connsiteY3" fmla="*/ 691010 h 702073"/>
                </a:gdLst>
                <a:ahLst/>
                <a:cxnLst>
                  <a:cxn ang="0">
                    <a:pos x="connsiteX0" y="connsiteY0"/>
                  </a:cxn>
                  <a:cxn ang="0">
                    <a:pos x="connsiteX1" y="connsiteY1"/>
                  </a:cxn>
                  <a:cxn ang="0">
                    <a:pos x="connsiteX2" y="connsiteY2"/>
                  </a:cxn>
                  <a:cxn ang="0">
                    <a:pos x="connsiteX3" y="connsiteY3"/>
                  </a:cxn>
                </a:cxnLst>
                <a:rect l="l" t="t" r="r" b="b"/>
                <a:pathLst>
                  <a:path w="2558019" h="702073">
                    <a:moveTo>
                      <a:pt x="0" y="0"/>
                    </a:moveTo>
                    <a:cubicBezTo>
                      <a:pt x="619557" y="32564"/>
                      <a:pt x="931371" y="59810"/>
                      <a:pt x="1221203" y="166077"/>
                    </a:cubicBezTo>
                    <a:cubicBezTo>
                      <a:pt x="1511035" y="272344"/>
                      <a:pt x="1516190" y="550116"/>
                      <a:pt x="1738993" y="637605"/>
                    </a:cubicBezTo>
                    <a:cubicBezTo>
                      <a:pt x="1961796" y="725094"/>
                      <a:pt x="2271450" y="701756"/>
                      <a:pt x="2558019" y="691010"/>
                    </a:cubicBezTo>
                  </a:path>
                </a:pathLst>
              </a:custGeom>
              <a:ln w="60325" cmpd="sng">
                <a:gradFill flip="none" rotWithShape="1">
                  <a:gsLst>
                    <a:gs pos="0">
                      <a:srgbClr val="2B7E14">
                        <a:alpha val="29000"/>
                      </a:srgbClr>
                    </a:gs>
                    <a:gs pos="100000">
                      <a:srgbClr val="2B7E14"/>
                    </a:gs>
                  </a:gsLst>
                  <a:lin ang="0" scaled="1"/>
                  <a:tileRect/>
                </a:gradFill>
                <a:headEnd type="none"/>
                <a:tailEnd type="none" w="med" len="lg"/>
              </a:ln>
            </p:spPr>
            <p:style>
              <a:lnRef idx="2">
                <a:schemeClr val="accent1"/>
              </a:lnRef>
              <a:fillRef idx="0">
                <a:schemeClr val="accent1"/>
              </a:fillRef>
              <a:effectRef idx="1">
                <a:schemeClr val="accent1"/>
              </a:effectRef>
              <a:fontRef idx="minor">
                <a:schemeClr val="tx1"/>
              </a:fontRef>
            </p:style>
            <p:txBody>
              <a:bodyPr rtlCol="0" anchor="ctr"/>
              <a:lstStyle/>
              <a:p>
                <a:pPr algn="ctr" defTabSz="914346"/>
                <a:endParaRPr lang="en-US" sz="1900" dirty="0">
                  <a:solidFill>
                    <a:srgbClr val="FFFFFF"/>
                  </a:solidFill>
                  <a:latin typeface="Arial"/>
                </a:endParaRPr>
              </a:p>
            </p:txBody>
          </p:sp>
          <p:sp>
            <p:nvSpPr>
              <p:cNvPr id="312" name="Isosceles Triangle 311"/>
              <p:cNvSpPr/>
              <p:nvPr/>
            </p:nvSpPr>
            <p:spPr>
              <a:xfrm rot="5400000">
                <a:off x="4865828" y="3209151"/>
                <a:ext cx="201444" cy="241272"/>
              </a:xfrm>
              <a:prstGeom prst="triangle">
                <a:avLst/>
              </a:prstGeom>
              <a:solidFill>
                <a:srgbClr val="2B7E14"/>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6"/>
                <a:endParaRPr lang="en-US" sz="1900" dirty="0">
                  <a:solidFill>
                    <a:srgbClr val="8E909E"/>
                  </a:solidFill>
                  <a:latin typeface="Arial"/>
                </a:endParaRPr>
              </a:p>
            </p:txBody>
          </p:sp>
        </p:grpSp>
      </p:grpSp>
      <p:sp>
        <p:nvSpPr>
          <p:cNvPr id="5" name="Rectangle 4"/>
          <p:cNvSpPr/>
          <p:nvPr/>
        </p:nvSpPr>
        <p:spPr bwMode="auto">
          <a:xfrm>
            <a:off x="1115100" y="2501246"/>
            <a:ext cx="3444787" cy="400111"/>
          </a:xfrm>
          <a:prstGeom prst="rect">
            <a:avLst/>
          </a:prstGeom>
          <a:noFill/>
        </p:spPr>
        <p:txBody>
          <a:bodyPr wrap="square" lIns="91434" tIns="45718" rIns="91434" bIns="45718" rtlCol="0">
            <a:spAutoFit/>
          </a:bodyPr>
          <a:lstStyle/>
          <a:p>
            <a:pPr defTabSz="457150"/>
            <a:endParaRPr lang="en-US" sz="2000" dirty="0">
              <a:solidFill>
                <a:srgbClr val="B7D333"/>
              </a:solidFill>
              <a:latin typeface="Arial"/>
            </a:endParaRPr>
          </a:p>
        </p:txBody>
      </p:sp>
      <p:sp>
        <p:nvSpPr>
          <p:cNvPr id="130" name="TextBox 129"/>
          <p:cNvSpPr txBox="1"/>
          <p:nvPr/>
        </p:nvSpPr>
        <p:spPr>
          <a:xfrm>
            <a:off x="169334" y="2504908"/>
            <a:ext cx="3171637" cy="2862318"/>
          </a:xfrm>
          <a:prstGeom prst="rect">
            <a:avLst/>
          </a:prstGeom>
          <a:noFill/>
        </p:spPr>
        <p:txBody>
          <a:bodyPr wrap="square" lIns="91434" tIns="45718" rIns="91434" bIns="45718" rtlCol="0">
            <a:spAutoFit/>
          </a:bodyPr>
          <a:lstStyle/>
          <a:p>
            <a:pPr defTabSz="457150"/>
            <a:r>
              <a:rPr lang="ru-RU" sz="2000" b="1" dirty="0">
                <a:solidFill>
                  <a:srgbClr val="B7D333"/>
                </a:solidFill>
                <a:latin typeface="Arial"/>
              </a:rPr>
              <a:t>Антивирус</a:t>
            </a:r>
            <a:endParaRPr lang="en-US" sz="2000" b="1" dirty="0">
              <a:solidFill>
                <a:srgbClr val="C00000"/>
              </a:solidFill>
              <a:latin typeface="Arial"/>
            </a:endParaRPr>
          </a:p>
          <a:p>
            <a:pPr defTabSz="457150"/>
            <a:endParaRPr lang="en-US" sz="2000" b="1" dirty="0">
              <a:solidFill>
                <a:srgbClr val="C00000"/>
              </a:solidFill>
              <a:latin typeface="Arial"/>
            </a:endParaRPr>
          </a:p>
          <a:p>
            <a:pPr defTabSz="457150"/>
            <a:endParaRPr lang="en-US" sz="2000" b="1" dirty="0">
              <a:solidFill>
                <a:srgbClr val="C00000"/>
              </a:solidFill>
              <a:latin typeface="Arial"/>
            </a:endParaRPr>
          </a:p>
          <a:p>
            <a:pPr defTabSz="457150"/>
            <a:endParaRPr lang="en-US" sz="2000" b="1" dirty="0">
              <a:solidFill>
                <a:srgbClr val="B7D333"/>
              </a:solidFill>
              <a:latin typeface="Arial"/>
            </a:endParaRPr>
          </a:p>
          <a:p>
            <a:pPr defTabSz="457150"/>
            <a:endParaRPr lang="en-US" sz="2000" b="1" dirty="0">
              <a:solidFill>
                <a:srgbClr val="B7D333"/>
              </a:solidFill>
              <a:latin typeface="Arial"/>
            </a:endParaRPr>
          </a:p>
          <a:p>
            <a:pPr defTabSz="457150"/>
            <a:r>
              <a:rPr lang="ru-RU" sz="2000" b="1" dirty="0" smtClean="0">
                <a:solidFill>
                  <a:srgbClr val="B7D333"/>
                </a:solidFill>
                <a:latin typeface="Arial" charset="0"/>
                <a:ea typeface="Arial" charset="0"/>
                <a:cs typeface="Arial" charset="0"/>
              </a:rPr>
              <a:t>Система</a:t>
            </a:r>
          </a:p>
          <a:p>
            <a:pPr defTabSz="457150"/>
            <a:r>
              <a:rPr lang="ru-RU" sz="2000" b="1" dirty="0">
                <a:solidFill>
                  <a:srgbClr val="B7D333"/>
                </a:solidFill>
                <a:latin typeface="Arial" charset="0"/>
                <a:ea typeface="Arial" charset="0"/>
                <a:cs typeface="Arial" charset="0"/>
              </a:rPr>
              <a:t>в</a:t>
            </a:r>
            <a:r>
              <a:rPr lang="ru-RU" sz="2000" b="1" dirty="0" smtClean="0">
                <a:solidFill>
                  <a:srgbClr val="B7D333"/>
                </a:solidFill>
                <a:latin typeface="Arial" charset="0"/>
                <a:ea typeface="Arial" charset="0"/>
                <a:cs typeface="Arial" charset="0"/>
              </a:rPr>
              <a:t>ыявления</a:t>
            </a:r>
          </a:p>
          <a:p>
            <a:pPr defTabSz="457150"/>
            <a:r>
              <a:rPr lang="ru-RU" sz="2000" b="1" dirty="0" smtClean="0">
                <a:solidFill>
                  <a:srgbClr val="B7D333"/>
                </a:solidFill>
                <a:latin typeface="Arial" charset="0"/>
                <a:ea typeface="Arial" charset="0"/>
                <a:cs typeface="Arial" charset="0"/>
              </a:rPr>
              <a:t>атак</a:t>
            </a:r>
            <a:endParaRPr lang="en-US" sz="2000" b="1" dirty="0">
              <a:solidFill>
                <a:srgbClr val="B7D333"/>
              </a:solidFill>
              <a:latin typeface="Arial" charset="0"/>
              <a:ea typeface="Arial" charset="0"/>
              <a:cs typeface="Arial" charset="0"/>
            </a:endParaRPr>
          </a:p>
          <a:p>
            <a:pPr defTabSz="457150"/>
            <a:endParaRPr lang="en-US" sz="2000" b="1" dirty="0">
              <a:solidFill>
                <a:srgbClr val="B7D333"/>
              </a:solidFill>
              <a:latin typeface="Arial"/>
            </a:endParaRPr>
          </a:p>
        </p:txBody>
      </p:sp>
      <p:sp>
        <p:nvSpPr>
          <p:cNvPr id="209" name="TextBox 208"/>
          <p:cNvSpPr txBox="1"/>
          <p:nvPr/>
        </p:nvSpPr>
        <p:spPr>
          <a:xfrm>
            <a:off x="2551517" y="4935953"/>
            <a:ext cx="3608348" cy="1015663"/>
          </a:xfrm>
          <a:prstGeom prst="rect">
            <a:avLst/>
          </a:prstGeom>
          <a:noFill/>
        </p:spPr>
        <p:txBody>
          <a:bodyPr wrap="square" lIns="91434" tIns="45718" rIns="91434" bIns="45718" rtlCol="0">
            <a:spAutoFit/>
          </a:bodyPr>
          <a:lstStyle/>
          <a:p>
            <a:pPr defTabSz="457150"/>
            <a:r>
              <a:rPr lang="ru-RU" sz="2000" dirty="0">
                <a:latin typeface="Arial"/>
              </a:rPr>
              <a:t>Первоначальное предположение</a:t>
            </a:r>
            <a:r>
              <a:rPr lang="en-US" sz="2000" dirty="0">
                <a:latin typeface="Arial"/>
              </a:rPr>
              <a:t>:</a:t>
            </a:r>
          </a:p>
          <a:p>
            <a:pPr defTabSz="457150"/>
            <a:r>
              <a:rPr lang="en-US" sz="2000" dirty="0">
                <a:solidFill>
                  <a:srgbClr val="008000"/>
                </a:solidFill>
                <a:latin typeface="Arial"/>
              </a:rPr>
              <a:t> “</a:t>
            </a:r>
            <a:r>
              <a:rPr lang="ru-RU" sz="2000" dirty="0">
                <a:solidFill>
                  <a:srgbClr val="008000"/>
                </a:solidFill>
                <a:latin typeface="Arial"/>
              </a:rPr>
              <a:t>Файл чистый</a:t>
            </a:r>
            <a:r>
              <a:rPr lang="en-US" sz="2000" dirty="0">
                <a:solidFill>
                  <a:srgbClr val="008000"/>
                </a:solidFill>
                <a:latin typeface="Arial"/>
              </a:rPr>
              <a:t>”</a:t>
            </a:r>
          </a:p>
        </p:txBody>
      </p:sp>
      <p:sp>
        <p:nvSpPr>
          <p:cNvPr id="218" name="TextBox 217"/>
          <p:cNvSpPr txBox="1"/>
          <p:nvPr/>
        </p:nvSpPr>
        <p:spPr>
          <a:xfrm>
            <a:off x="6392123" y="1330241"/>
            <a:ext cx="1798605" cy="338555"/>
          </a:xfrm>
          <a:prstGeom prst="rect">
            <a:avLst/>
          </a:prstGeom>
          <a:noFill/>
        </p:spPr>
        <p:txBody>
          <a:bodyPr wrap="square" lIns="91434" tIns="45718" rIns="91434" bIns="45718" rtlCol="0">
            <a:spAutoFit/>
          </a:bodyPr>
          <a:lstStyle/>
          <a:p>
            <a:pPr defTabSz="457150"/>
            <a:endParaRPr lang="en-US" sz="1600" dirty="0">
              <a:solidFill>
                <a:srgbClr val="652D89">
                  <a:lumMod val="50000"/>
                </a:srgbClr>
              </a:solidFill>
              <a:latin typeface="Arial"/>
            </a:endParaRPr>
          </a:p>
        </p:txBody>
      </p:sp>
      <p:sp>
        <p:nvSpPr>
          <p:cNvPr id="265" name="TextBox 264"/>
          <p:cNvSpPr txBox="1"/>
          <p:nvPr/>
        </p:nvSpPr>
        <p:spPr>
          <a:xfrm>
            <a:off x="5719149" y="4942303"/>
            <a:ext cx="3362739" cy="1015663"/>
          </a:xfrm>
          <a:prstGeom prst="rect">
            <a:avLst/>
          </a:prstGeom>
          <a:noFill/>
        </p:spPr>
        <p:txBody>
          <a:bodyPr wrap="square" lIns="91434" tIns="45718" rIns="91434" bIns="45718" rtlCol="0">
            <a:spAutoFit/>
          </a:bodyPr>
          <a:lstStyle/>
          <a:p>
            <a:pPr defTabSz="457150"/>
            <a:r>
              <a:rPr lang="ru-RU" sz="2000" dirty="0">
                <a:latin typeface="Arial"/>
                <a:cs typeface="Arial"/>
              </a:rPr>
              <a:t>На самом деле</a:t>
            </a:r>
            <a:r>
              <a:rPr lang="en-US" sz="2000" dirty="0">
                <a:latin typeface="Arial"/>
                <a:cs typeface="Arial"/>
              </a:rPr>
              <a:t>:</a:t>
            </a:r>
          </a:p>
          <a:p>
            <a:pPr defTabSz="457150"/>
            <a:r>
              <a:rPr lang="en-US" sz="2000" dirty="0">
                <a:solidFill>
                  <a:srgbClr val="FF0000"/>
                </a:solidFill>
                <a:latin typeface="Arial"/>
                <a:cs typeface="Arial"/>
              </a:rPr>
              <a:t> “</a:t>
            </a:r>
            <a:r>
              <a:rPr lang="ru-RU" sz="2000" dirty="0">
                <a:solidFill>
                  <a:srgbClr val="FF0000"/>
                </a:solidFill>
                <a:latin typeface="Arial"/>
                <a:cs typeface="Arial"/>
              </a:rPr>
              <a:t>Файл заражен</a:t>
            </a:r>
            <a:r>
              <a:rPr lang="en-US" sz="2000" dirty="0">
                <a:solidFill>
                  <a:srgbClr val="FF0000"/>
                </a:solidFill>
                <a:latin typeface="Arial"/>
                <a:cs typeface="Arial"/>
              </a:rPr>
              <a:t>”</a:t>
            </a:r>
            <a:r>
              <a:rPr lang="en-US" sz="2000" dirty="0">
                <a:solidFill>
                  <a:srgbClr val="008000"/>
                </a:solidFill>
                <a:latin typeface="Arial"/>
                <a:cs typeface="Arial"/>
              </a:rPr>
              <a:t> </a:t>
            </a:r>
          </a:p>
          <a:p>
            <a:pPr defTabSz="457150"/>
            <a:r>
              <a:rPr lang="ru-RU" sz="2000" dirty="0">
                <a:latin typeface="Arial"/>
                <a:cs typeface="Arial"/>
              </a:rPr>
              <a:t>Но уже поздно</a:t>
            </a:r>
            <a:endParaRPr lang="en-US" sz="2000" dirty="0">
              <a:latin typeface="Arial"/>
              <a:cs typeface="Arial"/>
            </a:endParaRPr>
          </a:p>
        </p:txBody>
      </p:sp>
      <p:sp>
        <p:nvSpPr>
          <p:cNvPr id="267" name="TextBox 266"/>
          <p:cNvSpPr txBox="1"/>
          <p:nvPr/>
        </p:nvSpPr>
        <p:spPr>
          <a:xfrm>
            <a:off x="4092310" y="2042829"/>
            <a:ext cx="1477535" cy="384719"/>
          </a:xfrm>
          <a:prstGeom prst="rect">
            <a:avLst/>
          </a:prstGeom>
          <a:noFill/>
        </p:spPr>
        <p:txBody>
          <a:bodyPr wrap="square" lIns="91434" tIns="45718" rIns="91434" bIns="45718" rtlCol="0">
            <a:spAutoFit/>
          </a:bodyPr>
          <a:lstStyle/>
          <a:p>
            <a:pPr defTabSz="457150"/>
            <a:endParaRPr lang="en-US" sz="1900" dirty="0">
              <a:solidFill>
                <a:srgbClr val="8E909E"/>
              </a:solidFill>
              <a:latin typeface="Arial"/>
            </a:endParaRPr>
          </a:p>
        </p:txBody>
      </p:sp>
      <p:sp>
        <p:nvSpPr>
          <p:cNvPr id="271" name="TextBox 270"/>
          <p:cNvSpPr txBox="1"/>
          <p:nvPr/>
        </p:nvSpPr>
        <p:spPr>
          <a:xfrm>
            <a:off x="3608190" y="1450537"/>
            <a:ext cx="2667076" cy="1015663"/>
          </a:xfrm>
          <a:prstGeom prst="rect">
            <a:avLst/>
          </a:prstGeom>
          <a:noFill/>
        </p:spPr>
        <p:txBody>
          <a:bodyPr wrap="square" lIns="91434" tIns="45718" rIns="91434" bIns="45718" rtlCol="0">
            <a:spAutoFit/>
          </a:bodyPr>
          <a:lstStyle/>
          <a:p>
            <a:pPr algn="ctr" defTabSz="457150"/>
            <a:r>
              <a:rPr lang="ru-RU" sz="2000" dirty="0">
                <a:solidFill>
                  <a:schemeClr val="accent1">
                    <a:lumMod val="75000"/>
                  </a:schemeClr>
                </a:solidFill>
                <a:latin typeface="Arial"/>
              </a:rPr>
              <a:t>Анализ в определенный момент времени</a:t>
            </a:r>
            <a:endParaRPr lang="en-US" sz="2000" dirty="0">
              <a:solidFill>
                <a:schemeClr val="accent1">
                  <a:lumMod val="75000"/>
                </a:schemeClr>
              </a:solidFill>
              <a:latin typeface="Arial"/>
            </a:endParaRPr>
          </a:p>
        </p:txBody>
      </p:sp>
      <p:grpSp>
        <p:nvGrpSpPr>
          <p:cNvPr id="319" name="Group 318"/>
          <p:cNvGrpSpPr/>
          <p:nvPr/>
        </p:nvGrpSpPr>
        <p:grpSpPr>
          <a:xfrm>
            <a:off x="1343019" y="3466460"/>
            <a:ext cx="6847707" cy="283359"/>
            <a:chOff x="2359137" y="2519214"/>
            <a:chExt cx="5942817" cy="201444"/>
          </a:xfrm>
        </p:grpSpPr>
        <p:cxnSp>
          <p:nvCxnSpPr>
            <p:cNvPr id="129" name="Curved Connector 128"/>
            <p:cNvCxnSpPr>
              <a:endCxn id="316" idx="3"/>
            </p:cNvCxnSpPr>
            <p:nvPr/>
          </p:nvCxnSpPr>
          <p:spPr bwMode="auto">
            <a:xfrm flipV="1">
              <a:off x="2359137" y="2619936"/>
              <a:ext cx="5701545" cy="23812"/>
            </a:xfrm>
            <a:prstGeom prst="straightConnector1">
              <a:avLst/>
            </a:prstGeom>
            <a:ln w="60325" cmpd="sng">
              <a:gradFill flip="none" rotWithShape="1">
                <a:gsLst>
                  <a:gs pos="1000">
                    <a:schemeClr val="tx2">
                      <a:alpha val="24000"/>
                    </a:schemeClr>
                  </a:gs>
                  <a:gs pos="100000">
                    <a:schemeClr val="tx2"/>
                  </a:gs>
                </a:gsLst>
                <a:lin ang="0" scaled="1"/>
                <a:tileRect/>
              </a:gradFill>
              <a:headEnd type="none"/>
              <a:tailEnd type="none" w="med" len="lg"/>
            </a:ln>
          </p:spPr>
          <p:style>
            <a:lnRef idx="2">
              <a:schemeClr val="accent1"/>
            </a:lnRef>
            <a:fillRef idx="0">
              <a:schemeClr val="accent1"/>
            </a:fillRef>
            <a:effectRef idx="1">
              <a:schemeClr val="accent1"/>
            </a:effectRef>
            <a:fontRef idx="minor">
              <a:schemeClr val="tx1"/>
            </a:fontRef>
          </p:style>
        </p:cxnSp>
        <p:sp>
          <p:nvSpPr>
            <p:cNvPr id="316" name="Isosceles Triangle 315"/>
            <p:cNvSpPr/>
            <p:nvPr/>
          </p:nvSpPr>
          <p:spPr>
            <a:xfrm rot="5400000">
              <a:off x="8080596" y="2499300"/>
              <a:ext cx="201444" cy="241272"/>
            </a:xfrm>
            <a:prstGeom prst="triangle">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6"/>
              <a:endParaRPr lang="en-US" sz="1900" dirty="0">
                <a:solidFill>
                  <a:srgbClr val="8E909E"/>
                </a:solidFill>
                <a:latin typeface="Arial"/>
              </a:endParaRPr>
            </a:p>
          </p:txBody>
        </p:sp>
      </p:grpSp>
      <p:sp>
        <p:nvSpPr>
          <p:cNvPr id="320" name="Rectangle 319"/>
          <p:cNvSpPr/>
          <p:nvPr/>
        </p:nvSpPr>
        <p:spPr>
          <a:xfrm>
            <a:off x="4583021" y="2501250"/>
            <a:ext cx="560489" cy="2271825"/>
          </a:xfrm>
          <a:prstGeom prst="rect">
            <a:avLst/>
          </a:prstGeom>
          <a:gradFill flip="none" rotWithShape="1">
            <a:gsLst>
              <a:gs pos="0">
                <a:schemeClr val="tx2"/>
              </a:gs>
              <a:gs pos="100000">
                <a:schemeClr val="tx2">
                  <a:alpha val="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34" tIns="45718" rIns="91434" bIns="45718" rtlCol="0" anchor="t"/>
          <a:lstStyle/>
          <a:p>
            <a:pPr algn="ctr" defTabSz="914346"/>
            <a:r>
              <a:rPr lang="ru-RU" sz="1900" b="1" dirty="0">
                <a:solidFill>
                  <a:srgbClr val="FFFFFF"/>
                </a:solidFill>
                <a:latin typeface="Arial"/>
              </a:rPr>
              <a:t>Момент события</a:t>
            </a:r>
            <a:endParaRPr lang="en-US" sz="1900" b="1" dirty="0">
              <a:solidFill>
                <a:srgbClr val="FFFFFF"/>
              </a:solidFill>
              <a:latin typeface="Arial"/>
            </a:endParaRPr>
          </a:p>
        </p:txBody>
      </p:sp>
      <p:sp>
        <p:nvSpPr>
          <p:cNvPr id="264" name="Rounded Rectangle 263"/>
          <p:cNvSpPr/>
          <p:nvPr/>
        </p:nvSpPr>
        <p:spPr bwMode="auto">
          <a:xfrm>
            <a:off x="5372102" y="2516789"/>
            <a:ext cx="2095500" cy="2101763"/>
          </a:xfrm>
          <a:prstGeom prst="roundRect">
            <a:avLst>
              <a:gd name="adj" fmla="val 4994"/>
            </a:avLst>
          </a:prstGeom>
          <a:solidFill>
            <a:schemeClr val="bg2">
              <a:lumMod val="25000"/>
              <a:alpha val="80000"/>
            </a:schemeClr>
          </a:solidFill>
          <a:ln w="3175" cmpd="sng">
            <a:solidFill>
              <a:srgbClr val="A6A6A6"/>
            </a:solid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34" tIns="45718" rIns="0" bIns="45718" numCol="1" rtlCol="0" anchor="ctr" anchorCtr="0" compatLnSpc="1">
            <a:prstTxWarp prst="textNoShape">
              <a:avLst/>
            </a:prstTxWarp>
            <a:noAutofit/>
          </a:bodyPr>
          <a:lstStyle/>
          <a:p>
            <a:pPr defTabSz="914346" fontAlgn="base">
              <a:lnSpc>
                <a:spcPct val="90000"/>
              </a:lnSpc>
              <a:spcBef>
                <a:spcPct val="50000"/>
              </a:spcBef>
              <a:spcAft>
                <a:spcPct val="0"/>
              </a:spcAft>
            </a:pPr>
            <a:r>
              <a:rPr lang="ru-RU" sz="1900" b="1" dirty="0" smtClean="0">
                <a:solidFill>
                  <a:srgbClr val="FF0000"/>
                </a:solidFill>
                <a:latin typeface="Arial" charset="0"/>
                <a:ea typeface="ＭＳ Ｐゴシック" charset="-128"/>
                <a:cs typeface="ＭＳ Ｐゴシック" charset="-128"/>
              </a:rPr>
              <a:t>Новый</a:t>
            </a:r>
            <a:r>
              <a:rPr lang="en-US" sz="1900" b="1" dirty="0" smtClean="0">
                <a:solidFill>
                  <a:srgbClr val="FF0000"/>
                </a:solidFill>
                <a:latin typeface="Arial" charset="0"/>
                <a:ea typeface="ＭＳ Ｐゴシック" charset="-128"/>
                <a:cs typeface="ＭＳ Ｐゴシック" charset="-128"/>
              </a:rPr>
              <a:t> </a:t>
            </a:r>
            <a:r>
              <a:rPr lang="ru-RU" sz="1900" b="1" dirty="0" smtClean="0">
                <a:solidFill>
                  <a:srgbClr val="FF0000"/>
                </a:solidFill>
                <a:latin typeface="Arial" charset="0"/>
                <a:ea typeface="ＭＳ Ｐゴシック" charset="-128"/>
                <a:cs typeface="ＭＳ Ｐゴシック" charset="-128"/>
              </a:rPr>
              <a:t>вирус </a:t>
            </a:r>
            <a:endParaRPr lang="en-US" sz="1900" b="1" dirty="0" smtClean="0">
              <a:solidFill>
                <a:srgbClr val="FF0000"/>
              </a:solidFill>
              <a:latin typeface="Arial" charset="0"/>
              <a:ea typeface="ＭＳ Ｐゴシック" charset="-128"/>
              <a:cs typeface="ＭＳ Ｐゴシック" charset="-128"/>
            </a:endParaRPr>
          </a:p>
          <a:p>
            <a:pPr defTabSz="914346" fontAlgn="base">
              <a:lnSpc>
                <a:spcPct val="90000"/>
              </a:lnSpc>
              <a:spcBef>
                <a:spcPct val="50000"/>
              </a:spcBef>
              <a:spcAft>
                <a:spcPct val="0"/>
              </a:spcAft>
            </a:pPr>
            <a:r>
              <a:rPr lang="ru-RU" sz="1900" b="1" dirty="0" smtClean="0">
                <a:solidFill>
                  <a:srgbClr val="FF0000"/>
                </a:solidFill>
                <a:latin typeface="Arial" charset="0"/>
                <a:ea typeface="ＭＳ Ｐゴシック" charset="-128"/>
                <a:cs typeface="ＭＳ Ｐゴシック" charset="-128"/>
              </a:rPr>
              <a:t>Маскировка</a:t>
            </a:r>
          </a:p>
          <a:p>
            <a:pPr defTabSz="914346" fontAlgn="base">
              <a:lnSpc>
                <a:spcPct val="90000"/>
              </a:lnSpc>
              <a:spcBef>
                <a:spcPct val="50000"/>
              </a:spcBef>
              <a:spcAft>
                <a:spcPct val="0"/>
              </a:spcAft>
            </a:pPr>
            <a:r>
              <a:rPr lang="ru-RU" sz="1900" b="1" dirty="0" smtClean="0">
                <a:solidFill>
                  <a:srgbClr val="FF0000"/>
                </a:solidFill>
                <a:latin typeface="Arial" charset="0"/>
                <a:ea typeface="ＭＳ Ｐゴシック" charset="-128"/>
                <a:cs typeface="ＭＳ Ｐゴシック" charset="-128"/>
              </a:rPr>
              <a:t>Устаревший </a:t>
            </a:r>
            <a:r>
              <a:rPr lang="en-US" sz="1900" b="1" dirty="0" smtClean="0">
                <a:solidFill>
                  <a:srgbClr val="FF0000"/>
                </a:solidFill>
                <a:latin typeface="Arial" charset="0"/>
                <a:ea typeface="ＭＳ Ｐゴシック" charset="-128"/>
                <a:cs typeface="ＭＳ Ｐゴシック" charset="-128"/>
              </a:rPr>
              <a:t>AV</a:t>
            </a:r>
            <a:endParaRPr lang="ru-RU" sz="1900" b="1" dirty="0" smtClean="0">
              <a:solidFill>
                <a:srgbClr val="FF0000"/>
              </a:solidFill>
              <a:latin typeface="Arial" charset="0"/>
              <a:ea typeface="ＭＳ Ｐゴシック" charset="-128"/>
              <a:cs typeface="ＭＳ Ｐゴシック" charset="-128"/>
            </a:endParaRPr>
          </a:p>
          <a:p>
            <a:pPr defTabSz="914346" fontAlgn="base">
              <a:lnSpc>
                <a:spcPct val="90000"/>
              </a:lnSpc>
              <a:spcBef>
                <a:spcPct val="50000"/>
              </a:spcBef>
              <a:spcAft>
                <a:spcPct val="0"/>
              </a:spcAft>
            </a:pPr>
            <a:r>
              <a:rPr lang="ru-RU" sz="1900" b="1" dirty="0" smtClean="0">
                <a:solidFill>
                  <a:srgbClr val="FF0000"/>
                </a:solidFill>
                <a:latin typeface="Arial" charset="0"/>
                <a:ea typeface="ＭＳ Ｐゴシック" charset="-128"/>
                <a:cs typeface="ＭＳ Ｐゴシック" charset="-128"/>
              </a:rPr>
              <a:t>Нехватка ресурсов</a:t>
            </a:r>
            <a:endParaRPr lang="en-US" sz="1900" b="1" dirty="0">
              <a:solidFill>
                <a:srgbClr val="FF0000"/>
              </a:solidFill>
              <a:latin typeface="Arial" charset="0"/>
              <a:ea typeface="ＭＳ Ｐゴシック" charset="-128"/>
              <a:cs typeface="ＭＳ Ｐゴシック" charset="-128"/>
            </a:endParaRPr>
          </a:p>
        </p:txBody>
      </p:sp>
      <p:grpSp>
        <p:nvGrpSpPr>
          <p:cNvPr id="4" name="Group 3"/>
          <p:cNvGrpSpPr/>
          <p:nvPr/>
        </p:nvGrpSpPr>
        <p:grpSpPr>
          <a:xfrm>
            <a:off x="8247744" y="1115970"/>
            <a:ext cx="2785859" cy="4026422"/>
            <a:chOff x="8247742" y="1115971"/>
            <a:chExt cx="2785858" cy="4026421"/>
          </a:xfrm>
        </p:grpSpPr>
        <p:grpSp>
          <p:nvGrpSpPr>
            <p:cNvPr id="283" name="Group 282"/>
            <p:cNvGrpSpPr/>
            <p:nvPr/>
          </p:nvGrpSpPr>
          <p:grpSpPr>
            <a:xfrm>
              <a:off x="8247742" y="2098290"/>
              <a:ext cx="737827" cy="904238"/>
              <a:chOff x="4701855" y="4191256"/>
              <a:chExt cx="728663" cy="731520"/>
            </a:xfrm>
          </p:grpSpPr>
          <p:sp>
            <p:nvSpPr>
              <p:cNvPr id="284" name="Oval 263"/>
              <p:cNvSpPr>
                <a:spLocks/>
              </p:cNvSpPr>
              <p:nvPr/>
            </p:nvSpPr>
            <p:spPr bwMode="auto">
              <a:xfrm>
                <a:off x="4701855" y="4191256"/>
                <a:ext cx="728663" cy="731520"/>
              </a:xfrm>
              <a:prstGeom prst="ellipse">
                <a:avLst/>
              </a:prstGeom>
              <a:solidFill>
                <a:schemeClr val="accent2"/>
              </a:solidFill>
              <a:ln w="25400" cap="flat">
                <a:no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defTabSz="914346" eaLnBrk="0" hangingPunct="0">
                  <a:lnSpc>
                    <a:spcPct val="90000"/>
                  </a:lnSpc>
                  <a:defRPr/>
                </a:pPr>
                <a:endParaRPr lang="en-US" sz="1900" kern="0" dirty="0">
                  <a:solidFill>
                    <a:srgbClr val="00B0F0"/>
                  </a:solidFill>
                  <a:latin typeface="Arial"/>
                </a:endParaRPr>
              </a:p>
            </p:txBody>
          </p:sp>
          <p:pic>
            <p:nvPicPr>
              <p:cNvPr id="285" name="Picture 284" descr="user.png"/>
              <p:cNvPicPr>
                <a:picLocks noChangeAspect="1"/>
              </p:cNvPicPr>
              <p:nvPr/>
            </p:nvPicPr>
            <p:blipFill>
              <a:blip r:embed="rId3"/>
              <a:stretch>
                <a:fillRect/>
              </a:stretch>
            </p:blipFill>
            <p:spPr>
              <a:xfrm>
                <a:off x="4926917" y="4236420"/>
                <a:ext cx="287004" cy="628160"/>
              </a:xfrm>
              <a:prstGeom prst="rect">
                <a:avLst/>
              </a:prstGeom>
              <a:ln>
                <a:noFill/>
              </a:ln>
            </p:spPr>
          </p:pic>
        </p:grpSp>
        <p:grpSp>
          <p:nvGrpSpPr>
            <p:cNvPr id="286" name="Group 285"/>
            <p:cNvGrpSpPr/>
            <p:nvPr/>
          </p:nvGrpSpPr>
          <p:grpSpPr>
            <a:xfrm>
              <a:off x="8247742" y="3168222"/>
              <a:ext cx="737827" cy="904238"/>
              <a:chOff x="4701855" y="4191256"/>
              <a:chExt cx="728663" cy="731520"/>
            </a:xfrm>
          </p:grpSpPr>
          <p:sp>
            <p:nvSpPr>
              <p:cNvPr id="287" name="Oval 263"/>
              <p:cNvSpPr>
                <a:spLocks/>
              </p:cNvSpPr>
              <p:nvPr/>
            </p:nvSpPr>
            <p:spPr bwMode="auto">
              <a:xfrm>
                <a:off x="4701855" y="4191256"/>
                <a:ext cx="728663" cy="731520"/>
              </a:xfrm>
              <a:prstGeom prst="ellipse">
                <a:avLst/>
              </a:prstGeom>
              <a:solidFill>
                <a:schemeClr val="accent2"/>
              </a:solidFill>
              <a:ln w="25400" cap="flat">
                <a:no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defTabSz="914346" eaLnBrk="0" hangingPunct="0">
                  <a:lnSpc>
                    <a:spcPct val="90000"/>
                  </a:lnSpc>
                  <a:defRPr/>
                </a:pPr>
                <a:endParaRPr lang="en-US" sz="1900" kern="0" dirty="0">
                  <a:solidFill>
                    <a:srgbClr val="00B0F0"/>
                  </a:solidFill>
                  <a:latin typeface="Arial"/>
                </a:endParaRPr>
              </a:p>
            </p:txBody>
          </p:sp>
          <p:pic>
            <p:nvPicPr>
              <p:cNvPr id="288" name="Picture 287" descr="user.png"/>
              <p:cNvPicPr>
                <a:picLocks noChangeAspect="1"/>
              </p:cNvPicPr>
              <p:nvPr/>
            </p:nvPicPr>
            <p:blipFill>
              <a:blip r:embed="rId3"/>
              <a:stretch>
                <a:fillRect/>
              </a:stretch>
            </p:blipFill>
            <p:spPr>
              <a:xfrm>
                <a:off x="4926917" y="4236420"/>
                <a:ext cx="287004" cy="628160"/>
              </a:xfrm>
              <a:prstGeom prst="rect">
                <a:avLst/>
              </a:prstGeom>
              <a:ln>
                <a:noFill/>
              </a:ln>
            </p:spPr>
          </p:pic>
        </p:grpSp>
        <p:grpSp>
          <p:nvGrpSpPr>
            <p:cNvPr id="289" name="Group 288"/>
            <p:cNvGrpSpPr/>
            <p:nvPr/>
          </p:nvGrpSpPr>
          <p:grpSpPr>
            <a:xfrm>
              <a:off x="8247742" y="4238154"/>
              <a:ext cx="737827" cy="904238"/>
              <a:chOff x="4701855" y="4191256"/>
              <a:chExt cx="728663" cy="731520"/>
            </a:xfrm>
          </p:grpSpPr>
          <p:sp>
            <p:nvSpPr>
              <p:cNvPr id="290" name="Oval 263"/>
              <p:cNvSpPr>
                <a:spLocks/>
              </p:cNvSpPr>
              <p:nvPr/>
            </p:nvSpPr>
            <p:spPr bwMode="auto">
              <a:xfrm>
                <a:off x="4701855" y="4191256"/>
                <a:ext cx="728663" cy="731520"/>
              </a:xfrm>
              <a:prstGeom prst="ellipse">
                <a:avLst/>
              </a:prstGeom>
              <a:solidFill>
                <a:schemeClr val="accent2"/>
              </a:solidFill>
              <a:ln w="25400" cap="flat">
                <a:no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defTabSz="914346" eaLnBrk="0" hangingPunct="0">
                  <a:lnSpc>
                    <a:spcPct val="90000"/>
                  </a:lnSpc>
                  <a:defRPr/>
                </a:pPr>
                <a:endParaRPr lang="en-US" sz="1900" kern="0" dirty="0">
                  <a:solidFill>
                    <a:srgbClr val="00B0F0"/>
                  </a:solidFill>
                  <a:latin typeface="Arial"/>
                </a:endParaRPr>
              </a:p>
            </p:txBody>
          </p:sp>
          <p:pic>
            <p:nvPicPr>
              <p:cNvPr id="291" name="Picture 290" descr="user.png"/>
              <p:cNvPicPr>
                <a:picLocks noChangeAspect="1"/>
              </p:cNvPicPr>
              <p:nvPr/>
            </p:nvPicPr>
            <p:blipFill>
              <a:blip r:embed="rId3"/>
              <a:stretch>
                <a:fillRect/>
              </a:stretch>
            </p:blipFill>
            <p:spPr>
              <a:xfrm>
                <a:off x="4926917" y="4236420"/>
                <a:ext cx="287004" cy="628160"/>
              </a:xfrm>
              <a:prstGeom prst="rect">
                <a:avLst/>
              </a:prstGeom>
              <a:ln>
                <a:noFill/>
              </a:ln>
            </p:spPr>
          </p:pic>
        </p:grpSp>
        <p:sp>
          <p:nvSpPr>
            <p:cNvPr id="221" name="TextBox 220"/>
            <p:cNvSpPr txBox="1"/>
            <p:nvPr/>
          </p:nvSpPr>
          <p:spPr>
            <a:xfrm>
              <a:off x="8776581" y="1115971"/>
              <a:ext cx="2257019" cy="1046440"/>
            </a:xfrm>
            <a:prstGeom prst="rect">
              <a:avLst/>
            </a:prstGeom>
            <a:noFill/>
          </p:spPr>
          <p:txBody>
            <a:bodyPr wrap="square" rtlCol="0">
              <a:spAutoFit/>
            </a:bodyPr>
            <a:lstStyle/>
            <a:p>
              <a:pPr defTabSz="457150"/>
              <a:r>
                <a:rPr lang="ru-RU" sz="2000" b="1" dirty="0">
                  <a:solidFill>
                    <a:srgbClr val="B40000"/>
                  </a:solidFill>
                  <a:latin typeface="Arial"/>
                </a:rPr>
                <a:t>Отсутствие видимости после события</a:t>
              </a:r>
              <a:endParaRPr lang="en-US" sz="2000" b="1" dirty="0">
                <a:solidFill>
                  <a:srgbClr val="B40000"/>
                </a:solidFill>
                <a:latin typeface="Arial"/>
              </a:endParaRPr>
            </a:p>
          </p:txBody>
        </p:sp>
        <p:sp>
          <p:nvSpPr>
            <p:cNvPr id="82" name="Freeform 17"/>
            <p:cNvSpPr>
              <a:spLocks noEditPoints="1"/>
            </p:cNvSpPr>
            <p:nvPr/>
          </p:nvSpPr>
          <p:spPr bwMode="auto">
            <a:xfrm>
              <a:off x="8971484" y="2042822"/>
              <a:ext cx="844231" cy="865359"/>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46"/>
              <a:endParaRPr lang="en-US" sz="1900">
                <a:solidFill>
                  <a:srgbClr val="FFFFFF"/>
                </a:solidFill>
                <a:latin typeface="Arial"/>
              </a:endParaRPr>
            </a:p>
          </p:txBody>
        </p:sp>
        <p:sp>
          <p:nvSpPr>
            <p:cNvPr id="83" name="Freeform 17"/>
            <p:cNvSpPr>
              <a:spLocks noEditPoints="1"/>
            </p:cNvSpPr>
            <p:nvPr/>
          </p:nvSpPr>
          <p:spPr bwMode="auto">
            <a:xfrm>
              <a:off x="8971484" y="3148641"/>
              <a:ext cx="844231" cy="865359"/>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46"/>
              <a:endParaRPr lang="en-US" sz="1900">
                <a:solidFill>
                  <a:srgbClr val="FFFFFF"/>
                </a:solidFill>
                <a:latin typeface="Arial"/>
              </a:endParaRPr>
            </a:p>
          </p:txBody>
        </p:sp>
        <p:sp>
          <p:nvSpPr>
            <p:cNvPr id="84" name="Freeform 17"/>
            <p:cNvSpPr>
              <a:spLocks noEditPoints="1"/>
            </p:cNvSpPr>
            <p:nvPr/>
          </p:nvSpPr>
          <p:spPr bwMode="auto">
            <a:xfrm>
              <a:off x="8971484" y="4173955"/>
              <a:ext cx="844231" cy="865359"/>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46"/>
              <a:endParaRPr lang="en-US" sz="1900">
                <a:solidFill>
                  <a:srgbClr val="FFFFFF"/>
                </a:solidFill>
                <a:latin typeface="Arial"/>
              </a:endParaRPr>
            </a:p>
          </p:txBody>
        </p:sp>
      </p:grpSp>
      <p:sp>
        <p:nvSpPr>
          <p:cNvPr id="85" name="Freeform 17"/>
          <p:cNvSpPr>
            <a:spLocks noEditPoints="1"/>
          </p:cNvSpPr>
          <p:nvPr/>
        </p:nvSpPr>
        <p:spPr bwMode="auto">
          <a:xfrm>
            <a:off x="407493" y="3165356"/>
            <a:ext cx="844231" cy="865359"/>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4" tIns="45718" rIns="91434" bIns="45718" numCol="1" anchor="t" anchorCtr="0" compatLnSpc="1">
            <a:prstTxWarp prst="textNoShape">
              <a:avLst/>
            </a:prstTxWarp>
          </a:bodyPr>
          <a:lstStyle/>
          <a:p>
            <a:pPr defTabSz="914346"/>
            <a:endParaRPr lang="en-US" sz="1900">
              <a:solidFill>
                <a:srgbClr val="FFFFFF"/>
              </a:solidFill>
              <a:latin typeface="Arial"/>
            </a:endParaRPr>
          </a:p>
        </p:txBody>
      </p:sp>
      <p:pic>
        <p:nvPicPr>
          <p:cNvPr id="38" name="Picture 37"/>
          <p:cNvPicPr>
            <a:picLocks noChangeAspect="1"/>
          </p:cNvPicPr>
          <p:nvPr/>
        </p:nvPicPr>
        <p:blipFill>
          <a:blip r:embed="rId4"/>
          <a:stretch>
            <a:fillRect/>
          </a:stretch>
        </p:blipFill>
        <p:spPr>
          <a:xfrm flipH="1">
            <a:off x="2315363" y="1561081"/>
            <a:ext cx="5320892" cy="3432946"/>
          </a:xfrm>
          <a:prstGeom prst="rect">
            <a:avLst/>
          </a:prstGeom>
        </p:spPr>
      </p:pic>
    </p:spTree>
    <p:extLst>
      <p:ext uri="{BB962C8B-B14F-4D97-AF65-F5344CB8AC3E}">
        <p14:creationId xmlns:p14="http://schemas.microsoft.com/office/powerpoint/2010/main" val="1781999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fade">
                                      <p:cBhvr>
                                        <p:cTn id="11" dur="500"/>
                                        <p:tgtEl>
                                          <p:spTgt spid="130"/>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343"/>
                                        </p:tgtEl>
                                        <p:attrNameLst>
                                          <p:attrName>style.visibility</p:attrName>
                                        </p:attrNameLst>
                                      </p:cBhvr>
                                      <p:to>
                                        <p:strVal val="visible"/>
                                      </p:to>
                                    </p:set>
                                    <p:animEffect transition="in" filter="wipe(left)">
                                      <p:cBhvr>
                                        <p:cTn id="15" dur="500"/>
                                        <p:tgtEl>
                                          <p:spTgt spid="343"/>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20"/>
                                        </p:tgtEl>
                                        <p:attrNameLst>
                                          <p:attrName>style.visibility</p:attrName>
                                        </p:attrNameLst>
                                      </p:cBhvr>
                                      <p:to>
                                        <p:strVal val="visible"/>
                                      </p:to>
                                    </p:set>
                                    <p:animEffect transition="in" filter="fade">
                                      <p:cBhvr>
                                        <p:cTn id="19" dur="500"/>
                                        <p:tgtEl>
                                          <p:spTgt spid="320"/>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209"/>
                                        </p:tgtEl>
                                        <p:attrNameLst>
                                          <p:attrName>style.visibility</p:attrName>
                                        </p:attrNameLst>
                                      </p:cBhvr>
                                      <p:to>
                                        <p:strVal val="visible"/>
                                      </p:to>
                                    </p:set>
                                    <p:animEffect transition="in" filter="fade">
                                      <p:cBhvr>
                                        <p:cTn id="23" dur="500"/>
                                        <p:tgtEl>
                                          <p:spTgt spid="209"/>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271"/>
                                        </p:tgtEl>
                                        <p:attrNameLst>
                                          <p:attrName>style.visibility</p:attrName>
                                        </p:attrNameLst>
                                      </p:cBhvr>
                                      <p:to>
                                        <p:strVal val="visible"/>
                                      </p:to>
                                    </p:set>
                                    <p:animEffect transition="in" filter="fade">
                                      <p:cBhvr>
                                        <p:cTn id="27" dur="500"/>
                                        <p:tgtEl>
                                          <p:spTgt spid="271"/>
                                        </p:tgtEl>
                                      </p:cBhvr>
                                    </p:animEffect>
                                  </p:childTnLst>
                                </p:cTn>
                              </p:par>
                            </p:childTnLst>
                          </p:cTn>
                        </p:par>
                        <p:par>
                          <p:cTn id="28" fill="hold">
                            <p:stCondLst>
                              <p:cond delay="45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267"/>
                                        </p:tgtEl>
                                        <p:attrNameLst>
                                          <p:attrName>style.visibility</p:attrName>
                                        </p:attrNameLst>
                                      </p:cBhvr>
                                      <p:to>
                                        <p:strVal val="visible"/>
                                      </p:to>
                                    </p:set>
                                    <p:animEffect transition="in" filter="fade">
                                      <p:cBhvr>
                                        <p:cTn id="31" dur="500"/>
                                        <p:tgtEl>
                                          <p:spTgt spid="267"/>
                                        </p:tgtEl>
                                      </p:cBhvr>
                                    </p:animEffect>
                                  </p:childTnLst>
                                </p:cTn>
                              </p:par>
                            </p:childTnLst>
                          </p:cTn>
                        </p:par>
                        <p:par>
                          <p:cTn id="32" fill="hold">
                            <p:stCondLst>
                              <p:cond delay="5000"/>
                            </p:stCondLst>
                            <p:childTnLst>
                              <p:par>
                                <p:cTn id="33" presetID="22" presetClass="entr" presetSubtype="8" fill="hold" nodeType="afterEffect">
                                  <p:stCondLst>
                                    <p:cond delay="0"/>
                                  </p:stCondLst>
                                  <p:childTnLst>
                                    <p:set>
                                      <p:cBhvr>
                                        <p:cTn id="34" dur="1" fill="hold">
                                          <p:stCondLst>
                                            <p:cond delay="0"/>
                                          </p:stCondLst>
                                        </p:cTn>
                                        <p:tgtEl>
                                          <p:spTgt spid="319"/>
                                        </p:tgtEl>
                                        <p:attrNameLst>
                                          <p:attrName>style.visibility</p:attrName>
                                        </p:attrNameLst>
                                      </p:cBhvr>
                                      <p:to>
                                        <p:strVal val="visible"/>
                                      </p:to>
                                    </p:set>
                                    <p:animEffect transition="in" filter="wipe(left)">
                                      <p:cBhvr>
                                        <p:cTn id="35" dur="500"/>
                                        <p:tgtEl>
                                          <p:spTgt spid="319"/>
                                        </p:tgtEl>
                                      </p:cBhvr>
                                    </p:animEffec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265"/>
                                        </p:tgtEl>
                                        <p:attrNameLst>
                                          <p:attrName>style.visibility</p:attrName>
                                        </p:attrNameLst>
                                      </p:cBhvr>
                                      <p:to>
                                        <p:strVal val="visible"/>
                                      </p:to>
                                    </p:set>
                                    <p:animEffect transition="in" filter="fade">
                                      <p:cBhvr>
                                        <p:cTn id="39" dur="500"/>
                                        <p:tgtEl>
                                          <p:spTgt spid="265"/>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264"/>
                                        </p:tgtEl>
                                        <p:attrNameLst>
                                          <p:attrName>style.visibility</p:attrName>
                                        </p:attrNameLst>
                                      </p:cBhvr>
                                      <p:to>
                                        <p:strVal val="visible"/>
                                      </p:to>
                                    </p:set>
                                    <p:animEffect transition="in" filter="fade">
                                      <p:cBhvr>
                                        <p:cTn id="43" dur="500"/>
                                        <p:tgtEl>
                                          <p:spTgt spid="264"/>
                                        </p:tgtEl>
                                      </p:cBhvr>
                                    </p:animEffect>
                                  </p:childTnLst>
                                </p:cTn>
                              </p:par>
                            </p:childTnLst>
                          </p:cTn>
                        </p:par>
                        <p:par>
                          <p:cTn id="44" fill="hold">
                            <p:stCondLst>
                              <p:cond delay="6500"/>
                            </p:stCondLst>
                            <p:childTnLst>
                              <p:par>
                                <p:cTn id="45" presetID="22" presetClass="entr" presetSubtype="8"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209" grpId="0"/>
      <p:bldP spid="265" grpId="0"/>
      <p:bldP spid="267" grpId="0"/>
      <p:bldP spid="271" grpId="0"/>
      <p:bldP spid="320" grpId="0" animBg="1"/>
      <p:bldP spid="264" grpId="0" animBg="1"/>
      <p:bldP spid="8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07710"/>
            <a:ext cx="10515600" cy="1325563"/>
          </a:xfrm>
        </p:spPr>
        <p:txBody>
          <a:bodyPr/>
          <a:lstStyle/>
          <a:p>
            <a:r>
              <a:rPr lang="ru-RU" dirty="0" err="1" smtClean="0"/>
              <a:t>Киберзлоумышленники</a:t>
            </a:r>
            <a:r>
              <a:rPr lang="ru-RU" dirty="0" smtClean="0"/>
              <a:t> действуют оперативно и скрытно</a:t>
            </a:r>
            <a:endParaRPr lang="en-US" dirty="0"/>
          </a:p>
        </p:txBody>
      </p:sp>
      <p:sp>
        <p:nvSpPr>
          <p:cNvPr id="7" name="Rectangle 6"/>
          <p:cNvSpPr/>
          <p:nvPr/>
        </p:nvSpPr>
        <p:spPr>
          <a:xfrm>
            <a:off x="-909639" y="1443575"/>
            <a:ext cx="12192000" cy="6096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smtClean="0"/>
          </a:p>
        </p:txBody>
      </p:sp>
      <p:sp>
        <p:nvSpPr>
          <p:cNvPr id="497" name="Rectangle 496"/>
          <p:cNvSpPr/>
          <p:nvPr/>
        </p:nvSpPr>
        <p:spPr>
          <a:xfrm>
            <a:off x="0" y="6311061"/>
            <a:ext cx="12192000" cy="6096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smtClean="0"/>
          </a:p>
        </p:txBody>
      </p:sp>
      <p:grpSp>
        <p:nvGrpSpPr>
          <p:cNvPr id="498" name="circles"/>
          <p:cNvGrpSpPr/>
          <p:nvPr/>
        </p:nvGrpSpPr>
        <p:grpSpPr>
          <a:xfrm>
            <a:off x="-129471" y="1848828"/>
            <a:ext cx="10726107" cy="3981077"/>
            <a:chOff x="716661" y="1405819"/>
            <a:chExt cx="11125013" cy="4093409"/>
          </a:xfrm>
          <a:solidFill>
            <a:schemeClr val="accent3"/>
          </a:solidFill>
        </p:grpSpPr>
        <p:sp>
          <p:nvSpPr>
            <p:cNvPr id="499" name="Oval 498"/>
            <p:cNvSpPr/>
            <p:nvPr/>
          </p:nvSpPr>
          <p:spPr>
            <a:xfrm>
              <a:off x="2375483" y="2057401"/>
              <a:ext cx="137160" cy="137160"/>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01" name="Oval 500"/>
            <p:cNvSpPr/>
            <p:nvPr/>
          </p:nvSpPr>
          <p:spPr>
            <a:xfrm>
              <a:off x="2416631" y="191928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04" name="Oval 503"/>
            <p:cNvSpPr/>
            <p:nvPr/>
          </p:nvSpPr>
          <p:spPr>
            <a:xfrm>
              <a:off x="2338527" y="187509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05" name="Oval 504"/>
            <p:cNvSpPr/>
            <p:nvPr/>
          </p:nvSpPr>
          <p:spPr>
            <a:xfrm>
              <a:off x="2283663" y="192871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06" name="Oval 505"/>
            <p:cNvSpPr/>
            <p:nvPr/>
          </p:nvSpPr>
          <p:spPr>
            <a:xfrm>
              <a:off x="2202701" y="2029969"/>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07" name="Oval 506"/>
            <p:cNvSpPr/>
            <p:nvPr/>
          </p:nvSpPr>
          <p:spPr>
            <a:xfrm>
              <a:off x="2102689" y="2004919"/>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08" name="Oval 507"/>
            <p:cNvSpPr/>
            <p:nvPr/>
          </p:nvSpPr>
          <p:spPr>
            <a:xfrm>
              <a:off x="1905000" y="205740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09" name="Oval 508"/>
            <p:cNvSpPr/>
            <p:nvPr/>
          </p:nvSpPr>
          <p:spPr>
            <a:xfrm>
              <a:off x="2057400" y="213360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10" name="Oval 509"/>
            <p:cNvSpPr/>
            <p:nvPr/>
          </p:nvSpPr>
          <p:spPr>
            <a:xfrm>
              <a:off x="1958721" y="212598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11" name="Oval 510"/>
            <p:cNvSpPr/>
            <p:nvPr/>
          </p:nvSpPr>
          <p:spPr>
            <a:xfrm>
              <a:off x="1855089" y="211064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13" name="Oval 512"/>
            <p:cNvSpPr/>
            <p:nvPr/>
          </p:nvSpPr>
          <p:spPr>
            <a:xfrm>
              <a:off x="1850136" y="218084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14" name="Oval 513"/>
            <p:cNvSpPr/>
            <p:nvPr/>
          </p:nvSpPr>
          <p:spPr>
            <a:xfrm>
              <a:off x="1821656" y="2235709"/>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15" name="Oval 514"/>
            <p:cNvSpPr/>
            <p:nvPr/>
          </p:nvSpPr>
          <p:spPr>
            <a:xfrm>
              <a:off x="1850231" y="229057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18" name="Oval 517"/>
            <p:cNvSpPr/>
            <p:nvPr/>
          </p:nvSpPr>
          <p:spPr>
            <a:xfrm>
              <a:off x="1923097" y="219141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20" name="Oval 519"/>
            <p:cNvSpPr/>
            <p:nvPr/>
          </p:nvSpPr>
          <p:spPr>
            <a:xfrm>
              <a:off x="1910048" y="226504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21" name="Oval 520"/>
            <p:cNvSpPr/>
            <p:nvPr/>
          </p:nvSpPr>
          <p:spPr>
            <a:xfrm>
              <a:off x="2002536" y="221885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22" name="Oval 521"/>
            <p:cNvSpPr/>
            <p:nvPr/>
          </p:nvSpPr>
          <p:spPr>
            <a:xfrm>
              <a:off x="2094402" y="224247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23" name="Oval 522"/>
            <p:cNvSpPr/>
            <p:nvPr/>
          </p:nvSpPr>
          <p:spPr>
            <a:xfrm>
              <a:off x="2130121" y="229829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24" name="Oval 523"/>
            <p:cNvSpPr/>
            <p:nvPr/>
          </p:nvSpPr>
          <p:spPr>
            <a:xfrm>
              <a:off x="2175269" y="234229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25" name="Oval 524"/>
            <p:cNvSpPr/>
            <p:nvPr/>
          </p:nvSpPr>
          <p:spPr>
            <a:xfrm>
              <a:off x="2232559" y="2399929"/>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26" name="Oval 525"/>
            <p:cNvSpPr/>
            <p:nvPr/>
          </p:nvSpPr>
          <p:spPr>
            <a:xfrm>
              <a:off x="2193361" y="245479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27" name="Oval 526"/>
            <p:cNvSpPr/>
            <p:nvPr/>
          </p:nvSpPr>
          <p:spPr>
            <a:xfrm>
              <a:off x="2138497" y="2399929"/>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50" name="Oval 549"/>
            <p:cNvSpPr/>
            <p:nvPr/>
          </p:nvSpPr>
          <p:spPr>
            <a:xfrm>
              <a:off x="2074248" y="236583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51" name="Oval 550"/>
            <p:cNvSpPr/>
            <p:nvPr/>
          </p:nvSpPr>
          <p:spPr>
            <a:xfrm>
              <a:off x="2026489" y="229020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52" name="Oval 551"/>
            <p:cNvSpPr/>
            <p:nvPr/>
          </p:nvSpPr>
          <p:spPr>
            <a:xfrm>
              <a:off x="1956575" y="231449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53" name="Oval 552"/>
            <p:cNvSpPr/>
            <p:nvPr/>
          </p:nvSpPr>
          <p:spPr>
            <a:xfrm>
              <a:off x="1911476" y="236507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54" name="Oval 553"/>
            <p:cNvSpPr/>
            <p:nvPr/>
          </p:nvSpPr>
          <p:spPr>
            <a:xfrm>
              <a:off x="1999057" y="237249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55" name="Oval 554"/>
            <p:cNvSpPr/>
            <p:nvPr/>
          </p:nvSpPr>
          <p:spPr>
            <a:xfrm>
              <a:off x="1961147" y="242736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56" name="Oval 555"/>
            <p:cNvSpPr/>
            <p:nvPr/>
          </p:nvSpPr>
          <p:spPr>
            <a:xfrm>
              <a:off x="2046816" y="244499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57" name="Oval 556"/>
            <p:cNvSpPr/>
            <p:nvPr/>
          </p:nvSpPr>
          <p:spPr>
            <a:xfrm>
              <a:off x="2515165" y="197950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58" name="Oval 557"/>
            <p:cNvSpPr/>
            <p:nvPr/>
          </p:nvSpPr>
          <p:spPr>
            <a:xfrm>
              <a:off x="2532494" y="188663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59" name="Oval 558"/>
            <p:cNvSpPr/>
            <p:nvPr/>
          </p:nvSpPr>
          <p:spPr>
            <a:xfrm>
              <a:off x="2658700" y="191407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60" name="Oval 559"/>
            <p:cNvSpPr/>
            <p:nvPr/>
          </p:nvSpPr>
          <p:spPr>
            <a:xfrm>
              <a:off x="2819965" y="191928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61" name="Oval 560"/>
            <p:cNvSpPr/>
            <p:nvPr/>
          </p:nvSpPr>
          <p:spPr>
            <a:xfrm>
              <a:off x="2655163" y="201082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62" name="Oval 561"/>
            <p:cNvSpPr/>
            <p:nvPr/>
          </p:nvSpPr>
          <p:spPr>
            <a:xfrm>
              <a:off x="2736125" y="207388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63" name="Oval 562"/>
            <p:cNvSpPr/>
            <p:nvPr/>
          </p:nvSpPr>
          <p:spPr>
            <a:xfrm>
              <a:off x="2603836" y="212598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64" name="Oval 563"/>
            <p:cNvSpPr/>
            <p:nvPr/>
          </p:nvSpPr>
          <p:spPr>
            <a:xfrm>
              <a:off x="2674104" y="217970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65" name="Oval 564"/>
            <p:cNvSpPr/>
            <p:nvPr/>
          </p:nvSpPr>
          <p:spPr>
            <a:xfrm>
              <a:off x="2542597" y="226277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66" name="Oval 565"/>
            <p:cNvSpPr/>
            <p:nvPr/>
          </p:nvSpPr>
          <p:spPr>
            <a:xfrm>
              <a:off x="2639624" y="226314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67" name="Oval 566"/>
            <p:cNvSpPr/>
            <p:nvPr/>
          </p:nvSpPr>
          <p:spPr>
            <a:xfrm>
              <a:off x="2643834" y="143113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68" name="Oval 567"/>
            <p:cNvSpPr/>
            <p:nvPr/>
          </p:nvSpPr>
          <p:spPr>
            <a:xfrm>
              <a:off x="1794224" y="1700214"/>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69" name="Oval 568"/>
            <p:cNvSpPr/>
            <p:nvPr/>
          </p:nvSpPr>
          <p:spPr>
            <a:xfrm>
              <a:off x="1544192" y="1727646"/>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70" name="Oval 569"/>
            <p:cNvSpPr/>
            <p:nvPr/>
          </p:nvSpPr>
          <p:spPr>
            <a:xfrm>
              <a:off x="1317974" y="162287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71" name="Oval 570"/>
            <p:cNvSpPr/>
            <p:nvPr/>
          </p:nvSpPr>
          <p:spPr>
            <a:xfrm>
              <a:off x="1144143" y="175507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72" name="Oval 571"/>
            <p:cNvSpPr/>
            <p:nvPr/>
          </p:nvSpPr>
          <p:spPr>
            <a:xfrm>
              <a:off x="1034606" y="184766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73" name="Oval 572"/>
            <p:cNvSpPr/>
            <p:nvPr/>
          </p:nvSpPr>
          <p:spPr>
            <a:xfrm>
              <a:off x="1111949" y="186977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74" name="Oval 573"/>
            <p:cNvSpPr/>
            <p:nvPr/>
          </p:nvSpPr>
          <p:spPr>
            <a:xfrm>
              <a:off x="1116711" y="195276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75" name="Oval 574"/>
            <p:cNvSpPr/>
            <p:nvPr/>
          </p:nvSpPr>
          <p:spPr>
            <a:xfrm>
              <a:off x="1035749" y="193005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76" name="Oval 575"/>
            <p:cNvSpPr/>
            <p:nvPr/>
          </p:nvSpPr>
          <p:spPr>
            <a:xfrm>
              <a:off x="716661" y="239992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77" name="Oval 576"/>
            <p:cNvSpPr/>
            <p:nvPr/>
          </p:nvSpPr>
          <p:spPr>
            <a:xfrm>
              <a:off x="771525" y="2456622"/>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78" name="Oval 577"/>
            <p:cNvSpPr/>
            <p:nvPr/>
          </p:nvSpPr>
          <p:spPr>
            <a:xfrm>
              <a:off x="1231106" y="2218851"/>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79" name="Oval 578"/>
            <p:cNvSpPr/>
            <p:nvPr/>
          </p:nvSpPr>
          <p:spPr>
            <a:xfrm>
              <a:off x="1535905" y="2626045"/>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80" name="Oval 579"/>
            <p:cNvSpPr/>
            <p:nvPr/>
          </p:nvSpPr>
          <p:spPr>
            <a:xfrm>
              <a:off x="1202625" y="274272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81" name="Oval 580"/>
            <p:cNvSpPr/>
            <p:nvPr/>
          </p:nvSpPr>
          <p:spPr>
            <a:xfrm>
              <a:off x="1231106" y="281654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82" name="Oval 581"/>
            <p:cNvSpPr/>
            <p:nvPr/>
          </p:nvSpPr>
          <p:spPr>
            <a:xfrm>
              <a:off x="1372838" y="280302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83" name="Oval 582"/>
            <p:cNvSpPr/>
            <p:nvPr/>
          </p:nvSpPr>
          <p:spPr>
            <a:xfrm>
              <a:off x="1599056" y="295942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84" name="Oval 583"/>
            <p:cNvSpPr/>
            <p:nvPr/>
          </p:nvSpPr>
          <p:spPr>
            <a:xfrm>
              <a:off x="1994427" y="2704152"/>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85" name="Oval 584"/>
            <p:cNvSpPr/>
            <p:nvPr/>
          </p:nvSpPr>
          <p:spPr>
            <a:xfrm>
              <a:off x="2112263" y="257118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86" name="Oval 585"/>
            <p:cNvSpPr/>
            <p:nvPr/>
          </p:nvSpPr>
          <p:spPr>
            <a:xfrm>
              <a:off x="3198113" y="186509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87" name="Oval 586"/>
            <p:cNvSpPr/>
            <p:nvPr/>
          </p:nvSpPr>
          <p:spPr>
            <a:xfrm>
              <a:off x="3231640" y="181889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88" name="Oval 587"/>
            <p:cNvSpPr/>
            <p:nvPr/>
          </p:nvSpPr>
          <p:spPr>
            <a:xfrm>
              <a:off x="3170681" y="179918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89" name="Oval 588"/>
            <p:cNvSpPr/>
            <p:nvPr/>
          </p:nvSpPr>
          <p:spPr>
            <a:xfrm>
              <a:off x="3225545" y="175470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90" name="Oval 589"/>
            <p:cNvSpPr/>
            <p:nvPr/>
          </p:nvSpPr>
          <p:spPr>
            <a:xfrm>
              <a:off x="3115817" y="172384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91" name="Oval 590"/>
            <p:cNvSpPr/>
            <p:nvPr/>
          </p:nvSpPr>
          <p:spPr>
            <a:xfrm>
              <a:off x="3204208" y="167278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92" name="Oval 591"/>
            <p:cNvSpPr/>
            <p:nvPr/>
          </p:nvSpPr>
          <p:spPr>
            <a:xfrm>
              <a:off x="3176776" y="211293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93" name="Oval 592"/>
            <p:cNvSpPr/>
            <p:nvPr/>
          </p:nvSpPr>
          <p:spPr>
            <a:xfrm>
              <a:off x="3223258" y="222199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94" name="Oval 593"/>
            <p:cNvSpPr/>
            <p:nvPr/>
          </p:nvSpPr>
          <p:spPr>
            <a:xfrm>
              <a:off x="3231640" y="231021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95" name="Oval 594"/>
            <p:cNvSpPr/>
            <p:nvPr/>
          </p:nvSpPr>
          <p:spPr>
            <a:xfrm>
              <a:off x="3165153" y="234297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96" name="Oval 595"/>
            <p:cNvSpPr/>
            <p:nvPr/>
          </p:nvSpPr>
          <p:spPr>
            <a:xfrm>
              <a:off x="3210680" y="239300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97" name="Oval 596"/>
            <p:cNvSpPr/>
            <p:nvPr/>
          </p:nvSpPr>
          <p:spPr>
            <a:xfrm>
              <a:off x="3278122" y="236308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98" name="Oval 597"/>
            <p:cNvSpPr/>
            <p:nvPr/>
          </p:nvSpPr>
          <p:spPr>
            <a:xfrm>
              <a:off x="3351941" y="234469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599" name="Oval 598"/>
            <p:cNvSpPr/>
            <p:nvPr/>
          </p:nvSpPr>
          <p:spPr>
            <a:xfrm>
              <a:off x="3264214" y="245479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00" name="Oval 599"/>
            <p:cNvSpPr/>
            <p:nvPr/>
          </p:nvSpPr>
          <p:spPr>
            <a:xfrm>
              <a:off x="3332986" y="241948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01" name="Oval 600"/>
            <p:cNvSpPr/>
            <p:nvPr/>
          </p:nvSpPr>
          <p:spPr>
            <a:xfrm>
              <a:off x="3387850" y="248161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02" name="Oval 601"/>
            <p:cNvSpPr/>
            <p:nvPr/>
          </p:nvSpPr>
          <p:spPr>
            <a:xfrm>
              <a:off x="3406805" y="240175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03" name="Oval 602"/>
            <p:cNvSpPr/>
            <p:nvPr/>
          </p:nvSpPr>
          <p:spPr>
            <a:xfrm>
              <a:off x="3633024" y="2191734"/>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04" name="Oval 603"/>
            <p:cNvSpPr/>
            <p:nvPr/>
          </p:nvSpPr>
          <p:spPr>
            <a:xfrm>
              <a:off x="3778280" y="180747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05" name="Oval 604"/>
            <p:cNvSpPr/>
            <p:nvPr/>
          </p:nvSpPr>
          <p:spPr>
            <a:xfrm>
              <a:off x="3723416" y="1744317"/>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06" name="Oval 605"/>
            <p:cNvSpPr/>
            <p:nvPr/>
          </p:nvSpPr>
          <p:spPr>
            <a:xfrm>
              <a:off x="3690648" y="1667933"/>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07" name="Oval 606"/>
            <p:cNvSpPr/>
            <p:nvPr/>
          </p:nvSpPr>
          <p:spPr>
            <a:xfrm>
              <a:off x="4164043" y="2073880"/>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08" name="Oval 607"/>
            <p:cNvSpPr/>
            <p:nvPr/>
          </p:nvSpPr>
          <p:spPr>
            <a:xfrm>
              <a:off x="4052124" y="1658789"/>
              <a:ext cx="73152" cy="73152"/>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09" name="Oval 608"/>
            <p:cNvSpPr/>
            <p:nvPr/>
          </p:nvSpPr>
          <p:spPr>
            <a:xfrm>
              <a:off x="3787515" y="2182275"/>
              <a:ext cx="73152" cy="73152"/>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10" name="Oval 609"/>
            <p:cNvSpPr/>
            <p:nvPr/>
          </p:nvSpPr>
          <p:spPr>
            <a:xfrm>
              <a:off x="3880383" y="2217421"/>
              <a:ext cx="73152" cy="73152"/>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11" name="Oval 610"/>
            <p:cNvSpPr/>
            <p:nvPr/>
          </p:nvSpPr>
          <p:spPr>
            <a:xfrm>
              <a:off x="3824091" y="2280004"/>
              <a:ext cx="73152" cy="73152"/>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12" name="Oval 611"/>
            <p:cNvSpPr/>
            <p:nvPr/>
          </p:nvSpPr>
          <p:spPr>
            <a:xfrm>
              <a:off x="3916959" y="2306400"/>
              <a:ext cx="73152" cy="73152"/>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13" name="Oval 612"/>
            <p:cNvSpPr/>
            <p:nvPr/>
          </p:nvSpPr>
          <p:spPr>
            <a:xfrm>
              <a:off x="3993152" y="2249427"/>
              <a:ext cx="73152" cy="73152"/>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14" name="Oval 613"/>
            <p:cNvSpPr/>
            <p:nvPr/>
          </p:nvSpPr>
          <p:spPr>
            <a:xfrm>
              <a:off x="4000949" y="2337645"/>
              <a:ext cx="73152" cy="73152"/>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15" name="Oval 614"/>
            <p:cNvSpPr/>
            <p:nvPr/>
          </p:nvSpPr>
          <p:spPr>
            <a:xfrm>
              <a:off x="1345406" y="329993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16" name="Oval 615"/>
            <p:cNvSpPr/>
            <p:nvPr/>
          </p:nvSpPr>
          <p:spPr>
            <a:xfrm>
              <a:off x="1262157" y="3376139"/>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17" name="Oval 616"/>
            <p:cNvSpPr/>
            <p:nvPr/>
          </p:nvSpPr>
          <p:spPr>
            <a:xfrm>
              <a:off x="1193196" y="3298322"/>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18" name="Oval 617"/>
            <p:cNvSpPr/>
            <p:nvPr/>
          </p:nvSpPr>
          <p:spPr>
            <a:xfrm>
              <a:off x="1116711" y="342938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19" name="Oval 618"/>
            <p:cNvSpPr/>
            <p:nvPr/>
          </p:nvSpPr>
          <p:spPr>
            <a:xfrm>
              <a:off x="1876425" y="369284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20" name="Oval 619"/>
            <p:cNvSpPr/>
            <p:nvPr/>
          </p:nvSpPr>
          <p:spPr>
            <a:xfrm>
              <a:off x="2061198" y="3590451"/>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21" name="Oval 620"/>
            <p:cNvSpPr/>
            <p:nvPr/>
          </p:nvSpPr>
          <p:spPr>
            <a:xfrm>
              <a:off x="1555050" y="3847627"/>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22" name="Oval 621"/>
            <p:cNvSpPr/>
            <p:nvPr/>
          </p:nvSpPr>
          <p:spPr>
            <a:xfrm>
              <a:off x="1653920" y="389611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23" name="Oval 622"/>
            <p:cNvSpPr/>
            <p:nvPr/>
          </p:nvSpPr>
          <p:spPr>
            <a:xfrm>
              <a:off x="1733454" y="3960887"/>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24" name="Oval 623"/>
            <p:cNvSpPr/>
            <p:nvPr/>
          </p:nvSpPr>
          <p:spPr>
            <a:xfrm>
              <a:off x="1824037" y="398908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25" name="Oval 624"/>
            <p:cNvSpPr/>
            <p:nvPr/>
          </p:nvSpPr>
          <p:spPr>
            <a:xfrm>
              <a:off x="2348051" y="3720277"/>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26" name="Oval 625"/>
            <p:cNvSpPr/>
            <p:nvPr/>
          </p:nvSpPr>
          <p:spPr>
            <a:xfrm>
              <a:off x="2788842" y="3435387"/>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27" name="Oval 626"/>
            <p:cNvSpPr/>
            <p:nvPr/>
          </p:nvSpPr>
          <p:spPr>
            <a:xfrm>
              <a:off x="2713564" y="390602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28" name="Oval 627"/>
            <p:cNvSpPr/>
            <p:nvPr/>
          </p:nvSpPr>
          <p:spPr>
            <a:xfrm>
              <a:off x="2776879" y="396088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29" name="Oval 628"/>
            <p:cNvSpPr/>
            <p:nvPr/>
          </p:nvSpPr>
          <p:spPr>
            <a:xfrm>
              <a:off x="3160176" y="3645315"/>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30" name="Oval 629"/>
            <p:cNvSpPr/>
            <p:nvPr/>
          </p:nvSpPr>
          <p:spPr>
            <a:xfrm>
              <a:off x="3880383" y="322383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31" name="Oval 630"/>
            <p:cNvSpPr/>
            <p:nvPr/>
          </p:nvSpPr>
          <p:spPr>
            <a:xfrm>
              <a:off x="2609975" y="4282356"/>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32" name="Oval 631"/>
            <p:cNvSpPr/>
            <p:nvPr/>
          </p:nvSpPr>
          <p:spPr>
            <a:xfrm>
              <a:off x="2819965" y="4149006"/>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33" name="Oval 632"/>
            <p:cNvSpPr/>
            <p:nvPr/>
          </p:nvSpPr>
          <p:spPr>
            <a:xfrm>
              <a:off x="2631268" y="4410943"/>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34" name="Oval 633"/>
            <p:cNvSpPr/>
            <p:nvPr/>
          </p:nvSpPr>
          <p:spPr>
            <a:xfrm>
              <a:off x="2676705" y="4435719"/>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35" name="Oval 634"/>
            <p:cNvSpPr/>
            <p:nvPr/>
          </p:nvSpPr>
          <p:spPr>
            <a:xfrm>
              <a:off x="3087324" y="4122262"/>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36" name="Oval 635"/>
            <p:cNvSpPr/>
            <p:nvPr/>
          </p:nvSpPr>
          <p:spPr>
            <a:xfrm>
              <a:off x="3158950" y="446232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37" name="Oval 636"/>
            <p:cNvSpPr/>
            <p:nvPr/>
          </p:nvSpPr>
          <p:spPr>
            <a:xfrm>
              <a:off x="3090847" y="460803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38" name="Oval 637"/>
            <p:cNvSpPr/>
            <p:nvPr/>
          </p:nvSpPr>
          <p:spPr>
            <a:xfrm>
              <a:off x="2874829" y="4758056"/>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39" name="Oval 638"/>
            <p:cNvSpPr/>
            <p:nvPr/>
          </p:nvSpPr>
          <p:spPr>
            <a:xfrm>
              <a:off x="3273820" y="3728289"/>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40" name="Oval 639"/>
            <p:cNvSpPr/>
            <p:nvPr/>
          </p:nvSpPr>
          <p:spPr>
            <a:xfrm>
              <a:off x="3824091" y="3645507"/>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41" name="Oval 640"/>
            <p:cNvSpPr/>
            <p:nvPr/>
          </p:nvSpPr>
          <p:spPr>
            <a:xfrm>
              <a:off x="5045672" y="3242122"/>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42" name="Oval 641"/>
            <p:cNvSpPr/>
            <p:nvPr/>
          </p:nvSpPr>
          <p:spPr>
            <a:xfrm>
              <a:off x="5841010" y="3339563"/>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43" name="Oval 642"/>
            <p:cNvSpPr/>
            <p:nvPr/>
          </p:nvSpPr>
          <p:spPr>
            <a:xfrm>
              <a:off x="5731801" y="2557465"/>
              <a:ext cx="109728" cy="109728"/>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44" name="Oval 643"/>
            <p:cNvSpPr/>
            <p:nvPr/>
          </p:nvSpPr>
          <p:spPr>
            <a:xfrm>
              <a:off x="5859298" y="2598613"/>
              <a:ext cx="109728" cy="109728"/>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45" name="Oval 644"/>
            <p:cNvSpPr/>
            <p:nvPr/>
          </p:nvSpPr>
          <p:spPr>
            <a:xfrm>
              <a:off x="5786146" y="2281338"/>
              <a:ext cx="109728" cy="109728"/>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46" name="Oval 645"/>
            <p:cNvSpPr/>
            <p:nvPr/>
          </p:nvSpPr>
          <p:spPr>
            <a:xfrm>
              <a:off x="6130760" y="2294690"/>
              <a:ext cx="109728" cy="109728"/>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47" name="Oval 646"/>
            <p:cNvSpPr/>
            <p:nvPr/>
          </p:nvSpPr>
          <p:spPr>
            <a:xfrm>
              <a:off x="6240488" y="2374326"/>
              <a:ext cx="109728" cy="109728"/>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48" name="Oval 647"/>
            <p:cNvSpPr/>
            <p:nvPr/>
          </p:nvSpPr>
          <p:spPr>
            <a:xfrm>
              <a:off x="3655877" y="359064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49" name="Oval 648"/>
            <p:cNvSpPr/>
            <p:nvPr/>
          </p:nvSpPr>
          <p:spPr>
            <a:xfrm>
              <a:off x="3406899" y="382019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50" name="Oval 649"/>
            <p:cNvSpPr/>
            <p:nvPr/>
          </p:nvSpPr>
          <p:spPr>
            <a:xfrm>
              <a:off x="3360418" y="390602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51" name="Oval 650"/>
            <p:cNvSpPr/>
            <p:nvPr/>
          </p:nvSpPr>
          <p:spPr>
            <a:xfrm>
              <a:off x="3479480" y="385878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52" name="Oval 651"/>
            <p:cNvSpPr/>
            <p:nvPr/>
          </p:nvSpPr>
          <p:spPr>
            <a:xfrm>
              <a:off x="3478811" y="3913649"/>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53" name="Oval 652"/>
            <p:cNvSpPr/>
            <p:nvPr/>
          </p:nvSpPr>
          <p:spPr>
            <a:xfrm>
              <a:off x="3403754" y="396851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54" name="Oval 653"/>
            <p:cNvSpPr/>
            <p:nvPr/>
          </p:nvSpPr>
          <p:spPr>
            <a:xfrm>
              <a:off x="3481666" y="3984529"/>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55" name="Oval 654"/>
            <p:cNvSpPr/>
            <p:nvPr/>
          </p:nvSpPr>
          <p:spPr>
            <a:xfrm>
              <a:off x="3505852" y="404394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56" name="Oval 655"/>
            <p:cNvSpPr/>
            <p:nvPr/>
          </p:nvSpPr>
          <p:spPr>
            <a:xfrm>
              <a:off x="3567369" y="400664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57" name="Oval 656"/>
            <p:cNvSpPr/>
            <p:nvPr/>
          </p:nvSpPr>
          <p:spPr>
            <a:xfrm>
              <a:off x="3622233" y="406150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58" name="Oval 657"/>
            <p:cNvSpPr/>
            <p:nvPr/>
          </p:nvSpPr>
          <p:spPr>
            <a:xfrm>
              <a:off x="3567369" y="395709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59" name="Oval 658"/>
            <p:cNvSpPr/>
            <p:nvPr/>
          </p:nvSpPr>
          <p:spPr>
            <a:xfrm>
              <a:off x="3586798" y="390499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60" name="Oval 659"/>
            <p:cNvSpPr/>
            <p:nvPr/>
          </p:nvSpPr>
          <p:spPr>
            <a:xfrm>
              <a:off x="3644774" y="396851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61" name="Oval 660"/>
            <p:cNvSpPr/>
            <p:nvPr/>
          </p:nvSpPr>
          <p:spPr>
            <a:xfrm>
              <a:off x="3699638" y="402713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62" name="Oval 661"/>
            <p:cNvSpPr/>
            <p:nvPr/>
          </p:nvSpPr>
          <p:spPr>
            <a:xfrm>
              <a:off x="3754502" y="385878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63" name="Oval 662"/>
            <p:cNvSpPr/>
            <p:nvPr/>
          </p:nvSpPr>
          <p:spPr>
            <a:xfrm>
              <a:off x="3869811" y="355902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64" name="Oval 663"/>
            <p:cNvSpPr/>
            <p:nvPr/>
          </p:nvSpPr>
          <p:spPr>
            <a:xfrm>
              <a:off x="3974864" y="349025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65" name="Oval 664"/>
            <p:cNvSpPr/>
            <p:nvPr/>
          </p:nvSpPr>
          <p:spPr>
            <a:xfrm>
              <a:off x="4029143" y="340195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66" name="Oval 665"/>
            <p:cNvSpPr/>
            <p:nvPr/>
          </p:nvSpPr>
          <p:spPr>
            <a:xfrm>
              <a:off x="4125276" y="343100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67" name="Oval 666"/>
            <p:cNvSpPr/>
            <p:nvPr/>
          </p:nvSpPr>
          <p:spPr>
            <a:xfrm>
              <a:off x="4177376" y="334995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68" name="Oval 667"/>
            <p:cNvSpPr/>
            <p:nvPr/>
          </p:nvSpPr>
          <p:spPr>
            <a:xfrm>
              <a:off x="4422645" y="308087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69" name="Oval 668"/>
            <p:cNvSpPr/>
            <p:nvPr/>
          </p:nvSpPr>
          <p:spPr>
            <a:xfrm>
              <a:off x="4450077" y="312936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70" name="Oval 669"/>
            <p:cNvSpPr/>
            <p:nvPr/>
          </p:nvSpPr>
          <p:spPr>
            <a:xfrm>
              <a:off x="4578664" y="298685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71" name="Oval 670"/>
            <p:cNvSpPr/>
            <p:nvPr/>
          </p:nvSpPr>
          <p:spPr>
            <a:xfrm>
              <a:off x="5171596" y="301486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72" name="Oval 671"/>
            <p:cNvSpPr/>
            <p:nvPr/>
          </p:nvSpPr>
          <p:spPr>
            <a:xfrm>
              <a:off x="5054816" y="333472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73" name="Oval 672"/>
            <p:cNvSpPr/>
            <p:nvPr/>
          </p:nvSpPr>
          <p:spPr>
            <a:xfrm>
              <a:off x="5121866" y="338958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74" name="Oval 673"/>
            <p:cNvSpPr/>
            <p:nvPr/>
          </p:nvSpPr>
          <p:spPr>
            <a:xfrm>
              <a:off x="4819073" y="348387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75" name="Oval 674"/>
            <p:cNvSpPr/>
            <p:nvPr/>
          </p:nvSpPr>
          <p:spPr>
            <a:xfrm>
              <a:off x="4760108" y="351902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76" name="Oval 675"/>
            <p:cNvSpPr/>
            <p:nvPr/>
          </p:nvSpPr>
          <p:spPr>
            <a:xfrm>
              <a:off x="4674383" y="353873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77" name="Oval 676"/>
            <p:cNvSpPr/>
            <p:nvPr/>
          </p:nvSpPr>
          <p:spPr>
            <a:xfrm>
              <a:off x="4643416" y="348806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78" name="Oval 677"/>
            <p:cNvSpPr/>
            <p:nvPr/>
          </p:nvSpPr>
          <p:spPr>
            <a:xfrm>
              <a:off x="4732676" y="361342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79" name="Oval 678"/>
            <p:cNvSpPr/>
            <p:nvPr/>
          </p:nvSpPr>
          <p:spPr>
            <a:xfrm>
              <a:off x="4819073" y="358591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80" name="Oval 679"/>
            <p:cNvSpPr/>
            <p:nvPr/>
          </p:nvSpPr>
          <p:spPr>
            <a:xfrm>
              <a:off x="5338283" y="272826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81" name="Oval 680"/>
            <p:cNvSpPr/>
            <p:nvPr/>
          </p:nvSpPr>
          <p:spPr>
            <a:xfrm>
              <a:off x="5338283" y="279759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82" name="Oval 681"/>
            <p:cNvSpPr/>
            <p:nvPr/>
          </p:nvSpPr>
          <p:spPr>
            <a:xfrm>
              <a:off x="5416864" y="279606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83" name="Oval 682"/>
            <p:cNvSpPr/>
            <p:nvPr/>
          </p:nvSpPr>
          <p:spPr>
            <a:xfrm>
              <a:off x="5416864" y="285093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84" name="Oval 683"/>
            <p:cNvSpPr/>
            <p:nvPr/>
          </p:nvSpPr>
          <p:spPr>
            <a:xfrm>
              <a:off x="5471728" y="287836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85" name="Oval 684"/>
            <p:cNvSpPr/>
            <p:nvPr/>
          </p:nvSpPr>
          <p:spPr>
            <a:xfrm>
              <a:off x="5578884" y="274815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86" name="Oval 685"/>
            <p:cNvSpPr/>
            <p:nvPr/>
          </p:nvSpPr>
          <p:spPr>
            <a:xfrm>
              <a:off x="5652703" y="279606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87" name="Oval 686"/>
            <p:cNvSpPr/>
            <p:nvPr/>
          </p:nvSpPr>
          <p:spPr>
            <a:xfrm>
              <a:off x="5727373" y="281826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88" name="Oval 687"/>
            <p:cNvSpPr/>
            <p:nvPr/>
          </p:nvSpPr>
          <p:spPr>
            <a:xfrm>
              <a:off x="5597839" y="287836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89" name="Oval 688"/>
            <p:cNvSpPr/>
            <p:nvPr/>
          </p:nvSpPr>
          <p:spPr>
            <a:xfrm>
              <a:off x="5652703" y="293198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90" name="Oval 689"/>
            <p:cNvSpPr/>
            <p:nvPr/>
          </p:nvSpPr>
          <p:spPr>
            <a:xfrm>
              <a:off x="5713183" y="293198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91" name="Oval 690"/>
            <p:cNvSpPr/>
            <p:nvPr/>
          </p:nvSpPr>
          <p:spPr>
            <a:xfrm>
              <a:off x="5759233" y="298685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92" name="Oval 691"/>
            <p:cNvSpPr/>
            <p:nvPr/>
          </p:nvSpPr>
          <p:spPr>
            <a:xfrm>
              <a:off x="5838856" y="296438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93" name="Oval 692"/>
            <p:cNvSpPr/>
            <p:nvPr/>
          </p:nvSpPr>
          <p:spPr>
            <a:xfrm>
              <a:off x="5634409" y="257214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94" name="Oval 693"/>
            <p:cNvSpPr/>
            <p:nvPr/>
          </p:nvSpPr>
          <p:spPr>
            <a:xfrm>
              <a:off x="5632976" y="2521749"/>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95" name="Oval 694"/>
            <p:cNvSpPr/>
            <p:nvPr/>
          </p:nvSpPr>
          <p:spPr>
            <a:xfrm>
              <a:off x="5969026" y="1937189"/>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96" name="Oval 695"/>
            <p:cNvSpPr/>
            <p:nvPr/>
          </p:nvSpPr>
          <p:spPr>
            <a:xfrm>
              <a:off x="5616216" y="210630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97" name="Oval 696"/>
            <p:cNvSpPr/>
            <p:nvPr/>
          </p:nvSpPr>
          <p:spPr>
            <a:xfrm>
              <a:off x="5543060" y="211064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98" name="Oval 697"/>
            <p:cNvSpPr/>
            <p:nvPr/>
          </p:nvSpPr>
          <p:spPr>
            <a:xfrm>
              <a:off x="5416864" y="223666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699" name="Oval 698"/>
            <p:cNvSpPr/>
            <p:nvPr/>
          </p:nvSpPr>
          <p:spPr>
            <a:xfrm>
              <a:off x="5416864" y="230640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00" name="Oval 699"/>
            <p:cNvSpPr/>
            <p:nvPr/>
          </p:nvSpPr>
          <p:spPr>
            <a:xfrm>
              <a:off x="5365715" y="234213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01" name="Oval 700"/>
            <p:cNvSpPr/>
            <p:nvPr/>
          </p:nvSpPr>
          <p:spPr>
            <a:xfrm>
              <a:off x="5393147" y="240441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02" name="Oval 701"/>
            <p:cNvSpPr/>
            <p:nvPr/>
          </p:nvSpPr>
          <p:spPr>
            <a:xfrm>
              <a:off x="5393147" y="246688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03" name="Oval 702"/>
            <p:cNvSpPr/>
            <p:nvPr/>
          </p:nvSpPr>
          <p:spPr>
            <a:xfrm>
              <a:off x="6559576" y="1880039"/>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04" name="Oval 703"/>
            <p:cNvSpPr/>
            <p:nvPr/>
          </p:nvSpPr>
          <p:spPr>
            <a:xfrm>
              <a:off x="6423844" y="202996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05" name="Oval 704"/>
            <p:cNvSpPr/>
            <p:nvPr/>
          </p:nvSpPr>
          <p:spPr>
            <a:xfrm>
              <a:off x="6369450" y="206054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06" name="Oval 705"/>
            <p:cNvSpPr/>
            <p:nvPr/>
          </p:nvSpPr>
          <p:spPr>
            <a:xfrm>
              <a:off x="6213056" y="221885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07" name="Oval 706"/>
            <p:cNvSpPr/>
            <p:nvPr/>
          </p:nvSpPr>
          <p:spPr>
            <a:xfrm>
              <a:off x="6368212" y="216398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08" name="Oval 707"/>
            <p:cNvSpPr/>
            <p:nvPr/>
          </p:nvSpPr>
          <p:spPr>
            <a:xfrm>
              <a:off x="6401251" y="223180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09" name="Oval 708"/>
            <p:cNvSpPr/>
            <p:nvPr/>
          </p:nvSpPr>
          <p:spPr>
            <a:xfrm>
              <a:off x="6401251" y="229152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10" name="Oval 709"/>
            <p:cNvSpPr/>
            <p:nvPr/>
          </p:nvSpPr>
          <p:spPr>
            <a:xfrm>
              <a:off x="6373819" y="236545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11" name="Oval 710"/>
            <p:cNvSpPr/>
            <p:nvPr/>
          </p:nvSpPr>
          <p:spPr>
            <a:xfrm>
              <a:off x="6456115" y="237698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12" name="Oval 711"/>
            <p:cNvSpPr/>
            <p:nvPr/>
          </p:nvSpPr>
          <p:spPr>
            <a:xfrm>
              <a:off x="6428683" y="245354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13" name="Oval 712"/>
            <p:cNvSpPr/>
            <p:nvPr/>
          </p:nvSpPr>
          <p:spPr>
            <a:xfrm>
              <a:off x="6373819" y="251049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14" name="Oval 713"/>
            <p:cNvSpPr/>
            <p:nvPr/>
          </p:nvSpPr>
          <p:spPr>
            <a:xfrm>
              <a:off x="6295352" y="272072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15" name="Oval 714"/>
            <p:cNvSpPr/>
            <p:nvPr/>
          </p:nvSpPr>
          <p:spPr>
            <a:xfrm>
              <a:off x="6395644" y="269110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16" name="Oval 715"/>
            <p:cNvSpPr/>
            <p:nvPr/>
          </p:nvSpPr>
          <p:spPr>
            <a:xfrm>
              <a:off x="6483547" y="263624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17" name="Oval 716"/>
            <p:cNvSpPr/>
            <p:nvPr/>
          </p:nvSpPr>
          <p:spPr>
            <a:xfrm>
              <a:off x="6114081" y="2521749"/>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18" name="Oval 717"/>
            <p:cNvSpPr/>
            <p:nvPr/>
          </p:nvSpPr>
          <p:spPr>
            <a:xfrm>
              <a:off x="6052994" y="257258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19" name="Oval 718"/>
            <p:cNvSpPr/>
            <p:nvPr/>
          </p:nvSpPr>
          <p:spPr>
            <a:xfrm>
              <a:off x="6107858" y="258440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20" name="Oval 719"/>
            <p:cNvSpPr/>
            <p:nvPr/>
          </p:nvSpPr>
          <p:spPr>
            <a:xfrm>
              <a:off x="5996458" y="245136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21" name="Oval 720"/>
            <p:cNvSpPr/>
            <p:nvPr/>
          </p:nvSpPr>
          <p:spPr>
            <a:xfrm>
              <a:off x="5945684" y="245136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22" name="Oval 721"/>
            <p:cNvSpPr/>
            <p:nvPr/>
          </p:nvSpPr>
          <p:spPr>
            <a:xfrm>
              <a:off x="5895874" y="245586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23" name="Oval 722"/>
            <p:cNvSpPr/>
            <p:nvPr/>
          </p:nvSpPr>
          <p:spPr>
            <a:xfrm>
              <a:off x="6000775" y="240775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24" name="Oval 723"/>
            <p:cNvSpPr/>
            <p:nvPr/>
          </p:nvSpPr>
          <p:spPr>
            <a:xfrm>
              <a:off x="5950001" y="240775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25" name="Oval 724"/>
            <p:cNvSpPr/>
            <p:nvPr/>
          </p:nvSpPr>
          <p:spPr>
            <a:xfrm>
              <a:off x="5900191" y="241225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26" name="Oval 725"/>
            <p:cNvSpPr/>
            <p:nvPr/>
          </p:nvSpPr>
          <p:spPr>
            <a:xfrm>
              <a:off x="6015450" y="249431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27" name="Oval 726"/>
            <p:cNvSpPr/>
            <p:nvPr/>
          </p:nvSpPr>
          <p:spPr>
            <a:xfrm>
              <a:off x="5964676" y="249431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28" name="Oval 727"/>
            <p:cNvSpPr/>
            <p:nvPr/>
          </p:nvSpPr>
          <p:spPr>
            <a:xfrm>
              <a:off x="5914866" y="249881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29" name="Oval 728"/>
            <p:cNvSpPr/>
            <p:nvPr/>
          </p:nvSpPr>
          <p:spPr>
            <a:xfrm>
              <a:off x="5996458" y="253648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30" name="Oval 729"/>
            <p:cNvSpPr/>
            <p:nvPr/>
          </p:nvSpPr>
          <p:spPr>
            <a:xfrm>
              <a:off x="6055639" y="251049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31" name="Oval 730"/>
            <p:cNvSpPr/>
            <p:nvPr/>
          </p:nvSpPr>
          <p:spPr>
            <a:xfrm>
              <a:off x="6057830" y="245928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32" name="Oval 731"/>
            <p:cNvSpPr/>
            <p:nvPr/>
          </p:nvSpPr>
          <p:spPr>
            <a:xfrm>
              <a:off x="6057830" y="241193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33" name="Oval 732"/>
            <p:cNvSpPr/>
            <p:nvPr/>
          </p:nvSpPr>
          <p:spPr>
            <a:xfrm>
              <a:off x="6152610" y="338740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34" name="Oval 733"/>
            <p:cNvSpPr/>
            <p:nvPr/>
          </p:nvSpPr>
          <p:spPr>
            <a:xfrm>
              <a:off x="6033477" y="344457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35" name="Oval 734"/>
            <p:cNvSpPr/>
            <p:nvPr/>
          </p:nvSpPr>
          <p:spPr>
            <a:xfrm>
              <a:off x="6088969" y="350415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36" name="Oval 735"/>
            <p:cNvSpPr/>
            <p:nvPr/>
          </p:nvSpPr>
          <p:spPr>
            <a:xfrm>
              <a:off x="5960586" y="351549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37" name="Oval 736"/>
            <p:cNvSpPr/>
            <p:nvPr/>
          </p:nvSpPr>
          <p:spPr>
            <a:xfrm>
              <a:off x="5768167" y="366320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38" name="Oval 737"/>
            <p:cNvSpPr/>
            <p:nvPr/>
          </p:nvSpPr>
          <p:spPr>
            <a:xfrm>
              <a:off x="5699941" y="359360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39" name="Oval 738"/>
            <p:cNvSpPr/>
            <p:nvPr/>
          </p:nvSpPr>
          <p:spPr>
            <a:xfrm>
              <a:off x="5660408" y="368485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40" name="Oval 739"/>
            <p:cNvSpPr/>
            <p:nvPr/>
          </p:nvSpPr>
          <p:spPr>
            <a:xfrm>
              <a:off x="5561819" y="369055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41" name="Oval 740"/>
            <p:cNvSpPr/>
            <p:nvPr/>
          </p:nvSpPr>
          <p:spPr>
            <a:xfrm>
              <a:off x="5589708" y="360587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42" name="Oval 741"/>
            <p:cNvSpPr/>
            <p:nvPr/>
          </p:nvSpPr>
          <p:spPr>
            <a:xfrm>
              <a:off x="5469118" y="360302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43" name="Oval 742"/>
            <p:cNvSpPr/>
            <p:nvPr/>
          </p:nvSpPr>
          <p:spPr>
            <a:xfrm>
              <a:off x="4851928" y="4208159"/>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44" name="Oval 743"/>
            <p:cNvSpPr/>
            <p:nvPr/>
          </p:nvSpPr>
          <p:spPr>
            <a:xfrm>
              <a:off x="5542392" y="4488724"/>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45" name="Oval 744"/>
            <p:cNvSpPr/>
            <p:nvPr/>
          </p:nvSpPr>
          <p:spPr>
            <a:xfrm>
              <a:off x="6088969" y="4812920"/>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46" name="Oval 745"/>
            <p:cNvSpPr/>
            <p:nvPr/>
          </p:nvSpPr>
          <p:spPr>
            <a:xfrm>
              <a:off x="5435152" y="5120101"/>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47" name="Oval 746"/>
            <p:cNvSpPr/>
            <p:nvPr/>
          </p:nvSpPr>
          <p:spPr>
            <a:xfrm>
              <a:off x="6185624" y="5231575"/>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48" name="Oval 747"/>
            <p:cNvSpPr/>
            <p:nvPr/>
          </p:nvSpPr>
          <p:spPr>
            <a:xfrm>
              <a:off x="6446971" y="5351082"/>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49" name="Oval 748"/>
            <p:cNvSpPr/>
            <p:nvPr/>
          </p:nvSpPr>
          <p:spPr>
            <a:xfrm>
              <a:off x="6673189" y="5314506"/>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50" name="Oval 749"/>
            <p:cNvSpPr/>
            <p:nvPr/>
          </p:nvSpPr>
          <p:spPr>
            <a:xfrm>
              <a:off x="4232240" y="5295456"/>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51" name="Oval 750"/>
            <p:cNvSpPr/>
            <p:nvPr/>
          </p:nvSpPr>
          <p:spPr>
            <a:xfrm>
              <a:off x="3834663" y="4997800"/>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52" name="Oval 751"/>
            <p:cNvSpPr/>
            <p:nvPr/>
          </p:nvSpPr>
          <p:spPr>
            <a:xfrm>
              <a:off x="3938382" y="5092669"/>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53" name="Oval 752"/>
            <p:cNvSpPr/>
            <p:nvPr/>
          </p:nvSpPr>
          <p:spPr>
            <a:xfrm>
              <a:off x="4367781" y="534117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54" name="Oval 753"/>
            <p:cNvSpPr/>
            <p:nvPr/>
          </p:nvSpPr>
          <p:spPr>
            <a:xfrm>
              <a:off x="4490079" y="451719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55" name="Oval 754"/>
            <p:cNvSpPr/>
            <p:nvPr/>
          </p:nvSpPr>
          <p:spPr>
            <a:xfrm>
              <a:off x="4576562" y="455317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56" name="Oval 755"/>
            <p:cNvSpPr/>
            <p:nvPr/>
          </p:nvSpPr>
          <p:spPr>
            <a:xfrm>
              <a:off x="4670848" y="460803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57" name="Oval 756"/>
            <p:cNvSpPr/>
            <p:nvPr/>
          </p:nvSpPr>
          <p:spPr>
            <a:xfrm>
              <a:off x="4735131" y="435049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58" name="Oval 757"/>
            <p:cNvSpPr/>
            <p:nvPr/>
          </p:nvSpPr>
          <p:spPr>
            <a:xfrm>
              <a:off x="5407720" y="449058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59" name="Oval 758"/>
            <p:cNvSpPr/>
            <p:nvPr/>
          </p:nvSpPr>
          <p:spPr>
            <a:xfrm>
              <a:off x="5381427" y="461037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60" name="Oval 759"/>
            <p:cNvSpPr/>
            <p:nvPr/>
          </p:nvSpPr>
          <p:spPr>
            <a:xfrm>
              <a:off x="5325222" y="472499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61" name="Oval 760"/>
            <p:cNvSpPr/>
            <p:nvPr/>
          </p:nvSpPr>
          <p:spPr>
            <a:xfrm>
              <a:off x="5448011" y="479463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62" name="Oval 761"/>
            <p:cNvSpPr/>
            <p:nvPr/>
          </p:nvSpPr>
          <p:spPr>
            <a:xfrm>
              <a:off x="5740230" y="473976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63" name="Oval 762"/>
            <p:cNvSpPr/>
            <p:nvPr/>
          </p:nvSpPr>
          <p:spPr>
            <a:xfrm>
              <a:off x="5270632" y="5240529"/>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64" name="Oval 763"/>
            <p:cNvSpPr/>
            <p:nvPr/>
          </p:nvSpPr>
          <p:spPr>
            <a:xfrm>
              <a:off x="5405121" y="490715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65" name="Oval 764"/>
            <p:cNvSpPr/>
            <p:nvPr/>
          </p:nvSpPr>
          <p:spPr>
            <a:xfrm>
              <a:off x="5377689" y="483184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66" name="Oval 765"/>
            <p:cNvSpPr/>
            <p:nvPr/>
          </p:nvSpPr>
          <p:spPr>
            <a:xfrm>
              <a:off x="5328628" y="490153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67" name="Oval 766"/>
            <p:cNvSpPr/>
            <p:nvPr/>
          </p:nvSpPr>
          <p:spPr>
            <a:xfrm>
              <a:off x="5283419" y="485927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68" name="Oval 767"/>
            <p:cNvSpPr/>
            <p:nvPr/>
          </p:nvSpPr>
          <p:spPr>
            <a:xfrm>
              <a:off x="5270358" y="480241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69" name="Oval 768"/>
            <p:cNvSpPr/>
            <p:nvPr/>
          </p:nvSpPr>
          <p:spPr>
            <a:xfrm>
              <a:off x="5205680" y="480241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70" name="Oval 769"/>
            <p:cNvSpPr/>
            <p:nvPr/>
          </p:nvSpPr>
          <p:spPr>
            <a:xfrm>
              <a:off x="5150816" y="476720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71" name="Oval 770"/>
            <p:cNvSpPr/>
            <p:nvPr/>
          </p:nvSpPr>
          <p:spPr>
            <a:xfrm>
              <a:off x="5140812" y="483540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72" name="Oval 771"/>
            <p:cNvSpPr/>
            <p:nvPr/>
          </p:nvSpPr>
          <p:spPr>
            <a:xfrm>
              <a:off x="5199959" y="488607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73" name="Oval 772"/>
            <p:cNvSpPr/>
            <p:nvPr/>
          </p:nvSpPr>
          <p:spPr>
            <a:xfrm>
              <a:off x="5676937" y="429796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74" name="Oval 773"/>
            <p:cNvSpPr/>
            <p:nvPr/>
          </p:nvSpPr>
          <p:spPr>
            <a:xfrm>
              <a:off x="5727373" y="437792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75" name="Oval 774"/>
            <p:cNvSpPr/>
            <p:nvPr/>
          </p:nvSpPr>
          <p:spPr>
            <a:xfrm>
              <a:off x="5920629" y="411636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76" name="Oval 775"/>
            <p:cNvSpPr/>
            <p:nvPr/>
          </p:nvSpPr>
          <p:spPr>
            <a:xfrm>
              <a:off x="5923306" y="404675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77" name="Oval 776"/>
            <p:cNvSpPr/>
            <p:nvPr/>
          </p:nvSpPr>
          <p:spPr>
            <a:xfrm>
              <a:off x="6014148" y="397920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78" name="Oval 777"/>
            <p:cNvSpPr/>
            <p:nvPr/>
          </p:nvSpPr>
          <p:spPr>
            <a:xfrm>
              <a:off x="6085262" y="387655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79" name="Oval 778"/>
            <p:cNvSpPr/>
            <p:nvPr/>
          </p:nvSpPr>
          <p:spPr>
            <a:xfrm>
              <a:off x="5978613" y="506517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80" name="Oval 779"/>
            <p:cNvSpPr/>
            <p:nvPr/>
          </p:nvSpPr>
          <p:spPr>
            <a:xfrm>
              <a:off x="5895137" y="511045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81" name="Oval 780"/>
            <p:cNvSpPr/>
            <p:nvPr/>
          </p:nvSpPr>
          <p:spPr>
            <a:xfrm>
              <a:off x="5759233" y="513838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82" name="Oval 781"/>
            <p:cNvSpPr/>
            <p:nvPr/>
          </p:nvSpPr>
          <p:spPr>
            <a:xfrm>
              <a:off x="5820877" y="518179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83" name="Oval 782"/>
            <p:cNvSpPr/>
            <p:nvPr/>
          </p:nvSpPr>
          <p:spPr>
            <a:xfrm>
              <a:off x="5779815" y="523665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84" name="Oval 783"/>
            <p:cNvSpPr/>
            <p:nvPr/>
          </p:nvSpPr>
          <p:spPr>
            <a:xfrm>
              <a:off x="5877586" y="523967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85" name="Oval 784"/>
            <p:cNvSpPr/>
            <p:nvPr/>
          </p:nvSpPr>
          <p:spPr>
            <a:xfrm>
              <a:off x="5929458" y="518808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86" name="Oval 785"/>
            <p:cNvSpPr/>
            <p:nvPr/>
          </p:nvSpPr>
          <p:spPr>
            <a:xfrm>
              <a:off x="5960586" y="523665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87" name="Oval 786"/>
            <p:cNvSpPr/>
            <p:nvPr/>
          </p:nvSpPr>
          <p:spPr>
            <a:xfrm>
              <a:off x="6430238" y="495640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88" name="Oval 787"/>
            <p:cNvSpPr/>
            <p:nvPr/>
          </p:nvSpPr>
          <p:spPr>
            <a:xfrm>
              <a:off x="6222200" y="460803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89" name="Oval 788"/>
            <p:cNvSpPr/>
            <p:nvPr/>
          </p:nvSpPr>
          <p:spPr>
            <a:xfrm>
              <a:off x="6318187" y="446957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90" name="Oval 789"/>
            <p:cNvSpPr/>
            <p:nvPr/>
          </p:nvSpPr>
          <p:spPr>
            <a:xfrm>
              <a:off x="6394076" y="437436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91" name="Oval 790"/>
            <p:cNvSpPr/>
            <p:nvPr/>
          </p:nvSpPr>
          <p:spPr>
            <a:xfrm>
              <a:off x="6587008" y="410762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92" name="Oval 791"/>
            <p:cNvSpPr/>
            <p:nvPr/>
          </p:nvSpPr>
          <p:spPr>
            <a:xfrm>
              <a:off x="7249452" y="4901536"/>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93" name="Oval 792"/>
            <p:cNvSpPr/>
            <p:nvPr/>
          </p:nvSpPr>
          <p:spPr>
            <a:xfrm>
              <a:off x="6904171" y="4989421"/>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94" name="Oval 793"/>
            <p:cNvSpPr/>
            <p:nvPr/>
          </p:nvSpPr>
          <p:spPr>
            <a:xfrm>
              <a:off x="6977323" y="4877564"/>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95" name="Oval 794"/>
            <p:cNvSpPr/>
            <p:nvPr/>
          </p:nvSpPr>
          <p:spPr>
            <a:xfrm>
              <a:off x="6977323" y="4793872"/>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96" name="Oval 795"/>
            <p:cNvSpPr/>
            <p:nvPr/>
          </p:nvSpPr>
          <p:spPr>
            <a:xfrm>
              <a:off x="7660742" y="4776344"/>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97" name="Oval 796"/>
            <p:cNvSpPr/>
            <p:nvPr/>
          </p:nvSpPr>
          <p:spPr>
            <a:xfrm>
              <a:off x="7989355" y="5298251"/>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98" name="Oval 797"/>
            <p:cNvSpPr/>
            <p:nvPr/>
          </p:nvSpPr>
          <p:spPr>
            <a:xfrm>
              <a:off x="8416290" y="5341176"/>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799" name="Oval 798"/>
            <p:cNvSpPr/>
            <p:nvPr/>
          </p:nvSpPr>
          <p:spPr>
            <a:xfrm>
              <a:off x="8280318" y="4610377"/>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00" name="Oval 799"/>
            <p:cNvSpPr/>
            <p:nvPr/>
          </p:nvSpPr>
          <p:spPr>
            <a:xfrm>
              <a:off x="8525587" y="4244735"/>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01" name="Oval 800"/>
            <p:cNvSpPr/>
            <p:nvPr/>
          </p:nvSpPr>
          <p:spPr>
            <a:xfrm>
              <a:off x="6995611" y="519325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02" name="Oval 801"/>
            <p:cNvSpPr/>
            <p:nvPr/>
          </p:nvSpPr>
          <p:spPr>
            <a:xfrm>
              <a:off x="7071811" y="522068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03" name="Oval 802"/>
            <p:cNvSpPr/>
            <p:nvPr/>
          </p:nvSpPr>
          <p:spPr>
            <a:xfrm>
              <a:off x="6925577" y="523649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04" name="Oval 803"/>
            <p:cNvSpPr/>
            <p:nvPr/>
          </p:nvSpPr>
          <p:spPr>
            <a:xfrm>
              <a:off x="7013658" y="526408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05" name="Oval 804"/>
            <p:cNvSpPr/>
            <p:nvPr/>
          </p:nvSpPr>
          <p:spPr>
            <a:xfrm>
              <a:off x="7041090" y="5316539"/>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06" name="Oval 805"/>
            <p:cNvSpPr/>
            <p:nvPr/>
          </p:nvSpPr>
          <p:spPr>
            <a:xfrm>
              <a:off x="6968179" y="532365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07" name="Oval 806"/>
            <p:cNvSpPr/>
            <p:nvPr/>
          </p:nvSpPr>
          <p:spPr>
            <a:xfrm>
              <a:off x="7095452" y="537851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08" name="Oval 807"/>
            <p:cNvSpPr/>
            <p:nvPr/>
          </p:nvSpPr>
          <p:spPr>
            <a:xfrm>
              <a:off x="7130593" y="533482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09" name="Oval 808"/>
            <p:cNvSpPr/>
            <p:nvPr/>
          </p:nvSpPr>
          <p:spPr>
            <a:xfrm>
              <a:off x="7150303" y="528910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10" name="Oval 809"/>
            <p:cNvSpPr/>
            <p:nvPr/>
          </p:nvSpPr>
          <p:spPr>
            <a:xfrm>
              <a:off x="7185457" y="523424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11" name="Oval 810"/>
            <p:cNvSpPr/>
            <p:nvPr/>
          </p:nvSpPr>
          <p:spPr>
            <a:xfrm>
              <a:off x="7175436" y="538908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12" name="Oval 811"/>
            <p:cNvSpPr/>
            <p:nvPr/>
          </p:nvSpPr>
          <p:spPr>
            <a:xfrm>
              <a:off x="7233132" y="537016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13" name="Oval 812"/>
            <p:cNvSpPr/>
            <p:nvPr/>
          </p:nvSpPr>
          <p:spPr>
            <a:xfrm>
              <a:off x="7249452" y="527729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14" name="Oval 813"/>
            <p:cNvSpPr/>
            <p:nvPr/>
          </p:nvSpPr>
          <p:spPr>
            <a:xfrm>
              <a:off x="7308862" y="533203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15" name="Oval 814"/>
            <p:cNvSpPr/>
            <p:nvPr/>
          </p:nvSpPr>
          <p:spPr>
            <a:xfrm>
              <a:off x="7295172" y="525389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16" name="Oval 815"/>
            <p:cNvSpPr/>
            <p:nvPr/>
          </p:nvSpPr>
          <p:spPr>
            <a:xfrm>
              <a:off x="7385659" y="529869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17" name="Oval 816"/>
            <p:cNvSpPr/>
            <p:nvPr/>
          </p:nvSpPr>
          <p:spPr>
            <a:xfrm>
              <a:off x="7492816" y="492328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18" name="Oval 817"/>
            <p:cNvSpPr/>
            <p:nvPr/>
          </p:nvSpPr>
          <p:spPr>
            <a:xfrm>
              <a:off x="7520248" y="481216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19" name="Oval 818"/>
            <p:cNvSpPr/>
            <p:nvPr/>
          </p:nvSpPr>
          <p:spPr>
            <a:xfrm>
              <a:off x="7421733" y="479387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20" name="Oval 819"/>
            <p:cNvSpPr/>
            <p:nvPr/>
          </p:nvSpPr>
          <p:spPr>
            <a:xfrm>
              <a:off x="7385659" y="472499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21" name="Oval 820"/>
            <p:cNvSpPr/>
            <p:nvPr/>
          </p:nvSpPr>
          <p:spPr>
            <a:xfrm>
              <a:off x="7275143" y="4683529"/>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22" name="Oval 821"/>
            <p:cNvSpPr/>
            <p:nvPr/>
          </p:nvSpPr>
          <p:spPr>
            <a:xfrm>
              <a:off x="7204271" y="4590937"/>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23" name="Oval 822"/>
            <p:cNvSpPr/>
            <p:nvPr/>
          </p:nvSpPr>
          <p:spPr>
            <a:xfrm>
              <a:off x="7147851" y="476720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24" name="Oval 823"/>
            <p:cNvSpPr/>
            <p:nvPr/>
          </p:nvSpPr>
          <p:spPr>
            <a:xfrm>
              <a:off x="7130593" y="484000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25" name="Oval 824"/>
            <p:cNvSpPr/>
            <p:nvPr/>
          </p:nvSpPr>
          <p:spPr>
            <a:xfrm>
              <a:off x="7467753" y="457205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26" name="Oval 825"/>
            <p:cNvSpPr/>
            <p:nvPr/>
          </p:nvSpPr>
          <p:spPr>
            <a:xfrm>
              <a:off x="7394301" y="449819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27" name="Oval 826"/>
            <p:cNvSpPr/>
            <p:nvPr/>
          </p:nvSpPr>
          <p:spPr>
            <a:xfrm>
              <a:off x="7463262" y="443862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28" name="Oval 827"/>
            <p:cNvSpPr/>
            <p:nvPr/>
          </p:nvSpPr>
          <p:spPr>
            <a:xfrm>
              <a:off x="7517407" y="417643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29" name="Oval 828"/>
            <p:cNvSpPr/>
            <p:nvPr/>
          </p:nvSpPr>
          <p:spPr>
            <a:xfrm>
              <a:off x="7583295" y="417643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30" name="Oval 829"/>
            <p:cNvSpPr/>
            <p:nvPr/>
          </p:nvSpPr>
          <p:spPr>
            <a:xfrm>
              <a:off x="8013775" y="4824649"/>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31" name="Oval 830"/>
            <p:cNvSpPr/>
            <p:nvPr/>
          </p:nvSpPr>
          <p:spPr>
            <a:xfrm>
              <a:off x="8188878" y="480301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32" name="Oval 831"/>
            <p:cNvSpPr/>
            <p:nvPr/>
          </p:nvSpPr>
          <p:spPr>
            <a:xfrm>
              <a:off x="8103580" y="530625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33" name="Oval 832"/>
            <p:cNvSpPr/>
            <p:nvPr/>
          </p:nvSpPr>
          <p:spPr>
            <a:xfrm>
              <a:off x="8298606" y="521792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34" name="Oval 833"/>
            <p:cNvSpPr/>
            <p:nvPr/>
          </p:nvSpPr>
          <p:spPr>
            <a:xfrm>
              <a:off x="8873384" y="516642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35" name="Oval 834"/>
            <p:cNvSpPr/>
            <p:nvPr/>
          </p:nvSpPr>
          <p:spPr>
            <a:xfrm>
              <a:off x="8900816" y="491414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36" name="Oval 835"/>
            <p:cNvSpPr/>
            <p:nvPr/>
          </p:nvSpPr>
          <p:spPr>
            <a:xfrm>
              <a:off x="8493583" y="1771749"/>
              <a:ext cx="137160" cy="137160"/>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37" name="Oval 836"/>
            <p:cNvSpPr/>
            <p:nvPr/>
          </p:nvSpPr>
          <p:spPr>
            <a:xfrm>
              <a:off x="10312858" y="3961652"/>
              <a:ext cx="137160" cy="137160"/>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38" name="Oval 837"/>
            <p:cNvSpPr/>
            <p:nvPr/>
          </p:nvSpPr>
          <p:spPr>
            <a:xfrm>
              <a:off x="7348581" y="2379552"/>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39" name="Oval 838"/>
            <p:cNvSpPr/>
            <p:nvPr/>
          </p:nvSpPr>
          <p:spPr>
            <a:xfrm>
              <a:off x="7467753" y="262356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40" name="Oval 839"/>
            <p:cNvSpPr/>
            <p:nvPr/>
          </p:nvSpPr>
          <p:spPr>
            <a:xfrm>
              <a:off x="7499229" y="253003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41" name="Oval 840"/>
            <p:cNvSpPr/>
            <p:nvPr/>
          </p:nvSpPr>
          <p:spPr>
            <a:xfrm>
              <a:off x="7605878" y="257661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42" name="Oval 841"/>
            <p:cNvSpPr/>
            <p:nvPr/>
          </p:nvSpPr>
          <p:spPr>
            <a:xfrm>
              <a:off x="7669886" y="251728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43" name="Oval 842"/>
            <p:cNvSpPr/>
            <p:nvPr/>
          </p:nvSpPr>
          <p:spPr>
            <a:xfrm>
              <a:off x="7584326" y="243185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44" name="Oval 843"/>
            <p:cNvSpPr/>
            <p:nvPr/>
          </p:nvSpPr>
          <p:spPr>
            <a:xfrm>
              <a:off x="7669886" y="243463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45" name="Oval 844"/>
            <p:cNvSpPr/>
            <p:nvPr/>
          </p:nvSpPr>
          <p:spPr>
            <a:xfrm>
              <a:off x="7755611" y="243463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46" name="Oval 845"/>
            <p:cNvSpPr/>
            <p:nvPr/>
          </p:nvSpPr>
          <p:spPr>
            <a:xfrm>
              <a:off x="7632047" y="236308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47" name="Oval 846"/>
            <p:cNvSpPr/>
            <p:nvPr/>
          </p:nvSpPr>
          <p:spPr>
            <a:xfrm>
              <a:off x="7724750" y="228000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48" name="Oval 847"/>
            <p:cNvSpPr/>
            <p:nvPr/>
          </p:nvSpPr>
          <p:spPr>
            <a:xfrm>
              <a:off x="8398644" y="189721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49" name="Oval 848"/>
            <p:cNvSpPr/>
            <p:nvPr/>
          </p:nvSpPr>
          <p:spPr>
            <a:xfrm>
              <a:off x="8298606" y="189252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50" name="Oval 849"/>
            <p:cNvSpPr/>
            <p:nvPr/>
          </p:nvSpPr>
          <p:spPr>
            <a:xfrm>
              <a:off x="8289462" y="196416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51" name="Oval 850"/>
            <p:cNvSpPr/>
            <p:nvPr/>
          </p:nvSpPr>
          <p:spPr>
            <a:xfrm>
              <a:off x="8188878" y="194617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52" name="Oval 851"/>
            <p:cNvSpPr/>
            <p:nvPr/>
          </p:nvSpPr>
          <p:spPr>
            <a:xfrm>
              <a:off x="8079527" y="191407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53" name="Oval 852"/>
            <p:cNvSpPr/>
            <p:nvPr/>
          </p:nvSpPr>
          <p:spPr>
            <a:xfrm>
              <a:off x="8079527" y="185760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54" name="Oval 853"/>
            <p:cNvSpPr/>
            <p:nvPr/>
          </p:nvSpPr>
          <p:spPr>
            <a:xfrm>
              <a:off x="7989355" y="183651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55" name="Oval 854"/>
            <p:cNvSpPr/>
            <p:nvPr/>
          </p:nvSpPr>
          <p:spPr>
            <a:xfrm>
              <a:off x="7963422" y="177656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56" name="Oval 855"/>
            <p:cNvSpPr/>
            <p:nvPr/>
          </p:nvSpPr>
          <p:spPr>
            <a:xfrm>
              <a:off x="7958911" y="170160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57" name="Oval 856"/>
            <p:cNvSpPr/>
            <p:nvPr/>
          </p:nvSpPr>
          <p:spPr>
            <a:xfrm>
              <a:off x="7963422" y="163135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58" name="Oval 857"/>
            <p:cNvSpPr/>
            <p:nvPr/>
          </p:nvSpPr>
          <p:spPr>
            <a:xfrm>
              <a:off x="8018286" y="156800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59" name="Oval 858"/>
            <p:cNvSpPr/>
            <p:nvPr/>
          </p:nvSpPr>
          <p:spPr>
            <a:xfrm>
              <a:off x="8038300" y="165402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60" name="Oval 859"/>
            <p:cNvSpPr/>
            <p:nvPr/>
          </p:nvSpPr>
          <p:spPr>
            <a:xfrm>
              <a:off x="8052095" y="173194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61" name="Oval 860"/>
            <p:cNvSpPr/>
            <p:nvPr/>
          </p:nvSpPr>
          <p:spPr>
            <a:xfrm>
              <a:off x="7997231" y="148599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62" name="Oval 861"/>
            <p:cNvSpPr/>
            <p:nvPr/>
          </p:nvSpPr>
          <p:spPr>
            <a:xfrm>
              <a:off x="8062507" y="151314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63" name="Oval 862"/>
            <p:cNvSpPr/>
            <p:nvPr/>
          </p:nvSpPr>
          <p:spPr>
            <a:xfrm>
              <a:off x="8131012" y="153867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64" name="Oval 863"/>
            <p:cNvSpPr/>
            <p:nvPr/>
          </p:nvSpPr>
          <p:spPr>
            <a:xfrm>
              <a:off x="8117371" y="168622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65" name="Oval 864"/>
            <p:cNvSpPr/>
            <p:nvPr/>
          </p:nvSpPr>
          <p:spPr>
            <a:xfrm>
              <a:off x="8120680" y="176837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66" name="Oval 865"/>
            <p:cNvSpPr/>
            <p:nvPr/>
          </p:nvSpPr>
          <p:spPr>
            <a:xfrm>
              <a:off x="8180588" y="175403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67" name="Oval 866"/>
            <p:cNvSpPr/>
            <p:nvPr/>
          </p:nvSpPr>
          <p:spPr>
            <a:xfrm>
              <a:off x="8215015" y="169032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68" name="Oval 867"/>
            <p:cNvSpPr/>
            <p:nvPr/>
          </p:nvSpPr>
          <p:spPr>
            <a:xfrm>
              <a:off x="8192200" y="181606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69" name="Oval 868"/>
            <p:cNvSpPr/>
            <p:nvPr/>
          </p:nvSpPr>
          <p:spPr>
            <a:xfrm>
              <a:off x="8271174" y="174912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70" name="Oval 869"/>
            <p:cNvSpPr/>
            <p:nvPr/>
          </p:nvSpPr>
          <p:spPr>
            <a:xfrm>
              <a:off x="8396212" y="174518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71" name="Oval 870"/>
            <p:cNvSpPr/>
            <p:nvPr/>
          </p:nvSpPr>
          <p:spPr>
            <a:xfrm>
              <a:off x="8316894" y="168146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72" name="Oval 871"/>
            <p:cNvSpPr/>
            <p:nvPr/>
          </p:nvSpPr>
          <p:spPr>
            <a:xfrm>
              <a:off x="8344752" y="162560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73" name="Oval 872"/>
            <p:cNvSpPr/>
            <p:nvPr/>
          </p:nvSpPr>
          <p:spPr>
            <a:xfrm>
              <a:off x="8393540" y="157559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74" name="Oval 873"/>
            <p:cNvSpPr/>
            <p:nvPr/>
          </p:nvSpPr>
          <p:spPr>
            <a:xfrm>
              <a:off x="8493583" y="164535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75" name="Oval 874"/>
            <p:cNvSpPr/>
            <p:nvPr/>
          </p:nvSpPr>
          <p:spPr>
            <a:xfrm>
              <a:off x="8493583" y="157649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76" name="Oval 875"/>
            <p:cNvSpPr/>
            <p:nvPr/>
          </p:nvSpPr>
          <p:spPr>
            <a:xfrm>
              <a:off x="8466151" y="1519249"/>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77" name="Oval 876"/>
            <p:cNvSpPr/>
            <p:nvPr/>
          </p:nvSpPr>
          <p:spPr>
            <a:xfrm>
              <a:off x="8375588" y="149181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78" name="Oval 877"/>
            <p:cNvSpPr/>
            <p:nvPr/>
          </p:nvSpPr>
          <p:spPr>
            <a:xfrm>
              <a:off x="8298606" y="1532870"/>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79" name="Oval 878"/>
            <p:cNvSpPr/>
            <p:nvPr/>
          </p:nvSpPr>
          <p:spPr>
            <a:xfrm>
              <a:off x="8227115" y="155906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80" name="Oval 879"/>
            <p:cNvSpPr/>
            <p:nvPr/>
          </p:nvSpPr>
          <p:spPr>
            <a:xfrm>
              <a:off x="8191099" y="147800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81" name="Oval 880"/>
            <p:cNvSpPr/>
            <p:nvPr/>
          </p:nvSpPr>
          <p:spPr>
            <a:xfrm>
              <a:off x="8271174" y="144868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82" name="Oval 881"/>
            <p:cNvSpPr/>
            <p:nvPr/>
          </p:nvSpPr>
          <p:spPr>
            <a:xfrm>
              <a:off x="8433906" y="143325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83" name="Oval 882"/>
            <p:cNvSpPr/>
            <p:nvPr/>
          </p:nvSpPr>
          <p:spPr>
            <a:xfrm>
              <a:off x="8562163" y="151123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84" name="Oval 883"/>
            <p:cNvSpPr/>
            <p:nvPr/>
          </p:nvSpPr>
          <p:spPr>
            <a:xfrm>
              <a:off x="8598739" y="157077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85" name="Oval 884"/>
            <p:cNvSpPr/>
            <p:nvPr/>
          </p:nvSpPr>
          <p:spPr>
            <a:xfrm>
              <a:off x="8630743" y="163545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86" name="Oval 885"/>
            <p:cNvSpPr/>
            <p:nvPr/>
          </p:nvSpPr>
          <p:spPr>
            <a:xfrm>
              <a:off x="8688890" y="157151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87" name="Oval 886"/>
            <p:cNvSpPr/>
            <p:nvPr/>
          </p:nvSpPr>
          <p:spPr>
            <a:xfrm>
              <a:off x="8661458" y="150354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88" name="Oval 887"/>
            <p:cNvSpPr/>
            <p:nvPr/>
          </p:nvSpPr>
          <p:spPr>
            <a:xfrm>
              <a:off x="8575879" y="144582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89" name="Oval 888"/>
            <p:cNvSpPr/>
            <p:nvPr/>
          </p:nvSpPr>
          <p:spPr>
            <a:xfrm>
              <a:off x="8172251" y="140581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90" name="Oval 889"/>
            <p:cNvSpPr/>
            <p:nvPr/>
          </p:nvSpPr>
          <p:spPr>
            <a:xfrm>
              <a:off x="9983293" y="257118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91" name="Oval 890"/>
            <p:cNvSpPr/>
            <p:nvPr/>
          </p:nvSpPr>
          <p:spPr>
            <a:xfrm>
              <a:off x="9928429" y="270557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92" name="Oval 891"/>
            <p:cNvSpPr/>
            <p:nvPr/>
          </p:nvSpPr>
          <p:spPr>
            <a:xfrm>
              <a:off x="9983293" y="277015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93" name="Oval 892"/>
            <p:cNvSpPr/>
            <p:nvPr/>
          </p:nvSpPr>
          <p:spPr>
            <a:xfrm>
              <a:off x="10088068" y="276043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94" name="Oval 893"/>
            <p:cNvSpPr/>
            <p:nvPr/>
          </p:nvSpPr>
          <p:spPr>
            <a:xfrm>
              <a:off x="10161887" y="273481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95" name="Oval 894"/>
            <p:cNvSpPr/>
            <p:nvPr/>
          </p:nvSpPr>
          <p:spPr>
            <a:xfrm>
              <a:off x="10159456" y="260461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96" name="Oval 895"/>
            <p:cNvSpPr/>
            <p:nvPr/>
          </p:nvSpPr>
          <p:spPr>
            <a:xfrm>
              <a:off x="10257944" y="265367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97" name="Oval 896"/>
            <p:cNvSpPr/>
            <p:nvPr/>
          </p:nvSpPr>
          <p:spPr>
            <a:xfrm>
              <a:off x="10869925" y="288026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98" name="Oval 897"/>
            <p:cNvSpPr/>
            <p:nvPr/>
          </p:nvSpPr>
          <p:spPr>
            <a:xfrm>
              <a:off x="10842493" y="315679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899" name="Oval 898"/>
            <p:cNvSpPr/>
            <p:nvPr/>
          </p:nvSpPr>
          <p:spPr>
            <a:xfrm>
              <a:off x="10680568" y="3168970"/>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00" name="Oval 899"/>
            <p:cNvSpPr/>
            <p:nvPr/>
          </p:nvSpPr>
          <p:spPr>
            <a:xfrm>
              <a:off x="10475781" y="399265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01" name="Oval 900"/>
            <p:cNvSpPr/>
            <p:nvPr/>
          </p:nvSpPr>
          <p:spPr>
            <a:xfrm>
              <a:off x="10575794" y="402922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02" name="Oval 901"/>
            <p:cNvSpPr/>
            <p:nvPr/>
          </p:nvSpPr>
          <p:spPr>
            <a:xfrm>
              <a:off x="10602746" y="410762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03" name="Oval 902"/>
            <p:cNvSpPr/>
            <p:nvPr/>
          </p:nvSpPr>
          <p:spPr>
            <a:xfrm>
              <a:off x="10475781" y="409252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04" name="Oval 903"/>
            <p:cNvSpPr/>
            <p:nvPr/>
          </p:nvSpPr>
          <p:spPr>
            <a:xfrm>
              <a:off x="10522830" y="414739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05" name="Oval 904"/>
            <p:cNvSpPr/>
            <p:nvPr/>
          </p:nvSpPr>
          <p:spPr>
            <a:xfrm>
              <a:off x="10630178" y="421730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06" name="Oval 905"/>
            <p:cNvSpPr/>
            <p:nvPr/>
          </p:nvSpPr>
          <p:spPr>
            <a:xfrm>
              <a:off x="10554161" y="422644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07" name="Oval 906"/>
            <p:cNvSpPr/>
            <p:nvPr/>
          </p:nvSpPr>
          <p:spPr>
            <a:xfrm>
              <a:off x="10450681" y="420483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08" name="Oval 907"/>
            <p:cNvSpPr/>
            <p:nvPr/>
          </p:nvSpPr>
          <p:spPr>
            <a:xfrm>
              <a:off x="10491248" y="427216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09" name="Oval 908"/>
            <p:cNvSpPr/>
            <p:nvPr/>
          </p:nvSpPr>
          <p:spPr>
            <a:xfrm>
              <a:off x="10554860" y="433722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10" name="Oval 909"/>
            <p:cNvSpPr/>
            <p:nvPr/>
          </p:nvSpPr>
          <p:spPr>
            <a:xfrm>
              <a:off x="10448349" y="434693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11" name="Oval 910"/>
            <p:cNvSpPr/>
            <p:nvPr/>
          </p:nvSpPr>
          <p:spPr>
            <a:xfrm>
              <a:off x="10354006" y="435401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12" name="Oval 911"/>
            <p:cNvSpPr/>
            <p:nvPr/>
          </p:nvSpPr>
          <p:spPr>
            <a:xfrm>
              <a:off x="10395817" y="440876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13" name="Oval 912"/>
            <p:cNvSpPr/>
            <p:nvPr/>
          </p:nvSpPr>
          <p:spPr>
            <a:xfrm>
              <a:off x="10368385" y="421858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14" name="Oval 913"/>
            <p:cNvSpPr/>
            <p:nvPr/>
          </p:nvSpPr>
          <p:spPr>
            <a:xfrm>
              <a:off x="10321091" y="426675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15" name="Oval 914"/>
            <p:cNvSpPr/>
            <p:nvPr/>
          </p:nvSpPr>
          <p:spPr>
            <a:xfrm>
              <a:off x="10268219" y="433020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16" name="Oval 915"/>
            <p:cNvSpPr/>
            <p:nvPr/>
          </p:nvSpPr>
          <p:spPr>
            <a:xfrm>
              <a:off x="10244675" y="440876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17" name="Oval 916"/>
            <p:cNvSpPr/>
            <p:nvPr/>
          </p:nvSpPr>
          <p:spPr>
            <a:xfrm>
              <a:off x="10186282" y="444333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18" name="Oval 917"/>
            <p:cNvSpPr/>
            <p:nvPr/>
          </p:nvSpPr>
          <p:spPr>
            <a:xfrm>
              <a:off x="10158850" y="438145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19" name="Oval 918"/>
            <p:cNvSpPr/>
            <p:nvPr/>
          </p:nvSpPr>
          <p:spPr>
            <a:xfrm>
              <a:off x="10096887" y="446129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20" name="Oval 919"/>
            <p:cNvSpPr/>
            <p:nvPr/>
          </p:nvSpPr>
          <p:spPr>
            <a:xfrm>
              <a:off x="10088068" y="434205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21" name="Oval 920"/>
            <p:cNvSpPr/>
            <p:nvPr/>
          </p:nvSpPr>
          <p:spPr>
            <a:xfrm>
              <a:off x="10024066" y="443489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22" name="Oval 921"/>
            <p:cNvSpPr/>
            <p:nvPr/>
          </p:nvSpPr>
          <p:spPr>
            <a:xfrm>
              <a:off x="10008585" y="437436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23" name="Oval 922"/>
            <p:cNvSpPr/>
            <p:nvPr/>
          </p:nvSpPr>
          <p:spPr>
            <a:xfrm>
              <a:off x="9928429" y="436339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24" name="Oval 923"/>
            <p:cNvSpPr/>
            <p:nvPr/>
          </p:nvSpPr>
          <p:spPr>
            <a:xfrm>
              <a:off x="9842704" y="427533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25" name="Oval 924"/>
            <p:cNvSpPr/>
            <p:nvPr/>
          </p:nvSpPr>
          <p:spPr>
            <a:xfrm>
              <a:off x="9900997" y="429045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26" name="Oval 925"/>
            <p:cNvSpPr/>
            <p:nvPr/>
          </p:nvSpPr>
          <p:spPr>
            <a:xfrm>
              <a:off x="9969202" y="428235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27" name="Oval 926"/>
            <p:cNvSpPr/>
            <p:nvPr/>
          </p:nvSpPr>
          <p:spPr>
            <a:xfrm>
              <a:off x="10024066" y="424207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28" name="Oval 927"/>
            <p:cNvSpPr/>
            <p:nvPr/>
          </p:nvSpPr>
          <p:spPr>
            <a:xfrm>
              <a:off x="10085928" y="418072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29" name="Oval 928"/>
            <p:cNvSpPr/>
            <p:nvPr/>
          </p:nvSpPr>
          <p:spPr>
            <a:xfrm>
              <a:off x="10104592" y="427155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30" name="Oval 929"/>
            <p:cNvSpPr/>
            <p:nvPr/>
          </p:nvSpPr>
          <p:spPr>
            <a:xfrm>
              <a:off x="10142932" y="4225508"/>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31" name="Oval 930"/>
            <p:cNvSpPr/>
            <p:nvPr/>
          </p:nvSpPr>
          <p:spPr>
            <a:xfrm>
              <a:off x="10217243" y="417161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32" name="Oval 931"/>
            <p:cNvSpPr/>
            <p:nvPr/>
          </p:nvSpPr>
          <p:spPr>
            <a:xfrm>
              <a:off x="10199567" y="410762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33" name="Oval 932"/>
            <p:cNvSpPr/>
            <p:nvPr/>
          </p:nvSpPr>
          <p:spPr>
            <a:xfrm>
              <a:off x="10124319" y="400664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34" name="Oval 933"/>
            <p:cNvSpPr/>
            <p:nvPr/>
          </p:nvSpPr>
          <p:spPr>
            <a:xfrm>
              <a:off x="10096887" y="394108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35" name="Oval 934"/>
            <p:cNvSpPr/>
            <p:nvPr/>
          </p:nvSpPr>
          <p:spPr>
            <a:xfrm>
              <a:off x="9981153" y="396475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36" name="Oval 935"/>
            <p:cNvSpPr/>
            <p:nvPr/>
          </p:nvSpPr>
          <p:spPr>
            <a:xfrm>
              <a:off x="9996634" y="403407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37" name="Oval 936"/>
            <p:cNvSpPr/>
            <p:nvPr/>
          </p:nvSpPr>
          <p:spPr>
            <a:xfrm>
              <a:off x="10034830" y="413006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38" name="Oval 937"/>
            <p:cNvSpPr/>
            <p:nvPr/>
          </p:nvSpPr>
          <p:spPr>
            <a:xfrm>
              <a:off x="9979966" y="4179850"/>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39" name="Oval 938"/>
            <p:cNvSpPr/>
            <p:nvPr/>
          </p:nvSpPr>
          <p:spPr>
            <a:xfrm>
              <a:off x="9909722" y="421275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40" name="Oval 939"/>
            <p:cNvSpPr/>
            <p:nvPr/>
          </p:nvSpPr>
          <p:spPr>
            <a:xfrm>
              <a:off x="9914338" y="415789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41" name="Oval 940"/>
            <p:cNvSpPr/>
            <p:nvPr/>
          </p:nvSpPr>
          <p:spPr>
            <a:xfrm>
              <a:off x="9914338" y="408893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42" name="Oval 941"/>
            <p:cNvSpPr/>
            <p:nvPr/>
          </p:nvSpPr>
          <p:spPr>
            <a:xfrm>
              <a:off x="9876144" y="398908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43" name="Oval 942"/>
            <p:cNvSpPr/>
            <p:nvPr/>
          </p:nvSpPr>
          <p:spPr>
            <a:xfrm>
              <a:off x="9821280" y="4034073"/>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44" name="Oval 943"/>
            <p:cNvSpPr/>
            <p:nvPr/>
          </p:nvSpPr>
          <p:spPr>
            <a:xfrm>
              <a:off x="9812753" y="409630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45" name="Oval 944"/>
            <p:cNvSpPr/>
            <p:nvPr/>
          </p:nvSpPr>
          <p:spPr>
            <a:xfrm>
              <a:off x="9812753" y="417482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46" name="Oval 945"/>
            <p:cNvSpPr/>
            <p:nvPr/>
          </p:nvSpPr>
          <p:spPr>
            <a:xfrm>
              <a:off x="11112916" y="3765331"/>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47" name="Oval 946"/>
            <p:cNvSpPr/>
            <p:nvPr/>
          </p:nvSpPr>
          <p:spPr>
            <a:xfrm>
              <a:off x="11415335" y="338970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48" name="Oval 947"/>
            <p:cNvSpPr/>
            <p:nvPr/>
          </p:nvSpPr>
          <p:spPr>
            <a:xfrm>
              <a:off x="11270079" y="333768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49" name="Oval 948"/>
            <p:cNvSpPr/>
            <p:nvPr/>
          </p:nvSpPr>
          <p:spPr>
            <a:xfrm>
              <a:off x="11242647" y="314582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50" name="Oval 949"/>
            <p:cNvSpPr/>
            <p:nvPr/>
          </p:nvSpPr>
          <p:spPr>
            <a:xfrm>
              <a:off x="11521253" y="355902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51" name="Oval 950"/>
            <p:cNvSpPr/>
            <p:nvPr/>
          </p:nvSpPr>
          <p:spPr>
            <a:xfrm>
              <a:off x="11474584" y="371798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52" name="Oval 951"/>
            <p:cNvSpPr/>
            <p:nvPr/>
          </p:nvSpPr>
          <p:spPr>
            <a:xfrm>
              <a:off x="11521831" y="384124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53" name="Oval 952"/>
            <p:cNvSpPr/>
            <p:nvPr/>
          </p:nvSpPr>
          <p:spPr>
            <a:xfrm>
              <a:off x="11464208" y="387970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54" name="Oval 953"/>
            <p:cNvSpPr/>
            <p:nvPr/>
          </p:nvSpPr>
          <p:spPr>
            <a:xfrm>
              <a:off x="11638040" y="3977215"/>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55" name="Oval 954"/>
            <p:cNvSpPr/>
            <p:nvPr/>
          </p:nvSpPr>
          <p:spPr>
            <a:xfrm>
              <a:off x="11649674" y="371046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56" name="Oval 955"/>
            <p:cNvSpPr/>
            <p:nvPr/>
          </p:nvSpPr>
          <p:spPr>
            <a:xfrm>
              <a:off x="11665472" y="3620283"/>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57" name="Oval 956"/>
            <p:cNvSpPr/>
            <p:nvPr/>
          </p:nvSpPr>
          <p:spPr>
            <a:xfrm>
              <a:off x="11698633" y="3362275"/>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58" name="Oval 957"/>
            <p:cNvSpPr/>
            <p:nvPr/>
          </p:nvSpPr>
          <p:spPr>
            <a:xfrm>
              <a:off x="11548685" y="301851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59" name="Oval 958"/>
            <p:cNvSpPr/>
            <p:nvPr/>
          </p:nvSpPr>
          <p:spPr>
            <a:xfrm>
              <a:off x="11647184" y="3811051"/>
              <a:ext cx="73152" cy="73152"/>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60" name="Oval 959"/>
            <p:cNvSpPr/>
            <p:nvPr/>
          </p:nvSpPr>
          <p:spPr>
            <a:xfrm>
              <a:off x="11786810" y="3845828"/>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61" name="Oval 960"/>
            <p:cNvSpPr/>
            <p:nvPr/>
          </p:nvSpPr>
          <p:spPr>
            <a:xfrm>
              <a:off x="11786810" y="3937791"/>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62" name="Oval 961"/>
            <p:cNvSpPr/>
            <p:nvPr/>
          </p:nvSpPr>
          <p:spPr>
            <a:xfrm>
              <a:off x="11085484" y="451512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63" name="Oval 962"/>
            <p:cNvSpPr/>
            <p:nvPr/>
          </p:nvSpPr>
          <p:spPr>
            <a:xfrm>
              <a:off x="11167402" y="477498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64" name="Oval 963"/>
            <p:cNvSpPr/>
            <p:nvPr/>
          </p:nvSpPr>
          <p:spPr>
            <a:xfrm>
              <a:off x="11058052" y="4758056"/>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65" name="Oval 964"/>
            <p:cNvSpPr/>
            <p:nvPr/>
          </p:nvSpPr>
          <p:spPr>
            <a:xfrm>
              <a:off x="10977090" y="5113247"/>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66" name="Oval 965"/>
            <p:cNvSpPr/>
            <p:nvPr/>
          </p:nvSpPr>
          <p:spPr>
            <a:xfrm>
              <a:off x="10897357" y="5318952"/>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67" name="Oval 966"/>
            <p:cNvSpPr/>
            <p:nvPr/>
          </p:nvSpPr>
          <p:spPr>
            <a:xfrm>
              <a:off x="10842107" y="544436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68" name="Oval 967"/>
            <p:cNvSpPr/>
            <p:nvPr/>
          </p:nvSpPr>
          <p:spPr>
            <a:xfrm>
              <a:off x="10735432" y="5261391"/>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69" name="Oval 968"/>
            <p:cNvSpPr/>
            <p:nvPr/>
          </p:nvSpPr>
          <p:spPr>
            <a:xfrm>
              <a:off x="10735432" y="4821304"/>
              <a:ext cx="54864" cy="54864"/>
            </a:xfrm>
            <a:prstGeom prst="ellipse">
              <a:avLst/>
            </a:prstGeom>
            <a:solidFill>
              <a:srgbClr val="008000"/>
            </a:solidFill>
            <a:ln w="6350">
              <a:solidFill>
                <a:srgbClr val="008000"/>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70" name="Oval 969"/>
            <p:cNvSpPr/>
            <p:nvPr/>
          </p:nvSpPr>
          <p:spPr>
            <a:xfrm>
              <a:off x="10240787" y="5241390"/>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71" name="Oval 970"/>
            <p:cNvSpPr/>
            <p:nvPr/>
          </p:nvSpPr>
          <p:spPr>
            <a:xfrm>
              <a:off x="10420917" y="5348961"/>
              <a:ext cx="54864" cy="54864"/>
            </a:xfrm>
            <a:prstGeom prst="ellipse">
              <a:avLst/>
            </a:prstGeom>
            <a:solidFill>
              <a:schemeClr val="tx2"/>
            </a:solidFill>
            <a:ln w="6350">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72" name="Oval 971"/>
            <p:cNvSpPr/>
            <p:nvPr/>
          </p:nvSpPr>
          <p:spPr>
            <a:xfrm>
              <a:off x="11187783" y="529136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grpSp>
      <p:grpSp>
        <p:nvGrpSpPr>
          <p:cNvPr id="973" name="Group 972"/>
          <p:cNvGrpSpPr/>
          <p:nvPr/>
        </p:nvGrpSpPr>
        <p:grpSpPr>
          <a:xfrm>
            <a:off x="1332648" y="2081738"/>
            <a:ext cx="7543899" cy="3148863"/>
            <a:chOff x="2216849" y="1968925"/>
            <a:chExt cx="7543898" cy="3148863"/>
          </a:xfrm>
          <a:solidFill>
            <a:schemeClr val="accent3"/>
          </a:solidFill>
        </p:grpSpPr>
        <p:sp>
          <p:nvSpPr>
            <p:cNvPr id="974" name="Oval 973"/>
            <p:cNvSpPr/>
            <p:nvPr/>
          </p:nvSpPr>
          <p:spPr>
            <a:xfrm>
              <a:off x="2216849" y="3181736"/>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75" name="Oval 974"/>
            <p:cNvSpPr/>
            <p:nvPr/>
          </p:nvSpPr>
          <p:spPr>
            <a:xfrm>
              <a:off x="3216974" y="506292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76" name="Oval 975"/>
            <p:cNvSpPr/>
            <p:nvPr/>
          </p:nvSpPr>
          <p:spPr>
            <a:xfrm>
              <a:off x="4760024" y="506292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77" name="Oval 976"/>
            <p:cNvSpPr/>
            <p:nvPr/>
          </p:nvSpPr>
          <p:spPr>
            <a:xfrm>
              <a:off x="5236274" y="391516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78" name="Oval 977"/>
            <p:cNvSpPr/>
            <p:nvPr/>
          </p:nvSpPr>
          <p:spPr>
            <a:xfrm>
              <a:off x="7327012" y="292142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79" name="Oval 978"/>
            <p:cNvSpPr/>
            <p:nvPr/>
          </p:nvSpPr>
          <p:spPr>
            <a:xfrm>
              <a:off x="7057931" y="4164437"/>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80" name="Oval 979"/>
            <p:cNvSpPr/>
            <p:nvPr/>
          </p:nvSpPr>
          <p:spPr>
            <a:xfrm>
              <a:off x="8048532" y="4111954"/>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81" name="Oval 980"/>
            <p:cNvSpPr/>
            <p:nvPr/>
          </p:nvSpPr>
          <p:spPr>
            <a:xfrm>
              <a:off x="9358220" y="3877739"/>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82" name="Oval 981"/>
            <p:cNvSpPr/>
            <p:nvPr/>
          </p:nvSpPr>
          <p:spPr>
            <a:xfrm>
              <a:off x="9705883" y="1968925"/>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sp>
          <p:nvSpPr>
            <p:cNvPr id="983" name="Oval 982"/>
            <p:cNvSpPr/>
            <p:nvPr/>
          </p:nvSpPr>
          <p:spPr>
            <a:xfrm>
              <a:off x="9704648" y="3126872"/>
              <a:ext cx="54864" cy="54864"/>
            </a:xfrm>
            <a:prstGeom prst="ellipse">
              <a:avLst/>
            </a:prstGeom>
            <a:grpFill/>
            <a:ln w="6350">
              <a:solidFill>
                <a:schemeClr val="accent3"/>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14300"/>
              <a:endParaRPr lang="en-US" sz="1100" dirty="0">
                <a:solidFill>
                  <a:srgbClr val="8E909E"/>
                </a:solidFill>
                <a:latin typeface="Arial"/>
              </a:endParaRPr>
            </a:p>
          </p:txBody>
        </p:sp>
      </p:grpSp>
      <p:grpSp>
        <p:nvGrpSpPr>
          <p:cNvPr id="984" name="red lines"/>
          <p:cNvGrpSpPr/>
          <p:nvPr/>
        </p:nvGrpSpPr>
        <p:grpSpPr>
          <a:xfrm>
            <a:off x="1540005" y="2302267"/>
            <a:ext cx="8052347" cy="2366625"/>
            <a:chOff x="2449636" y="2176756"/>
            <a:chExt cx="8052347" cy="2366625"/>
          </a:xfrm>
        </p:grpSpPr>
        <p:cxnSp>
          <p:nvCxnSpPr>
            <p:cNvPr id="985" name="Straight Connector 984"/>
            <p:cNvCxnSpPr/>
            <p:nvPr/>
          </p:nvCxnSpPr>
          <p:spPr>
            <a:xfrm>
              <a:off x="2563409" y="4021612"/>
              <a:ext cx="1391980" cy="118199"/>
            </a:xfrm>
            <a:prstGeom prst="line">
              <a:avLst/>
            </a:prstGeom>
            <a:ln w="19050">
              <a:solidFill>
                <a:srgbClr val="C0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986" name="Straight Connector 985"/>
            <p:cNvCxnSpPr/>
            <p:nvPr/>
          </p:nvCxnSpPr>
          <p:spPr>
            <a:xfrm flipV="1">
              <a:off x="2449636" y="3221819"/>
              <a:ext cx="725570" cy="549326"/>
            </a:xfrm>
            <a:prstGeom prst="line">
              <a:avLst/>
            </a:prstGeom>
            <a:ln w="19050">
              <a:solidFill>
                <a:srgbClr val="C0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987" name="Straight Connector 986"/>
            <p:cNvCxnSpPr/>
            <p:nvPr/>
          </p:nvCxnSpPr>
          <p:spPr>
            <a:xfrm flipV="1">
              <a:off x="3825574" y="2359833"/>
              <a:ext cx="617853" cy="483497"/>
            </a:xfrm>
            <a:prstGeom prst="line">
              <a:avLst/>
            </a:prstGeom>
            <a:ln w="19050">
              <a:solidFill>
                <a:srgbClr val="C0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988" name="Straight Connector 987"/>
            <p:cNvCxnSpPr/>
            <p:nvPr/>
          </p:nvCxnSpPr>
          <p:spPr>
            <a:xfrm>
              <a:off x="5091985" y="2407200"/>
              <a:ext cx="1398001" cy="1043926"/>
            </a:xfrm>
            <a:prstGeom prst="line">
              <a:avLst/>
            </a:prstGeom>
            <a:ln w="19050">
              <a:solidFill>
                <a:srgbClr val="C0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989" name="Straight Connector 988"/>
            <p:cNvCxnSpPr/>
            <p:nvPr/>
          </p:nvCxnSpPr>
          <p:spPr>
            <a:xfrm flipV="1">
              <a:off x="6839315" y="2641041"/>
              <a:ext cx="107486" cy="525430"/>
            </a:xfrm>
            <a:prstGeom prst="line">
              <a:avLst/>
            </a:prstGeom>
            <a:ln w="19050">
              <a:solidFill>
                <a:srgbClr val="C0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990" name="Straight Connector 989"/>
            <p:cNvCxnSpPr/>
            <p:nvPr/>
          </p:nvCxnSpPr>
          <p:spPr>
            <a:xfrm flipH="1">
              <a:off x="4702126" y="3577741"/>
              <a:ext cx="1784672" cy="524025"/>
            </a:xfrm>
            <a:prstGeom prst="line">
              <a:avLst/>
            </a:prstGeom>
            <a:ln w="19050">
              <a:solidFill>
                <a:srgbClr val="C0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991" name="Straight Connector 990"/>
            <p:cNvCxnSpPr/>
            <p:nvPr/>
          </p:nvCxnSpPr>
          <p:spPr>
            <a:xfrm>
              <a:off x="7194109" y="3559523"/>
              <a:ext cx="1011438" cy="160754"/>
            </a:xfrm>
            <a:prstGeom prst="line">
              <a:avLst/>
            </a:prstGeom>
            <a:ln w="19050">
              <a:solidFill>
                <a:srgbClr val="C0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992" name="Straight Connector 991"/>
            <p:cNvCxnSpPr/>
            <p:nvPr/>
          </p:nvCxnSpPr>
          <p:spPr>
            <a:xfrm>
              <a:off x="7319813" y="2321316"/>
              <a:ext cx="1195284" cy="388614"/>
            </a:xfrm>
            <a:prstGeom prst="line">
              <a:avLst/>
            </a:prstGeom>
            <a:ln w="19050">
              <a:solidFill>
                <a:srgbClr val="C0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993" name="Straight Connector 992"/>
            <p:cNvCxnSpPr/>
            <p:nvPr/>
          </p:nvCxnSpPr>
          <p:spPr>
            <a:xfrm flipV="1">
              <a:off x="9226507" y="2176756"/>
              <a:ext cx="1275476" cy="569610"/>
            </a:xfrm>
            <a:prstGeom prst="line">
              <a:avLst/>
            </a:prstGeom>
            <a:ln w="19050">
              <a:solidFill>
                <a:srgbClr val="C0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994" name="Straight Connector 993"/>
            <p:cNvCxnSpPr/>
            <p:nvPr/>
          </p:nvCxnSpPr>
          <p:spPr>
            <a:xfrm>
              <a:off x="8788976" y="3995823"/>
              <a:ext cx="466790" cy="547558"/>
            </a:xfrm>
            <a:prstGeom prst="line">
              <a:avLst/>
            </a:prstGeom>
            <a:ln w="19050">
              <a:solidFill>
                <a:srgbClr val="C0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sp>
        <p:nvSpPr>
          <p:cNvPr id="995" name="Freeform 17"/>
          <p:cNvSpPr>
            <a:spLocks noEditPoints="1"/>
          </p:cNvSpPr>
          <p:nvPr/>
        </p:nvSpPr>
        <p:spPr bwMode="auto">
          <a:xfrm>
            <a:off x="1024128" y="3752583"/>
            <a:ext cx="569760" cy="605800"/>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6" rIns="91430" bIns="45716" numCol="1" anchor="t" anchorCtr="0" compatLnSpc="1">
            <a:prstTxWarp prst="textNoShape">
              <a:avLst/>
            </a:prstTxWarp>
          </a:bodyPr>
          <a:lstStyle/>
          <a:p>
            <a:pPr defTabSz="914300"/>
            <a:endParaRPr lang="en-US" dirty="0">
              <a:solidFill>
                <a:srgbClr val="FFFFFF"/>
              </a:solidFill>
              <a:latin typeface="Arial"/>
            </a:endParaRPr>
          </a:p>
        </p:txBody>
      </p:sp>
      <p:sp>
        <p:nvSpPr>
          <p:cNvPr id="996" name="Freeform 17"/>
          <p:cNvSpPr>
            <a:spLocks noEditPoints="1"/>
          </p:cNvSpPr>
          <p:nvPr/>
        </p:nvSpPr>
        <p:spPr bwMode="auto">
          <a:xfrm>
            <a:off x="3144282" y="3917119"/>
            <a:ext cx="569760" cy="605800"/>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6" rIns="91430" bIns="45716" numCol="1" anchor="t" anchorCtr="0" compatLnSpc="1">
            <a:prstTxWarp prst="textNoShape">
              <a:avLst/>
            </a:prstTxWarp>
          </a:bodyPr>
          <a:lstStyle/>
          <a:p>
            <a:pPr defTabSz="914300"/>
            <a:endParaRPr lang="en-US" dirty="0">
              <a:solidFill>
                <a:srgbClr val="FFFFFF"/>
              </a:solidFill>
              <a:latin typeface="Arial"/>
            </a:endParaRPr>
          </a:p>
        </p:txBody>
      </p:sp>
      <p:sp>
        <p:nvSpPr>
          <p:cNvPr id="997" name="Freeform 17"/>
          <p:cNvSpPr>
            <a:spLocks noEditPoints="1"/>
          </p:cNvSpPr>
          <p:nvPr/>
        </p:nvSpPr>
        <p:spPr bwMode="auto">
          <a:xfrm>
            <a:off x="2345033" y="2879084"/>
            <a:ext cx="569760" cy="605800"/>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6" rIns="91430" bIns="45716" numCol="1" anchor="t" anchorCtr="0" compatLnSpc="1">
            <a:prstTxWarp prst="textNoShape">
              <a:avLst/>
            </a:prstTxWarp>
          </a:bodyPr>
          <a:lstStyle/>
          <a:p>
            <a:pPr defTabSz="914300"/>
            <a:endParaRPr lang="en-US" dirty="0">
              <a:solidFill>
                <a:srgbClr val="FFFFFF"/>
              </a:solidFill>
              <a:latin typeface="Arial"/>
            </a:endParaRPr>
          </a:p>
        </p:txBody>
      </p:sp>
      <p:sp>
        <p:nvSpPr>
          <p:cNvPr id="998" name="Freeform 17"/>
          <p:cNvSpPr>
            <a:spLocks noEditPoints="1"/>
          </p:cNvSpPr>
          <p:nvPr/>
        </p:nvSpPr>
        <p:spPr bwMode="auto">
          <a:xfrm>
            <a:off x="3583662" y="2059467"/>
            <a:ext cx="569760" cy="605800"/>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6" rIns="91430" bIns="45716" numCol="1" anchor="t" anchorCtr="0" compatLnSpc="1">
            <a:prstTxWarp prst="textNoShape">
              <a:avLst/>
            </a:prstTxWarp>
          </a:bodyPr>
          <a:lstStyle/>
          <a:p>
            <a:pPr defTabSz="914300"/>
            <a:endParaRPr lang="en-US" dirty="0">
              <a:solidFill>
                <a:srgbClr val="FFFFFF"/>
              </a:solidFill>
              <a:latin typeface="Arial"/>
            </a:endParaRPr>
          </a:p>
        </p:txBody>
      </p:sp>
      <p:sp>
        <p:nvSpPr>
          <p:cNvPr id="999" name="Freeform 17"/>
          <p:cNvSpPr>
            <a:spLocks noEditPoints="1"/>
          </p:cNvSpPr>
          <p:nvPr/>
        </p:nvSpPr>
        <p:spPr bwMode="auto">
          <a:xfrm>
            <a:off x="5644796" y="3345691"/>
            <a:ext cx="569760" cy="605800"/>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6" rIns="91430" bIns="45716" numCol="1" anchor="t" anchorCtr="0" compatLnSpc="1">
            <a:prstTxWarp prst="textNoShape">
              <a:avLst/>
            </a:prstTxWarp>
          </a:bodyPr>
          <a:lstStyle/>
          <a:p>
            <a:pPr defTabSz="914300"/>
            <a:endParaRPr lang="en-US" dirty="0">
              <a:solidFill>
                <a:srgbClr val="FFFFFF"/>
              </a:solidFill>
              <a:latin typeface="Arial"/>
            </a:endParaRPr>
          </a:p>
        </p:txBody>
      </p:sp>
      <p:sp>
        <p:nvSpPr>
          <p:cNvPr id="1000" name="Freeform 17"/>
          <p:cNvSpPr>
            <a:spLocks noEditPoints="1"/>
          </p:cNvSpPr>
          <p:nvPr/>
        </p:nvSpPr>
        <p:spPr bwMode="auto">
          <a:xfrm>
            <a:off x="5770500" y="2107484"/>
            <a:ext cx="569760" cy="605800"/>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6" rIns="91430" bIns="45716" numCol="1" anchor="t" anchorCtr="0" compatLnSpc="1">
            <a:prstTxWarp prst="textNoShape">
              <a:avLst/>
            </a:prstTxWarp>
          </a:bodyPr>
          <a:lstStyle/>
          <a:p>
            <a:pPr defTabSz="914300"/>
            <a:endParaRPr lang="en-US" dirty="0">
              <a:solidFill>
                <a:srgbClr val="FFFFFF"/>
              </a:solidFill>
              <a:latin typeface="Arial"/>
            </a:endParaRPr>
          </a:p>
        </p:txBody>
      </p:sp>
      <p:sp>
        <p:nvSpPr>
          <p:cNvPr id="1001" name="Freeform 17"/>
          <p:cNvSpPr>
            <a:spLocks noEditPoints="1"/>
          </p:cNvSpPr>
          <p:nvPr/>
        </p:nvSpPr>
        <p:spPr bwMode="auto">
          <a:xfrm>
            <a:off x="7677194" y="2532535"/>
            <a:ext cx="569760" cy="605800"/>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6" rIns="91430" bIns="45716" numCol="1" anchor="t" anchorCtr="0" compatLnSpc="1">
            <a:prstTxWarp prst="textNoShape">
              <a:avLst/>
            </a:prstTxWarp>
          </a:bodyPr>
          <a:lstStyle/>
          <a:p>
            <a:pPr defTabSz="914300"/>
            <a:endParaRPr lang="en-US" dirty="0">
              <a:solidFill>
                <a:srgbClr val="FFFFFF"/>
              </a:solidFill>
              <a:latin typeface="Arial"/>
            </a:endParaRPr>
          </a:p>
        </p:txBody>
      </p:sp>
      <p:sp>
        <p:nvSpPr>
          <p:cNvPr id="1002" name="Freeform 17"/>
          <p:cNvSpPr>
            <a:spLocks noEditPoints="1"/>
          </p:cNvSpPr>
          <p:nvPr/>
        </p:nvSpPr>
        <p:spPr bwMode="auto">
          <a:xfrm>
            <a:off x="7367644" y="3542881"/>
            <a:ext cx="569760" cy="605800"/>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6" rIns="91430" bIns="45716" numCol="1" anchor="t" anchorCtr="0" compatLnSpc="1">
            <a:prstTxWarp prst="textNoShape">
              <a:avLst/>
            </a:prstTxWarp>
          </a:bodyPr>
          <a:lstStyle/>
          <a:p>
            <a:pPr defTabSz="914300"/>
            <a:endParaRPr lang="en-US" dirty="0">
              <a:solidFill>
                <a:srgbClr val="FFFFFF"/>
              </a:solidFill>
              <a:latin typeface="Arial"/>
            </a:endParaRPr>
          </a:p>
        </p:txBody>
      </p:sp>
      <p:sp>
        <p:nvSpPr>
          <p:cNvPr id="1003" name="Freeform 17"/>
          <p:cNvSpPr>
            <a:spLocks noEditPoints="1"/>
          </p:cNvSpPr>
          <p:nvPr/>
        </p:nvSpPr>
        <p:spPr bwMode="auto">
          <a:xfrm>
            <a:off x="8313110" y="4617848"/>
            <a:ext cx="569760" cy="605800"/>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6" rIns="91430" bIns="45716" numCol="1" anchor="t" anchorCtr="0" compatLnSpc="1">
            <a:prstTxWarp prst="textNoShape">
              <a:avLst/>
            </a:prstTxWarp>
          </a:bodyPr>
          <a:lstStyle/>
          <a:p>
            <a:pPr defTabSz="914300"/>
            <a:endParaRPr lang="en-US" dirty="0">
              <a:solidFill>
                <a:srgbClr val="FFFFFF"/>
              </a:solidFill>
              <a:latin typeface="Arial"/>
            </a:endParaRPr>
          </a:p>
        </p:txBody>
      </p:sp>
      <p:sp>
        <p:nvSpPr>
          <p:cNvPr id="1004" name="Freeform 17"/>
          <p:cNvSpPr>
            <a:spLocks noEditPoints="1"/>
          </p:cNvSpPr>
          <p:nvPr/>
        </p:nvSpPr>
        <p:spPr bwMode="auto">
          <a:xfrm>
            <a:off x="9664080" y="1999360"/>
            <a:ext cx="569760" cy="605800"/>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0" tIns="45716" rIns="91430" bIns="45716" numCol="1" anchor="t" anchorCtr="0" compatLnSpc="1">
            <a:prstTxWarp prst="textNoShape">
              <a:avLst/>
            </a:prstTxWarp>
          </a:bodyPr>
          <a:lstStyle/>
          <a:p>
            <a:pPr defTabSz="914300"/>
            <a:endParaRPr lang="en-US" dirty="0">
              <a:solidFill>
                <a:srgbClr val="FFFFFF"/>
              </a:solidFill>
              <a:latin typeface="Arial"/>
            </a:endParaRPr>
          </a:p>
        </p:txBody>
      </p:sp>
      <p:sp>
        <p:nvSpPr>
          <p:cNvPr id="489" name="Oval 488"/>
          <p:cNvSpPr/>
          <p:nvPr/>
        </p:nvSpPr>
        <p:spPr>
          <a:xfrm>
            <a:off x="2988082" y="2705509"/>
            <a:ext cx="1970291" cy="1970289"/>
          </a:xfrm>
          <a:prstGeom prst="ellipse">
            <a:avLst/>
          </a:prstGeom>
          <a:solidFill>
            <a:srgbClr val="FF4317">
              <a:alpha val="96000"/>
            </a:srgbClr>
          </a:solidFill>
          <a:effectLst>
            <a:outerShdw blurRad="63500" sx="102000" sy="102000" algn="ctr" rotWithShape="0">
              <a:prstClr val="black">
                <a:alpha val="14000"/>
              </a:prstClr>
            </a:outerShdw>
          </a:effectLst>
        </p:spPr>
        <p:txBody>
          <a:bodyPr wrap="square" lIns="0" tIns="0" rIns="0" bIns="0" anchor="ctr" anchorCtr="1">
            <a:noAutofit/>
          </a:bodyPr>
          <a:lstStyle/>
          <a:p>
            <a:pPr algn="ctr" defTabSz="914300"/>
            <a:r>
              <a:rPr lang="en-US" sz="2800" b="1" dirty="0">
                <a:solidFill>
                  <a:srgbClr val="FFFFFF"/>
                </a:solidFill>
                <a:effectLst>
                  <a:outerShdw blurRad="38100" dist="38100" dir="2700000" algn="tl">
                    <a:srgbClr val="000000">
                      <a:alpha val="43137"/>
                    </a:srgbClr>
                  </a:outerShdw>
                </a:effectLst>
                <a:latin typeface="Arial"/>
              </a:rPr>
              <a:t>60%</a:t>
            </a:r>
          </a:p>
          <a:p>
            <a:pPr algn="ctr" defTabSz="685800" fontAlgn="base">
              <a:spcBef>
                <a:spcPct val="0"/>
              </a:spcBef>
              <a:spcAft>
                <a:spcPct val="0"/>
              </a:spcAft>
            </a:pPr>
            <a:r>
              <a:rPr lang="ru-RU" dirty="0">
                <a:solidFill>
                  <a:srgbClr val="FFFFFF"/>
                </a:solidFill>
                <a:latin typeface="CiscoSans"/>
                <a:cs typeface="Arial" charset="0"/>
              </a:rPr>
              <a:t>данных похищается за </a:t>
            </a:r>
            <a:r>
              <a:rPr lang="ru-RU" b="1" dirty="0">
                <a:solidFill>
                  <a:srgbClr val="FFFFFF"/>
                </a:solidFill>
                <a:latin typeface="CiscoSans"/>
                <a:cs typeface="Arial" charset="0"/>
              </a:rPr>
              <a:t>несколько </a:t>
            </a:r>
            <a:r>
              <a:rPr lang="ru-RU" b="1" dirty="0" smtClean="0">
                <a:solidFill>
                  <a:srgbClr val="FFFFFF"/>
                </a:solidFill>
                <a:latin typeface="CiscoSans"/>
                <a:cs typeface="Arial" charset="0"/>
              </a:rPr>
              <a:t>часов</a:t>
            </a:r>
            <a:r>
              <a:rPr lang="en-US" b="1" dirty="0" smtClean="0">
                <a:solidFill>
                  <a:srgbClr val="FFFFFF"/>
                </a:solidFill>
                <a:latin typeface="CiscoSans"/>
                <a:cs typeface="Arial" charset="0"/>
              </a:rPr>
              <a:t>*</a:t>
            </a:r>
            <a:endParaRPr lang="ru-RU" b="1" dirty="0">
              <a:solidFill>
                <a:srgbClr val="FFFFFF"/>
              </a:solidFill>
              <a:latin typeface="CiscoSans"/>
              <a:cs typeface="Arial" charset="0"/>
            </a:endParaRPr>
          </a:p>
        </p:txBody>
      </p:sp>
      <p:sp>
        <p:nvSpPr>
          <p:cNvPr id="490" name="Oval 489"/>
          <p:cNvSpPr/>
          <p:nvPr/>
        </p:nvSpPr>
        <p:spPr>
          <a:xfrm>
            <a:off x="4786400" y="2414506"/>
            <a:ext cx="2627052" cy="2627052"/>
          </a:xfrm>
          <a:prstGeom prst="ellipse">
            <a:avLst/>
          </a:prstGeom>
          <a:solidFill>
            <a:srgbClr val="FF3C2D">
              <a:alpha val="96000"/>
            </a:srgbClr>
          </a:solidFill>
          <a:effectLst>
            <a:outerShdw blurRad="63500" sx="102000" sy="102000" algn="ctr" rotWithShape="0">
              <a:prstClr val="black">
                <a:alpha val="14000"/>
              </a:prstClr>
            </a:outerShdw>
          </a:effectLst>
        </p:spPr>
        <p:txBody>
          <a:bodyPr wrap="none" lIns="0" tIns="0" rIns="0" bIns="0" anchor="ctr" anchorCtr="1">
            <a:noAutofit/>
          </a:bodyPr>
          <a:lstStyle/>
          <a:p>
            <a:pPr algn="ctr" defTabSz="914300"/>
            <a:r>
              <a:rPr lang="en-US" sz="2800" b="1" dirty="0">
                <a:solidFill>
                  <a:srgbClr val="FFFFFF"/>
                </a:solidFill>
                <a:effectLst>
                  <a:outerShdw blurRad="38100" dist="38100" dir="2700000" algn="tl">
                    <a:srgbClr val="000000">
                      <a:alpha val="43137"/>
                    </a:srgbClr>
                  </a:outerShdw>
                </a:effectLst>
                <a:latin typeface="Arial"/>
              </a:rPr>
              <a:t>54%</a:t>
            </a:r>
          </a:p>
          <a:p>
            <a:pPr algn="ctr" defTabSz="685800" fontAlgn="base">
              <a:spcBef>
                <a:spcPct val="0"/>
              </a:spcBef>
              <a:spcAft>
                <a:spcPct val="0"/>
              </a:spcAft>
            </a:pPr>
            <a:r>
              <a:rPr lang="ru-RU" dirty="0">
                <a:solidFill>
                  <a:srgbClr val="FFFFFF"/>
                </a:solidFill>
                <a:latin typeface="CiscoSans"/>
                <a:cs typeface="Arial" charset="0"/>
              </a:rPr>
              <a:t>взломов</a:t>
            </a:r>
          </a:p>
          <a:p>
            <a:pPr algn="ctr" defTabSz="685800" fontAlgn="base">
              <a:spcBef>
                <a:spcPct val="0"/>
              </a:spcBef>
              <a:spcAft>
                <a:spcPct val="0"/>
              </a:spcAft>
            </a:pPr>
            <a:r>
              <a:rPr lang="ru-RU" dirty="0">
                <a:solidFill>
                  <a:srgbClr val="FFFFFF"/>
                </a:solidFill>
                <a:latin typeface="CiscoSans"/>
                <a:cs typeface="Arial" charset="0"/>
              </a:rPr>
              <a:t>остаются </a:t>
            </a:r>
            <a:endParaRPr lang="ru-RU" dirty="0" smtClean="0">
              <a:solidFill>
                <a:srgbClr val="FFFFFF"/>
              </a:solidFill>
              <a:latin typeface="CiscoSans"/>
              <a:cs typeface="Arial" charset="0"/>
            </a:endParaRPr>
          </a:p>
          <a:p>
            <a:pPr algn="ctr" defTabSz="685800" fontAlgn="base">
              <a:spcBef>
                <a:spcPct val="0"/>
              </a:spcBef>
              <a:spcAft>
                <a:spcPct val="0"/>
              </a:spcAft>
            </a:pPr>
            <a:r>
              <a:rPr lang="ru-RU" dirty="0">
                <a:solidFill>
                  <a:srgbClr val="FFFFFF"/>
                </a:solidFill>
                <a:latin typeface="CiscoSans"/>
                <a:cs typeface="Arial" charset="0"/>
              </a:rPr>
              <a:t>н</a:t>
            </a:r>
            <a:r>
              <a:rPr lang="ru-RU" dirty="0" smtClean="0">
                <a:solidFill>
                  <a:srgbClr val="FFFFFF"/>
                </a:solidFill>
                <a:latin typeface="CiscoSans"/>
                <a:cs typeface="Arial" charset="0"/>
              </a:rPr>
              <a:t>езамеченными</a:t>
            </a:r>
          </a:p>
          <a:p>
            <a:pPr algn="ctr" defTabSz="685800" fontAlgn="base">
              <a:spcBef>
                <a:spcPct val="0"/>
              </a:spcBef>
              <a:spcAft>
                <a:spcPct val="0"/>
              </a:spcAft>
            </a:pPr>
            <a:r>
              <a:rPr lang="ru-RU" dirty="0" smtClean="0">
                <a:solidFill>
                  <a:srgbClr val="FFFFFF"/>
                </a:solidFill>
                <a:latin typeface="CiscoSans"/>
                <a:cs typeface="Arial" charset="0"/>
              </a:rPr>
              <a:t>м</a:t>
            </a:r>
            <a:r>
              <a:rPr lang="ru-RU" b="1" dirty="0" smtClean="0">
                <a:solidFill>
                  <a:srgbClr val="FFFFFF"/>
                </a:solidFill>
                <a:latin typeface="CiscoSans"/>
                <a:cs typeface="Arial" charset="0"/>
              </a:rPr>
              <a:t>есяцами</a:t>
            </a:r>
            <a:r>
              <a:rPr lang="en-US" b="1" dirty="0" smtClean="0">
                <a:solidFill>
                  <a:srgbClr val="FFFFFF"/>
                </a:solidFill>
                <a:latin typeface="CiscoSans"/>
                <a:cs typeface="Arial" charset="0"/>
              </a:rPr>
              <a:t>*</a:t>
            </a:r>
            <a:endParaRPr lang="ru-RU" b="1" dirty="0">
              <a:solidFill>
                <a:srgbClr val="FFFFFF"/>
              </a:solidFill>
              <a:latin typeface="CiscoSans"/>
              <a:cs typeface="Arial" charset="0"/>
            </a:endParaRPr>
          </a:p>
        </p:txBody>
      </p:sp>
      <p:sp>
        <p:nvSpPr>
          <p:cNvPr id="488" name="TextBox 487"/>
          <p:cNvSpPr txBox="1"/>
          <p:nvPr/>
        </p:nvSpPr>
        <p:spPr>
          <a:xfrm>
            <a:off x="7220890" y="2015681"/>
            <a:ext cx="3365911" cy="3365911"/>
          </a:xfrm>
          <a:prstGeom prst="ellipse">
            <a:avLst/>
          </a:prstGeom>
          <a:solidFill>
            <a:srgbClr val="FF3C2D">
              <a:alpha val="96000"/>
            </a:srgbClr>
          </a:solidFill>
          <a:effectLst>
            <a:outerShdw blurRad="63500" sx="102000" sy="102000" algn="ctr" rotWithShape="0">
              <a:prstClr val="black">
                <a:alpha val="14000"/>
              </a:prstClr>
            </a:outerShdw>
          </a:effectLst>
        </p:spPr>
        <p:txBody>
          <a:bodyPr wrap="none" lIns="0" tIns="0" rIns="0" bIns="0" rtlCol="0" anchor="ctr" anchorCtr="1">
            <a:noAutofit/>
          </a:bodyPr>
          <a:lstStyle/>
          <a:p>
            <a:pPr algn="ctr" defTabSz="685800" fontAlgn="base">
              <a:spcBef>
                <a:spcPct val="0"/>
              </a:spcBef>
              <a:spcAft>
                <a:spcPct val="0"/>
              </a:spcAft>
            </a:pPr>
            <a:r>
              <a:rPr lang="en-US" sz="3200" b="1" dirty="0">
                <a:solidFill>
                  <a:srgbClr val="FFFFFF"/>
                </a:solidFill>
                <a:effectLst>
                  <a:outerShdw blurRad="38100" dist="38100" dir="2700000" algn="tl">
                    <a:srgbClr val="000000">
                      <a:alpha val="43137"/>
                    </a:srgbClr>
                  </a:outerShdw>
                </a:effectLst>
                <a:latin typeface="Arial"/>
              </a:rPr>
              <a:t>100%</a:t>
            </a:r>
            <a:r>
              <a:rPr lang="en-US" sz="2000" b="1" dirty="0">
                <a:solidFill>
                  <a:srgbClr val="FFFFFF"/>
                </a:solidFill>
                <a:effectLst>
                  <a:outerShdw blurRad="38100" dist="38100" dir="2700000" algn="tl">
                    <a:srgbClr val="000000">
                      <a:alpha val="43137"/>
                    </a:srgbClr>
                  </a:outerShdw>
                </a:effectLst>
                <a:latin typeface="Arial"/>
              </a:rPr>
              <a:t/>
            </a:r>
            <a:br>
              <a:rPr lang="en-US" sz="2000" b="1" dirty="0">
                <a:solidFill>
                  <a:srgbClr val="FFFFFF"/>
                </a:solidFill>
                <a:effectLst>
                  <a:outerShdw blurRad="38100" dist="38100" dir="2700000" algn="tl">
                    <a:srgbClr val="000000">
                      <a:alpha val="43137"/>
                    </a:srgbClr>
                  </a:outerShdw>
                </a:effectLst>
                <a:latin typeface="Arial"/>
              </a:rPr>
            </a:br>
            <a:r>
              <a:rPr lang="ru-RU" sz="2000" dirty="0">
                <a:solidFill>
                  <a:srgbClr val="FFFFFF"/>
                </a:solidFill>
                <a:latin typeface="CiscoSans"/>
                <a:cs typeface="Arial" charset="0"/>
              </a:rPr>
              <a:t>организаций подключаются </a:t>
            </a:r>
          </a:p>
          <a:p>
            <a:pPr algn="ctr" defTabSz="685800" fontAlgn="base">
              <a:spcBef>
                <a:spcPct val="0"/>
              </a:spcBef>
              <a:spcAft>
                <a:spcPct val="0"/>
              </a:spcAft>
            </a:pPr>
            <a:r>
              <a:rPr lang="ru-RU" sz="2000" dirty="0">
                <a:solidFill>
                  <a:srgbClr val="FFFFFF"/>
                </a:solidFill>
                <a:latin typeface="CiscoSans"/>
                <a:cs typeface="Arial" charset="0"/>
              </a:rPr>
              <a:t>к доменам, содержащим </a:t>
            </a:r>
          </a:p>
          <a:p>
            <a:pPr algn="ctr" defTabSz="685800" fontAlgn="base">
              <a:spcBef>
                <a:spcPct val="0"/>
              </a:spcBef>
              <a:spcAft>
                <a:spcPct val="0"/>
              </a:spcAft>
            </a:pPr>
            <a:r>
              <a:rPr lang="ru-RU" sz="2000" dirty="0">
                <a:solidFill>
                  <a:srgbClr val="FFFFFF"/>
                </a:solidFill>
                <a:latin typeface="CiscoSans"/>
                <a:cs typeface="Arial" charset="0"/>
              </a:rPr>
              <a:t>вредоносные файлы </a:t>
            </a:r>
          </a:p>
          <a:p>
            <a:pPr algn="ctr" defTabSz="685800" fontAlgn="base">
              <a:spcBef>
                <a:spcPct val="0"/>
              </a:spcBef>
              <a:spcAft>
                <a:spcPct val="0"/>
              </a:spcAft>
            </a:pPr>
            <a:r>
              <a:rPr lang="ru-RU" sz="2000" dirty="0">
                <a:solidFill>
                  <a:srgbClr val="FFFFFF"/>
                </a:solidFill>
                <a:latin typeface="CiscoSans"/>
                <a:cs typeface="Arial" charset="0"/>
              </a:rPr>
              <a:t>или </a:t>
            </a:r>
            <a:r>
              <a:rPr lang="ru-RU" sz="2000" dirty="0" smtClean="0">
                <a:solidFill>
                  <a:srgbClr val="FFFFFF"/>
                </a:solidFill>
                <a:latin typeface="CiscoSans"/>
                <a:cs typeface="Arial" charset="0"/>
              </a:rPr>
              <a:t>служб</a:t>
            </a:r>
            <a:r>
              <a:rPr lang="ru-RU" sz="2400" dirty="0" smtClean="0">
                <a:solidFill>
                  <a:srgbClr val="FFFFFF"/>
                </a:solidFill>
                <a:latin typeface="CiscoSans"/>
                <a:cs typeface="Arial" charset="0"/>
              </a:rPr>
              <a:t>ы</a:t>
            </a:r>
            <a:r>
              <a:rPr lang="en-US" sz="2400" dirty="0" smtClean="0">
                <a:solidFill>
                  <a:srgbClr val="FFFFFF"/>
                </a:solidFill>
                <a:latin typeface="CiscoSans"/>
                <a:cs typeface="Arial" charset="0"/>
              </a:rPr>
              <a:t>**</a:t>
            </a:r>
            <a:endParaRPr lang="ru-RU" sz="1100" dirty="0">
              <a:solidFill>
                <a:srgbClr val="FFFFFF"/>
              </a:solidFill>
              <a:latin typeface="CiscoSans"/>
              <a:cs typeface="Arial" charset="0"/>
            </a:endParaRPr>
          </a:p>
        </p:txBody>
      </p:sp>
      <p:sp>
        <p:nvSpPr>
          <p:cNvPr id="4" name="Rectangle 3"/>
          <p:cNvSpPr/>
          <p:nvPr/>
        </p:nvSpPr>
        <p:spPr>
          <a:xfrm>
            <a:off x="893678" y="6420024"/>
            <a:ext cx="5438007" cy="369332"/>
          </a:xfrm>
          <a:prstGeom prst="rect">
            <a:avLst/>
          </a:prstGeom>
        </p:spPr>
        <p:txBody>
          <a:bodyPr wrap="none">
            <a:spAutoFit/>
          </a:bodyPr>
          <a:lstStyle/>
          <a:p>
            <a:r>
              <a:rPr lang="en-US" b="1" i="1" dirty="0" smtClean="0"/>
              <a:t>*Verizon </a:t>
            </a:r>
            <a:r>
              <a:rPr lang="en-US" dirty="0" smtClean="0"/>
              <a:t>2015 </a:t>
            </a:r>
            <a:r>
              <a:rPr lang="en-US" dirty="0"/>
              <a:t>Data Breach Investigations Report (DBIR)</a:t>
            </a:r>
          </a:p>
        </p:txBody>
      </p:sp>
      <p:sp>
        <p:nvSpPr>
          <p:cNvPr id="491" name="Rectangle 490"/>
          <p:cNvSpPr/>
          <p:nvPr/>
        </p:nvSpPr>
        <p:spPr>
          <a:xfrm>
            <a:off x="6753993" y="6420023"/>
            <a:ext cx="4172950" cy="369332"/>
          </a:xfrm>
          <a:prstGeom prst="rect">
            <a:avLst/>
          </a:prstGeom>
        </p:spPr>
        <p:txBody>
          <a:bodyPr wrap="none">
            <a:spAutoFit/>
          </a:bodyPr>
          <a:lstStyle/>
          <a:p>
            <a:r>
              <a:rPr lang="en-US" b="1" i="1" dirty="0" smtClean="0"/>
              <a:t>*</a:t>
            </a:r>
            <a:r>
              <a:rPr lang="ru-RU" b="1" i="1" dirty="0" smtClean="0"/>
              <a:t> </a:t>
            </a:r>
            <a:r>
              <a:rPr lang="ru-RU" i="1" dirty="0" smtClean="0"/>
              <a:t>Анализ</a:t>
            </a:r>
            <a:r>
              <a:rPr lang="ru-RU" b="1" i="1" dirty="0" smtClean="0"/>
              <a:t> </a:t>
            </a:r>
            <a:r>
              <a:rPr lang="en-US" b="1" i="1" dirty="0" smtClean="0"/>
              <a:t>Cisco </a:t>
            </a:r>
            <a:r>
              <a:rPr lang="en-US" i="1" dirty="0" smtClean="0"/>
              <a:t>DNS</a:t>
            </a:r>
            <a:r>
              <a:rPr lang="ru-RU" dirty="0"/>
              <a:t> </a:t>
            </a:r>
            <a:r>
              <a:rPr lang="ru-RU" dirty="0" smtClean="0"/>
              <a:t>запросов за 2014 год</a:t>
            </a:r>
            <a:endParaRPr lang="en-US" dirty="0"/>
          </a:p>
        </p:txBody>
      </p:sp>
    </p:spTree>
    <p:extLst>
      <p:ext uri="{BB962C8B-B14F-4D97-AF65-F5344CB8AC3E}">
        <p14:creationId xmlns:p14="http://schemas.microsoft.com/office/powerpoint/2010/main" val="119632909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1250"/>
                                        <p:tgtEl>
                                          <p:spTgt spid="984"/>
                                        </p:tgtEl>
                                      </p:cBhvr>
                                    </p:animEffect>
                                    <p:set>
                                      <p:cBhvr>
                                        <p:cTn id="7" dur="1" fill="hold">
                                          <p:stCondLst>
                                            <p:cond delay="1249"/>
                                          </p:stCondLst>
                                        </p:cTn>
                                        <p:tgtEl>
                                          <p:spTgt spid="984"/>
                                        </p:tgtEl>
                                        <p:attrNameLst>
                                          <p:attrName>style.visibility</p:attrName>
                                        </p:attrNameLst>
                                      </p:cBhvr>
                                      <p:to>
                                        <p:strVal val="hidden"/>
                                      </p:to>
                                    </p:set>
                                  </p:childTnLst>
                                </p:cTn>
                              </p:par>
                            </p:childTnLst>
                          </p:cTn>
                        </p:par>
                        <p:par>
                          <p:cTn id="8" fill="hold">
                            <p:stCondLst>
                              <p:cond delay="1750"/>
                            </p:stCondLst>
                            <p:childTnLst>
                              <p:par>
                                <p:cTn id="9" presetID="42" presetClass="path" presetSubtype="0" accel="50000" decel="50000" fill="hold" grpId="0" nodeType="afterEffect">
                                  <p:stCondLst>
                                    <p:cond delay="0"/>
                                  </p:stCondLst>
                                  <p:childTnLst>
                                    <p:animMotion origin="layout" path="M 0.00347 -4.44444E-6 L 0.04323 0.24692 " pathEditMode="relative" rAng="0" ptsTypes="AA">
                                      <p:cBhvr>
                                        <p:cTn id="10" dur="750" fill="hold"/>
                                        <p:tgtEl>
                                          <p:spTgt spid="998"/>
                                        </p:tgtEl>
                                        <p:attrNameLst>
                                          <p:attrName>ppt_x</p:attrName>
                                          <p:attrName>ppt_y</p:attrName>
                                        </p:attrNameLst>
                                      </p:cBhvr>
                                      <p:rCtr x="1979" y="12346"/>
                                    </p:animMotion>
                                  </p:childTnLst>
                                </p:cTn>
                              </p:par>
                              <p:par>
                                <p:cTn id="11" presetID="42" presetClass="path" presetSubtype="0" accel="50000" decel="50000" fill="hold" grpId="0" nodeType="withEffect">
                                  <p:stCondLst>
                                    <p:cond delay="0"/>
                                  </p:stCondLst>
                                  <p:childTnLst>
                                    <p:animMotion origin="layout" path="M -0.00481 0.00162 L -0.11106 0.02245 " pathEditMode="relative" rAng="0" ptsTypes="AA">
                                      <p:cBhvr>
                                        <p:cTn id="12" dur="750" fill="hold"/>
                                        <p:tgtEl>
                                          <p:spTgt spid="997"/>
                                        </p:tgtEl>
                                        <p:attrNameLst>
                                          <p:attrName>ppt_x</p:attrName>
                                          <p:attrName>ppt_y</p:attrName>
                                        </p:attrNameLst>
                                      </p:cBhvr>
                                      <p:rCtr x="-5313" y="1042"/>
                                    </p:animMotion>
                                  </p:childTnLst>
                                </p:cTn>
                              </p:par>
                              <p:par>
                                <p:cTn id="13" presetID="42" presetClass="path" presetSubtype="0" accel="50000" decel="50000" fill="hold" grpId="0" nodeType="withEffect">
                                  <p:stCondLst>
                                    <p:cond delay="0"/>
                                  </p:stCondLst>
                                  <p:childTnLst>
                                    <p:animMotion origin="layout" path="M 6.25E-7 2.22222E-6 L 0.03672 0.14444 " pathEditMode="relative" rAng="0" ptsTypes="AA">
                                      <p:cBhvr>
                                        <p:cTn id="14" dur="750" fill="hold"/>
                                        <p:tgtEl>
                                          <p:spTgt spid="996"/>
                                        </p:tgtEl>
                                        <p:attrNameLst>
                                          <p:attrName>ppt_x</p:attrName>
                                          <p:attrName>ppt_y</p:attrName>
                                        </p:attrNameLst>
                                      </p:cBhvr>
                                      <p:rCtr x="1836" y="7222"/>
                                    </p:animMotion>
                                  </p:childTnLst>
                                </p:cTn>
                              </p:par>
                              <p:par>
                                <p:cTn id="15" presetID="42" presetClass="path" presetSubtype="0" accel="50000" decel="50000" fill="hold" grpId="0" nodeType="withEffect">
                                  <p:stCondLst>
                                    <p:cond delay="0"/>
                                  </p:stCondLst>
                                  <p:childTnLst>
                                    <p:animMotion origin="layout" path="M -1.04167E-6 -3.7037E-6 L -0.03984 -0.09027 " pathEditMode="relative" rAng="0" ptsTypes="AA">
                                      <p:cBhvr>
                                        <p:cTn id="16" dur="750" fill="hold"/>
                                        <p:tgtEl>
                                          <p:spTgt spid="995"/>
                                        </p:tgtEl>
                                        <p:attrNameLst>
                                          <p:attrName>ppt_x</p:attrName>
                                          <p:attrName>ppt_y</p:attrName>
                                        </p:attrNameLst>
                                      </p:cBhvr>
                                      <p:rCtr x="-1992" y="-4514"/>
                                    </p:animMotion>
                                  </p:childTnLst>
                                </p:cTn>
                              </p:par>
                              <p:par>
                                <p:cTn id="17" presetID="42" presetClass="path" presetSubtype="0" accel="50000" decel="50000" fill="hold" grpId="0" nodeType="withEffect">
                                  <p:stCondLst>
                                    <p:cond delay="0"/>
                                  </p:stCondLst>
                                  <p:childTnLst>
                                    <p:animMotion origin="layout" path="M 2.5E-6 -4.44444E-6 L 0.02031 0.09584 " pathEditMode="relative" rAng="0" ptsTypes="AA">
                                      <p:cBhvr>
                                        <p:cTn id="18" dur="750" fill="hold"/>
                                        <p:tgtEl>
                                          <p:spTgt spid="999"/>
                                        </p:tgtEl>
                                        <p:attrNameLst>
                                          <p:attrName>ppt_x</p:attrName>
                                          <p:attrName>ppt_y</p:attrName>
                                        </p:attrNameLst>
                                      </p:cBhvr>
                                      <p:rCtr x="1016" y="4792"/>
                                    </p:animMotion>
                                  </p:childTnLst>
                                </p:cTn>
                              </p:par>
                              <p:par>
                                <p:cTn id="19" presetID="42" presetClass="path" presetSubtype="0" accel="50000" decel="50000" fill="hold" grpId="0" nodeType="withEffect">
                                  <p:stCondLst>
                                    <p:cond delay="0"/>
                                  </p:stCondLst>
                                  <p:childTnLst>
                                    <p:animMotion origin="layout" path="M -3.95833E-6 1.11111E-6 L 0.03204 0.09583 " pathEditMode="relative" rAng="0" ptsTypes="AA">
                                      <p:cBhvr>
                                        <p:cTn id="20" dur="750" fill="hold"/>
                                        <p:tgtEl>
                                          <p:spTgt spid="1000"/>
                                        </p:tgtEl>
                                        <p:attrNameLst>
                                          <p:attrName>ppt_x</p:attrName>
                                          <p:attrName>ppt_y</p:attrName>
                                        </p:attrNameLst>
                                      </p:cBhvr>
                                      <p:rCtr x="1602" y="4792"/>
                                    </p:animMotion>
                                  </p:childTnLst>
                                </p:cTn>
                              </p:par>
                              <p:par>
                                <p:cTn id="21" presetID="42" presetClass="path" presetSubtype="0" accel="50000" decel="50000" fill="hold" grpId="0" nodeType="withEffect">
                                  <p:stCondLst>
                                    <p:cond delay="0"/>
                                  </p:stCondLst>
                                  <p:childTnLst>
                                    <p:animMotion origin="layout" path="M -4.16667E-6 4.07407E-6 L 0.07032 0.0625 " pathEditMode="relative" rAng="0" ptsTypes="AA">
                                      <p:cBhvr>
                                        <p:cTn id="22" dur="750" fill="hold"/>
                                        <p:tgtEl>
                                          <p:spTgt spid="1001"/>
                                        </p:tgtEl>
                                        <p:attrNameLst>
                                          <p:attrName>ppt_x</p:attrName>
                                          <p:attrName>ppt_y</p:attrName>
                                        </p:attrNameLst>
                                      </p:cBhvr>
                                      <p:rCtr x="3516" y="3125"/>
                                    </p:animMotion>
                                  </p:childTnLst>
                                </p:cTn>
                              </p:par>
                              <p:par>
                                <p:cTn id="23" presetID="42" presetClass="path" presetSubtype="0" accel="50000" decel="50000" fill="hold" grpId="0" nodeType="withEffect">
                                  <p:stCondLst>
                                    <p:cond delay="0"/>
                                  </p:stCondLst>
                                  <p:childTnLst>
                                    <p:animMotion origin="layout" path="M 5E-6 1.85185E-6 L -0.09218 -0.02778 " pathEditMode="relative" rAng="0" ptsTypes="AA">
                                      <p:cBhvr>
                                        <p:cTn id="24" dur="750" fill="hold"/>
                                        <p:tgtEl>
                                          <p:spTgt spid="1004"/>
                                        </p:tgtEl>
                                        <p:attrNameLst>
                                          <p:attrName>ppt_x</p:attrName>
                                          <p:attrName>ppt_y</p:attrName>
                                        </p:attrNameLst>
                                      </p:cBhvr>
                                      <p:rCtr x="-4609" y="-1389"/>
                                    </p:animMotion>
                                  </p:childTnLst>
                                </p:cTn>
                              </p:par>
                              <p:par>
                                <p:cTn id="25" presetID="42" presetClass="path" presetSubtype="0" accel="50000" decel="50000" fill="hold" grpId="0" nodeType="withEffect">
                                  <p:stCondLst>
                                    <p:cond delay="0"/>
                                  </p:stCondLst>
                                  <p:childTnLst>
                                    <p:animMotion origin="layout" path="M 3.05556E-6 -2.46914E-6 L -0.03663 0.0642 " pathEditMode="relative" rAng="0" ptsTypes="AA">
                                      <p:cBhvr>
                                        <p:cTn id="26" dur="750" fill="hold"/>
                                        <p:tgtEl>
                                          <p:spTgt spid="1002"/>
                                        </p:tgtEl>
                                        <p:attrNameLst>
                                          <p:attrName>ppt_x</p:attrName>
                                          <p:attrName>ppt_y</p:attrName>
                                        </p:attrNameLst>
                                      </p:cBhvr>
                                      <p:rCtr x="-1840" y="3210"/>
                                    </p:animMotion>
                                  </p:childTnLst>
                                </p:cTn>
                              </p:par>
                              <p:par>
                                <p:cTn id="27" presetID="42" presetClass="path" presetSubtype="0" accel="50000" decel="50000" fill="hold" grpId="0" nodeType="withEffect">
                                  <p:stCondLst>
                                    <p:cond delay="0"/>
                                  </p:stCondLst>
                                  <p:childTnLst>
                                    <p:animMotion origin="layout" path="M 0.0026 -2.59259E-6 L -0.00764 -0.13179 " pathEditMode="relative" rAng="0" ptsTypes="AA">
                                      <p:cBhvr>
                                        <p:cTn id="28" dur="750" fill="hold"/>
                                        <p:tgtEl>
                                          <p:spTgt spid="1003"/>
                                        </p:tgtEl>
                                        <p:attrNameLst>
                                          <p:attrName>ppt_x</p:attrName>
                                          <p:attrName>ppt_y</p:attrName>
                                        </p:attrNameLst>
                                      </p:cBhvr>
                                      <p:rCtr x="-521" y="-6605"/>
                                    </p:animMotion>
                                  </p:childTnLst>
                                </p:cTn>
                              </p:par>
                              <p:par>
                                <p:cTn id="29" presetID="6" presetClass="emph" presetSubtype="0" fill="hold" grpId="1" nodeType="withEffect">
                                  <p:stCondLst>
                                    <p:cond delay="0"/>
                                  </p:stCondLst>
                                  <p:childTnLst>
                                    <p:animScale>
                                      <p:cBhvr>
                                        <p:cTn id="30" dur="750" fill="hold"/>
                                        <p:tgtEl>
                                          <p:spTgt spid="998"/>
                                        </p:tgtEl>
                                      </p:cBhvr>
                                      <p:by x="20000" y="20000"/>
                                    </p:animScale>
                                  </p:childTnLst>
                                </p:cTn>
                              </p:par>
                              <p:par>
                                <p:cTn id="31" presetID="6" presetClass="emph" presetSubtype="0" fill="hold" grpId="1" nodeType="withEffect">
                                  <p:stCondLst>
                                    <p:cond delay="0"/>
                                  </p:stCondLst>
                                  <p:childTnLst>
                                    <p:animScale>
                                      <p:cBhvr>
                                        <p:cTn id="32" dur="750" fill="hold"/>
                                        <p:tgtEl>
                                          <p:spTgt spid="997"/>
                                        </p:tgtEl>
                                      </p:cBhvr>
                                      <p:by x="20000" y="20000"/>
                                    </p:animScale>
                                  </p:childTnLst>
                                </p:cTn>
                              </p:par>
                              <p:par>
                                <p:cTn id="33" presetID="6" presetClass="emph" presetSubtype="0" fill="hold" grpId="1" nodeType="withEffect">
                                  <p:stCondLst>
                                    <p:cond delay="0"/>
                                  </p:stCondLst>
                                  <p:childTnLst>
                                    <p:animScale>
                                      <p:cBhvr>
                                        <p:cTn id="34" dur="750" fill="hold"/>
                                        <p:tgtEl>
                                          <p:spTgt spid="996"/>
                                        </p:tgtEl>
                                      </p:cBhvr>
                                      <p:by x="20000" y="20000"/>
                                    </p:animScale>
                                  </p:childTnLst>
                                </p:cTn>
                              </p:par>
                              <p:par>
                                <p:cTn id="35" presetID="6" presetClass="emph" presetSubtype="0" fill="hold" grpId="1" nodeType="withEffect">
                                  <p:stCondLst>
                                    <p:cond delay="0"/>
                                  </p:stCondLst>
                                  <p:childTnLst>
                                    <p:animScale>
                                      <p:cBhvr>
                                        <p:cTn id="36" dur="750" fill="hold"/>
                                        <p:tgtEl>
                                          <p:spTgt spid="995"/>
                                        </p:tgtEl>
                                      </p:cBhvr>
                                      <p:by x="20000" y="20000"/>
                                    </p:animScale>
                                  </p:childTnLst>
                                </p:cTn>
                              </p:par>
                              <p:par>
                                <p:cTn id="37" presetID="6" presetClass="emph" presetSubtype="0" fill="hold" grpId="1" nodeType="withEffect">
                                  <p:stCondLst>
                                    <p:cond delay="0"/>
                                  </p:stCondLst>
                                  <p:childTnLst>
                                    <p:animScale>
                                      <p:cBhvr>
                                        <p:cTn id="38" dur="750" fill="hold"/>
                                        <p:tgtEl>
                                          <p:spTgt spid="999"/>
                                        </p:tgtEl>
                                      </p:cBhvr>
                                      <p:by x="20000" y="20000"/>
                                    </p:animScale>
                                  </p:childTnLst>
                                </p:cTn>
                              </p:par>
                              <p:par>
                                <p:cTn id="39" presetID="6" presetClass="emph" presetSubtype="0" fill="hold" grpId="1" nodeType="withEffect">
                                  <p:stCondLst>
                                    <p:cond delay="0"/>
                                  </p:stCondLst>
                                  <p:childTnLst>
                                    <p:animScale>
                                      <p:cBhvr>
                                        <p:cTn id="40" dur="750" fill="hold"/>
                                        <p:tgtEl>
                                          <p:spTgt spid="1000"/>
                                        </p:tgtEl>
                                      </p:cBhvr>
                                      <p:by x="20000" y="20000"/>
                                    </p:animScale>
                                  </p:childTnLst>
                                </p:cTn>
                              </p:par>
                              <p:par>
                                <p:cTn id="41" presetID="6" presetClass="emph" presetSubtype="0" fill="hold" grpId="1" nodeType="withEffect">
                                  <p:stCondLst>
                                    <p:cond delay="0"/>
                                  </p:stCondLst>
                                  <p:childTnLst>
                                    <p:animScale>
                                      <p:cBhvr>
                                        <p:cTn id="42" dur="750" fill="hold"/>
                                        <p:tgtEl>
                                          <p:spTgt spid="1001"/>
                                        </p:tgtEl>
                                      </p:cBhvr>
                                      <p:by x="20000" y="20000"/>
                                    </p:animScale>
                                  </p:childTnLst>
                                </p:cTn>
                              </p:par>
                              <p:par>
                                <p:cTn id="43" presetID="6" presetClass="emph" presetSubtype="0" fill="hold" grpId="1" nodeType="withEffect">
                                  <p:stCondLst>
                                    <p:cond delay="0"/>
                                  </p:stCondLst>
                                  <p:childTnLst>
                                    <p:animScale>
                                      <p:cBhvr>
                                        <p:cTn id="44" dur="750" fill="hold"/>
                                        <p:tgtEl>
                                          <p:spTgt spid="1004"/>
                                        </p:tgtEl>
                                      </p:cBhvr>
                                      <p:by x="20000" y="20000"/>
                                    </p:animScale>
                                  </p:childTnLst>
                                </p:cTn>
                              </p:par>
                              <p:par>
                                <p:cTn id="45" presetID="6" presetClass="emph" presetSubtype="0" fill="hold" grpId="1" nodeType="withEffect">
                                  <p:stCondLst>
                                    <p:cond delay="0"/>
                                  </p:stCondLst>
                                  <p:childTnLst>
                                    <p:animScale>
                                      <p:cBhvr>
                                        <p:cTn id="46" dur="750" fill="hold"/>
                                        <p:tgtEl>
                                          <p:spTgt spid="1002"/>
                                        </p:tgtEl>
                                      </p:cBhvr>
                                      <p:by x="20000" y="20000"/>
                                    </p:animScale>
                                  </p:childTnLst>
                                </p:cTn>
                              </p:par>
                              <p:par>
                                <p:cTn id="47" presetID="6" presetClass="emph" presetSubtype="0" fill="hold" grpId="1" nodeType="withEffect">
                                  <p:stCondLst>
                                    <p:cond delay="0"/>
                                  </p:stCondLst>
                                  <p:childTnLst>
                                    <p:animScale>
                                      <p:cBhvr>
                                        <p:cTn id="48" dur="750" fill="hold"/>
                                        <p:tgtEl>
                                          <p:spTgt spid="1003"/>
                                        </p:tgtEl>
                                      </p:cBhvr>
                                      <p:by x="20000" y="20000"/>
                                    </p:animScale>
                                  </p:childTnLst>
                                </p:cTn>
                              </p:par>
                              <p:par>
                                <p:cTn id="49" presetID="1" presetClass="emph" presetSubtype="2" fill="hold" nodeType="withEffect">
                                  <p:stCondLst>
                                    <p:cond delay="0"/>
                                  </p:stCondLst>
                                  <p:childTnLst>
                                    <p:animClr clrSpc="rgb" dir="cw">
                                      <p:cBhvr>
                                        <p:cTn id="50" dur="750" fill="hold"/>
                                        <p:tgtEl>
                                          <p:spTgt spid="998"/>
                                        </p:tgtEl>
                                        <p:attrNameLst>
                                          <p:attrName>fillcolor</p:attrName>
                                        </p:attrNameLst>
                                      </p:cBhvr>
                                      <p:to>
                                        <a:srgbClr val="A6A8AB"/>
                                      </p:to>
                                    </p:animClr>
                                    <p:set>
                                      <p:cBhvr>
                                        <p:cTn id="51" dur="750" fill="hold"/>
                                        <p:tgtEl>
                                          <p:spTgt spid="998"/>
                                        </p:tgtEl>
                                        <p:attrNameLst>
                                          <p:attrName>fill.type</p:attrName>
                                        </p:attrNameLst>
                                      </p:cBhvr>
                                      <p:to>
                                        <p:strVal val="solid"/>
                                      </p:to>
                                    </p:set>
                                    <p:set>
                                      <p:cBhvr>
                                        <p:cTn id="52" dur="750" fill="hold"/>
                                        <p:tgtEl>
                                          <p:spTgt spid="998"/>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750" fill="hold"/>
                                        <p:tgtEl>
                                          <p:spTgt spid="997"/>
                                        </p:tgtEl>
                                        <p:attrNameLst>
                                          <p:attrName>fillcolor</p:attrName>
                                        </p:attrNameLst>
                                      </p:cBhvr>
                                      <p:to>
                                        <a:srgbClr val="A6A8AB"/>
                                      </p:to>
                                    </p:animClr>
                                    <p:set>
                                      <p:cBhvr>
                                        <p:cTn id="55" dur="750" fill="hold"/>
                                        <p:tgtEl>
                                          <p:spTgt spid="997"/>
                                        </p:tgtEl>
                                        <p:attrNameLst>
                                          <p:attrName>fill.type</p:attrName>
                                        </p:attrNameLst>
                                      </p:cBhvr>
                                      <p:to>
                                        <p:strVal val="solid"/>
                                      </p:to>
                                    </p:set>
                                    <p:set>
                                      <p:cBhvr>
                                        <p:cTn id="56" dur="750" fill="hold"/>
                                        <p:tgtEl>
                                          <p:spTgt spid="997"/>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750" fill="hold"/>
                                        <p:tgtEl>
                                          <p:spTgt spid="996"/>
                                        </p:tgtEl>
                                        <p:attrNameLst>
                                          <p:attrName>fillcolor</p:attrName>
                                        </p:attrNameLst>
                                      </p:cBhvr>
                                      <p:to>
                                        <a:srgbClr val="A6A8AB"/>
                                      </p:to>
                                    </p:animClr>
                                    <p:set>
                                      <p:cBhvr>
                                        <p:cTn id="59" dur="750" fill="hold"/>
                                        <p:tgtEl>
                                          <p:spTgt spid="996"/>
                                        </p:tgtEl>
                                        <p:attrNameLst>
                                          <p:attrName>fill.type</p:attrName>
                                        </p:attrNameLst>
                                      </p:cBhvr>
                                      <p:to>
                                        <p:strVal val="solid"/>
                                      </p:to>
                                    </p:set>
                                    <p:set>
                                      <p:cBhvr>
                                        <p:cTn id="60" dur="750" fill="hold"/>
                                        <p:tgtEl>
                                          <p:spTgt spid="996"/>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750" fill="hold"/>
                                        <p:tgtEl>
                                          <p:spTgt spid="995"/>
                                        </p:tgtEl>
                                        <p:attrNameLst>
                                          <p:attrName>fillcolor</p:attrName>
                                        </p:attrNameLst>
                                      </p:cBhvr>
                                      <p:to>
                                        <a:srgbClr val="A6A8AB"/>
                                      </p:to>
                                    </p:animClr>
                                    <p:set>
                                      <p:cBhvr>
                                        <p:cTn id="63" dur="750" fill="hold"/>
                                        <p:tgtEl>
                                          <p:spTgt spid="995"/>
                                        </p:tgtEl>
                                        <p:attrNameLst>
                                          <p:attrName>fill.type</p:attrName>
                                        </p:attrNameLst>
                                      </p:cBhvr>
                                      <p:to>
                                        <p:strVal val="solid"/>
                                      </p:to>
                                    </p:set>
                                    <p:set>
                                      <p:cBhvr>
                                        <p:cTn id="64" dur="750" fill="hold"/>
                                        <p:tgtEl>
                                          <p:spTgt spid="995"/>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750" fill="hold"/>
                                        <p:tgtEl>
                                          <p:spTgt spid="999"/>
                                        </p:tgtEl>
                                        <p:attrNameLst>
                                          <p:attrName>fillcolor</p:attrName>
                                        </p:attrNameLst>
                                      </p:cBhvr>
                                      <p:to>
                                        <a:srgbClr val="A6A8AB"/>
                                      </p:to>
                                    </p:animClr>
                                    <p:set>
                                      <p:cBhvr>
                                        <p:cTn id="67" dur="750" fill="hold"/>
                                        <p:tgtEl>
                                          <p:spTgt spid="999"/>
                                        </p:tgtEl>
                                        <p:attrNameLst>
                                          <p:attrName>fill.type</p:attrName>
                                        </p:attrNameLst>
                                      </p:cBhvr>
                                      <p:to>
                                        <p:strVal val="solid"/>
                                      </p:to>
                                    </p:set>
                                    <p:set>
                                      <p:cBhvr>
                                        <p:cTn id="68" dur="750" fill="hold"/>
                                        <p:tgtEl>
                                          <p:spTgt spid="999"/>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750" fill="hold"/>
                                        <p:tgtEl>
                                          <p:spTgt spid="1000"/>
                                        </p:tgtEl>
                                        <p:attrNameLst>
                                          <p:attrName>fillcolor</p:attrName>
                                        </p:attrNameLst>
                                      </p:cBhvr>
                                      <p:to>
                                        <a:srgbClr val="A6A8AB"/>
                                      </p:to>
                                    </p:animClr>
                                    <p:set>
                                      <p:cBhvr>
                                        <p:cTn id="71" dur="750" fill="hold"/>
                                        <p:tgtEl>
                                          <p:spTgt spid="1000"/>
                                        </p:tgtEl>
                                        <p:attrNameLst>
                                          <p:attrName>fill.type</p:attrName>
                                        </p:attrNameLst>
                                      </p:cBhvr>
                                      <p:to>
                                        <p:strVal val="solid"/>
                                      </p:to>
                                    </p:set>
                                    <p:set>
                                      <p:cBhvr>
                                        <p:cTn id="72" dur="750" fill="hold"/>
                                        <p:tgtEl>
                                          <p:spTgt spid="1000"/>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750" fill="hold"/>
                                        <p:tgtEl>
                                          <p:spTgt spid="1001"/>
                                        </p:tgtEl>
                                        <p:attrNameLst>
                                          <p:attrName>fillcolor</p:attrName>
                                        </p:attrNameLst>
                                      </p:cBhvr>
                                      <p:to>
                                        <a:srgbClr val="A6A8AB"/>
                                      </p:to>
                                    </p:animClr>
                                    <p:set>
                                      <p:cBhvr>
                                        <p:cTn id="75" dur="750" fill="hold"/>
                                        <p:tgtEl>
                                          <p:spTgt spid="1001"/>
                                        </p:tgtEl>
                                        <p:attrNameLst>
                                          <p:attrName>fill.type</p:attrName>
                                        </p:attrNameLst>
                                      </p:cBhvr>
                                      <p:to>
                                        <p:strVal val="solid"/>
                                      </p:to>
                                    </p:set>
                                    <p:set>
                                      <p:cBhvr>
                                        <p:cTn id="76" dur="750" fill="hold"/>
                                        <p:tgtEl>
                                          <p:spTgt spid="1001"/>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750" fill="hold"/>
                                        <p:tgtEl>
                                          <p:spTgt spid="1004"/>
                                        </p:tgtEl>
                                        <p:attrNameLst>
                                          <p:attrName>fillcolor</p:attrName>
                                        </p:attrNameLst>
                                      </p:cBhvr>
                                      <p:to>
                                        <a:srgbClr val="A6A8AB"/>
                                      </p:to>
                                    </p:animClr>
                                    <p:set>
                                      <p:cBhvr>
                                        <p:cTn id="79" dur="750" fill="hold"/>
                                        <p:tgtEl>
                                          <p:spTgt spid="1004"/>
                                        </p:tgtEl>
                                        <p:attrNameLst>
                                          <p:attrName>fill.type</p:attrName>
                                        </p:attrNameLst>
                                      </p:cBhvr>
                                      <p:to>
                                        <p:strVal val="solid"/>
                                      </p:to>
                                    </p:set>
                                    <p:set>
                                      <p:cBhvr>
                                        <p:cTn id="80" dur="750" fill="hold"/>
                                        <p:tgtEl>
                                          <p:spTgt spid="1004"/>
                                        </p:tgtEl>
                                        <p:attrNameLst>
                                          <p:attrName>fill.on</p:attrName>
                                        </p:attrNameLst>
                                      </p:cBhvr>
                                      <p:to>
                                        <p:strVal val="true"/>
                                      </p:to>
                                    </p:set>
                                  </p:childTnLst>
                                </p:cTn>
                              </p:par>
                              <p:par>
                                <p:cTn id="81" presetID="1" presetClass="emph" presetSubtype="2" fill="hold" nodeType="withEffect">
                                  <p:stCondLst>
                                    <p:cond delay="0"/>
                                  </p:stCondLst>
                                  <p:childTnLst>
                                    <p:animClr clrSpc="rgb" dir="cw">
                                      <p:cBhvr>
                                        <p:cTn id="82" dur="750" fill="hold"/>
                                        <p:tgtEl>
                                          <p:spTgt spid="1002"/>
                                        </p:tgtEl>
                                        <p:attrNameLst>
                                          <p:attrName>fillcolor</p:attrName>
                                        </p:attrNameLst>
                                      </p:cBhvr>
                                      <p:to>
                                        <a:srgbClr val="A6A8AB"/>
                                      </p:to>
                                    </p:animClr>
                                    <p:set>
                                      <p:cBhvr>
                                        <p:cTn id="83" dur="750" fill="hold"/>
                                        <p:tgtEl>
                                          <p:spTgt spid="1002"/>
                                        </p:tgtEl>
                                        <p:attrNameLst>
                                          <p:attrName>fill.type</p:attrName>
                                        </p:attrNameLst>
                                      </p:cBhvr>
                                      <p:to>
                                        <p:strVal val="solid"/>
                                      </p:to>
                                    </p:set>
                                    <p:set>
                                      <p:cBhvr>
                                        <p:cTn id="84" dur="750" fill="hold"/>
                                        <p:tgtEl>
                                          <p:spTgt spid="1002"/>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750" fill="hold"/>
                                        <p:tgtEl>
                                          <p:spTgt spid="1003"/>
                                        </p:tgtEl>
                                        <p:attrNameLst>
                                          <p:attrName>fillcolor</p:attrName>
                                        </p:attrNameLst>
                                      </p:cBhvr>
                                      <p:to>
                                        <a:srgbClr val="A6A8AB"/>
                                      </p:to>
                                    </p:animClr>
                                    <p:set>
                                      <p:cBhvr>
                                        <p:cTn id="87" dur="750" fill="hold"/>
                                        <p:tgtEl>
                                          <p:spTgt spid="1003"/>
                                        </p:tgtEl>
                                        <p:attrNameLst>
                                          <p:attrName>fill.type</p:attrName>
                                        </p:attrNameLst>
                                      </p:cBhvr>
                                      <p:to>
                                        <p:strVal val="solid"/>
                                      </p:to>
                                    </p:set>
                                    <p:set>
                                      <p:cBhvr>
                                        <p:cTn id="88" dur="750" fill="hold"/>
                                        <p:tgtEl>
                                          <p:spTgt spid="1003"/>
                                        </p:tgtEl>
                                        <p:attrNameLst>
                                          <p:attrName>fill.on</p:attrName>
                                        </p:attrNameLst>
                                      </p:cBhvr>
                                      <p:to>
                                        <p:strVal val="true"/>
                                      </p:to>
                                    </p:set>
                                  </p:childTnLst>
                                </p:cTn>
                              </p:par>
                              <p:par>
                                <p:cTn id="89" presetID="10" presetClass="entr" presetSubtype="0" fill="hold" nodeType="withEffect">
                                  <p:stCondLst>
                                    <p:cond delay="500"/>
                                  </p:stCondLst>
                                  <p:childTnLst>
                                    <p:set>
                                      <p:cBhvr>
                                        <p:cTn id="90" dur="1" fill="hold">
                                          <p:stCondLst>
                                            <p:cond delay="0"/>
                                          </p:stCondLst>
                                        </p:cTn>
                                        <p:tgtEl>
                                          <p:spTgt spid="973"/>
                                        </p:tgtEl>
                                        <p:attrNameLst>
                                          <p:attrName>style.visibility</p:attrName>
                                        </p:attrNameLst>
                                      </p:cBhvr>
                                      <p:to>
                                        <p:strVal val="visible"/>
                                      </p:to>
                                    </p:set>
                                    <p:animEffect transition="in" filter="fade">
                                      <p:cBhvr>
                                        <p:cTn id="91" dur="250"/>
                                        <p:tgtEl>
                                          <p:spTgt spid="973"/>
                                        </p:tgtEl>
                                      </p:cBhvr>
                                    </p:animEffect>
                                  </p:childTnLst>
                                </p:cTn>
                              </p:par>
                              <p:par>
                                <p:cTn id="92" presetID="10" presetClass="exit" presetSubtype="0" fill="hold" grpId="2" nodeType="withEffect">
                                  <p:stCondLst>
                                    <p:cond delay="500"/>
                                  </p:stCondLst>
                                  <p:childTnLst>
                                    <p:animEffect transition="out" filter="fade">
                                      <p:cBhvr>
                                        <p:cTn id="93" dur="500"/>
                                        <p:tgtEl>
                                          <p:spTgt spid="998"/>
                                        </p:tgtEl>
                                      </p:cBhvr>
                                    </p:animEffect>
                                    <p:set>
                                      <p:cBhvr>
                                        <p:cTn id="94" dur="1" fill="hold">
                                          <p:stCondLst>
                                            <p:cond delay="499"/>
                                          </p:stCondLst>
                                        </p:cTn>
                                        <p:tgtEl>
                                          <p:spTgt spid="998"/>
                                        </p:tgtEl>
                                        <p:attrNameLst>
                                          <p:attrName>style.visibility</p:attrName>
                                        </p:attrNameLst>
                                      </p:cBhvr>
                                      <p:to>
                                        <p:strVal val="hidden"/>
                                      </p:to>
                                    </p:set>
                                  </p:childTnLst>
                                </p:cTn>
                              </p:par>
                              <p:par>
                                <p:cTn id="95" presetID="10" presetClass="exit" presetSubtype="0" fill="hold" grpId="2" nodeType="withEffect">
                                  <p:stCondLst>
                                    <p:cond delay="500"/>
                                  </p:stCondLst>
                                  <p:childTnLst>
                                    <p:animEffect transition="out" filter="fade">
                                      <p:cBhvr>
                                        <p:cTn id="96" dur="500"/>
                                        <p:tgtEl>
                                          <p:spTgt spid="997"/>
                                        </p:tgtEl>
                                      </p:cBhvr>
                                    </p:animEffect>
                                    <p:set>
                                      <p:cBhvr>
                                        <p:cTn id="97" dur="1" fill="hold">
                                          <p:stCondLst>
                                            <p:cond delay="499"/>
                                          </p:stCondLst>
                                        </p:cTn>
                                        <p:tgtEl>
                                          <p:spTgt spid="997"/>
                                        </p:tgtEl>
                                        <p:attrNameLst>
                                          <p:attrName>style.visibility</p:attrName>
                                        </p:attrNameLst>
                                      </p:cBhvr>
                                      <p:to>
                                        <p:strVal val="hidden"/>
                                      </p:to>
                                    </p:set>
                                  </p:childTnLst>
                                </p:cTn>
                              </p:par>
                              <p:par>
                                <p:cTn id="98" presetID="10" presetClass="exit" presetSubtype="0" fill="hold" grpId="2" nodeType="withEffect">
                                  <p:stCondLst>
                                    <p:cond delay="500"/>
                                  </p:stCondLst>
                                  <p:childTnLst>
                                    <p:animEffect transition="out" filter="fade">
                                      <p:cBhvr>
                                        <p:cTn id="99" dur="500"/>
                                        <p:tgtEl>
                                          <p:spTgt spid="996"/>
                                        </p:tgtEl>
                                      </p:cBhvr>
                                    </p:animEffect>
                                    <p:set>
                                      <p:cBhvr>
                                        <p:cTn id="100" dur="1" fill="hold">
                                          <p:stCondLst>
                                            <p:cond delay="499"/>
                                          </p:stCondLst>
                                        </p:cTn>
                                        <p:tgtEl>
                                          <p:spTgt spid="996"/>
                                        </p:tgtEl>
                                        <p:attrNameLst>
                                          <p:attrName>style.visibility</p:attrName>
                                        </p:attrNameLst>
                                      </p:cBhvr>
                                      <p:to>
                                        <p:strVal val="hidden"/>
                                      </p:to>
                                    </p:set>
                                  </p:childTnLst>
                                </p:cTn>
                              </p:par>
                              <p:par>
                                <p:cTn id="101" presetID="10" presetClass="exit" presetSubtype="0" fill="hold" grpId="2" nodeType="withEffect">
                                  <p:stCondLst>
                                    <p:cond delay="500"/>
                                  </p:stCondLst>
                                  <p:childTnLst>
                                    <p:animEffect transition="out" filter="fade">
                                      <p:cBhvr>
                                        <p:cTn id="102" dur="500"/>
                                        <p:tgtEl>
                                          <p:spTgt spid="995"/>
                                        </p:tgtEl>
                                      </p:cBhvr>
                                    </p:animEffect>
                                    <p:set>
                                      <p:cBhvr>
                                        <p:cTn id="103" dur="1" fill="hold">
                                          <p:stCondLst>
                                            <p:cond delay="499"/>
                                          </p:stCondLst>
                                        </p:cTn>
                                        <p:tgtEl>
                                          <p:spTgt spid="995"/>
                                        </p:tgtEl>
                                        <p:attrNameLst>
                                          <p:attrName>style.visibility</p:attrName>
                                        </p:attrNameLst>
                                      </p:cBhvr>
                                      <p:to>
                                        <p:strVal val="hidden"/>
                                      </p:to>
                                    </p:set>
                                  </p:childTnLst>
                                </p:cTn>
                              </p:par>
                              <p:par>
                                <p:cTn id="104" presetID="10" presetClass="exit" presetSubtype="0" fill="hold" grpId="2" nodeType="withEffect">
                                  <p:stCondLst>
                                    <p:cond delay="500"/>
                                  </p:stCondLst>
                                  <p:childTnLst>
                                    <p:animEffect transition="out" filter="fade">
                                      <p:cBhvr>
                                        <p:cTn id="105" dur="500"/>
                                        <p:tgtEl>
                                          <p:spTgt spid="1000"/>
                                        </p:tgtEl>
                                      </p:cBhvr>
                                    </p:animEffect>
                                    <p:set>
                                      <p:cBhvr>
                                        <p:cTn id="106" dur="1" fill="hold">
                                          <p:stCondLst>
                                            <p:cond delay="499"/>
                                          </p:stCondLst>
                                        </p:cTn>
                                        <p:tgtEl>
                                          <p:spTgt spid="1000"/>
                                        </p:tgtEl>
                                        <p:attrNameLst>
                                          <p:attrName>style.visibility</p:attrName>
                                        </p:attrNameLst>
                                      </p:cBhvr>
                                      <p:to>
                                        <p:strVal val="hidden"/>
                                      </p:to>
                                    </p:set>
                                  </p:childTnLst>
                                </p:cTn>
                              </p:par>
                              <p:par>
                                <p:cTn id="107" presetID="10" presetClass="exit" presetSubtype="0" fill="hold" grpId="2" nodeType="withEffect">
                                  <p:stCondLst>
                                    <p:cond delay="500"/>
                                  </p:stCondLst>
                                  <p:childTnLst>
                                    <p:animEffect transition="out" filter="fade">
                                      <p:cBhvr>
                                        <p:cTn id="108" dur="500"/>
                                        <p:tgtEl>
                                          <p:spTgt spid="1001"/>
                                        </p:tgtEl>
                                      </p:cBhvr>
                                    </p:animEffect>
                                    <p:set>
                                      <p:cBhvr>
                                        <p:cTn id="109" dur="1" fill="hold">
                                          <p:stCondLst>
                                            <p:cond delay="499"/>
                                          </p:stCondLst>
                                        </p:cTn>
                                        <p:tgtEl>
                                          <p:spTgt spid="1001"/>
                                        </p:tgtEl>
                                        <p:attrNameLst>
                                          <p:attrName>style.visibility</p:attrName>
                                        </p:attrNameLst>
                                      </p:cBhvr>
                                      <p:to>
                                        <p:strVal val="hidden"/>
                                      </p:to>
                                    </p:set>
                                  </p:childTnLst>
                                </p:cTn>
                              </p:par>
                              <p:par>
                                <p:cTn id="110" presetID="10" presetClass="exit" presetSubtype="0" fill="hold" grpId="2" nodeType="withEffect">
                                  <p:stCondLst>
                                    <p:cond delay="500"/>
                                  </p:stCondLst>
                                  <p:childTnLst>
                                    <p:animEffect transition="out" filter="fade">
                                      <p:cBhvr>
                                        <p:cTn id="111" dur="500"/>
                                        <p:tgtEl>
                                          <p:spTgt spid="1004"/>
                                        </p:tgtEl>
                                      </p:cBhvr>
                                    </p:animEffect>
                                    <p:set>
                                      <p:cBhvr>
                                        <p:cTn id="112" dur="1" fill="hold">
                                          <p:stCondLst>
                                            <p:cond delay="499"/>
                                          </p:stCondLst>
                                        </p:cTn>
                                        <p:tgtEl>
                                          <p:spTgt spid="1004"/>
                                        </p:tgtEl>
                                        <p:attrNameLst>
                                          <p:attrName>style.visibility</p:attrName>
                                        </p:attrNameLst>
                                      </p:cBhvr>
                                      <p:to>
                                        <p:strVal val="hidden"/>
                                      </p:to>
                                    </p:set>
                                  </p:childTnLst>
                                </p:cTn>
                              </p:par>
                              <p:par>
                                <p:cTn id="113" presetID="10" presetClass="exit" presetSubtype="0" fill="hold" grpId="2" nodeType="withEffect">
                                  <p:stCondLst>
                                    <p:cond delay="500"/>
                                  </p:stCondLst>
                                  <p:childTnLst>
                                    <p:animEffect transition="out" filter="fade">
                                      <p:cBhvr>
                                        <p:cTn id="114" dur="500"/>
                                        <p:tgtEl>
                                          <p:spTgt spid="1002"/>
                                        </p:tgtEl>
                                      </p:cBhvr>
                                    </p:animEffect>
                                    <p:set>
                                      <p:cBhvr>
                                        <p:cTn id="115" dur="1" fill="hold">
                                          <p:stCondLst>
                                            <p:cond delay="499"/>
                                          </p:stCondLst>
                                        </p:cTn>
                                        <p:tgtEl>
                                          <p:spTgt spid="1002"/>
                                        </p:tgtEl>
                                        <p:attrNameLst>
                                          <p:attrName>style.visibility</p:attrName>
                                        </p:attrNameLst>
                                      </p:cBhvr>
                                      <p:to>
                                        <p:strVal val="hidden"/>
                                      </p:to>
                                    </p:set>
                                  </p:childTnLst>
                                </p:cTn>
                              </p:par>
                              <p:par>
                                <p:cTn id="116" presetID="10" presetClass="exit" presetSubtype="0" fill="hold" grpId="2" nodeType="withEffect">
                                  <p:stCondLst>
                                    <p:cond delay="500"/>
                                  </p:stCondLst>
                                  <p:childTnLst>
                                    <p:animEffect transition="out" filter="fade">
                                      <p:cBhvr>
                                        <p:cTn id="117" dur="500"/>
                                        <p:tgtEl>
                                          <p:spTgt spid="1003"/>
                                        </p:tgtEl>
                                      </p:cBhvr>
                                    </p:animEffect>
                                    <p:set>
                                      <p:cBhvr>
                                        <p:cTn id="118" dur="1" fill="hold">
                                          <p:stCondLst>
                                            <p:cond delay="499"/>
                                          </p:stCondLst>
                                        </p:cTn>
                                        <p:tgtEl>
                                          <p:spTgt spid="1003"/>
                                        </p:tgtEl>
                                        <p:attrNameLst>
                                          <p:attrName>style.visibility</p:attrName>
                                        </p:attrNameLst>
                                      </p:cBhvr>
                                      <p:to>
                                        <p:strVal val="hidden"/>
                                      </p:to>
                                    </p:set>
                                  </p:childTnLst>
                                </p:cTn>
                              </p:par>
                              <p:par>
                                <p:cTn id="119" presetID="10" presetClass="exit" presetSubtype="0" fill="hold" grpId="2" nodeType="withEffect">
                                  <p:stCondLst>
                                    <p:cond delay="500"/>
                                  </p:stCondLst>
                                  <p:childTnLst>
                                    <p:animEffect transition="out" filter="fade">
                                      <p:cBhvr>
                                        <p:cTn id="120" dur="500"/>
                                        <p:tgtEl>
                                          <p:spTgt spid="999"/>
                                        </p:tgtEl>
                                      </p:cBhvr>
                                    </p:animEffect>
                                    <p:set>
                                      <p:cBhvr>
                                        <p:cTn id="121" dur="1" fill="hold">
                                          <p:stCondLst>
                                            <p:cond delay="499"/>
                                          </p:stCondLst>
                                        </p:cTn>
                                        <p:tgtEl>
                                          <p:spTgt spid="999"/>
                                        </p:tgtEl>
                                        <p:attrNameLst>
                                          <p:attrName>style.visibility</p:attrName>
                                        </p:attrNameLst>
                                      </p:cBhvr>
                                      <p:to>
                                        <p:strVal val="hidden"/>
                                      </p:to>
                                    </p:set>
                                  </p:childTnLst>
                                </p:cTn>
                              </p:par>
                            </p:childTnLst>
                          </p:cTn>
                        </p:par>
                        <p:par>
                          <p:cTn id="122" fill="hold">
                            <p:stCondLst>
                              <p:cond delay="2750"/>
                            </p:stCondLst>
                            <p:childTnLst>
                              <p:par>
                                <p:cTn id="123" presetID="2" presetClass="entr" presetSubtype="8" fill="hold" grpId="0" nodeType="afterEffect">
                                  <p:stCondLst>
                                    <p:cond delay="0"/>
                                  </p:stCondLst>
                                  <p:childTnLst>
                                    <p:set>
                                      <p:cBhvr>
                                        <p:cTn id="124" dur="1" fill="hold">
                                          <p:stCondLst>
                                            <p:cond delay="0"/>
                                          </p:stCondLst>
                                        </p:cTn>
                                        <p:tgtEl>
                                          <p:spTgt spid="489"/>
                                        </p:tgtEl>
                                        <p:attrNameLst>
                                          <p:attrName>style.visibility</p:attrName>
                                        </p:attrNameLst>
                                      </p:cBhvr>
                                      <p:to>
                                        <p:strVal val="visible"/>
                                      </p:to>
                                    </p:set>
                                    <p:anim calcmode="lin" valueType="num">
                                      <p:cBhvr additive="base">
                                        <p:cTn id="125" dur="750" fill="hold"/>
                                        <p:tgtEl>
                                          <p:spTgt spid="489"/>
                                        </p:tgtEl>
                                        <p:attrNameLst>
                                          <p:attrName>ppt_x</p:attrName>
                                        </p:attrNameLst>
                                      </p:cBhvr>
                                      <p:tavLst>
                                        <p:tav tm="0">
                                          <p:val>
                                            <p:strVal val="0-#ppt_w/2"/>
                                          </p:val>
                                        </p:tav>
                                        <p:tav tm="100000">
                                          <p:val>
                                            <p:strVal val="#ppt_x"/>
                                          </p:val>
                                        </p:tav>
                                      </p:tavLst>
                                    </p:anim>
                                    <p:anim calcmode="lin" valueType="num">
                                      <p:cBhvr additive="base">
                                        <p:cTn id="126" dur="750" fill="hold"/>
                                        <p:tgtEl>
                                          <p:spTgt spid="489"/>
                                        </p:tgtEl>
                                        <p:attrNameLst>
                                          <p:attrName>ppt_y</p:attrName>
                                        </p:attrNameLst>
                                      </p:cBhvr>
                                      <p:tavLst>
                                        <p:tav tm="0">
                                          <p:val>
                                            <p:strVal val="#ppt_y"/>
                                          </p:val>
                                        </p:tav>
                                        <p:tav tm="100000">
                                          <p:val>
                                            <p:strVal val="#ppt_y"/>
                                          </p:val>
                                        </p:tav>
                                      </p:tavLst>
                                    </p:anim>
                                  </p:childTnLst>
                                </p:cTn>
                              </p:par>
                              <p:par>
                                <p:cTn id="127" presetID="2" presetClass="entr" presetSubtype="8" fill="hold" grpId="0" nodeType="withEffect">
                                  <p:stCondLst>
                                    <p:cond delay="350"/>
                                  </p:stCondLst>
                                  <p:childTnLst>
                                    <p:set>
                                      <p:cBhvr>
                                        <p:cTn id="128" dur="1" fill="hold">
                                          <p:stCondLst>
                                            <p:cond delay="0"/>
                                          </p:stCondLst>
                                        </p:cTn>
                                        <p:tgtEl>
                                          <p:spTgt spid="490"/>
                                        </p:tgtEl>
                                        <p:attrNameLst>
                                          <p:attrName>style.visibility</p:attrName>
                                        </p:attrNameLst>
                                      </p:cBhvr>
                                      <p:to>
                                        <p:strVal val="visible"/>
                                      </p:to>
                                    </p:set>
                                    <p:anim calcmode="lin" valueType="num">
                                      <p:cBhvr additive="base">
                                        <p:cTn id="129" dur="750" fill="hold"/>
                                        <p:tgtEl>
                                          <p:spTgt spid="490"/>
                                        </p:tgtEl>
                                        <p:attrNameLst>
                                          <p:attrName>ppt_x</p:attrName>
                                        </p:attrNameLst>
                                      </p:cBhvr>
                                      <p:tavLst>
                                        <p:tav tm="0">
                                          <p:val>
                                            <p:strVal val="0-#ppt_w/2"/>
                                          </p:val>
                                        </p:tav>
                                        <p:tav tm="100000">
                                          <p:val>
                                            <p:strVal val="#ppt_x"/>
                                          </p:val>
                                        </p:tav>
                                      </p:tavLst>
                                    </p:anim>
                                    <p:anim calcmode="lin" valueType="num">
                                      <p:cBhvr additive="base">
                                        <p:cTn id="130" dur="750" fill="hold"/>
                                        <p:tgtEl>
                                          <p:spTgt spid="490"/>
                                        </p:tgtEl>
                                        <p:attrNameLst>
                                          <p:attrName>ppt_y</p:attrName>
                                        </p:attrNameLst>
                                      </p:cBhvr>
                                      <p:tavLst>
                                        <p:tav tm="0">
                                          <p:val>
                                            <p:strVal val="#ppt_y"/>
                                          </p:val>
                                        </p:tav>
                                        <p:tav tm="100000">
                                          <p:val>
                                            <p:strVal val="#ppt_y"/>
                                          </p:val>
                                        </p:tav>
                                      </p:tavLst>
                                    </p:anim>
                                  </p:childTnLst>
                                </p:cTn>
                              </p:par>
                              <p:par>
                                <p:cTn id="131" presetID="2" presetClass="entr" presetSubtype="8" fill="hold" grpId="0" nodeType="withEffect">
                                  <p:stCondLst>
                                    <p:cond delay="850"/>
                                  </p:stCondLst>
                                  <p:childTnLst>
                                    <p:set>
                                      <p:cBhvr>
                                        <p:cTn id="132" dur="1" fill="hold">
                                          <p:stCondLst>
                                            <p:cond delay="0"/>
                                          </p:stCondLst>
                                        </p:cTn>
                                        <p:tgtEl>
                                          <p:spTgt spid="488"/>
                                        </p:tgtEl>
                                        <p:attrNameLst>
                                          <p:attrName>style.visibility</p:attrName>
                                        </p:attrNameLst>
                                      </p:cBhvr>
                                      <p:to>
                                        <p:strVal val="visible"/>
                                      </p:to>
                                    </p:set>
                                    <p:anim calcmode="lin" valueType="num">
                                      <p:cBhvr additive="base">
                                        <p:cTn id="133" dur="750" fill="hold"/>
                                        <p:tgtEl>
                                          <p:spTgt spid="488"/>
                                        </p:tgtEl>
                                        <p:attrNameLst>
                                          <p:attrName>ppt_x</p:attrName>
                                        </p:attrNameLst>
                                      </p:cBhvr>
                                      <p:tavLst>
                                        <p:tav tm="0">
                                          <p:val>
                                            <p:strVal val="0-#ppt_w/2"/>
                                          </p:val>
                                        </p:tav>
                                        <p:tav tm="100000">
                                          <p:val>
                                            <p:strVal val="#ppt_x"/>
                                          </p:val>
                                        </p:tav>
                                      </p:tavLst>
                                    </p:anim>
                                    <p:anim calcmode="lin" valueType="num">
                                      <p:cBhvr additive="base">
                                        <p:cTn id="134" dur="750" fill="hold"/>
                                        <p:tgtEl>
                                          <p:spTgt spid="4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 grpId="0" animBg="1"/>
      <p:bldP spid="995" grpId="1" animBg="1"/>
      <p:bldP spid="995" grpId="2" animBg="1"/>
      <p:bldP spid="996" grpId="0" animBg="1"/>
      <p:bldP spid="996" grpId="1" animBg="1"/>
      <p:bldP spid="996" grpId="2" animBg="1"/>
      <p:bldP spid="997" grpId="0" animBg="1"/>
      <p:bldP spid="997" grpId="1" animBg="1"/>
      <p:bldP spid="997" grpId="2" animBg="1"/>
      <p:bldP spid="998" grpId="0" animBg="1"/>
      <p:bldP spid="998" grpId="1" animBg="1"/>
      <p:bldP spid="998" grpId="2" animBg="1"/>
      <p:bldP spid="999" grpId="0" animBg="1"/>
      <p:bldP spid="999" grpId="1" animBg="1"/>
      <p:bldP spid="999" grpId="2" animBg="1"/>
      <p:bldP spid="1000" grpId="0" animBg="1"/>
      <p:bldP spid="1000" grpId="1" animBg="1"/>
      <p:bldP spid="1000" grpId="2" animBg="1"/>
      <p:bldP spid="1001" grpId="0" animBg="1"/>
      <p:bldP spid="1001" grpId="1" animBg="1"/>
      <p:bldP spid="1001" grpId="2" animBg="1"/>
      <p:bldP spid="1002" grpId="0" animBg="1"/>
      <p:bldP spid="1002" grpId="1" animBg="1"/>
      <p:bldP spid="1002" grpId="2" animBg="1"/>
      <p:bldP spid="1003" grpId="0" animBg="1"/>
      <p:bldP spid="1003" grpId="1" animBg="1"/>
      <p:bldP spid="1003" grpId="2" animBg="1"/>
      <p:bldP spid="1004" grpId="0" animBg="1"/>
      <p:bldP spid="1004" grpId="1" animBg="1"/>
      <p:bldP spid="1004" grpId="2" animBg="1"/>
      <p:bldP spid="489" grpId="0" animBg="1"/>
      <p:bldP spid="490" grpId="0" animBg="1"/>
      <p:bldP spid="488" grpId="0" animBg="1"/>
    </p:bldLst>
  </p:timing>
</p:sld>
</file>

<file path=ppt/theme/theme1.xml><?xml version="1.0" encoding="utf-8"?>
<a:theme xmlns:a="http://schemas.openxmlformats.org/drawingml/2006/main" name="1">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Презентация_temp.potx" id="{D7CD95A3-4E24-454E-BB43-E631451276E7}" vid="{BD2AA583-4FFA-43AF-A728-40303ABE691D}"/>
    </a:ext>
  </a:extLst>
</a:theme>
</file>

<file path=ppt/theme/theme2.xml><?xml version="1.0" encoding="utf-8"?>
<a:theme xmlns:a="http://schemas.openxmlformats.org/drawingml/2006/main" name="2_Cisco Arial 16x9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Презентация_temp</Template>
  <TotalTime>3689</TotalTime>
  <Words>1901</Words>
  <Application>Microsoft Office PowerPoint</Application>
  <PresentationFormat>Произвольный</PresentationFormat>
  <Paragraphs>364</Paragraphs>
  <Slides>19</Slides>
  <Notes>15</Notes>
  <HiddenSlides>1</HiddenSlides>
  <MMClips>0</MMClips>
  <ScaleCrop>false</ScaleCrop>
  <HeadingPairs>
    <vt:vector size="4" baseType="variant">
      <vt:variant>
        <vt:lpstr>Тема</vt:lpstr>
      </vt:variant>
      <vt:variant>
        <vt:i4>2</vt:i4>
      </vt:variant>
      <vt:variant>
        <vt:lpstr>Заголовки слайдов</vt:lpstr>
      </vt:variant>
      <vt:variant>
        <vt:i4>19</vt:i4>
      </vt:variant>
    </vt:vector>
  </HeadingPairs>
  <TitlesOfParts>
    <vt:vector size="21" baseType="lpstr">
      <vt:lpstr>1</vt:lpstr>
      <vt:lpstr>2_Cisco Arial 16x9 template_dark</vt:lpstr>
      <vt:lpstr>Как защитить  банк и деньги клиентов от целевых атак</vt:lpstr>
      <vt:lpstr>Тренды атак по разным вертикальным сегментам </vt:lpstr>
      <vt:lpstr>Эволюция кибернападения</vt:lpstr>
      <vt:lpstr>Примеры целевых банковских атак -  Carbanak</vt:lpstr>
      <vt:lpstr>Анатомия современной целевой атаки  (Advanced Persistent Threat)</vt:lpstr>
      <vt:lpstr>Симптом: Malware на устройстве</vt:lpstr>
      <vt:lpstr>Точечное выявление атак не может быть эффективно на  100%</vt:lpstr>
      <vt:lpstr>Точечные системы защиты ограничены во времени и ресурсах</vt:lpstr>
      <vt:lpstr>Киберзлоумышленники действуют оперативно и скрытно</vt:lpstr>
      <vt:lpstr>Новое измерение безопасности   - время реагирования</vt:lpstr>
      <vt:lpstr>Задача ИБ сегодня – не допустить взлома</vt:lpstr>
      <vt:lpstr>Коллективная система защиты Cisco Talos Big Data на службе информационной безопасности</vt:lpstr>
      <vt:lpstr>Почему облако ?</vt:lpstr>
      <vt:lpstr>Облачный анализ позволяет безопасности заглянуть в прошлое</vt:lpstr>
      <vt:lpstr>Тесты Cisco Advanced Malware Protection (AMP) -  соотношение эффективности и цены</vt:lpstr>
      <vt:lpstr>Доверяем ли мы внешнему облаку?</vt:lpstr>
      <vt:lpstr>Опыт реализованных проектов: </vt:lpstr>
      <vt:lpstr>Часть комплексного решения PCI DSS</vt:lpstr>
      <vt:lpstr>Презентация PowerPoint</vt:lpstr>
    </vt:vector>
  </TitlesOfParts>
  <Company>BMS-Consulting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Elena Perepechay</dc:creator>
  <cp:lastModifiedBy>Nargis Aslanova</cp:lastModifiedBy>
  <cp:revision>71</cp:revision>
  <dcterms:created xsi:type="dcterms:W3CDTF">2015-03-31T10:52:45Z</dcterms:created>
  <dcterms:modified xsi:type="dcterms:W3CDTF">2015-05-29T09:34:29Z</dcterms:modified>
</cp:coreProperties>
</file>