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78" r:id="rId3"/>
    <p:sldId id="280" r:id="rId4"/>
    <p:sldId id="258" r:id="rId5"/>
    <p:sldId id="259" r:id="rId6"/>
    <p:sldId id="260" r:id="rId7"/>
    <p:sldId id="261" r:id="rId8"/>
    <p:sldId id="262" r:id="rId9"/>
    <p:sldId id="263" r:id="rId10"/>
    <p:sldId id="279" r:id="rId11"/>
    <p:sldId id="264" r:id="rId12"/>
    <p:sldId id="27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0F1B1-202F-47D1-9DA2-83D5311D5D1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6EC95942-C0FB-4862-995C-768CA55B991D}">
      <dgm:prSet phldrT="[Текст]"/>
      <dgm:spPr/>
      <dgm:t>
        <a:bodyPr/>
        <a:lstStyle/>
        <a:p>
          <a:r>
            <a:rPr lang="ru-RU" dirty="0" smtClean="0"/>
            <a:t>Безопасность как сервис в Казахстане есть</a:t>
          </a:r>
          <a:endParaRPr lang="ru-RU" dirty="0"/>
        </a:p>
      </dgm:t>
    </dgm:pt>
    <dgm:pt modelId="{B1125CE7-A660-417C-A2DC-13CDBC88DB27}" type="parTrans" cxnId="{2E0430E1-5EFF-487D-B69A-BEF9FEBBEC9C}">
      <dgm:prSet/>
      <dgm:spPr/>
      <dgm:t>
        <a:bodyPr/>
        <a:lstStyle/>
        <a:p>
          <a:endParaRPr lang="ru-RU"/>
        </a:p>
      </dgm:t>
    </dgm:pt>
    <dgm:pt modelId="{3E5C93D8-B5F7-41A7-B153-923ACA399557}" type="sibTrans" cxnId="{2E0430E1-5EFF-487D-B69A-BEF9FEBBEC9C}">
      <dgm:prSet/>
      <dgm:spPr/>
      <dgm:t>
        <a:bodyPr/>
        <a:lstStyle/>
        <a:p>
          <a:endParaRPr lang="ru-RU"/>
        </a:p>
      </dgm:t>
    </dgm:pt>
    <dgm:pt modelId="{47296D74-A54E-491F-BDF9-75139F1D1055}">
      <dgm:prSet phldrT="[Текст]"/>
      <dgm:spPr/>
      <dgm:t>
        <a:bodyPr/>
        <a:lstStyle/>
        <a:p>
          <a:r>
            <a:rPr lang="en-US" dirty="0" smtClean="0"/>
            <a:t>KT Cloud Lab (</a:t>
          </a:r>
          <a:r>
            <a:rPr lang="ru-RU" dirty="0" smtClean="0"/>
            <a:t>группа компаний </a:t>
          </a:r>
          <a:r>
            <a:rPr lang="ru-RU" dirty="0" err="1" smtClean="0"/>
            <a:t>Казахтелеком</a:t>
          </a:r>
          <a:r>
            <a:rPr lang="ru-RU" dirty="0" smtClean="0"/>
            <a:t>) первый сервис провайдер</a:t>
          </a:r>
          <a:endParaRPr lang="ru-RU" dirty="0"/>
        </a:p>
      </dgm:t>
    </dgm:pt>
    <dgm:pt modelId="{EF47B950-42CE-4E8E-9538-FF52CBE4C71C}" type="parTrans" cxnId="{DE3DA380-FA5C-4EF1-B7F3-90EDA30910E7}">
      <dgm:prSet/>
      <dgm:spPr/>
      <dgm:t>
        <a:bodyPr/>
        <a:lstStyle/>
        <a:p>
          <a:endParaRPr lang="ru-RU"/>
        </a:p>
      </dgm:t>
    </dgm:pt>
    <dgm:pt modelId="{98E9B8E2-3D6B-4A6E-9CAE-68A13ABB3B41}" type="sibTrans" cxnId="{DE3DA380-FA5C-4EF1-B7F3-90EDA30910E7}">
      <dgm:prSet/>
      <dgm:spPr/>
      <dgm:t>
        <a:bodyPr/>
        <a:lstStyle/>
        <a:p>
          <a:endParaRPr lang="ru-RU"/>
        </a:p>
      </dgm:t>
    </dgm:pt>
    <dgm:pt modelId="{2C39C78B-0B24-4E2F-8222-3E33FFBD9656}">
      <dgm:prSet phldrT="[Текст]"/>
      <dgm:spPr/>
      <dgm:t>
        <a:bodyPr/>
        <a:lstStyle/>
        <a:p>
          <a:r>
            <a:rPr lang="ru-RU" dirty="0" smtClean="0"/>
            <a:t>Дата центры находятся в Казахстане (не в США, России или в других странах)</a:t>
          </a:r>
          <a:endParaRPr lang="ru-RU" dirty="0"/>
        </a:p>
      </dgm:t>
    </dgm:pt>
    <dgm:pt modelId="{9018C805-22D8-4180-980A-9888781AD553}" type="parTrans" cxnId="{11D44E08-0846-4C49-8F42-2978E17334D8}">
      <dgm:prSet/>
      <dgm:spPr/>
      <dgm:t>
        <a:bodyPr/>
        <a:lstStyle/>
        <a:p>
          <a:endParaRPr lang="ru-RU"/>
        </a:p>
      </dgm:t>
    </dgm:pt>
    <dgm:pt modelId="{0885774F-27C2-4F91-A7ED-8D7C9DCF7B05}" type="sibTrans" cxnId="{11D44E08-0846-4C49-8F42-2978E17334D8}">
      <dgm:prSet/>
      <dgm:spPr/>
      <dgm:t>
        <a:bodyPr/>
        <a:lstStyle/>
        <a:p>
          <a:endParaRPr lang="ru-RU"/>
        </a:p>
      </dgm:t>
    </dgm:pt>
    <dgm:pt modelId="{0E8EAB52-AC6D-4356-8BDB-10ECEA5A78B0}" type="pres">
      <dgm:prSet presAssocID="{CEF0F1B1-202F-47D1-9DA2-83D5311D5D17}" presName="Name0" presStyleCnt="0">
        <dgm:presLayoutVars>
          <dgm:dir/>
          <dgm:animLvl val="lvl"/>
          <dgm:resizeHandles val="exact"/>
        </dgm:presLayoutVars>
      </dgm:prSet>
      <dgm:spPr/>
    </dgm:pt>
    <dgm:pt modelId="{A65CA064-1DAB-43EC-8555-C7D48297568D}" type="pres">
      <dgm:prSet presAssocID="{6EC95942-C0FB-4862-995C-768CA55B991D}" presName="composite" presStyleCnt="0"/>
      <dgm:spPr/>
    </dgm:pt>
    <dgm:pt modelId="{BD71CB4F-1B7A-46C2-8A8F-2ED24848ABCB}" type="pres">
      <dgm:prSet presAssocID="{6EC95942-C0FB-4862-995C-768CA55B991D}" presName="parTx" presStyleLbl="alignNode1" presStyleIdx="0" presStyleCnt="3">
        <dgm:presLayoutVars>
          <dgm:chMax val="0"/>
          <dgm:chPref val="0"/>
          <dgm:bulletEnabled val="1"/>
        </dgm:presLayoutVars>
      </dgm:prSet>
      <dgm:spPr/>
    </dgm:pt>
    <dgm:pt modelId="{CCE2C912-1106-4B81-9E1C-2186D8370647}" type="pres">
      <dgm:prSet presAssocID="{6EC95942-C0FB-4862-995C-768CA55B991D}" presName="desTx" presStyleLbl="alignAccFollowNode1" presStyleIdx="0" presStyleCnt="3">
        <dgm:presLayoutVars>
          <dgm:bulletEnabled val="1"/>
        </dgm:presLayoutVars>
      </dgm:prSet>
      <dgm:spPr/>
    </dgm:pt>
    <dgm:pt modelId="{BCBB96B6-D55E-40CC-90F1-D927F017F7E8}" type="pres">
      <dgm:prSet presAssocID="{3E5C93D8-B5F7-41A7-B153-923ACA399557}" presName="space" presStyleCnt="0"/>
      <dgm:spPr/>
    </dgm:pt>
    <dgm:pt modelId="{4B8EF450-6BA4-414E-AE43-E9167F36C3DC}" type="pres">
      <dgm:prSet presAssocID="{47296D74-A54E-491F-BDF9-75139F1D1055}" presName="composite" presStyleCnt="0"/>
      <dgm:spPr/>
    </dgm:pt>
    <dgm:pt modelId="{9946A871-0DE5-4543-A7E7-1B7AED481C25}" type="pres">
      <dgm:prSet presAssocID="{47296D74-A54E-491F-BDF9-75139F1D1055}" presName="parTx" presStyleLbl="alignNode1" presStyleIdx="1" presStyleCnt="3">
        <dgm:presLayoutVars>
          <dgm:chMax val="0"/>
          <dgm:chPref val="0"/>
          <dgm:bulletEnabled val="1"/>
        </dgm:presLayoutVars>
      </dgm:prSet>
      <dgm:spPr/>
    </dgm:pt>
    <dgm:pt modelId="{41534087-AF17-4F18-87A8-CF1096BDC930}" type="pres">
      <dgm:prSet presAssocID="{47296D74-A54E-491F-BDF9-75139F1D1055}" presName="desTx" presStyleLbl="alignAccFollowNode1" presStyleIdx="1" presStyleCnt="3">
        <dgm:presLayoutVars>
          <dgm:bulletEnabled val="1"/>
        </dgm:presLayoutVars>
      </dgm:prSet>
      <dgm:spPr/>
    </dgm:pt>
    <dgm:pt modelId="{26E77740-B33E-4963-A957-5778BB12EB59}" type="pres">
      <dgm:prSet presAssocID="{98E9B8E2-3D6B-4A6E-9CAE-68A13ABB3B41}" presName="space" presStyleCnt="0"/>
      <dgm:spPr/>
    </dgm:pt>
    <dgm:pt modelId="{E2002EE4-0455-4C39-810E-7DF8EBCB5C30}" type="pres">
      <dgm:prSet presAssocID="{2C39C78B-0B24-4E2F-8222-3E33FFBD9656}" presName="composite" presStyleCnt="0"/>
      <dgm:spPr/>
    </dgm:pt>
    <dgm:pt modelId="{EDA97EEE-A526-4C84-A5B6-072CA1567F8B}" type="pres">
      <dgm:prSet presAssocID="{2C39C78B-0B24-4E2F-8222-3E33FFBD9656}" presName="parTx" presStyleLbl="alignNode1" presStyleIdx="2" presStyleCnt="3">
        <dgm:presLayoutVars>
          <dgm:chMax val="0"/>
          <dgm:chPref val="0"/>
          <dgm:bulletEnabled val="1"/>
        </dgm:presLayoutVars>
      </dgm:prSet>
      <dgm:spPr/>
    </dgm:pt>
    <dgm:pt modelId="{714076B8-0AF0-4860-BCB7-37981D08CA32}" type="pres">
      <dgm:prSet presAssocID="{2C39C78B-0B24-4E2F-8222-3E33FFBD9656}" presName="desTx" presStyleLbl="alignAccFollowNode1" presStyleIdx="2" presStyleCnt="3">
        <dgm:presLayoutVars>
          <dgm:bulletEnabled val="1"/>
        </dgm:presLayoutVars>
      </dgm:prSet>
      <dgm:spPr/>
    </dgm:pt>
  </dgm:ptLst>
  <dgm:cxnLst>
    <dgm:cxn modelId="{DE3DA380-FA5C-4EF1-B7F3-90EDA30910E7}" srcId="{CEF0F1B1-202F-47D1-9DA2-83D5311D5D17}" destId="{47296D74-A54E-491F-BDF9-75139F1D1055}" srcOrd="1" destOrd="0" parTransId="{EF47B950-42CE-4E8E-9538-FF52CBE4C71C}" sibTransId="{98E9B8E2-3D6B-4A6E-9CAE-68A13ABB3B41}"/>
    <dgm:cxn modelId="{23482612-6329-4E43-9E55-E08B9F61ADD3}" type="presOf" srcId="{CEF0F1B1-202F-47D1-9DA2-83D5311D5D17}" destId="{0E8EAB52-AC6D-4356-8BDB-10ECEA5A78B0}" srcOrd="0" destOrd="0" presId="urn:microsoft.com/office/officeart/2005/8/layout/hList1"/>
    <dgm:cxn modelId="{11D44E08-0846-4C49-8F42-2978E17334D8}" srcId="{CEF0F1B1-202F-47D1-9DA2-83D5311D5D17}" destId="{2C39C78B-0B24-4E2F-8222-3E33FFBD9656}" srcOrd="2" destOrd="0" parTransId="{9018C805-22D8-4180-980A-9888781AD553}" sibTransId="{0885774F-27C2-4F91-A7ED-8D7C9DCF7B05}"/>
    <dgm:cxn modelId="{802A655E-68F2-4CD9-AB41-5456C11D3258}" type="presOf" srcId="{2C39C78B-0B24-4E2F-8222-3E33FFBD9656}" destId="{EDA97EEE-A526-4C84-A5B6-072CA1567F8B}" srcOrd="0" destOrd="0" presId="urn:microsoft.com/office/officeart/2005/8/layout/hList1"/>
    <dgm:cxn modelId="{2194A071-7363-4AF5-808F-A0C90E562343}" type="presOf" srcId="{6EC95942-C0FB-4862-995C-768CA55B991D}" destId="{BD71CB4F-1B7A-46C2-8A8F-2ED24848ABCB}" srcOrd="0" destOrd="0" presId="urn:microsoft.com/office/officeart/2005/8/layout/hList1"/>
    <dgm:cxn modelId="{2E0430E1-5EFF-487D-B69A-BEF9FEBBEC9C}" srcId="{CEF0F1B1-202F-47D1-9DA2-83D5311D5D17}" destId="{6EC95942-C0FB-4862-995C-768CA55B991D}" srcOrd="0" destOrd="0" parTransId="{B1125CE7-A660-417C-A2DC-13CDBC88DB27}" sibTransId="{3E5C93D8-B5F7-41A7-B153-923ACA399557}"/>
    <dgm:cxn modelId="{1130D976-BC65-41CF-BA95-6929553B11B5}" type="presOf" srcId="{47296D74-A54E-491F-BDF9-75139F1D1055}" destId="{9946A871-0DE5-4543-A7E7-1B7AED481C25}" srcOrd="0" destOrd="0" presId="urn:microsoft.com/office/officeart/2005/8/layout/hList1"/>
    <dgm:cxn modelId="{E6580130-465D-4274-BD45-233CAB2F1372}" type="presParOf" srcId="{0E8EAB52-AC6D-4356-8BDB-10ECEA5A78B0}" destId="{A65CA064-1DAB-43EC-8555-C7D48297568D}" srcOrd="0" destOrd="0" presId="urn:microsoft.com/office/officeart/2005/8/layout/hList1"/>
    <dgm:cxn modelId="{0F6C88E7-2DA4-4C5D-A050-15CFA14ED8BB}" type="presParOf" srcId="{A65CA064-1DAB-43EC-8555-C7D48297568D}" destId="{BD71CB4F-1B7A-46C2-8A8F-2ED24848ABCB}" srcOrd="0" destOrd="0" presId="urn:microsoft.com/office/officeart/2005/8/layout/hList1"/>
    <dgm:cxn modelId="{8FB33506-E3EA-4D96-A5E4-8DE632B09E9A}" type="presParOf" srcId="{A65CA064-1DAB-43EC-8555-C7D48297568D}" destId="{CCE2C912-1106-4B81-9E1C-2186D8370647}" srcOrd="1" destOrd="0" presId="urn:microsoft.com/office/officeart/2005/8/layout/hList1"/>
    <dgm:cxn modelId="{D86B0A3D-039E-47F3-BBB6-44D9DF22C58E}" type="presParOf" srcId="{0E8EAB52-AC6D-4356-8BDB-10ECEA5A78B0}" destId="{BCBB96B6-D55E-40CC-90F1-D927F017F7E8}" srcOrd="1" destOrd="0" presId="urn:microsoft.com/office/officeart/2005/8/layout/hList1"/>
    <dgm:cxn modelId="{B89110B8-A93B-45A3-A084-8C6EB2693670}" type="presParOf" srcId="{0E8EAB52-AC6D-4356-8BDB-10ECEA5A78B0}" destId="{4B8EF450-6BA4-414E-AE43-E9167F36C3DC}" srcOrd="2" destOrd="0" presId="urn:microsoft.com/office/officeart/2005/8/layout/hList1"/>
    <dgm:cxn modelId="{77A186CD-9726-4191-812F-C58EADD6ABCC}" type="presParOf" srcId="{4B8EF450-6BA4-414E-AE43-E9167F36C3DC}" destId="{9946A871-0DE5-4543-A7E7-1B7AED481C25}" srcOrd="0" destOrd="0" presId="urn:microsoft.com/office/officeart/2005/8/layout/hList1"/>
    <dgm:cxn modelId="{BCC7AB9B-20E3-4616-A85D-543D6AAC792B}" type="presParOf" srcId="{4B8EF450-6BA4-414E-AE43-E9167F36C3DC}" destId="{41534087-AF17-4F18-87A8-CF1096BDC930}" srcOrd="1" destOrd="0" presId="urn:microsoft.com/office/officeart/2005/8/layout/hList1"/>
    <dgm:cxn modelId="{4346E1D2-9ADD-40C6-86CE-B8400C19B60B}" type="presParOf" srcId="{0E8EAB52-AC6D-4356-8BDB-10ECEA5A78B0}" destId="{26E77740-B33E-4963-A957-5778BB12EB59}" srcOrd="3" destOrd="0" presId="urn:microsoft.com/office/officeart/2005/8/layout/hList1"/>
    <dgm:cxn modelId="{9F6C6E6D-46B9-4D42-AA4B-AB894B7F6747}" type="presParOf" srcId="{0E8EAB52-AC6D-4356-8BDB-10ECEA5A78B0}" destId="{E2002EE4-0455-4C39-810E-7DF8EBCB5C30}" srcOrd="4" destOrd="0" presId="urn:microsoft.com/office/officeart/2005/8/layout/hList1"/>
    <dgm:cxn modelId="{97C922D9-AE30-4BE0-8D3D-6F34BBD203FB}" type="presParOf" srcId="{E2002EE4-0455-4C39-810E-7DF8EBCB5C30}" destId="{EDA97EEE-A526-4C84-A5B6-072CA1567F8B}" srcOrd="0" destOrd="0" presId="urn:microsoft.com/office/officeart/2005/8/layout/hList1"/>
    <dgm:cxn modelId="{DDEBB173-73E5-41D1-8B86-AD97E2CA1D7F}" type="presParOf" srcId="{E2002EE4-0455-4C39-810E-7DF8EBCB5C30}" destId="{714076B8-0AF0-4860-BCB7-37981D08CA3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1CB4F-1B7A-46C2-8A8F-2ED24848ABCB}">
      <dsp:nvSpPr>
        <dsp:cNvPr id="0" name=""/>
        <dsp:cNvSpPr/>
      </dsp:nvSpPr>
      <dsp:spPr>
        <a:xfrm>
          <a:off x="3426" y="1270704"/>
          <a:ext cx="3340372" cy="12839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Безопасность как сервис в Казахстане есть</a:t>
          </a:r>
          <a:endParaRPr lang="ru-RU" sz="2000" kern="1200" dirty="0"/>
        </a:p>
      </dsp:txBody>
      <dsp:txXfrm>
        <a:off x="3426" y="1270704"/>
        <a:ext cx="3340372" cy="1283953"/>
      </dsp:txXfrm>
    </dsp:sp>
    <dsp:sp modelId="{CCE2C912-1106-4B81-9E1C-2186D8370647}">
      <dsp:nvSpPr>
        <dsp:cNvPr id="0" name=""/>
        <dsp:cNvSpPr/>
      </dsp:nvSpPr>
      <dsp:spPr>
        <a:xfrm>
          <a:off x="3426" y="2554657"/>
          <a:ext cx="3340372"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46A871-0DE5-4543-A7E7-1B7AED481C25}">
      <dsp:nvSpPr>
        <dsp:cNvPr id="0" name=""/>
        <dsp:cNvSpPr/>
      </dsp:nvSpPr>
      <dsp:spPr>
        <a:xfrm>
          <a:off x="3811451" y="1270704"/>
          <a:ext cx="3340372" cy="12839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KT Cloud Lab (</a:t>
          </a:r>
          <a:r>
            <a:rPr lang="ru-RU" sz="2000" kern="1200" dirty="0" smtClean="0"/>
            <a:t>группа компаний </a:t>
          </a:r>
          <a:r>
            <a:rPr lang="ru-RU" sz="2000" kern="1200" dirty="0" err="1" smtClean="0"/>
            <a:t>Казахтелеком</a:t>
          </a:r>
          <a:r>
            <a:rPr lang="ru-RU" sz="2000" kern="1200" dirty="0" smtClean="0"/>
            <a:t>) первый сервис провайдер</a:t>
          </a:r>
          <a:endParaRPr lang="ru-RU" sz="2000" kern="1200" dirty="0"/>
        </a:p>
      </dsp:txBody>
      <dsp:txXfrm>
        <a:off x="3811451" y="1270704"/>
        <a:ext cx="3340372" cy="1283953"/>
      </dsp:txXfrm>
    </dsp:sp>
    <dsp:sp modelId="{41534087-AF17-4F18-87A8-CF1096BDC930}">
      <dsp:nvSpPr>
        <dsp:cNvPr id="0" name=""/>
        <dsp:cNvSpPr/>
      </dsp:nvSpPr>
      <dsp:spPr>
        <a:xfrm>
          <a:off x="3811451" y="2554657"/>
          <a:ext cx="3340372"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A97EEE-A526-4C84-A5B6-072CA1567F8B}">
      <dsp:nvSpPr>
        <dsp:cNvPr id="0" name=""/>
        <dsp:cNvSpPr/>
      </dsp:nvSpPr>
      <dsp:spPr>
        <a:xfrm>
          <a:off x="7619476" y="1270704"/>
          <a:ext cx="3340372" cy="128395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kern="1200" dirty="0" smtClean="0"/>
            <a:t>Дата центры находятся в Казахстане (не в США, России или в других странах)</a:t>
          </a:r>
          <a:endParaRPr lang="ru-RU" sz="2000" kern="1200" dirty="0"/>
        </a:p>
      </dsp:txBody>
      <dsp:txXfrm>
        <a:off x="7619476" y="1270704"/>
        <a:ext cx="3340372" cy="1283953"/>
      </dsp:txXfrm>
    </dsp:sp>
    <dsp:sp modelId="{714076B8-0AF0-4860-BCB7-37981D08CA32}">
      <dsp:nvSpPr>
        <dsp:cNvPr id="0" name=""/>
        <dsp:cNvSpPr/>
      </dsp:nvSpPr>
      <dsp:spPr>
        <a:xfrm>
          <a:off x="7619476" y="2554657"/>
          <a:ext cx="3340372"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998C1-ECCC-4CF7-980F-259418F24FCE}" type="datetimeFigureOut">
              <a:rPr lang="ru-RU" smtClean="0"/>
              <a:t>29.09.2015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E351E-3D64-40E3-A669-FDCAAB80A63A}" type="slidenum">
              <a:rPr lang="ru-RU" smtClean="0"/>
              <a:t>‹#›</a:t>
            </a:fld>
            <a:endParaRPr lang="ru-RU"/>
          </a:p>
        </p:txBody>
      </p:sp>
    </p:spTree>
    <p:extLst>
      <p:ext uri="{BB962C8B-B14F-4D97-AF65-F5344CB8AC3E}">
        <p14:creationId xmlns:p14="http://schemas.microsoft.com/office/powerpoint/2010/main" val="416080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r>
              <a:rPr lang="en-US" dirty="0" smtClean="0">
                <a:ea typeface="MS PGothic" charset="0"/>
              </a:rPr>
              <a:t>DATE:</a:t>
            </a:r>
            <a:r>
              <a:rPr lang="en-US" baseline="0" dirty="0" smtClean="0">
                <a:ea typeface="MS PGothic" charset="0"/>
              </a:rPr>
              <a:t> Feb 2014; Update July 2014</a:t>
            </a:r>
          </a:p>
          <a:p>
            <a:pPr eaLnBrk="1" hangingPunct="1"/>
            <a:r>
              <a:rPr lang="en-US" dirty="0" smtClean="0">
                <a:ea typeface="MS PGothic" charset="0"/>
              </a:rPr>
              <a:t>TOPIC: a “30 Minute” Presentation to prospects of McAfee Managed Services</a:t>
            </a:r>
          </a:p>
          <a:p>
            <a:pPr eaLnBrk="1" hangingPunct="1"/>
            <a:r>
              <a:rPr lang="en-US" dirty="0" smtClean="0">
                <a:ea typeface="MS PGothic" charset="0"/>
              </a:rPr>
              <a:t>PRESENTER: McAfee CAM</a:t>
            </a:r>
          </a:p>
          <a:p>
            <a:pPr eaLnBrk="1" hangingPunct="1"/>
            <a:r>
              <a:rPr lang="en-US" dirty="0" smtClean="0">
                <a:ea typeface="MS PGothic" charset="0"/>
              </a:rPr>
              <a:t>AUDIENCE: Prospect MSP </a:t>
            </a:r>
          </a:p>
          <a:p>
            <a:pPr eaLnBrk="1" hangingPunct="1"/>
            <a:endParaRPr lang="en-US" dirty="0" smtClean="0">
              <a:ea typeface="MS PGothic" charset="0"/>
            </a:endParaRPr>
          </a:p>
        </p:txBody>
      </p:sp>
      <p:sp>
        <p:nvSpPr>
          <p:cNvPr id="11267" name="Slide Number Placeholder 3"/>
          <p:cNvSpPr>
            <a:spLocks noGrp="1"/>
          </p:cNvSpPr>
          <p:nvPr>
            <p:ph type="sldNum" sz="quarter" idx="5"/>
          </p:nvPr>
        </p:nvSpPr>
        <p:spPr>
          <a:noFill/>
        </p:spPr>
        <p:txBody>
          <a:bodyPr/>
          <a:lstStyle/>
          <a:p>
            <a:fld id="{3350FC1E-E30F-4E6A-B7AE-1772E422A0D6}" type="slidenum">
              <a:rPr lang="en-US" smtClean="0">
                <a:ea typeface="MS PGothic" charset="0"/>
                <a:cs typeface="MS PGothic" charset="0"/>
              </a:rPr>
              <a:pPr/>
              <a:t>1</a:t>
            </a:fld>
            <a:endParaRPr lang="en-US" smtClean="0">
              <a:ea typeface="MS PGothic" charset="0"/>
              <a:cs typeface="MS PGothic" charset="0"/>
            </a:endParaRPr>
          </a:p>
        </p:txBody>
      </p:sp>
    </p:spTree>
    <p:extLst>
      <p:ext uri="{BB962C8B-B14F-4D97-AF65-F5344CB8AC3E}">
        <p14:creationId xmlns:p14="http://schemas.microsoft.com/office/powerpoint/2010/main" val="130487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69F74EAD-19DF-4116-9EB6-D02344766A44}" type="slidenum">
              <a:rPr lang="en-US" smtClean="0">
                <a:ea typeface="MS PGothic" charset="0"/>
                <a:cs typeface="MS PGothic" charset="0"/>
              </a:rPr>
              <a:pPr/>
              <a:t>4</a:t>
            </a:fld>
            <a:endParaRPr lang="en-US" smtClean="0">
              <a:ea typeface="MS PGothic" charset="0"/>
              <a:cs typeface="MS PGothic"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z="1000" dirty="0">
                <a:ea typeface="MS PGothic" charset="0"/>
              </a:rPr>
              <a:t>Any why would a partner want to become a MSP?  The benefits to a MSP are steady.  </a:t>
            </a:r>
          </a:p>
          <a:p>
            <a:pPr eaLnBrk="1" hangingPunct="1"/>
            <a:r>
              <a:rPr lang="en-US" sz="1000" dirty="0">
                <a:ea typeface="MS PGothic" charset="0"/>
              </a:rPr>
              <a:t>A McAfee MSP can generate </a:t>
            </a:r>
            <a:r>
              <a:rPr lang="en-US" sz="1000" dirty="0" err="1">
                <a:ea typeface="MS PGothic" charset="0"/>
              </a:rPr>
              <a:t>add’l</a:t>
            </a:r>
            <a:r>
              <a:rPr lang="en-US" sz="1000" dirty="0">
                <a:ea typeface="MS PGothic" charset="0"/>
              </a:rPr>
              <a:t> revenue, expand their portfolio to services, and remotely manage users with their choice of management consoles.</a:t>
            </a:r>
          </a:p>
          <a:p>
            <a:pPr eaLnBrk="1" hangingPunct="1"/>
            <a:endParaRPr lang="en-US" sz="1000" dirty="0">
              <a:ea typeface="MS PGothic" charset="0"/>
            </a:endParaRPr>
          </a:p>
          <a:p>
            <a:pPr eaLnBrk="1" hangingPunct="1"/>
            <a:r>
              <a:rPr lang="en-US" sz="1000" dirty="0">
                <a:ea typeface="MS PGothic" charset="0"/>
              </a:rPr>
              <a:t>Not only will a MSP generate new revenue, but because the MSP sets the price for their branded solution, they continue to collect </a:t>
            </a:r>
            <a:r>
              <a:rPr lang="en-US" sz="1000" u="sng" dirty="0">
                <a:ea typeface="MS PGothic" charset="0"/>
              </a:rPr>
              <a:t>recurring</a:t>
            </a:r>
            <a:r>
              <a:rPr lang="en-US" sz="1000" dirty="0">
                <a:ea typeface="MS PGothic" charset="0"/>
              </a:rPr>
              <a:t> revenue to their subscription business.</a:t>
            </a:r>
          </a:p>
          <a:p>
            <a:pPr eaLnBrk="1" hangingPunct="1"/>
            <a:r>
              <a:rPr lang="en-US" sz="1000" dirty="0">
                <a:ea typeface="MS PGothic" charset="0"/>
              </a:rPr>
              <a:t>Of course, offering monthly subscriptions could increase their upsell and cross-sell opportunities too. </a:t>
            </a:r>
          </a:p>
          <a:p>
            <a:pPr eaLnBrk="1" hangingPunct="1"/>
            <a:r>
              <a:rPr lang="en-US" sz="1000" dirty="0">
                <a:ea typeface="MS PGothic" charset="0"/>
              </a:rPr>
              <a:t>By selling their own branded solution, a MSP maintains top of mind awareness to their end users.</a:t>
            </a:r>
          </a:p>
          <a:p>
            <a:pPr eaLnBrk="1" hangingPunct="1"/>
            <a:r>
              <a:rPr lang="en-US" sz="1000" dirty="0">
                <a:ea typeface="MS PGothic" charset="0"/>
              </a:rPr>
              <a:t>And, because the MSP will always be the end user’s point of contact for technical support, the MSP will always have customer control.</a:t>
            </a:r>
          </a:p>
          <a:p>
            <a:pPr eaLnBrk="1" hangingPunct="1"/>
            <a:endParaRPr lang="en-US" sz="1000" dirty="0">
              <a:ea typeface="MS PGothic" charset="0"/>
            </a:endParaRPr>
          </a:p>
          <a:p>
            <a:pPr eaLnBrk="1" hangingPunct="1"/>
            <a:r>
              <a:rPr lang="en-US" sz="1000" dirty="0">
                <a:ea typeface="MS PGothic" charset="0"/>
              </a:rPr>
              <a:t>With McAfee, the MSP has choice…  Choice in </a:t>
            </a:r>
            <a:r>
              <a:rPr lang="en-US" sz="1000" dirty="0" err="1">
                <a:ea typeface="MS PGothic" charset="0"/>
              </a:rPr>
              <a:t>on-premise</a:t>
            </a:r>
            <a:r>
              <a:rPr lang="en-US" sz="1000" dirty="0">
                <a:ea typeface="MS PGothic" charset="0"/>
              </a:rPr>
              <a:t> or SaaS solutions; choice in annual vs monthly licenses; and choice in legacy AV solutions or innovative solutions like Enterprise Mobility Manager.</a:t>
            </a:r>
          </a:p>
          <a:p>
            <a:pPr eaLnBrk="1" hangingPunct="1"/>
            <a:endParaRPr lang="en-US" sz="1000" dirty="0">
              <a:ea typeface="MS PGothic" charset="0"/>
            </a:endParaRPr>
          </a:p>
          <a:p>
            <a:pPr eaLnBrk="1" hangingPunct="1"/>
            <a:r>
              <a:rPr lang="en-US" sz="1000" dirty="0">
                <a:ea typeface="MS PGothic" charset="0"/>
              </a:rPr>
              <a:t>Even with management tools, MFE offers a MSP choice.  Whether they chose to manage customers using McAfee </a:t>
            </a:r>
            <a:r>
              <a:rPr lang="en-US" sz="1000" dirty="0" err="1">
                <a:ea typeface="MS PGothic" charset="0"/>
              </a:rPr>
              <a:t>ePO</a:t>
            </a:r>
            <a:r>
              <a:rPr lang="en-US" sz="1000" dirty="0">
                <a:ea typeface="MS PGothic" charset="0"/>
              </a:rPr>
              <a:t> </a:t>
            </a:r>
            <a:r>
              <a:rPr lang="en-US" sz="1000" dirty="0" err="1">
                <a:ea typeface="MS PGothic" charset="0"/>
              </a:rPr>
              <a:t>on-premise</a:t>
            </a:r>
            <a:r>
              <a:rPr lang="en-US" sz="1000" dirty="0">
                <a:ea typeface="MS PGothic" charset="0"/>
              </a:rPr>
              <a:t>; or have McAfee host the management servers with our SaaS console – the MSP can have a single dashboard to view their security – and they can STOP the swivel chair management of multiple management consoles.</a:t>
            </a:r>
          </a:p>
          <a:p>
            <a:pPr eaLnBrk="1" hangingPunct="1"/>
            <a:endParaRPr lang="en-US" sz="1000" dirty="0">
              <a:ea typeface="MS PGothic" charset="0"/>
            </a:endParaRPr>
          </a:p>
          <a:p>
            <a:pPr eaLnBrk="1" hangingPunct="1">
              <a:spcBef>
                <a:spcPct val="0"/>
              </a:spcBef>
            </a:pPr>
            <a:endParaRPr lang="en-US" altLang="ja-JP" sz="1000" dirty="0">
              <a:ea typeface="MS PGothic" charset="0"/>
            </a:endParaRPr>
          </a:p>
          <a:p>
            <a:pPr eaLnBrk="1" hangingPunct="1">
              <a:spcBef>
                <a:spcPct val="0"/>
              </a:spcBef>
            </a:pPr>
            <a:endParaRPr lang="en-US" altLang="ja-JP" sz="1000" dirty="0">
              <a:ea typeface="MS PGothic" charset="0"/>
            </a:endParaRPr>
          </a:p>
          <a:p>
            <a:pPr eaLnBrk="1" hangingPunct="1">
              <a:spcBef>
                <a:spcPct val="60000"/>
              </a:spcBef>
            </a:pPr>
            <a:endParaRPr lang="en-US" sz="1000" dirty="0">
              <a:ea typeface="MS PGothic" charset="0"/>
            </a:endParaRPr>
          </a:p>
        </p:txBody>
      </p:sp>
    </p:spTree>
    <p:extLst>
      <p:ext uri="{BB962C8B-B14F-4D97-AF65-F5344CB8AC3E}">
        <p14:creationId xmlns:p14="http://schemas.microsoft.com/office/powerpoint/2010/main" val="255773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5858BF6-7C41-463F-A2DF-4E7B2890CD58}" type="slidenum">
              <a:rPr lang="en-US" smtClean="0">
                <a:ea typeface="MS PGothic" charset="0"/>
                <a:cs typeface="MS PGothic" charset="0"/>
              </a:rPr>
              <a:pPr/>
              <a:t>5</a:t>
            </a:fld>
            <a:endParaRPr lang="en-US" smtClean="0">
              <a:ea typeface="MS PGothic" charset="0"/>
              <a:cs typeface="MS PGothic" charset="0"/>
            </a:endParaRPr>
          </a:p>
        </p:txBody>
      </p:sp>
      <p:sp>
        <p:nvSpPr>
          <p:cNvPr id="25602"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ln/>
        </p:spPr>
        <p:txBody>
          <a:bodyPr/>
          <a:lstStyle/>
          <a:p>
            <a:pPr eaLnBrk="1" hangingPunct="1">
              <a:spcBef>
                <a:spcPct val="60000"/>
              </a:spcBef>
              <a:defRPr/>
            </a:pPr>
            <a:r>
              <a:rPr lang="en-US" sz="1000" dirty="0"/>
              <a:t>Let’s not forget what strategic differentiators will bring our MSPs to the next dimension of security - apart from the competition.</a:t>
            </a:r>
          </a:p>
          <a:p>
            <a:pPr marL="223274" indent="-223274">
              <a:spcBef>
                <a:spcPct val="60000"/>
              </a:spcBef>
              <a:buFontTx/>
              <a:buAutoNum type="arabicParenR"/>
              <a:defRPr/>
            </a:pPr>
            <a:r>
              <a:rPr lang="en-US" sz="1000" dirty="0"/>
              <a:t>McAfee’s flexible options in deployment with our SW/HW or SaaS products, and in management: a choice of ePO or SaaS.</a:t>
            </a:r>
          </a:p>
          <a:p>
            <a:pPr marL="223274" indent="-223274">
              <a:spcBef>
                <a:spcPct val="60000"/>
              </a:spcBef>
              <a:buFontTx/>
              <a:buAutoNum type="arabicParenR"/>
              <a:defRPr/>
            </a:pPr>
            <a:r>
              <a:rPr lang="en-US" sz="1000" dirty="0"/>
              <a:t>McAfee’s cloud-based technology.  McAfee’s GTI offers unparalleled protection from zero day threats.</a:t>
            </a:r>
          </a:p>
          <a:p>
            <a:pPr marL="223274" indent="-223274">
              <a:spcBef>
                <a:spcPct val="60000"/>
              </a:spcBef>
              <a:buFontTx/>
              <a:buAutoNum type="arabicParenR"/>
              <a:defRPr/>
            </a:pPr>
            <a:r>
              <a:rPr lang="en-US" sz="1000" dirty="0"/>
              <a:t>And with Intel as our parent company, we can offer protection from the chip to the cloud…. Our future is bright.</a:t>
            </a:r>
          </a:p>
        </p:txBody>
      </p:sp>
    </p:spTree>
    <p:extLst>
      <p:ext uri="{BB962C8B-B14F-4D97-AF65-F5344CB8AC3E}">
        <p14:creationId xmlns:p14="http://schemas.microsoft.com/office/powerpoint/2010/main" val="371745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cs typeface="+mn-cs"/>
            </a:endParaRPr>
          </a:p>
        </p:txBody>
      </p:sp>
      <p:sp>
        <p:nvSpPr>
          <p:cNvPr id="29699" name="Slide Number Placeholder 3"/>
          <p:cNvSpPr>
            <a:spLocks noGrp="1"/>
          </p:cNvSpPr>
          <p:nvPr>
            <p:ph type="sldNum" sz="quarter" idx="5"/>
          </p:nvPr>
        </p:nvSpPr>
        <p:spPr>
          <a:noFill/>
        </p:spPr>
        <p:txBody>
          <a:bodyPr/>
          <a:lstStyle/>
          <a:p>
            <a:fld id="{2551DD6B-4FE0-4AEC-B2B2-82EDFAC1C8BA}" type="slidenum">
              <a:rPr lang="en-US" smtClean="0">
                <a:ea typeface="MS PGothic" charset="0"/>
                <a:cs typeface="MS PGothic" charset="0"/>
              </a:rPr>
              <a:pPr/>
              <a:t>6</a:t>
            </a:fld>
            <a:endParaRPr lang="en-US" smtClean="0">
              <a:ea typeface="MS PGothic" charset="0"/>
              <a:cs typeface="MS PGothic" charset="0"/>
            </a:endParaRPr>
          </a:p>
        </p:txBody>
      </p:sp>
    </p:spTree>
    <p:extLst>
      <p:ext uri="{BB962C8B-B14F-4D97-AF65-F5344CB8AC3E}">
        <p14:creationId xmlns:p14="http://schemas.microsoft.com/office/powerpoint/2010/main" val="877709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lnSpc>
                <a:spcPct val="90000"/>
              </a:lnSpc>
              <a:spcBef>
                <a:spcPct val="0"/>
              </a:spcBef>
            </a:pPr>
            <a:r>
              <a:rPr lang="en-US" altLang="ja-JP" smtClean="0">
                <a:ea typeface="MS PGothic" charset="0"/>
              </a:rPr>
              <a:t>McAfee’s MSP program provides partners with the ability generate more revenue, expand their solution offerings to services, and offer remote management of multiple customers from one security mgmt tool— either using McAfee’s on-premise ePO console, or McAfee’s cloud-based or SaaS portal.</a:t>
            </a:r>
          </a:p>
          <a:p>
            <a:pPr eaLnBrk="1" hangingPunct="1">
              <a:lnSpc>
                <a:spcPct val="90000"/>
              </a:lnSpc>
              <a:spcBef>
                <a:spcPct val="0"/>
              </a:spcBef>
            </a:pPr>
            <a:endParaRPr lang="en-US" altLang="ja-JP" smtClean="0">
              <a:ea typeface="MS PGothic" charset="0"/>
            </a:endParaRPr>
          </a:p>
          <a:p>
            <a:pPr eaLnBrk="1" hangingPunct="1">
              <a:lnSpc>
                <a:spcPct val="90000"/>
              </a:lnSpc>
              <a:spcBef>
                <a:spcPct val="0"/>
              </a:spcBef>
            </a:pPr>
            <a:r>
              <a:rPr lang="en-IE" altLang="ja-JP" smtClean="0">
                <a:ea typeface="MS PGothic" charset="0"/>
              </a:rPr>
              <a:t>McAfee offers several features to simplify the delivery of managed services:</a:t>
            </a:r>
          </a:p>
          <a:p>
            <a:pPr eaLnBrk="1" hangingPunct="1">
              <a:lnSpc>
                <a:spcPct val="90000"/>
              </a:lnSpc>
              <a:spcBef>
                <a:spcPct val="35000"/>
              </a:spcBef>
              <a:buFontTx/>
              <a:buChar char="-"/>
            </a:pPr>
            <a:r>
              <a:rPr lang="en-US" sz="1100">
                <a:ea typeface="MS PGothic" charset="0"/>
              </a:rPr>
              <a:t>Pay per use pricing. MSPs will not be placing transactional orders with McAfee, instead, MSPs will provide us monthly royalty reports of usage. (I like to align the comparison that a transactional order is like inserting $.50 into a vending machine to buy a soft drink; while a royalty report is like taking a soft drink, a packet of M&amp;Ms, and a can of almonds from the hotel mini-bar, and paying for them in aggregation when you check out).</a:t>
            </a:r>
          </a:p>
          <a:p>
            <a:pPr eaLnBrk="1" hangingPunct="1">
              <a:lnSpc>
                <a:spcPct val="90000"/>
              </a:lnSpc>
              <a:spcBef>
                <a:spcPct val="35000"/>
              </a:spcBef>
              <a:buFontTx/>
              <a:buChar char="-"/>
            </a:pPr>
            <a:r>
              <a:rPr lang="en-US" sz="1100">
                <a:ea typeface="MS PGothic" charset="0"/>
              </a:rPr>
              <a:t> Additionally, McAfee offers predictable cost models with monthly subscriptions to selected SW and SaaS solutions</a:t>
            </a:r>
          </a:p>
          <a:p>
            <a:pPr eaLnBrk="1" hangingPunct="1">
              <a:lnSpc>
                <a:spcPct val="90000"/>
              </a:lnSpc>
              <a:spcBef>
                <a:spcPct val="35000"/>
              </a:spcBef>
              <a:buFontTx/>
              <a:buChar char="-"/>
            </a:pPr>
            <a:r>
              <a:rPr lang="en-US" sz="1100">
                <a:ea typeface="MS PGothic" charset="0"/>
              </a:rPr>
              <a:t>We provide aggregated pricing to our MSPs – the more they sell, the better volume pricing they receive</a:t>
            </a:r>
          </a:p>
          <a:p>
            <a:pPr eaLnBrk="1" hangingPunct="1">
              <a:lnSpc>
                <a:spcPct val="90000"/>
              </a:lnSpc>
              <a:spcBef>
                <a:spcPct val="35000"/>
              </a:spcBef>
              <a:buFontTx/>
              <a:buChar char="-"/>
            </a:pPr>
            <a:r>
              <a:rPr lang="en-US" sz="1100">
                <a:ea typeface="MS PGothic" charset="0"/>
              </a:rPr>
              <a:t>McAfee helps to simplify the monthly royalty reporting process with a single invoice</a:t>
            </a:r>
          </a:p>
          <a:p>
            <a:pPr eaLnBrk="1" hangingPunct="1">
              <a:lnSpc>
                <a:spcPct val="90000"/>
              </a:lnSpc>
              <a:spcBef>
                <a:spcPct val="35000"/>
              </a:spcBef>
              <a:buFontTx/>
              <a:buChar char="-"/>
            </a:pPr>
            <a:r>
              <a:rPr lang="en-US" sz="1100">
                <a:ea typeface="MS PGothic" charset="0"/>
              </a:rPr>
              <a:t>And of course, to help expedite MSP technical support concerns, McAfee offers various levels of service provider support to accelerate assistance.</a:t>
            </a:r>
          </a:p>
          <a:p>
            <a:pPr eaLnBrk="1" hangingPunct="1">
              <a:lnSpc>
                <a:spcPct val="110000"/>
              </a:lnSpc>
              <a:spcBef>
                <a:spcPct val="0"/>
              </a:spcBef>
            </a:pPr>
            <a:endParaRPr lang="en-US" altLang="ja-JP" smtClean="0">
              <a:ea typeface="MS PGothic" charset="0"/>
            </a:endParaRPr>
          </a:p>
          <a:p>
            <a:pPr eaLnBrk="1" hangingPunct="1">
              <a:lnSpc>
                <a:spcPct val="90000"/>
              </a:lnSpc>
              <a:spcBef>
                <a:spcPct val="0"/>
              </a:spcBef>
            </a:pPr>
            <a:endParaRPr lang="en-US" smtClean="0">
              <a:ea typeface="MS PGothic" charset="0"/>
            </a:endParaRPr>
          </a:p>
          <a:p>
            <a:pPr eaLnBrk="1" hangingPunct="1">
              <a:lnSpc>
                <a:spcPct val="90000"/>
              </a:lnSpc>
            </a:pPr>
            <a:endParaRPr lang="en-US" smtClean="0">
              <a:ea typeface="MS PGothic" charset="0"/>
            </a:endParaRPr>
          </a:p>
          <a:p>
            <a:pPr eaLnBrk="1" hangingPunct="1">
              <a:lnSpc>
                <a:spcPct val="90000"/>
              </a:lnSpc>
            </a:pPr>
            <a:endParaRPr lang="en-US">
              <a:ea typeface="MS PGothic" charset="0"/>
            </a:endParaRPr>
          </a:p>
        </p:txBody>
      </p:sp>
      <p:sp>
        <p:nvSpPr>
          <p:cNvPr id="21507" name="Slide Number Placeholder 3"/>
          <p:cNvSpPr>
            <a:spLocks noGrp="1"/>
          </p:cNvSpPr>
          <p:nvPr>
            <p:ph type="sldNum" sz="quarter" idx="5"/>
          </p:nvPr>
        </p:nvSpPr>
        <p:spPr>
          <a:noFill/>
        </p:spPr>
        <p:txBody>
          <a:bodyPr/>
          <a:lstStyle/>
          <a:p>
            <a:fld id="{40A89A8E-78C9-4E0A-AFA7-6E2D035F390F}" type="slidenum">
              <a:rPr lang="en-US" smtClean="0">
                <a:ea typeface="MS PGothic" charset="0"/>
                <a:cs typeface="MS PGothic" charset="0"/>
              </a:rPr>
              <a:pPr/>
              <a:t>7</a:t>
            </a:fld>
            <a:endParaRPr lang="en-US" smtClean="0">
              <a:ea typeface="MS PGothic" charset="0"/>
              <a:cs typeface="MS PGothic" charset="0"/>
            </a:endParaRPr>
          </a:p>
        </p:txBody>
      </p:sp>
    </p:spTree>
    <p:extLst>
      <p:ext uri="{BB962C8B-B14F-4D97-AF65-F5344CB8AC3E}">
        <p14:creationId xmlns:p14="http://schemas.microsoft.com/office/powerpoint/2010/main" val="1048337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F23BC-A11C-4520-A18F-B68B3BDFC4E5}" type="slidenum">
              <a:rPr lang="en-US" smtClean="0"/>
              <a:pPr/>
              <a:t>11</a:t>
            </a:fld>
            <a:endParaRPr lang="en-US" dirty="0"/>
          </a:p>
        </p:txBody>
      </p:sp>
    </p:spTree>
    <p:extLst>
      <p:ext uri="{BB962C8B-B14F-4D97-AF65-F5344CB8AC3E}">
        <p14:creationId xmlns:p14="http://schemas.microsoft.com/office/powerpoint/2010/main" val="427743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F3466342-1F96-4884-BAE2-EE4D02E159FE}" type="slidenum">
              <a:rPr lang="en-US">
                <a:ea typeface="MS PGothic" charset="0"/>
                <a:cs typeface="MS PGothic" charset="0"/>
              </a:rPr>
              <a:pPr/>
              <a:t>12</a:t>
            </a:fld>
            <a:endParaRPr lang="en-US">
              <a:ea typeface="MS PGothic" charset="0"/>
              <a:cs typeface="MS PGothic"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a:ea typeface="MS PGothic" charset="0"/>
            </a:endParaRPr>
          </a:p>
        </p:txBody>
      </p:sp>
    </p:spTree>
    <p:extLst>
      <p:ext uri="{BB962C8B-B14F-4D97-AF65-F5344CB8AC3E}">
        <p14:creationId xmlns:p14="http://schemas.microsoft.com/office/powerpoint/2010/main" val="310608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7A3AC2-06A5-4EBF-A763-C300D4E1247E}" type="datetimeFigureOut">
              <a:rPr lang="ru-RU" smtClean="0"/>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21441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7A3AC2-06A5-4EBF-A763-C300D4E1247E}" type="datetimeFigureOut">
              <a:rPr lang="ru-RU" smtClean="0"/>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19694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7A3AC2-06A5-4EBF-A763-C300D4E1247E}" type="datetimeFigureOut">
              <a:rPr lang="ru-RU" smtClean="0"/>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421430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bg>
      <p:bgPr>
        <a:solidFill>
          <a:schemeClr val="bg1"/>
        </a:solidFill>
        <a:effectLst/>
      </p:bgPr>
    </p:bg>
    <p:spTree>
      <p:nvGrpSpPr>
        <p:cNvPr id="1" name=""/>
        <p:cNvGrpSpPr/>
        <p:nvPr/>
      </p:nvGrpSpPr>
      <p:grpSpPr>
        <a:xfrm>
          <a:off x="0" y="0"/>
          <a:ext cx="0" cy="0"/>
          <a:chOff x="0" y="0"/>
          <a:chExt cx="0" cy="0"/>
        </a:xfrm>
      </p:grpSpPr>
      <p:sp>
        <p:nvSpPr>
          <p:cNvPr id="24" name="Rectangle 23"/>
          <p:cNvSpPr/>
          <p:nvPr userDrawn="1"/>
        </p:nvSpPr>
        <p:spPr>
          <a:xfrm>
            <a:off x="9652000" y="6070600"/>
            <a:ext cx="2540000"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535" y="3379288"/>
            <a:ext cx="2531855" cy="516272"/>
          </a:xfrm>
          <a:prstGeom prst="rect">
            <a:avLst/>
          </a:prstGeom>
        </p:spPr>
      </p:pic>
      <p:sp>
        <p:nvSpPr>
          <p:cNvPr id="23" name="Text Placeholder 2"/>
          <p:cNvSpPr>
            <a:spLocks noGrp="1"/>
          </p:cNvSpPr>
          <p:nvPr>
            <p:ph type="body" sz="quarter" idx="18"/>
          </p:nvPr>
        </p:nvSpPr>
        <p:spPr>
          <a:xfrm>
            <a:off x="609600" y="6498000"/>
            <a:ext cx="6437376" cy="152400"/>
          </a:xfrm>
        </p:spPr>
        <p:txBody>
          <a:bodyPr anchor="t"/>
          <a:lstStyle>
            <a:lvl1pPr>
              <a:defRPr sz="700">
                <a:solidFill>
                  <a:schemeClr val="accent1"/>
                </a:solidFill>
              </a:defRPr>
            </a:lvl1pPr>
          </a:lstStyle>
          <a:p>
            <a:pPr lvl="0"/>
            <a:r>
              <a:rPr lang="en-US" dirty="0" smtClean="0"/>
              <a:t>Click to edit Master text styles</a:t>
            </a:r>
          </a:p>
        </p:txBody>
      </p:sp>
      <p:cxnSp>
        <p:nvCxnSpPr>
          <p:cNvPr id="12" name="Straight Connector 11"/>
          <p:cNvCxnSpPr/>
          <p:nvPr userDrawn="1"/>
        </p:nvCxnSpPr>
        <p:spPr>
          <a:xfrm>
            <a:off x="609602" y="5706110"/>
            <a:ext cx="9042399" cy="0"/>
          </a:xfrm>
          <a:prstGeom prst="line">
            <a:avLst/>
          </a:prstGeom>
          <a:ln w="63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5"/>
          <p:cNvSpPr>
            <a:spLocks noGrp="1"/>
          </p:cNvSpPr>
          <p:nvPr>
            <p:ph type="body" sz="quarter" idx="21"/>
          </p:nvPr>
        </p:nvSpPr>
        <p:spPr>
          <a:xfrm>
            <a:off x="609600" y="5794378"/>
            <a:ext cx="6436784" cy="415927"/>
          </a:xfrm>
        </p:spPr>
        <p:txBody>
          <a:bodyPr/>
          <a:lstStyle>
            <a:lvl1pPr>
              <a:spcBef>
                <a:spcPts val="0"/>
              </a:spcBef>
              <a:spcAft>
                <a:spcPts val="0"/>
              </a:spcAft>
              <a:defRPr lang="en-US" sz="1400" kern="1200" baseline="0" dirty="0" smtClean="0">
                <a:solidFill>
                  <a:schemeClr val="accent1"/>
                </a:solidFill>
                <a:latin typeface="+mj-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lvl="0" indent="0" algn="l" defTabSz="914400" rtl="0" eaLnBrk="1" latinLnBrk="0" hangingPunct="1">
              <a:lnSpc>
                <a:spcPct val="90000"/>
              </a:lnSpc>
              <a:spcBef>
                <a:spcPts val="0"/>
              </a:spcBef>
              <a:spcAft>
                <a:spcPts val="0"/>
              </a:spcAft>
              <a:buFontTx/>
              <a:buNone/>
              <a:tabLst>
                <a:tab pos="230188" algn="l"/>
              </a:tabLst>
            </a:pPr>
            <a:r>
              <a:rPr lang="en-US" dirty="0" smtClean="0"/>
              <a:t>Click to edit Master text styles</a:t>
            </a:r>
          </a:p>
        </p:txBody>
      </p:sp>
      <p:grpSp>
        <p:nvGrpSpPr>
          <p:cNvPr id="2" name="Group 1"/>
          <p:cNvGrpSpPr/>
          <p:nvPr userDrawn="1"/>
        </p:nvGrpSpPr>
        <p:grpSpPr>
          <a:xfrm>
            <a:off x="5500337" y="1"/>
            <a:ext cx="6691665" cy="5166360"/>
            <a:chOff x="4869181" y="0"/>
            <a:chExt cx="4274820" cy="4400550"/>
          </a:xfrm>
        </p:grpSpPr>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t="20454" r="19997"/>
            <a:stretch/>
          </p:blipFill>
          <p:spPr>
            <a:xfrm>
              <a:off x="4869181" y="0"/>
              <a:ext cx="4274820" cy="4400550"/>
            </a:xfrm>
            <a:prstGeom prst="rect">
              <a:avLst/>
            </a:prstGeom>
          </p:spPr>
        </p:pic>
        <p:grpSp>
          <p:nvGrpSpPr>
            <p:cNvPr id="19" name="Group 7"/>
            <p:cNvGrpSpPr>
              <a:grpSpLocks noChangeAspect="1"/>
            </p:cNvGrpSpPr>
            <p:nvPr userDrawn="1"/>
          </p:nvGrpSpPr>
          <p:grpSpPr bwMode="auto">
            <a:xfrm>
              <a:off x="8348484" y="4252912"/>
              <a:ext cx="279949" cy="145257"/>
              <a:chOff x="2781" y="1910"/>
              <a:chExt cx="848" cy="440"/>
            </a:xfrm>
          </p:grpSpPr>
          <p:sp>
            <p:nvSpPr>
              <p:cNvPr id="20" name="Freeform 8"/>
              <p:cNvSpPr>
                <a:spLocks/>
              </p:cNvSpPr>
              <p:nvPr userDrawn="1"/>
            </p:nvSpPr>
            <p:spPr bwMode="auto">
              <a:xfrm>
                <a:off x="2781" y="1910"/>
                <a:ext cx="362" cy="440"/>
              </a:xfrm>
              <a:custGeom>
                <a:avLst/>
                <a:gdLst>
                  <a:gd name="T0" fmla="*/ 211 w 362"/>
                  <a:gd name="T1" fmla="*/ 50 h 440"/>
                  <a:gd name="T2" fmla="*/ 211 w 362"/>
                  <a:gd name="T3" fmla="*/ 440 h 440"/>
                  <a:gd name="T4" fmla="*/ 152 w 362"/>
                  <a:gd name="T5" fmla="*/ 440 h 440"/>
                  <a:gd name="T6" fmla="*/ 152 w 362"/>
                  <a:gd name="T7" fmla="*/ 50 h 440"/>
                  <a:gd name="T8" fmla="*/ 0 w 362"/>
                  <a:gd name="T9" fmla="*/ 50 h 440"/>
                  <a:gd name="T10" fmla="*/ 0 w 362"/>
                  <a:gd name="T11" fmla="*/ 0 h 440"/>
                  <a:gd name="T12" fmla="*/ 362 w 362"/>
                  <a:gd name="T13" fmla="*/ 0 h 440"/>
                  <a:gd name="T14" fmla="*/ 362 w 362"/>
                  <a:gd name="T15" fmla="*/ 50 h 440"/>
                  <a:gd name="T16" fmla="*/ 211 w 362"/>
                  <a:gd name="T17" fmla="*/ 5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440">
                    <a:moveTo>
                      <a:pt x="211" y="50"/>
                    </a:moveTo>
                    <a:lnTo>
                      <a:pt x="211" y="440"/>
                    </a:lnTo>
                    <a:lnTo>
                      <a:pt x="152" y="440"/>
                    </a:lnTo>
                    <a:lnTo>
                      <a:pt x="152" y="50"/>
                    </a:lnTo>
                    <a:lnTo>
                      <a:pt x="0" y="50"/>
                    </a:lnTo>
                    <a:lnTo>
                      <a:pt x="0" y="0"/>
                    </a:lnTo>
                    <a:lnTo>
                      <a:pt x="362" y="0"/>
                    </a:lnTo>
                    <a:lnTo>
                      <a:pt x="362" y="50"/>
                    </a:lnTo>
                    <a:lnTo>
                      <a:pt x="211" y="50"/>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Freeform 9"/>
              <p:cNvSpPr>
                <a:spLocks/>
              </p:cNvSpPr>
              <p:nvPr userDrawn="1"/>
            </p:nvSpPr>
            <p:spPr bwMode="auto">
              <a:xfrm>
                <a:off x="3211" y="1910"/>
                <a:ext cx="418" cy="440"/>
              </a:xfrm>
              <a:custGeom>
                <a:avLst/>
                <a:gdLst>
                  <a:gd name="T0" fmla="*/ 57 w 418"/>
                  <a:gd name="T1" fmla="*/ 97 h 440"/>
                  <a:gd name="T2" fmla="*/ 57 w 418"/>
                  <a:gd name="T3" fmla="*/ 440 h 440"/>
                  <a:gd name="T4" fmla="*/ 0 w 418"/>
                  <a:gd name="T5" fmla="*/ 440 h 440"/>
                  <a:gd name="T6" fmla="*/ 0 w 418"/>
                  <a:gd name="T7" fmla="*/ 0 h 440"/>
                  <a:gd name="T8" fmla="*/ 64 w 418"/>
                  <a:gd name="T9" fmla="*/ 0 h 440"/>
                  <a:gd name="T10" fmla="*/ 211 w 418"/>
                  <a:gd name="T11" fmla="*/ 262 h 440"/>
                  <a:gd name="T12" fmla="*/ 357 w 418"/>
                  <a:gd name="T13" fmla="*/ 0 h 440"/>
                  <a:gd name="T14" fmla="*/ 418 w 418"/>
                  <a:gd name="T15" fmla="*/ 0 h 440"/>
                  <a:gd name="T16" fmla="*/ 418 w 418"/>
                  <a:gd name="T17" fmla="*/ 440 h 440"/>
                  <a:gd name="T18" fmla="*/ 362 w 418"/>
                  <a:gd name="T19" fmla="*/ 440 h 440"/>
                  <a:gd name="T20" fmla="*/ 362 w 418"/>
                  <a:gd name="T21" fmla="*/ 95 h 440"/>
                  <a:gd name="T22" fmla="*/ 234 w 418"/>
                  <a:gd name="T23" fmla="*/ 326 h 440"/>
                  <a:gd name="T24" fmla="*/ 185 w 418"/>
                  <a:gd name="T25" fmla="*/ 326 h 440"/>
                  <a:gd name="T26" fmla="*/ 57 w 418"/>
                  <a:gd name="T27" fmla="*/ 9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 h="440">
                    <a:moveTo>
                      <a:pt x="57" y="97"/>
                    </a:moveTo>
                    <a:lnTo>
                      <a:pt x="57" y="440"/>
                    </a:lnTo>
                    <a:lnTo>
                      <a:pt x="0" y="440"/>
                    </a:lnTo>
                    <a:lnTo>
                      <a:pt x="0" y="0"/>
                    </a:lnTo>
                    <a:lnTo>
                      <a:pt x="64" y="0"/>
                    </a:lnTo>
                    <a:lnTo>
                      <a:pt x="211" y="262"/>
                    </a:lnTo>
                    <a:lnTo>
                      <a:pt x="357" y="0"/>
                    </a:lnTo>
                    <a:lnTo>
                      <a:pt x="418" y="0"/>
                    </a:lnTo>
                    <a:lnTo>
                      <a:pt x="418" y="440"/>
                    </a:lnTo>
                    <a:lnTo>
                      <a:pt x="362" y="440"/>
                    </a:lnTo>
                    <a:lnTo>
                      <a:pt x="362" y="95"/>
                    </a:lnTo>
                    <a:lnTo>
                      <a:pt x="234" y="326"/>
                    </a:lnTo>
                    <a:lnTo>
                      <a:pt x="185" y="326"/>
                    </a:lnTo>
                    <a:lnTo>
                      <a:pt x="57" y="97"/>
                    </a:lnTo>
                    <a:close/>
                  </a:path>
                </a:pathLst>
              </a:custGeom>
              <a:solidFill>
                <a:srgbClr val="5C66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grpSp>
      <p:sp>
        <p:nvSpPr>
          <p:cNvPr id="13" name="Text Placeholder 27"/>
          <p:cNvSpPr>
            <a:spLocks noGrp="1"/>
          </p:cNvSpPr>
          <p:nvPr>
            <p:ph type="body" sz="quarter" idx="14"/>
          </p:nvPr>
        </p:nvSpPr>
        <p:spPr>
          <a:xfrm>
            <a:off x="610643" y="4207059"/>
            <a:ext cx="6435743" cy="1152343"/>
          </a:xfrm>
          <a:custGeom>
            <a:avLst/>
            <a:gdLst>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1219200 h 1219200"/>
              <a:gd name="connsiteX4" fmla="*/ 0 w 2286000"/>
              <a:gd name="connsiteY4" fmla="*/ 0 h 1219200"/>
              <a:gd name="connsiteX0" fmla="*/ 0 w 2286000"/>
              <a:gd name="connsiteY0" fmla="*/ 0 h 1219200"/>
              <a:gd name="connsiteX1" fmla="*/ 2286000 w 2286000"/>
              <a:gd name="connsiteY1" fmla="*/ 0 h 1219200"/>
              <a:gd name="connsiteX2" fmla="*/ 2286000 w 2286000"/>
              <a:gd name="connsiteY2" fmla="*/ 1219200 h 1219200"/>
              <a:gd name="connsiteX3" fmla="*/ 0 w 2286000"/>
              <a:gd name="connsiteY3" fmla="*/ 0 h 1219200"/>
              <a:gd name="connsiteX0" fmla="*/ 0 w 2286000"/>
              <a:gd name="connsiteY0" fmla="*/ 0 h 0"/>
              <a:gd name="connsiteX1" fmla="*/ 2286000 w 2286000"/>
              <a:gd name="connsiteY1" fmla="*/ 0 h 0"/>
              <a:gd name="connsiteX2" fmla="*/ 0 w 2286000"/>
              <a:gd name="connsiteY2" fmla="*/ 0 h 0"/>
            </a:gdLst>
            <a:ahLst/>
            <a:cxnLst>
              <a:cxn ang="0">
                <a:pos x="connsiteX0" y="connsiteY0"/>
              </a:cxn>
              <a:cxn ang="0">
                <a:pos x="connsiteX1" y="connsiteY1"/>
              </a:cxn>
              <a:cxn ang="0">
                <a:pos x="connsiteX2" y="connsiteY2"/>
              </a:cxn>
            </a:cxnLst>
            <a:rect l="l" t="t" r="r" b="b"/>
            <a:pathLst>
              <a:path w="2286000">
                <a:moveTo>
                  <a:pt x="0" y="0"/>
                </a:moveTo>
                <a:lnTo>
                  <a:pt x="2286000" y="0"/>
                </a:lnTo>
                <a:lnTo>
                  <a:pt x="0" y="0"/>
                </a:lnTo>
                <a:close/>
              </a:path>
            </a:pathLst>
          </a:custGeom>
          <a:ln w="6350">
            <a:solidFill>
              <a:schemeClr val="accent1">
                <a:alpha val="30000"/>
              </a:schemeClr>
            </a:solidFill>
          </a:ln>
        </p:spPr>
        <p:txBody>
          <a:bodyPr tIns="137160" bIns="0" anchor="t"/>
          <a:lstStyle>
            <a:lvl1pPr marL="0" indent="0">
              <a:spcBef>
                <a:spcPts val="0"/>
              </a:spcBef>
              <a:spcAft>
                <a:spcPts val="0"/>
              </a:spcAft>
              <a:buFont typeface="Arial" panose="020B0604020202020204" pitchFamily="34" charset="0"/>
              <a:buChar char="​"/>
              <a:defRPr sz="2600">
                <a:solidFill>
                  <a:schemeClr val="tx2"/>
                </a:solidFill>
              </a:defRPr>
            </a:lvl1pPr>
            <a:lvl2pPr marL="0" marR="0" indent="0" algn="l" defTabSz="914400" rtl="0" eaLnBrk="1" fontAlgn="auto" latinLnBrk="0" hangingPunct="1">
              <a:lnSpc>
                <a:spcPct val="90000"/>
              </a:lnSpc>
              <a:spcBef>
                <a:spcPts val="310"/>
              </a:spcBef>
              <a:spcAft>
                <a:spcPts val="0"/>
              </a:spcAft>
              <a:buClrTx/>
              <a:buSzTx/>
              <a:buFont typeface="Arial" panose="020B0604020202020204" pitchFamily="34" charset="0"/>
              <a:buChar char="​"/>
              <a:tabLst>
                <a:tab pos="230188" algn="l"/>
                <a:tab pos="3541713" algn="l"/>
              </a:tabLst>
              <a:defRPr sz="1400" b="0">
                <a:solidFill>
                  <a:schemeClr val="tx1"/>
                </a:solidFill>
              </a:defRPr>
            </a:lvl2pPr>
          </a:lstStyle>
          <a:p>
            <a:pPr lvl="0"/>
            <a:r>
              <a:rPr lang="en-US" dirty="0" smtClean="0"/>
              <a:t>Click to edit Master text styles</a:t>
            </a:r>
          </a:p>
          <a:p>
            <a:pPr lvl="1"/>
            <a:r>
              <a:rPr lang="en-US" dirty="0" smtClean="0"/>
              <a:t>Second level</a:t>
            </a:r>
          </a:p>
          <a:p>
            <a:pPr marL="0" marR="0" lvl="1" indent="0" algn="l" defTabSz="914400" rtl="0" eaLnBrk="1" fontAlgn="auto" latinLnBrk="0" hangingPunct="1">
              <a:lnSpc>
                <a:spcPct val="90000"/>
              </a:lnSpc>
              <a:spcBef>
                <a:spcPts val="310"/>
              </a:spcBef>
              <a:spcAft>
                <a:spcPts val="0"/>
              </a:spcAft>
              <a:buClrTx/>
              <a:buSzTx/>
              <a:buFont typeface="Arial" panose="020B0604020202020204" pitchFamily="34" charset="0"/>
              <a:buChar char="​"/>
              <a:tabLst>
                <a:tab pos="230188" algn="l"/>
                <a:tab pos="3541713" algn="l"/>
              </a:tabLst>
              <a:defRPr/>
            </a:pPr>
            <a:r>
              <a:rPr lang="en-US" dirty="0" smtClean="0"/>
              <a:t>Second level</a:t>
            </a:r>
          </a:p>
          <a:p>
            <a:pPr marL="0" marR="0" lvl="1" indent="0" algn="l" defTabSz="914400" rtl="0" eaLnBrk="1" fontAlgn="auto" latinLnBrk="0" hangingPunct="1">
              <a:lnSpc>
                <a:spcPct val="90000"/>
              </a:lnSpc>
              <a:spcBef>
                <a:spcPts val="310"/>
              </a:spcBef>
              <a:spcAft>
                <a:spcPts val="0"/>
              </a:spcAft>
              <a:buClrTx/>
              <a:buSzTx/>
              <a:buFont typeface="Arial" panose="020B0604020202020204" pitchFamily="34" charset="0"/>
              <a:buChar char="​"/>
              <a:tabLst>
                <a:tab pos="230188" algn="l"/>
                <a:tab pos="3541713" algn="l"/>
              </a:tabLst>
              <a:defRPr/>
            </a:pPr>
            <a:r>
              <a:rPr lang="en-US" dirty="0" smtClean="0"/>
              <a:t>Second level</a:t>
            </a:r>
          </a:p>
          <a:p>
            <a:pPr lvl="1"/>
            <a:endParaRPr lang="en-US" dirty="0" smtClean="0"/>
          </a:p>
        </p:txBody>
      </p:sp>
    </p:spTree>
    <p:extLst>
      <p:ext uri="{BB962C8B-B14F-4D97-AF65-F5344CB8AC3E}">
        <p14:creationId xmlns:p14="http://schemas.microsoft.com/office/powerpoint/2010/main" val="36000740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ight Half Image Shield">
    <p:spTree>
      <p:nvGrpSpPr>
        <p:cNvPr id="1" name=""/>
        <p:cNvGrpSpPr/>
        <p:nvPr/>
      </p:nvGrpSpPr>
      <p:grpSpPr>
        <a:xfrm>
          <a:off x="0" y="0"/>
          <a:ext cx="0" cy="0"/>
          <a:chOff x="0" y="0"/>
          <a:chExt cx="0" cy="0"/>
        </a:xfrm>
      </p:grpSpPr>
      <p:pic>
        <p:nvPicPr>
          <p:cNvPr id="2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r="10365" b="400"/>
          <a:stretch/>
        </p:blipFill>
        <p:spPr bwMode="auto">
          <a:xfrm>
            <a:off x="6096000" y="-1"/>
            <a:ext cx="6096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Picture Placeholder 27"/>
          <p:cNvSpPr>
            <a:spLocks noGrp="1"/>
          </p:cNvSpPr>
          <p:nvPr>
            <p:ph type="pic" sz="quarter" idx="13"/>
          </p:nvPr>
        </p:nvSpPr>
        <p:spPr>
          <a:xfrm>
            <a:off x="6863138" y="418638"/>
            <a:ext cx="5332613" cy="6441898"/>
          </a:xfrm>
          <a:custGeom>
            <a:avLst/>
            <a:gdLst>
              <a:gd name="connsiteX0" fmla="*/ 3370389 w 3582858"/>
              <a:gd name="connsiteY0" fmla="*/ 0 h 5059806"/>
              <a:gd name="connsiteX1" fmla="*/ 3384550 w 3582858"/>
              <a:gd name="connsiteY1" fmla="*/ 4710854 h 5059806"/>
              <a:gd name="connsiteX2" fmla="*/ 644525 w 3582858"/>
              <a:gd name="connsiteY2" fmla="*/ 4710854 h 5059806"/>
              <a:gd name="connsiteX3" fmla="*/ 0 w 3582858"/>
              <a:gd name="connsiteY3" fmla="*/ 1154854 h 5059806"/>
              <a:gd name="connsiteX4" fmla="*/ 44450 w 3582858"/>
              <a:gd name="connsiteY4" fmla="*/ 326179 h 5059806"/>
              <a:gd name="connsiteX5" fmla="*/ 3370389 w 3582858"/>
              <a:gd name="connsiteY5" fmla="*/ 0 h 5059806"/>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44450 w 3582858"/>
              <a:gd name="connsiteY4" fmla="*/ 425308 h 5166278"/>
              <a:gd name="connsiteX5" fmla="*/ 3370389 w 3582858"/>
              <a:gd name="connsiteY5" fmla="*/ 0 h 5166278"/>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42090 w 3582858"/>
              <a:gd name="connsiteY4" fmla="*/ 479593 h 5166278"/>
              <a:gd name="connsiteX5" fmla="*/ 3370389 w 3582858"/>
              <a:gd name="connsiteY5" fmla="*/ 0 h 5166278"/>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42090 w 3582858"/>
              <a:gd name="connsiteY4" fmla="*/ 588163 h 5166278"/>
              <a:gd name="connsiteX5" fmla="*/ 3370389 w 3582858"/>
              <a:gd name="connsiteY5" fmla="*/ 0 h 5166278"/>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77493 w 3582858"/>
              <a:gd name="connsiteY4" fmla="*/ 493755 h 5166278"/>
              <a:gd name="connsiteX5" fmla="*/ 3370389 w 3582858"/>
              <a:gd name="connsiteY5" fmla="*/ 0 h 5166278"/>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77493 w 3582858"/>
              <a:gd name="connsiteY4" fmla="*/ 493755 h 5166278"/>
              <a:gd name="connsiteX5" fmla="*/ 3370389 w 3582858"/>
              <a:gd name="connsiteY5" fmla="*/ 0 h 5166278"/>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77493 w 3582858"/>
              <a:gd name="connsiteY4" fmla="*/ 493755 h 5166278"/>
              <a:gd name="connsiteX5" fmla="*/ 3370389 w 3582858"/>
              <a:gd name="connsiteY5" fmla="*/ 0 h 5166278"/>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77493 w 3582858"/>
              <a:gd name="connsiteY4" fmla="*/ 493755 h 5166278"/>
              <a:gd name="connsiteX5" fmla="*/ 3370389 w 3582858"/>
              <a:gd name="connsiteY5" fmla="*/ 0 h 5166278"/>
              <a:gd name="connsiteX0" fmla="*/ 3370389 w 3582858"/>
              <a:gd name="connsiteY0" fmla="*/ 0 h 5166278"/>
              <a:gd name="connsiteX1" fmla="*/ 3384550 w 3582858"/>
              <a:gd name="connsiteY1" fmla="*/ 4809983 h 5166278"/>
              <a:gd name="connsiteX2" fmla="*/ 644525 w 3582858"/>
              <a:gd name="connsiteY2" fmla="*/ 4809983 h 5166278"/>
              <a:gd name="connsiteX3" fmla="*/ 0 w 3582858"/>
              <a:gd name="connsiteY3" fmla="*/ 1253983 h 5166278"/>
              <a:gd name="connsiteX4" fmla="*/ 77493 w 3582858"/>
              <a:gd name="connsiteY4" fmla="*/ 493755 h 5166278"/>
              <a:gd name="connsiteX5" fmla="*/ 3370389 w 3582858"/>
              <a:gd name="connsiteY5" fmla="*/ 0 h 5166278"/>
              <a:gd name="connsiteX0" fmla="*/ 3370389 w 3384560"/>
              <a:gd name="connsiteY0" fmla="*/ 0 h 5227187"/>
              <a:gd name="connsiteX1" fmla="*/ 3384550 w 3384560"/>
              <a:gd name="connsiteY1" fmla="*/ 4809983 h 5227187"/>
              <a:gd name="connsiteX2" fmla="*/ 644525 w 3384560"/>
              <a:gd name="connsiteY2" fmla="*/ 4809983 h 5227187"/>
              <a:gd name="connsiteX3" fmla="*/ 0 w 3384560"/>
              <a:gd name="connsiteY3" fmla="*/ 1253983 h 5227187"/>
              <a:gd name="connsiteX4" fmla="*/ 77493 w 3384560"/>
              <a:gd name="connsiteY4" fmla="*/ 493755 h 5227187"/>
              <a:gd name="connsiteX5" fmla="*/ 3370389 w 3384560"/>
              <a:gd name="connsiteY5" fmla="*/ 0 h 5227187"/>
              <a:gd name="connsiteX0" fmla="*/ 3370389 w 3384560"/>
              <a:gd name="connsiteY0" fmla="*/ 0 h 5227187"/>
              <a:gd name="connsiteX1" fmla="*/ 3384550 w 3384560"/>
              <a:gd name="connsiteY1" fmla="*/ 4809983 h 5227187"/>
              <a:gd name="connsiteX2" fmla="*/ 644525 w 3384560"/>
              <a:gd name="connsiteY2" fmla="*/ 4809983 h 5227187"/>
              <a:gd name="connsiteX3" fmla="*/ 0 w 3384560"/>
              <a:gd name="connsiteY3" fmla="*/ 1253983 h 5227187"/>
              <a:gd name="connsiteX4" fmla="*/ 77493 w 3384560"/>
              <a:gd name="connsiteY4" fmla="*/ 691100 h 5227187"/>
              <a:gd name="connsiteX5" fmla="*/ 3370389 w 3384560"/>
              <a:gd name="connsiteY5" fmla="*/ 0 h 5227187"/>
              <a:gd name="connsiteX0" fmla="*/ 3370389 w 3384560"/>
              <a:gd name="connsiteY0" fmla="*/ 0 h 5227187"/>
              <a:gd name="connsiteX1" fmla="*/ 3384550 w 3384560"/>
              <a:gd name="connsiteY1" fmla="*/ 4809983 h 5227187"/>
              <a:gd name="connsiteX2" fmla="*/ 644525 w 3384560"/>
              <a:gd name="connsiteY2" fmla="*/ 4809983 h 5227187"/>
              <a:gd name="connsiteX3" fmla="*/ 0 w 3384560"/>
              <a:gd name="connsiteY3" fmla="*/ 1253983 h 5227187"/>
              <a:gd name="connsiteX4" fmla="*/ 72773 w 3384560"/>
              <a:gd name="connsiteY4" fmla="*/ 504643 h 5227187"/>
              <a:gd name="connsiteX5" fmla="*/ 3370389 w 3384560"/>
              <a:gd name="connsiteY5" fmla="*/ 0 h 5227187"/>
              <a:gd name="connsiteX0" fmla="*/ 3370389 w 3384560"/>
              <a:gd name="connsiteY0" fmla="*/ 0 h 5227187"/>
              <a:gd name="connsiteX1" fmla="*/ 3384550 w 3384560"/>
              <a:gd name="connsiteY1" fmla="*/ 4809983 h 5227187"/>
              <a:gd name="connsiteX2" fmla="*/ 644525 w 3384560"/>
              <a:gd name="connsiteY2" fmla="*/ 4809983 h 5227187"/>
              <a:gd name="connsiteX3" fmla="*/ 0 w 3384560"/>
              <a:gd name="connsiteY3" fmla="*/ 1253983 h 5227187"/>
              <a:gd name="connsiteX4" fmla="*/ 72773 w 3384560"/>
              <a:gd name="connsiteY4" fmla="*/ 504643 h 5227187"/>
              <a:gd name="connsiteX5" fmla="*/ 3370389 w 3384560"/>
              <a:gd name="connsiteY5" fmla="*/ 0 h 5227187"/>
              <a:gd name="connsiteX0" fmla="*/ 3370389 w 3384560"/>
              <a:gd name="connsiteY0" fmla="*/ 0 h 5227187"/>
              <a:gd name="connsiteX1" fmla="*/ 3384550 w 3384560"/>
              <a:gd name="connsiteY1" fmla="*/ 4809983 h 5227187"/>
              <a:gd name="connsiteX2" fmla="*/ 644525 w 3384560"/>
              <a:gd name="connsiteY2" fmla="*/ 4809983 h 5227187"/>
              <a:gd name="connsiteX3" fmla="*/ 0 w 3384560"/>
              <a:gd name="connsiteY3" fmla="*/ 1253983 h 5227187"/>
              <a:gd name="connsiteX4" fmla="*/ 72773 w 3384560"/>
              <a:gd name="connsiteY4" fmla="*/ 504643 h 5227187"/>
              <a:gd name="connsiteX5" fmla="*/ 3370389 w 3384560"/>
              <a:gd name="connsiteY5" fmla="*/ 0 h 5227187"/>
              <a:gd name="connsiteX0" fmla="*/ 3370389 w 3384560"/>
              <a:gd name="connsiteY0" fmla="*/ 0 h 5227187"/>
              <a:gd name="connsiteX1" fmla="*/ 3384550 w 3384560"/>
              <a:gd name="connsiteY1" fmla="*/ 4809983 h 5227187"/>
              <a:gd name="connsiteX2" fmla="*/ 644525 w 3384560"/>
              <a:gd name="connsiteY2" fmla="*/ 4809983 h 5227187"/>
              <a:gd name="connsiteX3" fmla="*/ 0 w 3384560"/>
              <a:gd name="connsiteY3" fmla="*/ 1253983 h 5227187"/>
              <a:gd name="connsiteX4" fmla="*/ 72773 w 3384560"/>
              <a:gd name="connsiteY4" fmla="*/ 504643 h 5227187"/>
              <a:gd name="connsiteX5" fmla="*/ 3370389 w 3384560"/>
              <a:gd name="connsiteY5" fmla="*/ 0 h 5227187"/>
              <a:gd name="connsiteX0" fmla="*/ 3300304 w 3314478"/>
              <a:gd name="connsiteY0" fmla="*/ 0 h 5391012"/>
              <a:gd name="connsiteX1" fmla="*/ 3314465 w 3314478"/>
              <a:gd name="connsiteY1" fmla="*/ 4809983 h 5391012"/>
              <a:gd name="connsiteX2" fmla="*/ 574440 w 3314478"/>
              <a:gd name="connsiteY2" fmla="*/ 4809983 h 5391012"/>
              <a:gd name="connsiteX3" fmla="*/ 103390 w 3314478"/>
              <a:gd name="connsiteY3" fmla="*/ 1261064 h 5391012"/>
              <a:gd name="connsiteX4" fmla="*/ 2688 w 3314478"/>
              <a:gd name="connsiteY4" fmla="*/ 504643 h 5391012"/>
              <a:gd name="connsiteX5" fmla="*/ 3300304 w 3314478"/>
              <a:gd name="connsiteY5" fmla="*/ 0 h 5391012"/>
              <a:gd name="connsiteX0" fmla="*/ 3338527 w 3352700"/>
              <a:gd name="connsiteY0" fmla="*/ 0 h 5390493"/>
              <a:gd name="connsiteX1" fmla="*/ 3352688 w 3352700"/>
              <a:gd name="connsiteY1" fmla="*/ 4809983 h 5390493"/>
              <a:gd name="connsiteX2" fmla="*/ 612663 w 3352700"/>
              <a:gd name="connsiteY2" fmla="*/ 4809983 h 5390493"/>
              <a:gd name="connsiteX3" fmla="*/ 0 w 3352700"/>
              <a:gd name="connsiteY3" fmla="*/ 1270505 h 5390493"/>
              <a:gd name="connsiteX4" fmla="*/ 40911 w 3352700"/>
              <a:gd name="connsiteY4" fmla="*/ 504643 h 5390493"/>
              <a:gd name="connsiteX5" fmla="*/ 3338527 w 3352700"/>
              <a:gd name="connsiteY5" fmla="*/ 0 h 5390493"/>
              <a:gd name="connsiteX0" fmla="*/ 3338527 w 3352700"/>
              <a:gd name="connsiteY0" fmla="*/ 0 h 5390493"/>
              <a:gd name="connsiteX1" fmla="*/ 3352688 w 3352700"/>
              <a:gd name="connsiteY1" fmla="*/ 4809983 h 5390493"/>
              <a:gd name="connsiteX2" fmla="*/ 612663 w 3352700"/>
              <a:gd name="connsiteY2" fmla="*/ 4809983 h 5390493"/>
              <a:gd name="connsiteX3" fmla="*/ 0 w 3352700"/>
              <a:gd name="connsiteY3" fmla="*/ 1270505 h 5390493"/>
              <a:gd name="connsiteX4" fmla="*/ 40911 w 3352700"/>
              <a:gd name="connsiteY4" fmla="*/ 504643 h 5390493"/>
              <a:gd name="connsiteX5" fmla="*/ 3338527 w 3352700"/>
              <a:gd name="connsiteY5" fmla="*/ 0 h 5390493"/>
              <a:gd name="connsiteX0" fmla="*/ 3338527 w 3352700"/>
              <a:gd name="connsiteY0" fmla="*/ 0 h 5390493"/>
              <a:gd name="connsiteX1" fmla="*/ 3352688 w 3352700"/>
              <a:gd name="connsiteY1" fmla="*/ 4809983 h 5390493"/>
              <a:gd name="connsiteX2" fmla="*/ 612663 w 3352700"/>
              <a:gd name="connsiteY2" fmla="*/ 4809983 h 5390493"/>
              <a:gd name="connsiteX3" fmla="*/ 0 w 3352700"/>
              <a:gd name="connsiteY3" fmla="*/ 1270505 h 5390493"/>
              <a:gd name="connsiteX4" fmla="*/ 40911 w 3352700"/>
              <a:gd name="connsiteY4" fmla="*/ 504643 h 5390493"/>
              <a:gd name="connsiteX5" fmla="*/ 3338527 w 3352700"/>
              <a:gd name="connsiteY5" fmla="*/ 0 h 5390493"/>
              <a:gd name="connsiteX0" fmla="*/ 3338527 w 3352700"/>
              <a:gd name="connsiteY0" fmla="*/ 0 h 5390493"/>
              <a:gd name="connsiteX1" fmla="*/ 3352688 w 3352700"/>
              <a:gd name="connsiteY1" fmla="*/ 4809983 h 5390493"/>
              <a:gd name="connsiteX2" fmla="*/ 612663 w 3352700"/>
              <a:gd name="connsiteY2" fmla="*/ 4809983 h 5390493"/>
              <a:gd name="connsiteX3" fmla="*/ 0 w 3352700"/>
              <a:gd name="connsiteY3" fmla="*/ 1270505 h 5390493"/>
              <a:gd name="connsiteX4" fmla="*/ 40911 w 3352700"/>
              <a:gd name="connsiteY4" fmla="*/ 504643 h 5390493"/>
              <a:gd name="connsiteX5" fmla="*/ 3338527 w 3352700"/>
              <a:gd name="connsiteY5" fmla="*/ 0 h 5390493"/>
              <a:gd name="connsiteX0" fmla="*/ 3338527 w 3352700"/>
              <a:gd name="connsiteY0" fmla="*/ 0 h 5390493"/>
              <a:gd name="connsiteX1" fmla="*/ 3352688 w 3352700"/>
              <a:gd name="connsiteY1" fmla="*/ 4809983 h 5390493"/>
              <a:gd name="connsiteX2" fmla="*/ 612663 w 3352700"/>
              <a:gd name="connsiteY2" fmla="*/ 4809983 h 5390493"/>
              <a:gd name="connsiteX3" fmla="*/ 0 w 3352700"/>
              <a:gd name="connsiteY3" fmla="*/ 1270505 h 5390493"/>
              <a:gd name="connsiteX4" fmla="*/ 40911 w 3352700"/>
              <a:gd name="connsiteY4" fmla="*/ 504643 h 5390493"/>
              <a:gd name="connsiteX5" fmla="*/ 3338527 w 3352700"/>
              <a:gd name="connsiteY5" fmla="*/ 0 h 5390493"/>
              <a:gd name="connsiteX0" fmla="*/ 3338527 w 3526878"/>
              <a:gd name="connsiteY0" fmla="*/ 0 h 5315255"/>
              <a:gd name="connsiteX1" fmla="*/ 3352688 w 3526878"/>
              <a:gd name="connsiteY1" fmla="*/ 4809983 h 5315255"/>
              <a:gd name="connsiteX2" fmla="*/ 938373 w 3526878"/>
              <a:gd name="connsiteY2" fmla="*/ 4771040 h 5315255"/>
              <a:gd name="connsiteX3" fmla="*/ 0 w 3526878"/>
              <a:gd name="connsiteY3" fmla="*/ 1270505 h 5315255"/>
              <a:gd name="connsiteX4" fmla="*/ 40911 w 3526878"/>
              <a:gd name="connsiteY4" fmla="*/ 504643 h 5315255"/>
              <a:gd name="connsiteX5" fmla="*/ 3338527 w 3526878"/>
              <a:gd name="connsiteY5" fmla="*/ 0 h 5315255"/>
              <a:gd name="connsiteX0" fmla="*/ 3338527 w 3549948"/>
              <a:gd name="connsiteY0" fmla="*/ 0 h 5343923"/>
              <a:gd name="connsiteX1" fmla="*/ 3352688 w 3549948"/>
              <a:gd name="connsiteY1" fmla="*/ 4809983 h 5343923"/>
              <a:gd name="connsiteX2" fmla="*/ 626824 w 3549948"/>
              <a:gd name="connsiteY2" fmla="*/ 4827685 h 5343923"/>
              <a:gd name="connsiteX3" fmla="*/ 0 w 3549948"/>
              <a:gd name="connsiteY3" fmla="*/ 1270505 h 5343923"/>
              <a:gd name="connsiteX4" fmla="*/ 40911 w 3549948"/>
              <a:gd name="connsiteY4" fmla="*/ 504643 h 5343923"/>
              <a:gd name="connsiteX5" fmla="*/ 3338527 w 3549948"/>
              <a:gd name="connsiteY5" fmla="*/ 0 h 5343923"/>
              <a:gd name="connsiteX0" fmla="*/ 3338527 w 3549948"/>
              <a:gd name="connsiteY0" fmla="*/ 0 h 5364395"/>
              <a:gd name="connsiteX1" fmla="*/ 3352688 w 3549948"/>
              <a:gd name="connsiteY1" fmla="*/ 4809983 h 5364395"/>
              <a:gd name="connsiteX2" fmla="*/ 626824 w 3549948"/>
              <a:gd name="connsiteY2" fmla="*/ 4827685 h 5364395"/>
              <a:gd name="connsiteX3" fmla="*/ 0 w 3549948"/>
              <a:gd name="connsiteY3" fmla="*/ 1270505 h 5364395"/>
              <a:gd name="connsiteX4" fmla="*/ 40911 w 3549948"/>
              <a:gd name="connsiteY4" fmla="*/ 504643 h 5364395"/>
              <a:gd name="connsiteX5" fmla="*/ 3338527 w 3549948"/>
              <a:gd name="connsiteY5" fmla="*/ 0 h 5364395"/>
              <a:gd name="connsiteX0" fmla="*/ 3338527 w 3549948"/>
              <a:gd name="connsiteY0" fmla="*/ 0 h 5379872"/>
              <a:gd name="connsiteX1" fmla="*/ 3352688 w 3549948"/>
              <a:gd name="connsiteY1" fmla="*/ 4809983 h 5379872"/>
              <a:gd name="connsiteX2" fmla="*/ 626824 w 3549948"/>
              <a:gd name="connsiteY2" fmla="*/ 4827685 h 5379872"/>
              <a:gd name="connsiteX3" fmla="*/ 0 w 3549948"/>
              <a:gd name="connsiteY3" fmla="*/ 1270505 h 5379872"/>
              <a:gd name="connsiteX4" fmla="*/ 40911 w 3549948"/>
              <a:gd name="connsiteY4" fmla="*/ 504643 h 5379872"/>
              <a:gd name="connsiteX5" fmla="*/ 3338527 w 3549948"/>
              <a:gd name="connsiteY5" fmla="*/ 0 h 5379872"/>
              <a:gd name="connsiteX0" fmla="*/ 3338527 w 3549948"/>
              <a:gd name="connsiteY0" fmla="*/ 0 h 5401570"/>
              <a:gd name="connsiteX1" fmla="*/ 3352688 w 3549948"/>
              <a:gd name="connsiteY1" fmla="*/ 4809983 h 5401570"/>
              <a:gd name="connsiteX2" fmla="*/ 626824 w 3549948"/>
              <a:gd name="connsiteY2" fmla="*/ 4827685 h 5401570"/>
              <a:gd name="connsiteX3" fmla="*/ 0 w 3549948"/>
              <a:gd name="connsiteY3" fmla="*/ 1270505 h 5401570"/>
              <a:gd name="connsiteX4" fmla="*/ 40911 w 3549948"/>
              <a:gd name="connsiteY4" fmla="*/ 504643 h 5401570"/>
              <a:gd name="connsiteX5" fmla="*/ 3338527 w 3549948"/>
              <a:gd name="connsiteY5" fmla="*/ 0 h 5401570"/>
              <a:gd name="connsiteX0" fmla="*/ 3338527 w 3549948"/>
              <a:gd name="connsiteY0" fmla="*/ 0 h 5400994"/>
              <a:gd name="connsiteX1" fmla="*/ 3352688 w 3549948"/>
              <a:gd name="connsiteY1" fmla="*/ 4809983 h 5400994"/>
              <a:gd name="connsiteX2" fmla="*/ 626824 w 3549948"/>
              <a:gd name="connsiteY2" fmla="*/ 4827685 h 5400994"/>
              <a:gd name="connsiteX3" fmla="*/ 0 w 3549948"/>
              <a:gd name="connsiteY3" fmla="*/ 1270505 h 5400994"/>
              <a:gd name="connsiteX4" fmla="*/ 40911 w 3549948"/>
              <a:gd name="connsiteY4" fmla="*/ 504643 h 5400994"/>
              <a:gd name="connsiteX5" fmla="*/ 3338527 w 3549948"/>
              <a:gd name="connsiteY5" fmla="*/ 0 h 5400994"/>
              <a:gd name="connsiteX0" fmla="*/ 3338527 w 3549948"/>
              <a:gd name="connsiteY0" fmla="*/ 0 h 5175250"/>
              <a:gd name="connsiteX1" fmla="*/ 3352688 w 3549948"/>
              <a:gd name="connsiteY1" fmla="*/ 4809983 h 5175250"/>
              <a:gd name="connsiteX2" fmla="*/ 626824 w 3549948"/>
              <a:gd name="connsiteY2" fmla="*/ 4827685 h 5175250"/>
              <a:gd name="connsiteX3" fmla="*/ 0 w 3549948"/>
              <a:gd name="connsiteY3" fmla="*/ 1270505 h 5175250"/>
              <a:gd name="connsiteX4" fmla="*/ 40911 w 3549948"/>
              <a:gd name="connsiteY4" fmla="*/ 504643 h 5175250"/>
              <a:gd name="connsiteX5" fmla="*/ 3338527 w 3549948"/>
              <a:gd name="connsiteY5" fmla="*/ 0 h 5175250"/>
              <a:gd name="connsiteX0" fmla="*/ 3338527 w 3549948"/>
              <a:gd name="connsiteY0" fmla="*/ 0 h 4834806"/>
              <a:gd name="connsiteX1" fmla="*/ 3352688 w 3549948"/>
              <a:gd name="connsiteY1" fmla="*/ 4809983 h 4834806"/>
              <a:gd name="connsiteX2" fmla="*/ 626824 w 3549948"/>
              <a:gd name="connsiteY2" fmla="*/ 4827685 h 4834806"/>
              <a:gd name="connsiteX3" fmla="*/ 0 w 3549948"/>
              <a:gd name="connsiteY3" fmla="*/ 1270505 h 4834806"/>
              <a:gd name="connsiteX4" fmla="*/ 40911 w 3549948"/>
              <a:gd name="connsiteY4" fmla="*/ 504643 h 4834806"/>
              <a:gd name="connsiteX5" fmla="*/ 3338527 w 3549948"/>
              <a:gd name="connsiteY5" fmla="*/ 0 h 4834806"/>
              <a:gd name="connsiteX0" fmla="*/ 3338527 w 3352688"/>
              <a:gd name="connsiteY0" fmla="*/ 0 h 4834806"/>
              <a:gd name="connsiteX1" fmla="*/ 3352688 w 3352688"/>
              <a:gd name="connsiteY1" fmla="*/ 4809983 h 4834806"/>
              <a:gd name="connsiteX2" fmla="*/ 626824 w 3352688"/>
              <a:gd name="connsiteY2" fmla="*/ 4827685 h 4834806"/>
              <a:gd name="connsiteX3" fmla="*/ 0 w 3352688"/>
              <a:gd name="connsiteY3" fmla="*/ 1270505 h 4834806"/>
              <a:gd name="connsiteX4" fmla="*/ 40911 w 3352688"/>
              <a:gd name="connsiteY4" fmla="*/ 504643 h 4834806"/>
              <a:gd name="connsiteX5" fmla="*/ 3338527 w 3352688"/>
              <a:gd name="connsiteY5" fmla="*/ 0 h 4834806"/>
              <a:gd name="connsiteX0" fmla="*/ 3338527 w 3352688"/>
              <a:gd name="connsiteY0" fmla="*/ 0 h 4828295"/>
              <a:gd name="connsiteX1" fmla="*/ 3352688 w 3352688"/>
              <a:gd name="connsiteY1" fmla="*/ 4809983 h 4828295"/>
              <a:gd name="connsiteX2" fmla="*/ 687009 w 3352688"/>
              <a:gd name="connsiteY2" fmla="*/ 4817064 h 4828295"/>
              <a:gd name="connsiteX3" fmla="*/ 0 w 3352688"/>
              <a:gd name="connsiteY3" fmla="*/ 1270505 h 4828295"/>
              <a:gd name="connsiteX4" fmla="*/ 40911 w 3352688"/>
              <a:gd name="connsiteY4" fmla="*/ 504643 h 4828295"/>
              <a:gd name="connsiteX5" fmla="*/ 3338527 w 3352688"/>
              <a:gd name="connsiteY5" fmla="*/ 0 h 4828295"/>
              <a:gd name="connsiteX0" fmla="*/ 3338527 w 3352688"/>
              <a:gd name="connsiteY0" fmla="*/ 0 h 4834806"/>
              <a:gd name="connsiteX1" fmla="*/ 3352688 w 3352688"/>
              <a:gd name="connsiteY1" fmla="*/ 4809983 h 4834806"/>
              <a:gd name="connsiteX2" fmla="*/ 623283 w 3352688"/>
              <a:gd name="connsiteY2" fmla="*/ 4827685 h 4834806"/>
              <a:gd name="connsiteX3" fmla="*/ 0 w 3352688"/>
              <a:gd name="connsiteY3" fmla="*/ 1270505 h 4834806"/>
              <a:gd name="connsiteX4" fmla="*/ 40911 w 3352688"/>
              <a:gd name="connsiteY4" fmla="*/ 504643 h 4834806"/>
              <a:gd name="connsiteX5" fmla="*/ 3338527 w 3352688"/>
              <a:gd name="connsiteY5" fmla="*/ 0 h 4834806"/>
              <a:gd name="connsiteX0" fmla="*/ 3338527 w 3352688"/>
              <a:gd name="connsiteY0" fmla="*/ 0 h 4828576"/>
              <a:gd name="connsiteX1" fmla="*/ 3352688 w 3352688"/>
              <a:gd name="connsiteY1" fmla="*/ 4809983 h 4828576"/>
              <a:gd name="connsiteX2" fmla="*/ 623283 w 3352688"/>
              <a:gd name="connsiteY2" fmla="*/ 4827685 h 4828576"/>
              <a:gd name="connsiteX3" fmla="*/ 0 w 3352688"/>
              <a:gd name="connsiteY3" fmla="*/ 1270505 h 4828576"/>
              <a:gd name="connsiteX4" fmla="*/ 40911 w 3352688"/>
              <a:gd name="connsiteY4" fmla="*/ 504643 h 4828576"/>
              <a:gd name="connsiteX5" fmla="*/ 3338527 w 3352688"/>
              <a:gd name="connsiteY5" fmla="*/ 0 h 4828576"/>
              <a:gd name="connsiteX0" fmla="*/ 3338527 w 3352688"/>
              <a:gd name="connsiteY0" fmla="*/ 0 h 4827685"/>
              <a:gd name="connsiteX1" fmla="*/ 3352688 w 3352688"/>
              <a:gd name="connsiteY1" fmla="*/ 4809983 h 4827685"/>
              <a:gd name="connsiteX2" fmla="*/ 623283 w 3352688"/>
              <a:gd name="connsiteY2" fmla="*/ 4827685 h 4827685"/>
              <a:gd name="connsiteX3" fmla="*/ 0 w 3352688"/>
              <a:gd name="connsiteY3" fmla="*/ 1270505 h 4827685"/>
              <a:gd name="connsiteX4" fmla="*/ 40911 w 3352688"/>
              <a:gd name="connsiteY4" fmla="*/ 504643 h 4827685"/>
              <a:gd name="connsiteX5" fmla="*/ 3338527 w 3352688"/>
              <a:gd name="connsiteY5" fmla="*/ 0 h 4827685"/>
              <a:gd name="connsiteX0" fmla="*/ 3338527 w 3352688"/>
              <a:gd name="connsiteY0" fmla="*/ 0 h 4827685"/>
              <a:gd name="connsiteX1" fmla="*/ 3352688 w 3352688"/>
              <a:gd name="connsiteY1" fmla="*/ 4809983 h 4827685"/>
              <a:gd name="connsiteX2" fmla="*/ 623283 w 3352688"/>
              <a:gd name="connsiteY2" fmla="*/ 4827685 h 4827685"/>
              <a:gd name="connsiteX3" fmla="*/ 0 w 3352688"/>
              <a:gd name="connsiteY3" fmla="*/ 1270505 h 4827685"/>
              <a:gd name="connsiteX4" fmla="*/ 40911 w 3352688"/>
              <a:gd name="connsiteY4" fmla="*/ 504643 h 4827685"/>
              <a:gd name="connsiteX5" fmla="*/ 3338527 w 3352688"/>
              <a:gd name="connsiteY5" fmla="*/ 0 h 4827685"/>
              <a:gd name="connsiteX0" fmla="*/ 3338527 w 3356229"/>
              <a:gd name="connsiteY0" fmla="*/ 0 h 4827809"/>
              <a:gd name="connsiteX1" fmla="*/ 3356229 w 3356229"/>
              <a:gd name="connsiteY1" fmla="*/ 4817064 h 4827809"/>
              <a:gd name="connsiteX2" fmla="*/ 623283 w 3356229"/>
              <a:gd name="connsiteY2" fmla="*/ 4827685 h 4827809"/>
              <a:gd name="connsiteX3" fmla="*/ 0 w 3356229"/>
              <a:gd name="connsiteY3" fmla="*/ 1270505 h 4827809"/>
              <a:gd name="connsiteX4" fmla="*/ 40911 w 3356229"/>
              <a:gd name="connsiteY4" fmla="*/ 504643 h 4827809"/>
              <a:gd name="connsiteX5" fmla="*/ 3338527 w 3356229"/>
              <a:gd name="connsiteY5" fmla="*/ 0 h 4827809"/>
              <a:gd name="connsiteX0" fmla="*/ 3338527 w 3356229"/>
              <a:gd name="connsiteY0" fmla="*/ 0 h 4827685"/>
              <a:gd name="connsiteX1" fmla="*/ 3356229 w 3356229"/>
              <a:gd name="connsiteY1" fmla="*/ 4817064 h 4827685"/>
              <a:gd name="connsiteX2" fmla="*/ 623283 w 3356229"/>
              <a:gd name="connsiteY2" fmla="*/ 4827685 h 4827685"/>
              <a:gd name="connsiteX3" fmla="*/ 0 w 3356229"/>
              <a:gd name="connsiteY3" fmla="*/ 1270505 h 4827685"/>
              <a:gd name="connsiteX4" fmla="*/ 40911 w 3356229"/>
              <a:gd name="connsiteY4" fmla="*/ 504643 h 4827685"/>
              <a:gd name="connsiteX5" fmla="*/ 3338527 w 3356229"/>
              <a:gd name="connsiteY5" fmla="*/ 0 h 4827685"/>
              <a:gd name="connsiteX0" fmla="*/ 3338527 w 3356229"/>
              <a:gd name="connsiteY0" fmla="*/ 0 h 4829073"/>
              <a:gd name="connsiteX1" fmla="*/ 3356229 w 3356229"/>
              <a:gd name="connsiteY1" fmla="*/ 4817064 h 4829073"/>
              <a:gd name="connsiteX2" fmla="*/ 623283 w 3356229"/>
              <a:gd name="connsiteY2" fmla="*/ 4827685 h 4829073"/>
              <a:gd name="connsiteX3" fmla="*/ 0 w 3356229"/>
              <a:gd name="connsiteY3" fmla="*/ 1270505 h 4829073"/>
              <a:gd name="connsiteX4" fmla="*/ 40911 w 3356229"/>
              <a:gd name="connsiteY4" fmla="*/ 504643 h 4829073"/>
              <a:gd name="connsiteX5" fmla="*/ 3338527 w 3356229"/>
              <a:gd name="connsiteY5" fmla="*/ 0 h 4829073"/>
              <a:gd name="connsiteX0" fmla="*/ 2998656 w 3356229"/>
              <a:gd name="connsiteY0" fmla="*/ 0 h 4648517"/>
              <a:gd name="connsiteX1" fmla="*/ 3356229 w 3356229"/>
              <a:gd name="connsiteY1" fmla="*/ 4636508 h 4648517"/>
              <a:gd name="connsiteX2" fmla="*/ 623283 w 3356229"/>
              <a:gd name="connsiteY2" fmla="*/ 4647129 h 4648517"/>
              <a:gd name="connsiteX3" fmla="*/ 0 w 3356229"/>
              <a:gd name="connsiteY3" fmla="*/ 1089949 h 4648517"/>
              <a:gd name="connsiteX4" fmla="*/ 40911 w 3356229"/>
              <a:gd name="connsiteY4" fmla="*/ 324087 h 4648517"/>
              <a:gd name="connsiteX5" fmla="*/ 2998656 w 3356229"/>
              <a:gd name="connsiteY5" fmla="*/ 0 h 4648517"/>
              <a:gd name="connsiteX0" fmla="*/ 2973874 w 3356229"/>
              <a:gd name="connsiteY0" fmla="*/ 0 h 4790130"/>
              <a:gd name="connsiteX1" fmla="*/ 3356229 w 3356229"/>
              <a:gd name="connsiteY1" fmla="*/ 4778121 h 4790130"/>
              <a:gd name="connsiteX2" fmla="*/ 623283 w 3356229"/>
              <a:gd name="connsiteY2" fmla="*/ 4788742 h 4790130"/>
              <a:gd name="connsiteX3" fmla="*/ 0 w 3356229"/>
              <a:gd name="connsiteY3" fmla="*/ 1231562 h 4790130"/>
              <a:gd name="connsiteX4" fmla="*/ 40911 w 3356229"/>
              <a:gd name="connsiteY4" fmla="*/ 465700 h 4790130"/>
              <a:gd name="connsiteX5" fmla="*/ 2973874 w 3356229"/>
              <a:gd name="connsiteY5" fmla="*/ 0 h 4790130"/>
              <a:gd name="connsiteX0" fmla="*/ 2973874 w 3356229"/>
              <a:gd name="connsiteY0" fmla="*/ 0 h 4790130"/>
              <a:gd name="connsiteX1" fmla="*/ 3356229 w 3356229"/>
              <a:gd name="connsiteY1" fmla="*/ 4778121 h 4790130"/>
              <a:gd name="connsiteX2" fmla="*/ 623283 w 3356229"/>
              <a:gd name="connsiteY2" fmla="*/ 4788742 h 4790130"/>
              <a:gd name="connsiteX3" fmla="*/ 0 w 3356229"/>
              <a:gd name="connsiteY3" fmla="*/ 1231562 h 4790130"/>
              <a:gd name="connsiteX4" fmla="*/ 40911 w 3356229"/>
              <a:gd name="connsiteY4" fmla="*/ 465700 h 4790130"/>
              <a:gd name="connsiteX5" fmla="*/ 2973874 w 3356229"/>
              <a:gd name="connsiteY5" fmla="*/ 0 h 4790130"/>
              <a:gd name="connsiteX0" fmla="*/ 2973874 w 3356229"/>
              <a:gd name="connsiteY0" fmla="*/ 0 h 4790130"/>
              <a:gd name="connsiteX1" fmla="*/ 3356229 w 3356229"/>
              <a:gd name="connsiteY1" fmla="*/ 4778121 h 4790130"/>
              <a:gd name="connsiteX2" fmla="*/ 623283 w 3356229"/>
              <a:gd name="connsiteY2" fmla="*/ 4788742 h 4790130"/>
              <a:gd name="connsiteX3" fmla="*/ 0 w 3356229"/>
              <a:gd name="connsiteY3" fmla="*/ 1231562 h 4790130"/>
              <a:gd name="connsiteX4" fmla="*/ 40911 w 3356229"/>
              <a:gd name="connsiteY4" fmla="*/ 465700 h 4790130"/>
              <a:gd name="connsiteX5" fmla="*/ 2973874 w 3356229"/>
              <a:gd name="connsiteY5" fmla="*/ 0 h 4790130"/>
              <a:gd name="connsiteX0" fmla="*/ 2973874 w 2973874"/>
              <a:gd name="connsiteY0" fmla="*/ 0 h 4788742"/>
              <a:gd name="connsiteX1" fmla="*/ 2793317 w 2973874"/>
              <a:gd name="connsiteY1" fmla="*/ 4749799 h 4788742"/>
              <a:gd name="connsiteX2" fmla="*/ 623283 w 2973874"/>
              <a:gd name="connsiteY2" fmla="*/ 4788742 h 4788742"/>
              <a:gd name="connsiteX3" fmla="*/ 0 w 2973874"/>
              <a:gd name="connsiteY3" fmla="*/ 1231562 h 4788742"/>
              <a:gd name="connsiteX4" fmla="*/ 40911 w 2973874"/>
              <a:gd name="connsiteY4" fmla="*/ 465700 h 4788742"/>
              <a:gd name="connsiteX5" fmla="*/ 2973874 w 2973874"/>
              <a:gd name="connsiteY5" fmla="*/ 0 h 4788742"/>
              <a:gd name="connsiteX0" fmla="*/ 2973874 w 2973874"/>
              <a:gd name="connsiteY0" fmla="*/ 0 h 4797444"/>
              <a:gd name="connsiteX1" fmla="*/ 2966793 w 2973874"/>
              <a:gd name="connsiteY1" fmla="*/ 4788743 h 4797444"/>
              <a:gd name="connsiteX2" fmla="*/ 623283 w 2973874"/>
              <a:gd name="connsiteY2" fmla="*/ 4788742 h 4797444"/>
              <a:gd name="connsiteX3" fmla="*/ 0 w 2973874"/>
              <a:gd name="connsiteY3" fmla="*/ 1231562 h 4797444"/>
              <a:gd name="connsiteX4" fmla="*/ 40911 w 2973874"/>
              <a:gd name="connsiteY4" fmla="*/ 465700 h 4797444"/>
              <a:gd name="connsiteX5" fmla="*/ 2973874 w 2973874"/>
              <a:gd name="connsiteY5" fmla="*/ 0 h 4797444"/>
              <a:gd name="connsiteX0" fmla="*/ 2973874 w 2973874"/>
              <a:gd name="connsiteY0" fmla="*/ 0 h 4788742"/>
              <a:gd name="connsiteX1" fmla="*/ 2701269 w 2973874"/>
              <a:gd name="connsiteY1" fmla="*/ 4629429 h 4788742"/>
              <a:gd name="connsiteX2" fmla="*/ 623283 w 2973874"/>
              <a:gd name="connsiteY2" fmla="*/ 4788742 h 4788742"/>
              <a:gd name="connsiteX3" fmla="*/ 0 w 2973874"/>
              <a:gd name="connsiteY3" fmla="*/ 1231562 h 4788742"/>
              <a:gd name="connsiteX4" fmla="*/ 40911 w 2973874"/>
              <a:gd name="connsiteY4" fmla="*/ 465700 h 4788742"/>
              <a:gd name="connsiteX5" fmla="*/ 2973874 w 2973874"/>
              <a:gd name="connsiteY5" fmla="*/ 0 h 4788742"/>
              <a:gd name="connsiteX0" fmla="*/ 2973874 w 2973874"/>
              <a:gd name="connsiteY0" fmla="*/ 0 h 4797445"/>
              <a:gd name="connsiteX1" fmla="*/ 2970334 w 2973874"/>
              <a:gd name="connsiteY1" fmla="*/ 4788744 h 4797445"/>
              <a:gd name="connsiteX2" fmla="*/ 623283 w 2973874"/>
              <a:gd name="connsiteY2" fmla="*/ 4788742 h 4797445"/>
              <a:gd name="connsiteX3" fmla="*/ 0 w 2973874"/>
              <a:gd name="connsiteY3" fmla="*/ 1231562 h 4797445"/>
              <a:gd name="connsiteX4" fmla="*/ 40911 w 2973874"/>
              <a:gd name="connsiteY4" fmla="*/ 465700 h 4797445"/>
              <a:gd name="connsiteX5" fmla="*/ 2973874 w 2973874"/>
              <a:gd name="connsiteY5" fmla="*/ 0 h 4797445"/>
              <a:gd name="connsiteX0" fmla="*/ 2973874 w 2973874"/>
              <a:gd name="connsiteY0" fmla="*/ 0 h 4788744"/>
              <a:gd name="connsiteX1" fmla="*/ 2970334 w 2973874"/>
              <a:gd name="connsiteY1" fmla="*/ 4788744 h 4788744"/>
              <a:gd name="connsiteX2" fmla="*/ 623283 w 2973874"/>
              <a:gd name="connsiteY2" fmla="*/ 4788742 h 4788744"/>
              <a:gd name="connsiteX3" fmla="*/ 0 w 2973874"/>
              <a:gd name="connsiteY3" fmla="*/ 1231562 h 4788744"/>
              <a:gd name="connsiteX4" fmla="*/ 40911 w 2973874"/>
              <a:gd name="connsiteY4" fmla="*/ 465700 h 4788744"/>
              <a:gd name="connsiteX5" fmla="*/ 2973874 w 2973874"/>
              <a:gd name="connsiteY5" fmla="*/ 0 h 4788744"/>
              <a:gd name="connsiteX0" fmla="*/ 2973874 w 2973874"/>
              <a:gd name="connsiteY0" fmla="*/ 0 h 4788744"/>
              <a:gd name="connsiteX1" fmla="*/ 2970334 w 2973874"/>
              <a:gd name="connsiteY1" fmla="*/ 4788744 h 4788744"/>
              <a:gd name="connsiteX2" fmla="*/ 623283 w 2973874"/>
              <a:gd name="connsiteY2" fmla="*/ 4788742 h 4788744"/>
              <a:gd name="connsiteX3" fmla="*/ 0 w 2973874"/>
              <a:gd name="connsiteY3" fmla="*/ 1231562 h 4788744"/>
              <a:gd name="connsiteX4" fmla="*/ 40911 w 2973874"/>
              <a:gd name="connsiteY4" fmla="*/ 465700 h 4788744"/>
              <a:gd name="connsiteX5" fmla="*/ 2973874 w 2973874"/>
              <a:gd name="connsiteY5" fmla="*/ 0 h 4788744"/>
              <a:gd name="connsiteX0" fmla="*/ 2973874 w 2973874"/>
              <a:gd name="connsiteY0" fmla="*/ 0 h 4788744"/>
              <a:gd name="connsiteX1" fmla="*/ 2970334 w 2973874"/>
              <a:gd name="connsiteY1" fmla="*/ 4788744 h 4788744"/>
              <a:gd name="connsiteX2" fmla="*/ 623283 w 2973874"/>
              <a:gd name="connsiteY2" fmla="*/ 4788742 h 4788744"/>
              <a:gd name="connsiteX3" fmla="*/ 0 w 2973874"/>
              <a:gd name="connsiteY3" fmla="*/ 1231562 h 4788744"/>
              <a:gd name="connsiteX4" fmla="*/ 40911 w 2973874"/>
              <a:gd name="connsiteY4" fmla="*/ 465700 h 4788744"/>
              <a:gd name="connsiteX5" fmla="*/ 2973874 w 2973874"/>
              <a:gd name="connsiteY5" fmla="*/ 0 h 4788744"/>
              <a:gd name="connsiteX0" fmla="*/ 2971514 w 2971514"/>
              <a:gd name="connsiteY0" fmla="*/ 0 h 4788744"/>
              <a:gd name="connsiteX1" fmla="*/ 2970334 w 2971514"/>
              <a:gd name="connsiteY1" fmla="*/ 4788744 h 4788744"/>
              <a:gd name="connsiteX2" fmla="*/ 623283 w 2971514"/>
              <a:gd name="connsiteY2" fmla="*/ 4788742 h 4788744"/>
              <a:gd name="connsiteX3" fmla="*/ 0 w 2971514"/>
              <a:gd name="connsiteY3" fmla="*/ 1231562 h 4788744"/>
              <a:gd name="connsiteX4" fmla="*/ 40911 w 2971514"/>
              <a:gd name="connsiteY4" fmla="*/ 465700 h 4788744"/>
              <a:gd name="connsiteX5" fmla="*/ 2971514 w 2971514"/>
              <a:gd name="connsiteY5" fmla="*/ 0 h 4788744"/>
              <a:gd name="connsiteX0" fmla="*/ 2971514 w 2971514"/>
              <a:gd name="connsiteY0" fmla="*/ 0 h 4788744"/>
              <a:gd name="connsiteX1" fmla="*/ 2970334 w 2971514"/>
              <a:gd name="connsiteY1" fmla="*/ 4788744 h 4788744"/>
              <a:gd name="connsiteX2" fmla="*/ 623283 w 2971514"/>
              <a:gd name="connsiteY2" fmla="*/ 4788742 h 4788744"/>
              <a:gd name="connsiteX3" fmla="*/ 0 w 2971514"/>
              <a:gd name="connsiteY3" fmla="*/ 1231562 h 4788744"/>
              <a:gd name="connsiteX4" fmla="*/ 40911 w 2971514"/>
              <a:gd name="connsiteY4" fmla="*/ 465700 h 4788744"/>
              <a:gd name="connsiteX5" fmla="*/ 2971514 w 2971514"/>
              <a:gd name="connsiteY5" fmla="*/ 0 h 4788744"/>
              <a:gd name="connsiteX0" fmla="*/ 2971514 w 2971514"/>
              <a:gd name="connsiteY0" fmla="*/ 0 h 4788744"/>
              <a:gd name="connsiteX1" fmla="*/ 2970334 w 2971514"/>
              <a:gd name="connsiteY1" fmla="*/ 4788744 h 4788744"/>
              <a:gd name="connsiteX2" fmla="*/ 623283 w 2971514"/>
              <a:gd name="connsiteY2" fmla="*/ 4788742 h 4788744"/>
              <a:gd name="connsiteX3" fmla="*/ 0 w 2971514"/>
              <a:gd name="connsiteY3" fmla="*/ 1231562 h 4788744"/>
              <a:gd name="connsiteX4" fmla="*/ 40911 w 2971514"/>
              <a:gd name="connsiteY4" fmla="*/ 465700 h 4788744"/>
              <a:gd name="connsiteX5" fmla="*/ 2971514 w 2971514"/>
              <a:gd name="connsiteY5" fmla="*/ 0 h 4788744"/>
              <a:gd name="connsiteX0" fmla="*/ 2971514 w 2971514"/>
              <a:gd name="connsiteY0" fmla="*/ 0 h 4788744"/>
              <a:gd name="connsiteX1" fmla="*/ 2970334 w 2971514"/>
              <a:gd name="connsiteY1" fmla="*/ 4788744 h 4788744"/>
              <a:gd name="connsiteX2" fmla="*/ 623283 w 2971514"/>
              <a:gd name="connsiteY2" fmla="*/ 4788742 h 4788744"/>
              <a:gd name="connsiteX3" fmla="*/ 0 w 2971514"/>
              <a:gd name="connsiteY3" fmla="*/ 1231562 h 4788744"/>
              <a:gd name="connsiteX4" fmla="*/ 40911 w 2971514"/>
              <a:gd name="connsiteY4" fmla="*/ 465700 h 4788744"/>
              <a:gd name="connsiteX5" fmla="*/ 2971514 w 2971514"/>
              <a:gd name="connsiteY5" fmla="*/ 0 h 4788744"/>
              <a:gd name="connsiteX0" fmla="*/ 2972189 w 2972189"/>
              <a:gd name="connsiteY0" fmla="*/ 0 h 4788744"/>
              <a:gd name="connsiteX1" fmla="*/ 2971009 w 2972189"/>
              <a:gd name="connsiteY1" fmla="*/ 4788744 h 4788744"/>
              <a:gd name="connsiteX2" fmla="*/ 623958 w 2972189"/>
              <a:gd name="connsiteY2" fmla="*/ 4788742 h 4788744"/>
              <a:gd name="connsiteX3" fmla="*/ 675 w 2972189"/>
              <a:gd name="connsiteY3" fmla="*/ 1231562 h 4788744"/>
              <a:gd name="connsiteX4" fmla="*/ 41586 w 2972189"/>
              <a:gd name="connsiteY4" fmla="*/ 465700 h 4788744"/>
              <a:gd name="connsiteX5" fmla="*/ 2972189 w 2972189"/>
              <a:gd name="connsiteY5" fmla="*/ 0 h 4788744"/>
              <a:gd name="connsiteX0" fmla="*/ 2972189 w 2973099"/>
              <a:gd name="connsiteY0" fmla="*/ 0 h 4788744"/>
              <a:gd name="connsiteX1" fmla="*/ 2971009 w 2973099"/>
              <a:gd name="connsiteY1" fmla="*/ 4788744 h 4788744"/>
              <a:gd name="connsiteX2" fmla="*/ 623958 w 2973099"/>
              <a:gd name="connsiteY2" fmla="*/ 4788742 h 4788744"/>
              <a:gd name="connsiteX3" fmla="*/ 675 w 2973099"/>
              <a:gd name="connsiteY3" fmla="*/ 1231562 h 4788744"/>
              <a:gd name="connsiteX4" fmla="*/ 41586 w 2973099"/>
              <a:gd name="connsiteY4" fmla="*/ 465700 h 4788744"/>
              <a:gd name="connsiteX5" fmla="*/ 2972189 w 2973099"/>
              <a:gd name="connsiteY5" fmla="*/ 0 h 478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099" h="4788744">
                <a:moveTo>
                  <a:pt x="2972189" y="0"/>
                </a:moveTo>
                <a:cubicBezTo>
                  <a:pt x="2972189" y="4883150"/>
                  <a:pt x="2974881" y="3893053"/>
                  <a:pt x="2971009" y="4788744"/>
                </a:cubicBezTo>
                <a:lnTo>
                  <a:pt x="623958" y="4788742"/>
                </a:lnTo>
                <a:cubicBezTo>
                  <a:pt x="100581" y="3558033"/>
                  <a:pt x="-9945" y="2032334"/>
                  <a:pt x="675" y="1231562"/>
                </a:cubicBezTo>
                <a:cubicBezTo>
                  <a:pt x="3035" y="923729"/>
                  <a:pt x="19361" y="633975"/>
                  <a:pt x="41586" y="465700"/>
                </a:cubicBezTo>
                <a:cubicBezTo>
                  <a:pt x="310985" y="406022"/>
                  <a:pt x="1427369" y="129106"/>
                  <a:pt x="2972189" y="0"/>
                </a:cubicBezTo>
                <a:close/>
              </a:path>
            </a:pathLst>
          </a:custGeom>
          <a:pattFill prst="pct80">
            <a:fgClr>
              <a:schemeClr val="tx2"/>
            </a:fgClr>
            <a:bgClr>
              <a:schemeClr val="tx2">
                <a:lumMod val="50000"/>
              </a:schemeClr>
            </a:bgClr>
          </a:pattFill>
        </p:spPr>
        <p:txBody>
          <a:bodyPr lIns="182880" tIns="91440" rIns="182880" anchor="ctr"/>
          <a:lstStyle>
            <a:lvl1pPr algn="ctr">
              <a:defRPr>
                <a:solidFill>
                  <a:schemeClr val="bg1"/>
                </a:solidFill>
              </a:defRPr>
            </a:lvl1pPr>
          </a:lstStyle>
          <a:p>
            <a:endParaRPr lang="en-US" dirty="0"/>
          </a:p>
        </p:txBody>
      </p:sp>
      <p:cxnSp>
        <p:nvCxnSpPr>
          <p:cNvPr id="10" name="Straight Connector 9"/>
          <p:cNvCxnSpPr/>
          <p:nvPr userDrawn="1"/>
        </p:nvCxnSpPr>
        <p:spPr>
          <a:xfrm>
            <a:off x="11582400" y="6496043"/>
            <a:ext cx="0" cy="203200"/>
          </a:xfrm>
          <a:prstGeom prst="line">
            <a:avLst/>
          </a:prstGeom>
          <a:ln w="63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pic>
        <p:nvPicPr>
          <p:cNvPr id="27" name="Picture 26"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000" y="-228599"/>
            <a:ext cx="12573000" cy="129342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6"/>
          <p:cNvSpPr>
            <a:spLocks noGrp="1"/>
          </p:cNvSpPr>
          <p:nvPr>
            <p:ph type="body" sz="quarter" idx="18" hasCustomPrompt="1"/>
          </p:nvPr>
        </p:nvSpPr>
        <p:spPr>
          <a:xfrm>
            <a:off x="11582400" y="6492875"/>
            <a:ext cx="0" cy="203200"/>
          </a:xfrm>
          <a:custGeom>
            <a:avLst/>
            <a:gdLst>
              <a:gd name="connsiteX0" fmla="*/ 0 w 76200"/>
              <a:gd name="connsiteY0" fmla="*/ 0 h 152400"/>
              <a:gd name="connsiteX1" fmla="*/ 76200 w 76200"/>
              <a:gd name="connsiteY1" fmla="*/ 0 h 152400"/>
              <a:gd name="connsiteX2" fmla="*/ 76200 w 76200"/>
              <a:gd name="connsiteY2" fmla="*/ 152400 h 152400"/>
              <a:gd name="connsiteX3" fmla="*/ 0 w 76200"/>
              <a:gd name="connsiteY3" fmla="*/ 152400 h 152400"/>
              <a:gd name="connsiteX4" fmla="*/ 0 w 76200"/>
              <a:gd name="connsiteY4" fmla="*/ 0 h 152400"/>
              <a:gd name="connsiteX0" fmla="*/ 0 w 76200"/>
              <a:gd name="connsiteY0" fmla="*/ 0 h 152400"/>
              <a:gd name="connsiteX1" fmla="*/ 76200 w 76200"/>
              <a:gd name="connsiteY1" fmla="*/ 0 h 152400"/>
              <a:gd name="connsiteX2" fmla="*/ 76200 w 76200"/>
              <a:gd name="connsiteY2" fmla="*/ 152400 h 152400"/>
              <a:gd name="connsiteX3" fmla="*/ 0 w 76200"/>
              <a:gd name="connsiteY3" fmla="*/ 0 h 152400"/>
              <a:gd name="connsiteX0" fmla="*/ 0 w 0"/>
              <a:gd name="connsiteY0" fmla="*/ 152400 h 152400"/>
              <a:gd name="connsiteX1" fmla="*/ 0 w 0"/>
              <a:gd name="connsiteY1" fmla="*/ 0 h 152400"/>
              <a:gd name="connsiteX2" fmla="*/ 0 w 0"/>
              <a:gd name="connsiteY2" fmla="*/ 152400 h 152400"/>
            </a:gdLst>
            <a:ahLst/>
            <a:cxnLst>
              <a:cxn ang="0">
                <a:pos x="connsiteX0" y="connsiteY0"/>
              </a:cxn>
              <a:cxn ang="0">
                <a:pos x="connsiteX1" y="connsiteY1"/>
              </a:cxn>
              <a:cxn ang="0">
                <a:pos x="connsiteX2" y="connsiteY2"/>
              </a:cxn>
            </a:cxnLst>
            <a:rect l="l" t="t" r="r" b="b"/>
            <a:pathLst>
              <a:path h="152400">
                <a:moveTo>
                  <a:pt x="0" y="152400"/>
                </a:moveTo>
                <a:lnTo>
                  <a:pt x="0" y="0"/>
                </a:lnTo>
                <a:lnTo>
                  <a:pt x="0" y="152400"/>
                </a:lnTo>
                <a:close/>
              </a:path>
            </a:pathLst>
          </a:custGeom>
          <a:ln w="6350">
            <a:solidFill>
              <a:schemeClr val="bg1"/>
            </a:solidFill>
          </a:ln>
        </p:spPr>
        <p:txBody>
          <a:bodyPr/>
          <a:lstStyle>
            <a:lvl1pPr>
              <a:defRPr sz="500">
                <a:solidFill>
                  <a:schemeClr val="bg2"/>
                </a:solidFill>
              </a:defRPr>
            </a:lvl1pPr>
          </a:lstStyle>
          <a:p>
            <a:pPr lvl="0"/>
            <a:r>
              <a:rPr lang="en-US" dirty="0" smtClean="0"/>
              <a:t>.</a:t>
            </a:r>
            <a:endParaRPr lang="en-US" dirty="0"/>
          </a:p>
        </p:txBody>
      </p:sp>
      <p:sp>
        <p:nvSpPr>
          <p:cNvPr id="5" name="Slide Number Placeholder 4"/>
          <p:cNvSpPr>
            <a:spLocks noGrp="1"/>
          </p:cNvSpPr>
          <p:nvPr>
            <p:ph type="sldNum" sz="quarter" idx="12"/>
          </p:nvPr>
        </p:nvSpPr>
        <p:spPr>
          <a:xfrm>
            <a:off x="11680817" y="6493010"/>
            <a:ext cx="307985" cy="206103"/>
          </a:xfrm>
          <a:prstGeom prst="rect">
            <a:avLst/>
          </a:prstGeom>
        </p:spPr>
        <p:txBody>
          <a:bodyPr/>
          <a:lstStyle>
            <a:lvl1pPr>
              <a:defRPr>
                <a:solidFill>
                  <a:schemeClr val="bg1"/>
                </a:solidFill>
              </a:defRPr>
            </a:lvl1pPr>
          </a:lstStyle>
          <a:p>
            <a:fld id="{EEB8B06D-99A5-468B-806E-293788FE9637}" type="slidenum">
              <a:rPr lang="en-US" smtClean="0"/>
              <a:pPr/>
              <a:t>‹#›</a:t>
            </a:fld>
            <a:endParaRPr lang="en-US" dirty="0"/>
          </a:p>
        </p:txBody>
      </p:sp>
      <p:sp>
        <p:nvSpPr>
          <p:cNvPr id="20" name="Text Placeholder 5"/>
          <p:cNvSpPr>
            <a:spLocks noGrp="1"/>
          </p:cNvSpPr>
          <p:nvPr>
            <p:ph type="body" sz="quarter" idx="21" hasCustomPrompt="1"/>
          </p:nvPr>
        </p:nvSpPr>
        <p:spPr>
          <a:xfrm>
            <a:off x="10274299" y="6428233"/>
            <a:ext cx="1219200" cy="245269"/>
          </a:xfrm>
          <a:prstGeom prst="rect">
            <a:avLst/>
          </a:prstGeom>
          <a:blipFill dpi="0" rotWithShape="1">
            <a:blip r:embed="rId4" cstate="print"/>
            <a:srcRect/>
            <a:tile tx="0" ty="0" sx="27000" sy="27000" flip="none" algn="tl"/>
          </a:blipFill>
        </p:spPr>
        <p:txBody>
          <a:bodyPr/>
          <a:lstStyle>
            <a:lvl1pPr>
              <a:defRPr sz="700">
                <a:solidFill>
                  <a:schemeClr val="tx2"/>
                </a:solidFill>
              </a:defRPr>
            </a:lvl1pPr>
          </a:lstStyle>
          <a:p>
            <a:pPr lvl="0"/>
            <a:r>
              <a:rPr lang="en-US" dirty="0" smtClean="0"/>
              <a:t>.</a:t>
            </a:r>
            <a:endParaRPr lang="en-US" dirty="0"/>
          </a:p>
        </p:txBody>
      </p:sp>
      <p:sp>
        <p:nvSpPr>
          <p:cNvPr id="13" name="Text Placeholder 2"/>
          <p:cNvSpPr>
            <a:spLocks noGrp="1"/>
          </p:cNvSpPr>
          <p:nvPr>
            <p:ph type="body" sz="quarter" idx="22" hasCustomPrompt="1"/>
          </p:nvPr>
        </p:nvSpPr>
        <p:spPr>
          <a:xfrm>
            <a:off x="609601" y="6582835"/>
            <a:ext cx="6197601" cy="152400"/>
          </a:xfrm>
        </p:spPr>
        <p:txBody>
          <a:bodyPr anchor="t"/>
          <a:lstStyle>
            <a:lvl1pPr>
              <a:defRPr sz="800">
                <a:solidFill>
                  <a:schemeClr val="accent1"/>
                </a:solidFill>
              </a:defRPr>
            </a:lvl1pPr>
          </a:lstStyle>
          <a:p>
            <a:pPr lvl="0"/>
            <a:r>
              <a:rPr lang="en-US" dirty="0" smtClean="0"/>
              <a:t>Footer</a:t>
            </a:r>
          </a:p>
        </p:txBody>
      </p:sp>
      <p:sp>
        <p:nvSpPr>
          <p:cNvPr id="14" name="Text Placeholder 2"/>
          <p:cNvSpPr>
            <a:spLocks noGrp="1"/>
          </p:cNvSpPr>
          <p:nvPr>
            <p:ph type="body" sz="quarter" idx="23" hasCustomPrompt="1"/>
          </p:nvPr>
        </p:nvSpPr>
        <p:spPr>
          <a:xfrm>
            <a:off x="609601" y="6392339"/>
            <a:ext cx="6199068" cy="152400"/>
          </a:xfrm>
        </p:spPr>
        <p:txBody>
          <a:bodyPr bIns="0" anchor="b"/>
          <a:lstStyle>
            <a:lvl1pPr>
              <a:defRPr sz="900">
                <a:solidFill>
                  <a:schemeClr val="tx1"/>
                </a:solidFill>
              </a:defRPr>
            </a:lvl1pPr>
          </a:lstStyle>
          <a:p>
            <a:pPr lvl="0"/>
            <a:r>
              <a:rPr lang="en-US" dirty="0" smtClean="0"/>
              <a:t>Source</a:t>
            </a:r>
            <a:endParaRPr lang="en-US" dirty="0"/>
          </a:p>
        </p:txBody>
      </p:sp>
      <p:sp>
        <p:nvSpPr>
          <p:cNvPr id="15" name="Text Placeholder 2"/>
          <p:cNvSpPr>
            <a:spLocks noGrp="1"/>
          </p:cNvSpPr>
          <p:nvPr>
            <p:ph idx="1"/>
          </p:nvPr>
        </p:nvSpPr>
        <p:spPr>
          <a:xfrm>
            <a:off x="609602" y="1569509"/>
            <a:ext cx="5149641" cy="4704291"/>
          </a:xfrm>
          <a:prstGeom prst="rect">
            <a:avLst/>
          </a:prstGeom>
        </p:spPr>
        <p:txBody>
          <a:bodyPr vert="horz" lIns="0" tIns="0" rIns="0" bIns="45720" rtlCol="0">
            <a:noAutofit/>
          </a:bodyPr>
          <a:lstStyle>
            <a:lvl1pPr>
              <a:defRPr>
                <a:solidFill>
                  <a:schemeClr val="tx1"/>
                </a:solidFill>
              </a:defRPr>
            </a:lvl1pPr>
            <a:lvl2pPr>
              <a:defRPr sz="2000">
                <a:solidFill>
                  <a:schemeClr val="tx1"/>
                </a:solidFill>
              </a:defRPr>
            </a:lvl2pPr>
            <a:lvl3pPr>
              <a:defRPr>
                <a:solidFill>
                  <a:schemeClr val="accent1"/>
                </a:solidFill>
              </a:defRPr>
            </a:lvl3pPr>
            <a:lvl4pPr>
              <a:defRPr sz="1600">
                <a:solidFill>
                  <a:schemeClr val="accent1"/>
                </a:solidFill>
              </a:defRPr>
            </a:lvl4pPr>
            <a:lvl5pPr>
              <a:defRPr sz="16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hasCustomPrompt="1"/>
          </p:nvPr>
        </p:nvSpPr>
        <p:spPr>
          <a:xfrm>
            <a:off x="609603" y="184150"/>
            <a:ext cx="5149640" cy="728670"/>
          </a:xfrm>
          <a:prstGeom prst="rect">
            <a:avLst/>
          </a:prstGeom>
        </p:spPr>
        <p:txBody>
          <a:bodyPr vert="horz" lIns="0" tIns="0" rIns="0" bIns="0" rtlCol="0" anchor="b">
            <a:noAutofit/>
          </a:bodyPr>
          <a:lstStyle>
            <a:lvl1pPr>
              <a:defRPr baseline="0"/>
            </a:lvl1pPr>
          </a:lstStyle>
          <a:p>
            <a:r>
              <a:rPr lang="en-US" dirty="0" smtClean="0"/>
              <a:t>28 Intel Clear Light</a:t>
            </a:r>
            <a:br>
              <a:rPr lang="en-US" dirty="0" smtClean="0"/>
            </a:br>
            <a:r>
              <a:rPr lang="en-US" dirty="0" smtClean="0"/>
              <a:t>Headline</a:t>
            </a:r>
            <a:endParaRPr lang="en-US" dirty="0"/>
          </a:p>
        </p:txBody>
      </p:sp>
      <p:sp>
        <p:nvSpPr>
          <p:cNvPr id="18" name="Text Placeholder 2"/>
          <p:cNvSpPr>
            <a:spLocks noGrp="1"/>
          </p:cNvSpPr>
          <p:nvPr>
            <p:ph type="body" sz="quarter" idx="24"/>
          </p:nvPr>
        </p:nvSpPr>
        <p:spPr>
          <a:xfrm>
            <a:off x="609601" y="1029926"/>
            <a:ext cx="5155471" cy="333372"/>
          </a:xfrm>
        </p:spPr>
        <p:txBody>
          <a:bodyPr/>
          <a:lstStyle>
            <a:lvl1pPr>
              <a:defRPr b="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33811287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hidden="1"/>
          <p:cNvSpPr>
            <a:spLocks noGrp="1"/>
          </p:cNvSpPr>
          <p:nvPr>
            <p:ph type="dt" sz="half" idx="10"/>
          </p:nvPr>
        </p:nvSpPr>
        <p:spPr>
          <a:xfrm>
            <a:off x="605192" y="6493010"/>
            <a:ext cx="1096793" cy="206103"/>
          </a:xfrm>
          <a:prstGeom prst="rect">
            <a:avLst/>
          </a:prstGeom>
        </p:spPr>
        <p:txBody>
          <a:bodyPr lIns="91436" tIns="45718" rIns="91436" bIns="45718"/>
          <a:lstStyle>
            <a:lvl1pPr>
              <a:defRPr>
                <a:solidFill>
                  <a:schemeClr val="bg2"/>
                </a:solidFill>
              </a:defRPr>
            </a:lvl1pPr>
          </a:lstStyle>
          <a:p>
            <a:r>
              <a:rPr lang="en-US" dirty="0" smtClean="0"/>
              <a:t>4/21/2014</a:t>
            </a:r>
            <a:endParaRPr lang="en-US" dirty="0"/>
          </a:p>
        </p:txBody>
      </p:sp>
      <p:sp>
        <p:nvSpPr>
          <p:cNvPr id="4" name="Footer Placeholder 3" hidden="1"/>
          <p:cNvSpPr>
            <a:spLocks noGrp="1"/>
          </p:cNvSpPr>
          <p:nvPr>
            <p:ph type="ftr" sz="quarter" idx="11"/>
          </p:nvPr>
        </p:nvSpPr>
        <p:spPr>
          <a:xfrm>
            <a:off x="4130566" y="6493010"/>
            <a:ext cx="3920196" cy="206103"/>
          </a:xfrm>
          <a:prstGeom prst="rect">
            <a:avLst/>
          </a:prstGeom>
        </p:spPr>
        <p:txBody>
          <a:bodyPr lIns="91436" tIns="45718" rIns="91436" bIns="45718"/>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p>
            <a:fld id="{EEB8B06D-99A5-468B-806E-293788FE9637}" type="slidenum">
              <a:rPr lang="en-US" smtClean="0"/>
              <a:pPr/>
              <a:t>‹#›</a:t>
            </a:fld>
            <a:endParaRPr lang="en-US" dirty="0"/>
          </a:p>
        </p:txBody>
      </p:sp>
    </p:spTree>
    <p:extLst>
      <p:ext uri="{BB962C8B-B14F-4D97-AF65-F5344CB8AC3E}">
        <p14:creationId xmlns:p14="http://schemas.microsoft.com/office/powerpoint/2010/main" val="21278735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680817" y="6493010"/>
            <a:ext cx="307985" cy="206103"/>
          </a:xfrm>
          <a:prstGeom prst="rect">
            <a:avLst/>
          </a:prstGeom>
        </p:spPr>
        <p:txBody>
          <a:bodyPr vert="horz" lIns="0" tIns="0" rIns="0" bIns="0" rtlCol="0" anchor="ctr"/>
          <a:lstStyle>
            <a:lvl1pPr algn="l">
              <a:lnSpc>
                <a:spcPct val="90000"/>
              </a:lnSpc>
              <a:defRPr sz="800">
                <a:solidFill>
                  <a:schemeClr val="accent1"/>
                </a:solidFill>
              </a:defRPr>
            </a:lvl1pPr>
          </a:lstStyle>
          <a:p>
            <a:fld id="{EEB8B06D-99A5-468B-806E-293788FE9637}" type="slidenum">
              <a:rPr lang="en-US" smtClean="0"/>
              <a:pPr/>
              <a:t>‹#›</a:t>
            </a:fld>
            <a:endParaRPr lang="en-US" dirty="0"/>
          </a:p>
        </p:txBody>
      </p:sp>
      <p:sp>
        <p:nvSpPr>
          <p:cNvPr id="10" name="Text Placeholder 2"/>
          <p:cNvSpPr>
            <a:spLocks noGrp="1"/>
          </p:cNvSpPr>
          <p:nvPr>
            <p:ph type="body" sz="quarter" idx="21" hasCustomPrompt="1"/>
          </p:nvPr>
        </p:nvSpPr>
        <p:spPr>
          <a:xfrm>
            <a:off x="609599" y="6582835"/>
            <a:ext cx="9069887" cy="152400"/>
          </a:xfrm>
        </p:spPr>
        <p:txBody>
          <a:bodyPr anchor="t"/>
          <a:lstStyle>
            <a:lvl1pPr>
              <a:defRPr sz="800">
                <a:solidFill>
                  <a:schemeClr val="accent1"/>
                </a:solidFill>
              </a:defRPr>
            </a:lvl1pPr>
          </a:lstStyle>
          <a:p>
            <a:pPr lvl="0"/>
            <a:r>
              <a:rPr lang="en-US" dirty="0" smtClean="0"/>
              <a:t>Footer</a:t>
            </a:r>
          </a:p>
        </p:txBody>
      </p:sp>
      <p:sp>
        <p:nvSpPr>
          <p:cNvPr id="13" name="Text Placeholder 2"/>
          <p:cNvSpPr>
            <a:spLocks noGrp="1"/>
          </p:cNvSpPr>
          <p:nvPr>
            <p:ph type="body" sz="quarter" idx="22" hasCustomPrompt="1"/>
          </p:nvPr>
        </p:nvSpPr>
        <p:spPr>
          <a:xfrm>
            <a:off x="609601" y="6392339"/>
            <a:ext cx="9072033" cy="152400"/>
          </a:xfrm>
        </p:spPr>
        <p:txBody>
          <a:bodyPr bIns="0" anchor="b"/>
          <a:lstStyle>
            <a:lvl1pPr>
              <a:defRPr sz="900">
                <a:solidFill>
                  <a:schemeClr val="tx1"/>
                </a:solidFill>
              </a:defRPr>
            </a:lvl1pPr>
          </a:lstStyle>
          <a:p>
            <a:pPr lvl="0"/>
            <a:r>
              <a:rPr lang="en-US" dirty="0" smtClean="0"/>
              <a:t>Source</a:t>
            </a:r>
            <a:endParaRPr lang="en-US" dirty="0"/>
          </a:p>
        </p:txBody>
      </p:sp>
      <p:sp>
        <p:nvSpPr>
          <p:cNvPr id="15" name="Text Placeholder 2"/>
          <p:cNvSpPr>
            <a:spLocks noGrp="1"/>
          </p:cNvSpPr>
          <p:nvPr>
            <p:ph type="body" sz="quarter" idx="13"/>
          </p:nvPr>
        </p:nvSpPr>
        <p:spPr>
          <a:xfrm>
            <a:off x="609600" y="1029926"/>
            <a:ext cx="10972800" cy="333372"/>
          </a:xfrm>
        </p:spPr>
        <p:txBody>
          <a:bodyPr/>
          <a:lstStyle>
            <a:lvl1pPr>
              <a:defRPr b="0">
                <a:solidFill>
                  <a:schemeClr val="tx2"/>
                </a:solidFill>
              </a:defRPr>
            </a:lvl1pPr>
          </a:lstStyle>
          <a:p>
            <a:pPr lvl="0"/>
            <a:r>
              <a:rPr lang="en-US" dirty="0" smtClean="0"/>
              <a:t>Click to edit Master text styles</a:t>
            </a:r>
            <a:endParaRPr lang="en-US" dirty="0"/>
          </a:p>
        </p:txBody>
      </p:sp>
      <p:sp>
        <p:nvSpPr>
          <p:cNvPr id="17" name="Title Placeholder 1"/>
          <p:cNvSpPr>
            <a:spLocks noGrp="1"/>
          </p:cNvSpPr>
          <p:nvPr>
            <p:ph type="title"/>
          </p:nvPr>
        </p:nvSpPr>
        <p:spPr>
          <a:xfrm>
            <a:off x="609601" y="184150"/>
            <a:ext cx="10968567" cy="728670"/>
          </a:xfrm>
          <a:prstGeom prst="rect">
            <a:avLst/>
          </a:prstGeom>
        </p:spPr>
        <p:txBody>
          <a:bodyPr vert="horz" lIns="0" tIns="0" rIns="0" bIns="0" rtlCol="0" anchor="b">
            <a:noAutofit/>
          </a:bodyPr>
          <a:lstStyle>
            <a:lvl1pPr>
              <a:defRPr baseline="0"/>
            </a:lvl1pPr>
          </a:lstStyle>
          <a:p>
            <a:r>
              <a:rPr lang="en-US" dirty="0" smtClean="0"/>
              <a:t>Click to edit Master title style</a:t>
            </a:r>
            <a:endParaRPr lang="en-US" dirty="0"/>
          </a:p>
        </p:txBody>
      </p:sp>
      <p:sp>
        <p:nvSpPr>
          <p:cNvPr id="18" name="Text Placeholder 2"/>
          <p:cNvSpPr>
            <a:spLocks noGrp="1"/>
          </p:cNvSpPr>
          <p:nvPr>
            <p:ph idx="1"/>
          </p:nvPr>
        </p:nvSpPr>
        <p:spPr>
          <a:xfrm>
            <a:off x="609600" y="1569509"/>
            <a:ext cx="10962640" cy="4704290"/>
          </a:xfrm>
          <a:prstGeom prst="rect">
            <a:avLst/>
          </a:prstGeom>
        </p:spPr>
        <p:txBody>
          <a:bodyPr vert="horz" lIns="0" tIns="0" rIns="0" bIns="45720" rtlCol="0">
            <a:noAutofit/>
          </a:bodyPr>
          <a:lstStyle>
            <a:lvl1pPr>
              <a:defRPr>
                <a:solidFill>
                  <a:schemeClr val="tx1"/>
                </a:solidFill>
              </a:defRPr>
            </a:lvl1pPr>
            <a:lvl2pPr>
              <a:defRPr sz="2000">
                <a:solidFill>
                  <a:schemeClr val="tx1"/>
                </a:solidFill>
              </a:defRPr>
            </a:lvl2pPr>
            <a:lvl3pPr>
              <a:defRPr>
                <a:solidFill>
                  <a:schemeClr val="accent1"/>
                </a:solidFill>
              </a:defRPr>
            </a:lvl3pPr>
            <a:lvl4pPr>
              <a:defRPr sz="1600">
                <a:solidFill>
                  <a:schemeClr val="accent1"/>
                </a:solidFill>
              </a:defRPr>
            </a:lvl4pPr>
            <a:lvl5pPr>
              <a:defRPr sz="16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18358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hite Section Brea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80817" y="6493010"/>
            <a:ext cx="307985" cy="206103"/>
          </a:xfrm>
          <a:prstGeom prst="rect">
            <a:avLst/>
          </a:prstGeom>
        </p:spPr>
        <p:txBody>
          <a:bodyPr/>
          <a:lstStyle>
            <a:lvl1pPr>
              <a:defRPr>
                <a:solidFill>
                  <a:schemeClr val="tx1"/>
                </a:solidFill>
              </a:defRPr>
            </a:lvl1pPr>
          </a:lstStyle>
          <a:p>
            <a:fld id="{EEB8B06D-99A5-468B-806E-293788FE9637}" type="slidenum">
              <a:rPr lang="en-US" smtClean="0"/>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165" y="3740583"/>
            <a:ext cx="914400" cy="710033"/>
          </a:xfrm>
          <a:prstGeom prst="rect">
            <a:avLst/>
          </a:prstGeom>
        </p:spPr>
      </p:pic>
      <p:cxnSp>
        <p:nvCxnSpPr>
          <p:cNvPr id="6" name="Straight Connector 5"/>
          <p:cNvCxnSpPr/>
          <p:nvPr userDrawn="1"/>
        </p:nvCxnSpPr>
        <p:spPr>
          <a:xfrm>
            <a:off x="2844800" y="4800600"/>
            <a:ext cx="8737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2844800" y="4800601"/>
            <a:ext cx="8737600" cy="571500"/>
          </a:xfrm>
          <a:prstGeom prst="rect">
            <a:avLst/>
          </a:prstGeom>
        </p:spPr>
        <p:txBody>
          <a:bodyPr vert="horz" lIns="0" tIns="91440" rIns="0" bIns="0" rtlCol="0" anchor="t">
            <a:noAutofit/>
          </a:bodyPr>
          <a:lstStyle>
            <a:lvl1pPr>
              <a:defRPr sz="3000">
                <a:solidFill>
                  <a:schemeClr val="tx2"/>
                </a:solidFill>
                <a:latin typeface="+mj-lt"/>
              </a:defRPr>
            </a:lvl1pPr>
          </a:lstStyle>
          <a:p>
            <a:r>
              <a:rPr lang="en-US" smtClean="0"/>
              <a:t>Click to edit Master title style</a:t>
            </a:r>
            <a:endParaRPr lang="en-US" dirty="0"/>
          </a:p>
        </p:txBody>
      </p:sp>
      <p:sp>
        <p:nvSpPr>
          <p:cNvPr id="8" name="Text Placeholder 8"/>
          <p:cNvSpPr>
            <a:spLocks noGrp="1"/>
          </p:cNvSpPr>
          <p:nvPr>
            <p:ph type="body" sz="quarter" idx="15" hasCustomPrompt="1"/>
          </p:nvPr>
        </p:nvSpPr>
        <p:spPr>
          <a:xfrm>
            <a:off x="2844800" y="5372101"/>
            <a:ext cx="8737600" cy="838200"/>
          </a:xfrm>
        </p:spPr>
        <p:txBody>
          <a:bodyPr/>
          <a:lstStyle>
            <a:lvl8pPr marL="0" marR="0" indent="1588" algn="l" defTabSz="914400" rtl="0" eaLnBrk="1" fontAlgn="auto" latinLnBrk="0" hangingPunct="1">
              <a:lnSpc>
                <a:spcPct val="100000"/>
              </a:lnSpc>
              <a:spcBef>
                <a:spcPct val="20000"/>
              </a:spcBef>
              <a:spcAft>
                <a:spcPts val="0"/>
              </a:spcAft>
              <a:buClrTx/>
              <a:buSzTx/>
              <a:buFont typeface="Arial" panose="020B0604020202020204" pitchFamily="34" charset="0"/>
              <a:buChar char=" "/>
              <a:tabLst/>
              <a:defRPr/>
            </a:lvl8pPr>
          </a:lstStyle>
          <a:p>
            <a:pPr lvl="7"/>
            <a:r>
              <a:rPr lang="en-US" dirty="0" smtClean="0"/>
              <a:t>Second level</a:t>
            </a:r>
          </a:p>
          <a:p>
            <a:pPr marL="0" marR="0" lvl="7" indent="1588" algn="l" defTabSz="914400" rtl="0" eaLnBrk="1" fontAlgn="auto" latinLnBrk="0" hangingPunct="1">
              <a:lnSpc>
                <a:spcPct val="100000"/>
              </a:lnSpc>
              <a:spcBef>
                <a:spcPct val="20000"/>
              </a:spcBef>
              <a:spcAft>
                <a:spcPts val="0"/>
              </a:spcAft>
              <a:buClrTx/>
              <a:buSzTx/>
              <a:buFont typeface="Arial" panose="020B0604020202020204" pitchFamily="34" charset="0"/>
              <a:buChar char=" "/>
              <a:tabLst/>
              <a:defRPr/>
            </a:pPr>
            <a:r>
              <a:rPr lang="en-US" dirty="0" smtClean="0"/>
              <a:t>Second level</a:t>
            </a:r>
          </a:p>
          <a:p>
            <a:pPr marL="0" marR="0" lvl="7" indent="1588" algn="l" defTabSz="914400" rtl="0" eaLnBrk="1" fontAlgn="auto" latinLnBrk="0" hangingPunct="1">
              <a:lnSpc>
                <a:spcPct val="100000"/>
              </a:lnSpc>
              <a:spcBef>
                <a:spcPct val="20000"/>
              </a:spcBef>
              <a:spcAft>
                <a:spcPts val="0"/>
              </a:spcAft>
              <a:buClrTx/>
              <a:buSzTx/>
              <a:buFont typeface="Arial" panose="020B0604020202020204" pitchFamily="34" charset="0"/>
              <a:buChar char=" "/>
              <a:tabLst/>
              <a:defRPr/>
            </a:pPr>
            <a:r>
              <a:rPr lang="en-US" dirty="0" smtClean="0"/>
              <a:t>Second level</a:t>
            </a:r>
          </a:p>
        </p:txBody>
      </p:sp>
    </p:spTree>
    <p:extLst>
      <p:ext uri="{BB962C8B-B14F-4D97-AF65-F5344CB8AC3E}">
        <p14:creationId xmlns:p14="http://schemas.microsoft.com/office/powerpoint/2010/main" val="14453453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pen/Close Intel">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605190" y="6493008"/>
            <a:ext cx="1096793" cy="206103"/>
          </a:xfrm>
          <a:prstGeom prst="rect">
            <a:avLst/>
          </a:prstGeom>
        </p:spPr>
        <p:txBody>
          <a:bodyPr/>
          <a:lstStyle>
            <a:lvl1pPr>
              <a:defRPr>
                <a:solidFill>
                  <a:schemeClr val="bg2"/>
                </a:solidFill>
              </a:defRPr>
            </a:lvl1pPr>
          </a:lstStyle>
          <a:p>
            <a:fld id="{DE3BBCBB-1420-44A8-A402-19FC95D46B32}" type="datetime4">
              <a:rPr lang="en-US" smtClean="0"/>
              <a:t>September 29, 2015</a:t>
            </a:fld>
            <a:endParaRPr lang="en-US" dirty="0"/>
          </a:p>
        </p:txBody>
      </p:sp>
      <p:sp>
        <p:nvSpPr>
          <p:cNvPr id="3" name="Footer Placeholder 2" hidden="1"/>
          <p:cNvSpPr>
            <a:spLocks noGrp="1"/>
          </p:cNvSpPr>
          <p:nvPr>
            <p:ph type="ftr" sz="quarter" idx="11"/>
          </p:nvPr>
        </p:nvSpPr>
        <p:spPr>
          <a:xfrm>
            <a:off x="4130565" y="6493008"/>
            <a:ext cx="3920196" cy="206103"/>
          </a:xfrm>
          <a:prstGeom prst="rect">
            <a:avLst/>
          </a:prstGeom>
        </p:spPr>
        <p:txBody>
          <a:bodyPr/>
          <a:lstStyle/>
          <a:p>
            <a:endParaRPr lang="en-US" dirty="0"/>
          </a:p>
        </p:txBody>
      </p:sp>
      <p:sp>
        <p:nvSpPr>
          <p:cNvPr id="4" name="Slide Number Placeholder 3" hidden="1"/>
          <p:cNvSpPr>
            <a:spLocks noGrp="1"/>
          </p:cNvSpPr>
          <p:nvPr>
            <p:ph type="sldNum" sz="quarter" idx="12"/>
          </p:nvPr>
        </p:nvSpPr>
        <p:spPr>
          <a:xfrm>
            <a:off x="11680817" y="6493010"/>
            <a:ext cx="307985" cy="206103"/>
          </a:xfrm>
          <a:prstGeom prst="rect">
            <a:avLst/>
          </a:prstGeom>
        </p:spPr>
        <p:txBody>
          <a:bodyPr/>
          <a:lstStyle/>
          <a:p>
            <a:fld id="{EEB8B06D-99A5-468B-806E-293788FE9637}" type="slidenum">
              <a:rPr lang="en-US" smtClean="0"/>
              <a:pPr/>
              <a:t>‹#›</a:t>
            </a:fld>
            <a:endParaRPr lang="en-US" dirty="0"/>
          </a:p>
        </p:txBody>
      </p:sp>
      <p:cxnSp>
        <p:nvCxnSpPr>
          <p:cNvPr id="5" name="Straight Connector 4" hidden="1"/>
          <p:cNvCxnSpPr/>
          <p:nvPr userDrawn="1"/>
        </p:nvCxnSpPr>
        <p:spPr>
          <a:xfrm>
            <a:off x="11582400" y="6496043"/>
            <a:ext cx="0" cy="203200"/>
          </a:xfrm>
          <a:prstGeom prst="line">
            <a:avLst/>
          </a:prstGeom>
          <a:ln w="63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2" hidden="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90048" y="6437376"/>
            <a:ext cx="1181872" cy="329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7280" y="2918897"/>
            <a:ext cx="4917440" cy="1020209"/>
          </a:xfrm>
          <a:prstGeom prst="rect">
            <a:avLst/>
          </a:prstGeom>
        </p:spPr>
      </p:pic>
      <p:sp>
        <p:nvSpPr>
          <p:cNvPr id="8" name="Rectangle 7"/>
          <p:cNvSpPr/>
          <p:nvPr userDrawn="1"/>
        </p:nvSpPr>
        <p:spPr>
          <a:xfrm>
            <a:off x="10088880" y="6195060"/>
            <a:ext cx="1686560" cy="662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34407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7A3AC2-06A5-4EBF-A763-C300D4E1247E}" type="datetimeFigureOut">
              <a:rPr lang="ru-RU" smtClean="0"/>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77744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7A3AC2-06A5-4EBF-A763-C300D4E1247E}" type="datetimeFigureOut">
              <a:rPr lang="ru-RU" smtClean="0"/>
              <a:t>29.09.2015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356559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7A3AC2-06A5-4EBF-A763-C300D4E1247E}" type="datetimeFigureOut">
              <a:rPr lang="ru-RU" smtClean="0"/>
              <a:t>29.09.2015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386286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7A3AC2-06A5-4EBF-A763-C300D4E1247E}" type="datetimeFigureOut">
              <a:rPr lang="ru-RU" smtClean="0"/>
              <a:t>29.09.2015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199806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7A3AC2-06A5-4EBF-A763-C300D4E1247E}" type="datetimeFigureOut">
              <a:rPr lang="ru-RU" smtClean="0"/>
              <a:t>29.09.2015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170021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7A3AC2-06A5-4EBF-A763-C300D4E1247E}" type="datetimeFigureOut">
              <a:rPr lang="ru-RU" smtClean="0"/>
              <a:t>29.09.2015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239457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7A3AC2-06A5-4EBF-A763-C300D4E1247E}" type="datetimeFigureOut">
              <a:rPr lang="ru-RU" smtClean="0"/>
              <a:t>29.09.2015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311896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27A3AC2-06A5-4EBF-A763-C300D4E1247E}" type="datetimeFigureOut">
              <a:rPr lang="ru-RU" smtClean="0"/>
              <a:t>29.09.2015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72C172-8393-491B-9169-53E3B9D350C4}" type="slidenum">
              <a:rPr lang="ru-RU" smtClean="0"/>
              <a:t>‹#›</a:t>
            </a:fld>
            <a:endParaRPr lang="ru-RU"/>
          </a:p>
        </p:txBody>
      </p:sp>
    </p:spTree>
    <p:extLst>
      <p:ext uri="{BB962C8B-B14F-4D97-AF65-F5344CB8AC3E}">
        <p14:creationId xmlns:p14="http://schemas.microsoft.com/office/powerpoint/2010/main" val="122827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A3AC2-06A5-4EBF-A763-C300D4E1247E}" type="datetimeFigureOut">
              <a:rPr lang="ru-RU" smtClean="0"/>
              <a:t>29.09.2015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2C172-8393-491B-9169-53E3B9D350C4}" type="slidenum">
              <a:rPr lang="ru-RU" smtClean="0"/>
              <a:t>‹#›</a:t>
            </a:fld>
            <a:endParaRPr lang="ru-RU"/>
          </a:p>
        </p:txBody>
      </p:sp>
    </p:spTree>
    <p:extLst>
      <p:ext uri="{BB962C8B-B14F-4D97-AF65-F5344CB8AC3E}">
        <p14:creationId xmlns:p14="http://schemas.microsoft.com/office/powerpoint/2010/main" val="492459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5"/>
          <p:cNvSpPr>
            <a:spLocks noGrp="1"/>
          </p:cNvSpPr>
          <p:nvPr>
            <p:ph type="ctrTitle"/>
          </p:nvPr>
        </p:nvSpPr>
        <p:spPr/>
        <p:txBody>
          <a:bodyPr/>
          <a:lstStyle/>
          <a:p>
            <a:r>
              <a:rPr lang="ru-RU" sz="2400" dirty="0"/>
              <a:t>Сервисная модель </a:t>
            </a:r>
            <a:br>
              <a:rPr lang="ru-RU" sz="2400" dirty="0"/>
            </a:br>
            <a:r>
              <a:rPr lang="ru-RU" sz="2400" dirty="0"/>
              <a:t>Информационная безопасность</a:t>
            </a:r>
            <a:endParaRPr lang="en-US" dirty="0" smtClean="0"/>
          </a:p>
        </p:txBody>
      </p:sp>
      <p:sp>
        <p:nvSpPr>
          <p:cNvPr id="10242" name="Subtitle 6"/>
          <p:cNvSpPr>
            <a:spLocks noGrp="1"/>
          </p:cNvSpPr>
          <p:nvPr>
            <p:ph type="subTitle" idx="1"/>
          </p:nvPr>
        </p:nvSpPr>
        <p:spPr/>
        <p:txBody>
          <a:bodyPr/>
          <a:lstStyle/>
          <a:p>
            <a:pPr eaLnBrk="1" hangingPunct="1"/>
            <a:r>
              <a:rPr lang="ru-RU" sz="1800" i="1" dirty="0" smtClean="0"/>
              <a:t>Удобно, выгодно, безопасно</a:t>
            </a:r>
            <a:endParaRPr lang="en-US" sz="1800" i="1" dirty="0"/>
          </a:p>
        </p:txBody>
      </p:sp>
      <p:sp>
        <p:nvSpPr>
          <p:cNvPr id="10244" name="Slide Number Placeholder 3"/>
          <p:cNvSpPr>
            <a:spLocks noGrp="1"/>
          </p:cNvSpPr>
          <p:nvPr>
            <p:ph type="sldNum" sz="quarter" idx="12"/>
          </p:nvPr>
        </p:nvSpPr>
        <p:spPr>
          <a:noFill/>
        </p:spPr>
        <p:txBody>
          <a:bodyPr/>
          <a:lstStyle/>
          <a:p>
            <a:fld id="{4AC3FD0C-B835-4FA9-9118-46C6233CEDA8}" type="slidenum">
              <a:rPr lang="en-US" smtClean="0">
                <a:ea typeface="MS PGothic" charset="0"/>
                <a:cs typeface="MS PGothic" charset="0"/>
              </a:rPr>
              <a:pPr/>
              <a:t>1</a:t>
            </a:fld>
            <a:endParaRPr lang="en-US" smtClean="0">
              <a:ea typeface="MS PGothic" charset="0"/>
              <a:cs typeface="MS PGothic" charset="0"/>
            </a:endParaRPr>
          </a:p>
        </p:txBody>
      </p:sp>
      <p:pic>
        <p:nvPicPr>
          <p:cNvPr id="102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3487" y="436204"/>
            <a:ext cx="6160313" cy="137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99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21"/>
          </p:nvPr>
        </p:nvSpPr>
        <p:spPr/>
        <p:txBody>
          <a:bodyPr>
            <a:normAutofit fontScale="62500" lnSpcReduction="20000"/>
          </a:bodyPr>
          <a:lstStyle/>
          <a:p>
            <a:endParaRPr lang="ru-RU"/>
          </a:p>
        </p:txBody>
      </p:sp>
      <p:sp>
        <p:nvSpPr>
          <p:cNvPr id="3" name="Текст 2"/>
          <p:cNvSpPr>
            <a:spLocks noGrp="1"/>
          </p:cNvSpPr>
          <p:nvPr>
            <p:ph type="body" sz="quarter" idx="22"/>
          </p:nvPr>
        </p:nvSpPr>
        <p:spPr/>
        <p:txBody>
          <a:bodyPr>
            <a:normAutofit fontScale="92500" lnSpcReduction="10000"/>
          </a:bodyPr>
          <a:lstStyle/>
          <a:p>
            <a:endParaRPr lang="ru-RU"/>
          </a:p>
        </p:txBody>
      </p:sp>
      <p:sp>
        <p:nvSpPr>
          <p:cNvPr id="4" name="Текст 3"/>
          <p:cNvSpPr>
            <a:spLocks noGrp="1"/>
          </p:cNvSpPr>
          <p:nvPr>
            <p:ph type="body" sz="quarter" idx="13"/>
          </p:nvPr>
        </p:nvSpPr>
        <p:spPr/>
        <p:txBody>
          <a:bodyPr>
            <a:normAutofit fontScale="70000" lnSpcReduction="20000"/>
          </a:bodyPr>
          <a:lstStyle/>
          <a:p>
            <a:r>
              <a:rPr lang="ru-RU" dirty="0" smtClean="0"/>
              <a:t>Итоговые сервисы</a:t>
            </a:r>
            <a:endParaRPr lang="ru-RU" dirty="0"/>
          </a:p>
        </p:txBody>
      </p:sp>
      <p:sp>
        <p:nvSpPr>
          <p:cNvPr id="5" name="Заголовок 4"/>
          <p:cNvSpPr>
            <a:spLocks noGrp="1"/>
          </p:cNvSpPr>
          <p:nvPr>
            <p:ph type="title"/>
          </p:nvPr>
        </p:nvSpPr>
        <p:spPr>
          <a:xfrm>
            <a:off x="509155" y="184150"/>
            <a:ext cx="11069013" cy="728670"/>
          </a:xfrm>
        </p:spPr>
        <p:txBody>
          <a:bodyPr/>
          <a:lstStyle/>
          <a:p>
            <a:r>
              <a:rPr lang="ru-RU" dirty="0" smtClean="0"/>
              <a:t>Безопасность как сервис прямо здесь и сейчас</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3048339849"/>
              </p:ext>
            </p:extLst>
          </p:nvPr>
        </p:nvGraphicFramePr>
        <p:xfrm>
          <a:off x="609600" y="1570038"/>
          <a:ext cx="10963275" cy="4703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77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B8B06D-99A5-468B-806E-293788FE9637}" type="slidenum">
              <a:rPr lang="en-US" smtClean="0"/>
              <a:pPr/>
              <a:t>11</a:t>
            </a:fld>
            <a:endParaRPr lang="en-US" dirty="0"/>
          </a:p>
        </p:txBody>
      </p:sp>
      <p:sp>
        <p:nvSpPr>
          <p:cNvPr id="7" name="Title 6"/>
          <p:cNvSpPr>
            <a:spLocks noGrp="1"/>
          </p:cNvSpPr>
          <p:nvPr>
            <p:ph type="title"/>
          </p:nvPr>
        </p:nvSpPr>
        <p:spPr/>
        <p:txBody>
          <a:bodyPr/>
          <a:lstStyle/>
          <a:p>
            <a:r>
              <a:rPr lang="en-US" dirty="0"/>
              <a:t>MSP Program Operation’s Overview</a:t>
            </a:r>
          </a:p>
        </p:txBody>
      </p:sp>
      <p:sp>
        <p:nvSpPr>
          <p:cNvPr id="3" name="Text Placeholder 2"/>
          <p:cNvSpPr>
            <a:spLocks noGrp="1"/>
          </p:cNvSpPr>
          <p:nvPr>
            <p:ph type="body" sz="quarter" idx="15"/>
          </p:nvPr>
        </p:nvSpPr>
        <p:spPr/>
        <p:txBody>
          <a:bodyPr/>
          <a:lstStyle/>
          <a:p>
            <a:pPr lvl="7"/>
            <a:endParaRPr lang="en-US" dirty="0"/>
          </a:p>
        </p:txBody>
      </p:sp>
    </p:spTree>
    <p:extLst>
      <p:ext uri="{BB962C8B-B14F-4D97-AF65-F5344CB8AC3E}">
        <p14:creationId xmlns:p14="http://schemas.microsoft.com/office/powerpoint/2010/main" val="299364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A18E6A-C262-4478-B805-140C2059B5C1}" type="slidenum">
              <a:rPr lang="en-US" smtClean="0"/>
              <a:pPr>
                <a:defRPr/>
              </a:pPr>
              <a:t>12</a:t>
            </a:fld>
            <a:endParaRPr lang="en-US"/>
          </a:p>
        </p:txBody>
      </p:sp>
    </p:spTree>
    <p:extLst>
      <p:ext uri="{BB962C8B-B14F-4D97-AF65-F5344CB8AC3E}">
        <p14:creationId xmlns:p14="http://schemas.microsoft.com/office/powerpoint/2010/main" val="110643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 компании </a:t>
            </a:r>
            <a:r>
              <a:rPr lang="en-US" dirty="0" smtClean="0"/>
              <a:t>KT Cloud Lab</a:t>
            </a:r>
            <a:endParaRPr lang="ru-RU" dirty="0"/>
          </a:p>
        </p:txBody>
      </p:sp>
      <p:sp>
        <p:nvSpPr>
          <p:cNvPr id="3" name="Объект 2"/>
          <p:cNvSpPr>
            <a:spLocks noGrp="1"/>
          </p:cNvSpPr>
          <p:nvPr>
            <p:ph idx="1"/>
          </p:nvPr>
        </p:nvSpPr>
        <p:spPr/>
        <p:txBody>
          <a:bodyPr>
            <a:normAutofit fontScale="77500" lnSpcReduction="20000"/>
          </a:bodyPr>
          <a:lstStyle/>
          <a:p>
            <a:r>
              <a:rPr lang="ru-RU" dirty="0"/>
              <a:t>ТОО «КТ </a:t>
            </a:r>
            <a:r>
              <a:rPr lang="ru-RU" dirty="0" err="1"/>
              <a:t>Cloud</a:t>
            </a:r>
            <a:r>
              <a:rPr lang="ru-RU" dirty="0"/>
              <a:t> </a:t>
            </a:r>
            <a:r>
              <a:rPr lang="ru-RU" dirty="0" err="1"/>
              <a:t>Lab</a:t>
            </a:r>
            <a:r>
              <a:rPr lang="ru-RU" dirty="0"/>
              <a:t>» (ранее называлась </a:t>
            </a:r>
            <a:r>
              <a:rPr lang="ru-RU" dirty="0" err="1"/>
              <a:t>Кептер</a:t>
            </a:r>
            <a:r>
              <a:rPr lang="ru-RU" dirty="0"/>
              <a:t> телеком) была образована в 1997 году, как интернет провайдер в составе группы компании АО «</a:t>
            </a:r>
            <a:r>
              <a:rPr lang="ru-RU" dirty="0" err="1"/>
              <a:t>Казахтелеком</a:t>
            </a:r>
            <a:r>
              <a:rPr lang="ru-RU" dirty="0"/>
              <a:t>». </a:t>
            </a:r>
            <a:endParaRPr lang="ru-RU" dirty="0" smtClean="0"/>
          </a:p>
          <a:p>
            <a:r>
              <a:rPr lang="ru-RU" dirty="0" smtClean="0"/>
              <a:t>С </a:t>
            </a:r>
            <a:r>
              <a:rPr lang="ru-RU" dirty="0"/>
              <a:t>2011 года направлением деятельности ТОО «KT </a:t>
            </a:r>
            <a:r>
              <a:rPr lang="ru-RU" dirty="0" err="1"/>
              <a:t>Cloud</a:t>
            </a:r>
            <a:r>
              <a:rPr lang="ru-RU" dirty="0"/>
              <a:t> </a:t>
            </a:r>
            <a:r>
              <a:rPr lang="ru-RU" dirty="0" err="1"/>
              <a:t>Lab</a:t>
            </a:r>
            <a:r>
              <a:rPr lang="ru-RU" dirty="0"/>
              <a:t>» является разработка облачных решений</a:t>
            </a:r>
            <a:r>
              <a:rPr lang="ru-RU" dirty="0" smtClean="0"/>
              <a:t>.</a:t>
            </a:r>
          </a:p>
          <a:p>
            <a:pPr marL="0" indent="0">
              <a:buNone/>
            </a:pPr>
            <a:r>
              <a:rPr lang="ru-RU" dirty="0"/>
              <a:t>Компанией предлагаются следующие услуги:   </a:t>
            </a:r>
          </a:p>
          <a:p>
            <a:r>
              <a:rPr lang="ru-RU" dirty="0"/>
              <a:t>- Готовые отраслевые облачные решения для корпоративных клиентов и государственного сектора, а также создание и запуск облачных сервисов для компаний сектора малого и среднего бизнеса (МСБ)   </a:t>
            </a:r>
          </a:p>
          <a:p>
            <a:r>
              <a:rPr lang="ru-RU" dirty="0"/>
              <a:t>- Аренда ИТ-инфраструктуры (</a:t>
            </a:r>
            <a:r>
              <a:rPr lang="ru-RU" dirty="0" err="1"/>
              <a:t>IaaS</a:t>
            </a:r>
            <a:r>
              <a:rPr lang="ru-RU" dirty="0"/>
              <a:t>)    </a:t>
            </a:r>
          </a:p>
          <a:p>
            <a:r>
              <a:rPr lang="ru-RU" dirty="0"/>
              <a:t>- Проектирование и внедрение частного или публичного облака «под ключ»   </a:t>
            </a:r>
          </a:p>
          <a:p>
            <a:r>
              <a:rPr lang="ru-RU" dirty="0"/>
              <a:t>- Проектирование переноса части инфраструктуры заказчика во внешнее облако.  </a:t>
            </a:r>
          </a:p>
          <a:p>
            <a:r>
              <a:rPr lang="ru-RU" dirty="0"/>
              <a:t>- Услуги </a:t>
            </a:r>
            <a:r>
              <a:rPr lang="ru-RU" dirty="0" err="1"/>
              <a:t>аутсорсингового</a:t>
            </a:r>
            <a:r>
              <a:rPr lang="ru-RU" dirty="0"/>
              <a:t> контакт-центра</a:t>
            </a:r>
          </a:p>
          <a:p>
            <a:endParaRPr lang="ru-RU" dirty="0"/>
          </a:p>
        </p:txBody>
      </p:sp>
    </p:spTree>
    <p:extLst>
      <p:ext uri="{BB962C8B-B14F-4D97-AF65-F5344CB8AC3E}">
        <p14:creationId xmlns:p14="http://schemas.microsoft.com/office/powerpoint/2010/main" val="412247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14"/>
          <p:cNvSpPr>
            <a:spLocks noGrp="1"/>
          </p:cNvSpPr>
          <p:nvPr>
            <p:ph type="body" sz="quarter" idx="18"/>
          </p:nvPr>
        </p:nvSpPr>
        <p:spPr/>
        <p:txBody>
          <a:bodyPr>
            <a:normAutofit fontScale="77500" lnSpcReduction="20000"/>
          </a:bodyPr>
          <a:lstStyle/>
          <a:p>
            <a:endParaRPr lang="ru-RU"/>
          </a:p>
        </p:txBody>
      </p:sp>
      <p:sp>
        <p:nvSpPr>
          <p:cNvPr id="16" name="Текст 15"/>
          <p:cNvSpPr>
            <a:spLocks noGrp="1"/>
          </p:cNvSpPr>
          <p:nvPr>
            <p:ph type="body" sz="quarter" idx="21"/>
          </p:nvPr>
        </p:nvSpPr>
        <p:spPr/>
        <p:txBody>
          <a:bodyPr/>
          <a:lstStyle/>
          <a:p>
            <a:endParaRPr lang="ru-RU"/>
          </a:p>
        </p:txBody>
      </p:sp>
      <p:sp>
        <p:nvSpPr>
          <p:cNvPr id="3" name="Объект 2"/>
          <p:cNvSpPr>
            <a:spLocks noGrp="1"/>
          </p:cNvSpPr>
          <p:nvPr>
            <p:ph type="body" sz="quarter" idx="14"/>
          </p:nvPr>
        </p:nvSpPr>
        <p:spPr/>
        <p:txBody>
          <a:bodyPr>
            <a:normAutofit fontScale="55000" lnSpcReduction="20000"/>
          </a:bodyPr>
          <a:lstStyle/>
          <a:p>
            <a:pPr fontAlgn="base"/>
            <a:r>
              <a:rPr lang="ru-RU"/>
              <a:t>McAfee является дочерним предприятием компании Intel Corporation (NASDAQ:INTC) – мирового гиганта в области защиты цифровой информации. С момента создания компании в 1987 году наша миссия не изменилась: мы обеспечиваем защиту наших клиентов. Мы разрабатываем актуальные решения для обеспечения безопасности и защиты информации в цифровом мире.</a:t>
            </a:r>
          </a:p>
          <a:p>
            <a:endParaRPr lang="ru-RU"/>
          </a:p>
        </p:txBody>
      </p:sp>
      <p:sp>
        <p:nvSpPr>
          <p:cNvPr id="2" name="Заголовок 1"/>
          <p:cNvSpPr>
            <a:spLocks noGrp="1"/>
          </p:cNvSpPr>
          <p:nvPr>
            <p:ph type="title" idx="4294967295"/>
          </p:nvPr>
        </p:nvSpPr>
        <p:spPr>
          <a:xfrm>
            <a:off x="0" y="457200"/>
            <a:ext cx="3932238" cy="1600200"/>
          </a:xfrm>
        </p:spPr>
        <p:txBody>
          <a:bodyPr/>
          <a:lstStyle/>
          <a:p>
            <a:r>
              <a:rPr lang="en-US" smtClean="0"/>
              <a:t>Intel Security</a:t>
            </a:r>
            <a:endParaRPr lang="ru-RU"/>
          </a:p>
        </p:txBody>
      </p:sp>
    </p:spTree>
    <p:extLst>
      <p:ext uri="{BB962C8B-B14F-4D97-AF65-F5344CB8AC3E}">
        <p14:creationId xmlns:p14="http://schemas.microsoft.com/office/powerpoint/2010/main" val="163384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71" name="Picture 1038" descr="Contact_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91189" y="1222376"/>
            <a:ext cx="4975225" cy="5102225"/>
          </a:xfrm>
          <a:prstGeom prst="rect">
            <a:avLst/>
          </a:prstGeom>
          <a:noFill/>
          <a:ln w="9525">
            <a:noFill/>
            <a:miter lim="800000"/>
            <a:headEnd/>
            <a:tailEnd/>
          </a:ln>
        </p:spPr>
      </p:pic>
      <p:sp>
        <p:nvSpPr>
          <p:cNvPr id="22530" name="Rectangle 4"/>
          <p:cNvSpPr>
            <a:spLocks noGrp="1" noChangeArrowheads="1"/>
          </p:cNvSpPr>
          <p:nvPr>
            <p:ph type="title"/>
          </p:nvPr>
        </p:nvSpPr>
        <p:spPr>
          <a:xfrm>
            <a:off x="815182" y="-6549"/>
            <a:ext cx="10515600" cy="1325563"/>
          </a:xfrm>
        </p:spPr>
        <p:txBody>
          <a:bodyPr/>
          <a:lstStyle/>
          <a:p>
            <a:pPr eaLnBrk="1" hangingPunct="1"/>
            <a:r>
              <a:rPr lang="ru-RU" dirty="0" smtClean="0"/>
              <a:t>Преимущества модели </a:t>
            </a:r>
            <a:endParaRPr lang="en-US" dirty="0" smtClean="0"/>
          </a:p>
        </p:txBody>
      </p:sp>
      <p:sp>
        <p:nvSpPr>
          <p:cNvPr id="22532" name="Slide Number Placeholder 6"/>
          <p:cNvSpPr>
            <a:spLocks noGrp="1"/>
          </p:cNvSpPr>
          <p:nvPr>
            <p:ph type="sldNum" sz="quarter" idx="12"/>
          </p:nvPr>
        </p:nvSpPr>
        <p:spPr>
          <a:noFill/>
        </p:spPr>
        <p:txBody>
          <a:bodyPr/>
          <a:lstStyle/>
          <a:p>
            <a:fld id="{7E655CC3-D12E-44CF-B91C-2F63EAB227B6}" type="slidenum">
              <a:rPr lang="en-US" smtClean="0">
                <a:ea typeface="MS PGothic" charset="0"/>
                <a:cs typeface="MS PGothic" charset="0"/>
              </a:rPr>
              <a:pPr/>
              <a:t>4</a:t>
            </a:fld>
            <a:endParaRPr lang="en-US" smtClean="0">
              <a:ea typeface="MS PGothic" charset="0"/>
              <a:cs typeface="MS PGothic" charset="0"/>
            </a:endParaRPr>
          </a:p>
        </p:txBody>
      </p:sp>
      <p:sp>
        <p:nvSpPr>
          <p:cNvPr id="22533" name="Rectangle 38"/>
          <p:cNvSpPr>
            <a:spLocks noChangeArrowheads="1"/>
          </p:cNvSpPr>
          <p:nvPr/>
        </p:nvSpPr>
        <p:spPr bwMode="auto">
          <a:xfrm>
            <a:off x="8521700" y="1246188"/>
            <a:ext cx="2141538" cy="5099050"/>
          </a:xfrm>
          <a:prstGeom prst="rect">
            <a:avLst/>
          </a:prstGeom>
          <a:solidFill>
            <a:srgbClr val="000000">
              <a:alpha val="20000"/>
            </a:srgbClr>
          </a:solidFill>
          <a:ln w="9525">
            <a:noFill/>
            <a:round/>
            <a:headEnd/>
            <a:tailEnd/>
          </a:ln>
        </p:spPr>
        <p:txBody>
          <a:bodyPr>
            <a:prstTxWarp prst="textNoShape">
              <a:avLst/>
            </a:prstTxWarp>
          </a:bodyPr>
          <a:lstStyle/>
          <a:p>
            <a:pPr eaLnBrk="0" hangingPunct="0"/>
            <a:endParaRPr lang="en-US"/>
          </a:p>
        </p:txBody>
      </p:sp>
      <p:sp>
        <p:nvSpPr>
          <p:cNvPr id="22534" name="Rectangle 39"/>
          <p:cNvSpPr>
            <a:spLocks noChangeArrowheads="1"/>
          </p:cNvSpPr>
          <p:nvPr/>
        </p:nvSpPr>
        <p:spPr bwMode="auto">
          <a:xfrm>
            <a:off x="9490075" y="1246188"/>
            <a:ext cx="901700" cy="5099050"/>
          </a:xfrm>
          <a:prstGeom prst="rect">
            <a:avLst/>
          </a:prstGeom>
          <a:solidFill>
            <a:srgbClr val="000000">
              <a:alpha val="20000"/>
            </a:srgbClr>
          </a:solidFill>
          <a:ln w="9525">
            <a:noFill/>
            <a:round/>
            <a:headEnd/>
            <a:tailEnd/>
          </a:ln>
        </p:spPr>
        <p:txBody>
          <a:bodyPr>
            <a:prstTxWarp prst="textNoShape">
              <a:avLst/>
            </a:prstTxWarp>
          </a:bodyPr>
          <a:lstStyle/>
          <a:p>
            <a:pPr eaLnBrk="0" hangingPunct="0"/>
            <a:endParaRPr lang="en-US"/>
          </a:p>
        </p:txBody>
      </p:sp>
      <p:sp>
        <p:nvSpPr>
          <p:cNvPr id="22535" name="Rectangle 19"/>
          <p:cNvSpPr>
            <a:spLocks noChangeArrowheads="1"/>
          </p:cNvSpPr>
          <p:nvPr/>
        </p:nvSpPr>
        <p:spPr bwMode="auto">
          <a:xfrm>
            <a:off x="3914775" y="3173414"/>
            <a:ext cx="5653088" cy="333375"/>
          </a:xfrm>
          <a:prstGeom prst="rect">
            <a:avLst/>
          </a:prstGeom>
          <a:noFill/>
          <a:ln w="9525">
            <a:noFill/>
            <a:miter lim="800000"/>
            <a:headEnd/>
            <a:tailEnd/>
          </a:ln>
        </p:spPr>
        <p:txBody>
          <a:bodyPr lIns="0" tIns="0" rIns="0" bIns="0">
            <a:prstTxWarp prst="textNoShape">
              <a:avLst/>
            </a:prstTxWarp>
          </a:bodyPr>
          <a:lstStyle/>
          <a:p>
            <a:pPr eaLnBrk="0" hangingPunct="0">
              <a:spcBef>
                <a:spcPct val="20000"/>
              </a:spcBef>
              <a:buClr>
                <a:srgbClr val="D51203"/>
              </a:buClr>
              <a:buSzPct val="50000"/>
              <a:buFont typeface="Wingdings" charset="2"/>
              <a:buNone/>
            </a:pPr>
            <a:endParaRPr lang="en-US" sz="2000">
              <a:solidFill>
                <a:schemeClr val="accent1"/>
              </a:solidFill>
            </a:endParaRPr>
          </a:p>
        </p:txBody>
      </p:sp>
      <p:pic>
        <p:nvPicPr>
          <p:cNvPr id="22536" name="Picture 62" descr="linen_w.png"/>
          <p:cNvPicPr>
            <a:picLocks noChangeAspect="1"/>
          </p:cNvPicPr>
          <p:nvPr/>
        </p:nvPicPr>
        <p:blipFill>
          <a:blip r:embed="rId4" cstate="email">
            <a:extLst>
              <a:ext uri="{28A0092B-C50C-407E-A947-70E740481C1C}">
                <a14:useLocalDpi xmlns:a14="http://schemas.microsoft.com/office/drawing/2010/main"/>
              </a:ext>
            </a:extLst>
          </a:blip>
          <a:srcRect t="8000" b="12070"/>
          <a:stretch>
            <a:fillRect/>
          </a:stretch>
        </p:blipFill>
        <p:spPr bwMode="auto">
          <a:xfrm>
            <a:off x="1501775" y="971551"/>
            <a:ext cx="9144000" cy="5376863"/>
          </a:xfrm>
          <a:prstGeom prst="rect">
            <a:avLst/>
          </a:prstGeom>
          <a:noFill/>
          <a:ln w="9525">
            <a:noFill/>
            <a:miter lim="800000"/>
            <a:headEnd/>
            <a:tailEnd/>
          </a:ln>
        </p:spPr>
      </p:pic>
      <p:pic>
        <p:nvPicPr>
          <p:cNvPr id="28" name="Rectangle 27"/>
          <p:cNvPicPr>
            <a:picLocks noChangeArrowheads="1"/>
          </p:cNvPicPr>
          <p:nvPr/>
        </p:nvPicPr>
        <p:blipFill>
          <a:blip r:embed="rId5" cstate="email">
            <a:alphaModFix amt="80000"/>
            <a:extLst>
              <a:ext uri="{28A0092B-C50C-407E-A947-70E740481C1C}">
                <a14:useLocalDpi xmlns:a14="http://schemas.microsoft.com/office/drawing/2010/main"/>
              </a:ext>
            </a:extLst>
          </a:blip>
          <a:srcRect/>
          <a:stretch>
            <a:fillRect/>
          </a:stretch>
        </p:blipFill>
        <p:spPr bwMode="auto">
          <a:xfrm>
            <a:off x="1495426" y="1231900"/>
            <a:ext cx="9210675" cy="3468967"/>
          </a:xfrm>
          <a:prstGeom prst="rect">
            <a:avLst/>
          </a:prstGeom>
          <a:noFill/>
          <a:ln w="9525">
            <a:noFill/>
            <a:miter lim="800000"/>
            <a:headEnd/>
            <a:tailEnd/>
          </a:ln>
        </p:spPr>
      </p:pic>
      <p:pic>
        <p:nvPicPr>
          <p:cNvPr id="41" name="Rectangle 40"/>
          <p:cNvPicPr>
            <a:picLocks noChangeArrowheads="1"/>
          </p:cNvPicPr>
          <p:nvPr/>
        </p:nvPicPr>
        <p:blipFill>
          <a:blip r:embed="rId6" cstate="email">
            <a:alphaModFix amt="80000"/>
            <a:extLst>
              <a:ext uri="{28A0092B-C50C-407E-A947-70E740481C1C}">
                <a14:useLocalDpi xmlns:a14="http://schemas.microsoft.com/office/drawing/2010/main"/>
              </a:ext>
            </a:extLst>
          </a:blip>
          <a:srcRect/>
          <a:stretch>
            <a:fillRect/>
          </a:stretch>
        </p:blipFill>
        <p:spPr bwMode="auto">
          <a:xfrm>
            <a:off x="1495425" y="3029448"/>
            <a:ext cx="9215438" cy="3205162"/>
          </a:xfrm>
          <a:prstGeom prst="rect">
            <a:avLst/>
          </a:prstGeom>
          <a:noFill/>
          <a:ln w="9525">
            <a:noFill/>
            <a:miter lim="800000"/>
            <a:headEnd/>
            <a:tailEnd/>
          </a:ln>
        </p:spPr>
      </p:pic>
      <p:sp>
        <p:nvSpPr>
          <p:cNvPr id="42" name="Content Placeholder 4"/>
          <p:cNvSpPr txBox="1">
            <a:spLocks/>
          </p:cNvSpPr>
          <p:nvPr/>
        </p:nvSpPr>
        <p:spPr bwMode="auto">
          <a:xfrm>
            <a:off x="2028825" y="3071684"/>
            <a:ext cx="6637338" cy="1494483"/>
          </a:xfrm>
          <a:prstGeom prst="rect">
            <a:avLst/>
          </a:prstGeom>
          <a:noFill/>
          <a:ln w="9525">
            <a:noFill/>
            <a:miter lim="800000"/>
            <a:headEnd/>
            <a:tailEnd/>
          </a:ln>
        </p:spPr>
        <p:txBody>
          <a:bodyPr anchor="ctr">
            <a:prstTxWarp prst="textNoShape">
              <a:avLst/>
            </a:prstTxWarp>
          </a:bodyPr>
          <a:lstStyle/>
          <a:p>
            <a:pPr>
              <a:buClr>
                <a:schemeClr val="bg2"/>
              </a:buClr>
            </a:pPr>
            <a:r>
              <a:rPr lang="ru-RU" sz="2000" dirty="0" smtClean="0">
                <a:solidFill>
                  <a:schemeClr val="accent1"/>
                </a:solidFill>
              </a:rPr>
              <a:t>Больше выбор</a:t>
            </a:r>
            <a:endParaRPr lang="en-US" sz="2000" dirty="0">
              <a:solidFill>
                <a:schemeClr val="accent1"/>
              </a:solidFill>
            </a:endParaRPr>
          </a:p>
          <a:p>
            <a:pPr>
              <a:buClr>
                <a:schemeClr val="accent1"/>
              </a:buClr>
              <a:buFont typeface="Arial" charset="0"/>
              <a:buChar char="•"/>
            </a:pPr>
            <a:r>
              <a:rPr lang="en-US" dirty="0"/>
              <a:t> </a:t>
            </a:r>
            <a:r>
              <a:rPr lang="ru-RU" sz="1700" dirty="0" smtClean="0">
                <a:solidFill>
                  <a:srgbClr val="333A3E"/>
                </a:solidFill>
              </a:rPr>
              <a:t>Легко заказать любое дорогостоящее оборудование. Дёшево.</a:t>
            </a:r>
            <a:endParaRPr lang="en-US" sz="1700" dirty="0">
              <a:solidFill>
                <a:srgbClr val="000000"/>
              </a:solidFill>
            </a:endParaRPr>
          </a:p>
          <a:p>
            <a:pPr>
              <a:buClr>
                <a:schemeClr val="accent1"/>
              </a:buClr>
              <a:buFont typeface="Arial" charset="0"/>
              <a:buChar char="•"/>
            </a:pPr>
            <a:r>
              <a:rPr lang="en-US" sz="1700" dirty="0">
                <a:solidFill>
                  <a:srgbClr val="333A3E"/>
                </a:solidFill>
              </a:rPr>
              <a:t> </a:t>
            </a:r>
            <a:r>
              <a:rPr lang="ru-RU" sz="1700" dirty="0" smtClean="0">
                <a:solidFill>
                  <a:srgbClr val="333A3E"/>
                </a:solidFill>
              </a:rPr>
              <a:t>Не только оборудование, но и ПО, </a:t>
            </a:r>
            <a:r>
              <a:rPr lang="en-US" sz="1700" dirty="0" smtClean="0">
                <a:solidFill>
                  <a:srgbClr val="333A3E"/>
                </a:solidFill>
              </a:rPr>
              <a:t>SaaS </a:t>
            </a:r>
            <a:r>
              <a:rPr lang="ru-RU" sz="1700" dirty="0" smtClean="0">
                <a:solidFill>
                  <a:srgbClr val="333A3E"/>
                </a:solidFill>
              </a:rPr>
              <a:t>и услуги из портфолио </a:t>
            </a:r>
            <a:r>
              <a:rPr lang="en-US" sz="1700" dirty="0" smtClean="0">
                <a:solidFill>
                  <a:srgbClr val="333A3E"/>
                </a:solidFill>
              </a:rPr>
              <a:t>McAfee Security Connected</a:t>
            </a:r>
            <a:r>
              <a:rPr lang="ru-RU" sz="1700" dirty="0" smtClean="0">
                <a:solidFill>
                  <a:srgbClr val="333A3E"/>
                </a:solidFill>
              </a:rPr>
              <a:t>.</a:t>
            </a:r>
            <a:endParaRPr lang="en-US" sz="1700" dirty="0">
              <a:solidFill>
                <a:srgbClr val="333A3E"/>
              </a:solidFill>
            </a:endParaRPr>
          </a:p>
        </p:txBody>
      </p:sp>
      <p:pic>
        <p:nvPicPr>
          <p:cNvPr id="52" name="Rectangle 51"/>
          <p:cNvPicPr>
            <a:picLocks noChangeArrowheads="1"/>
          </p:cNvPicPr>
          <p:nvPr/>
        </p:nvPicPr>
        <p:blipFill>
          <a:blip r:embed="rId7" cstate="email">
            <a:alphaModFix amt="80000"/>
            <a:extLst>
              <a:ext uri="{28A0092B-C50C-407E-A947-70E740481C1C}">
                <a14:useLocalDpi xmlns:a14="http://schemas.microsoft.com/office/drawing/2010/main"/>
              </a:ext>
            </a:extLst>
          </a:blip>
          <a:srcRect/>
          <a:stretch>
            <a:fillRect/>
          </a:stretch>
        </p:blipFill>
        <p:spPr bwMode="auto">
          <a:xfrm>
            <a:off x="1500188" y="4700868"/>
            <a:ext cx="9145588" cy="3223933"/>
          </a:xfrm>
          <a:prstGeom prst="rect">
            <a:avLst/>
          </a:prstGeom>
          <a:noFill/>
          <a:ln w="9525">
            <a:noFill/>
            <a:miter lim="800000"/>
            <a:headEnd/>
            <a:tailEnd/>
          </a:ln>
        </p:spPr>
      </p:pic>
      <p:sp>
        <p:nvSpPr>
          <p:cNvPr id="53" name="Content Placeholder 4"/>
          <p:cNvSpPr txBox="1">
            <a:spLocks/>
          </p:cNvSpPr>
          <p:nvPr/>
        </p:nvSpPr>
        <p:spPr bwMode="auto">
          <a:xfrm>
            <a:off x="2028825" y="4880394"/>
            <a:ext cx="5475288" cy="1378008"/>
          </a:xfrm>
          <a:prstGeom prst="rect">
            <a:avLst/>
          </a:prstGeom>
          <a:noFill/>
          <a:ln w="9525">
            <a:noFill/>
            <a:miter lim="800000"/>
            <a:headEnd/>
            <a:tailEnd/>
          </a:ln>
        </p:spPr>
        <p:txBody>
          <a:bodyPr anchor="ctr">
            <a:prstTxWarp prst="textNoShape">
              <a:avLst/>
            </a:prstTxWarp>
          </a:bodyPr>
          <a:lstStyle/>
          <a:p>
            <a:pPr>
              <a:buClr>
                <a:schemeClr val="bg2"/>
              </a:buClr>
            </a:pPr>
            <a:r>
              <a:rPr lang="ru-RU" sz="2000" dirty="0" smtClean="0">
                <a:solidFill>
                  <a:schemeClr val="accent1"/>
                </a:solidFill>
              </a:rPr>
              <a:t>Контроль и управление</a:t>
            </a:r>
            <a:endParaRPr lang="en-US" sz="2000" b="1" dirty="0">
              <a:solidFill>
                <a:schemeClr val="accent1"/>
              </a:solidFill>
            </a:endParaRPr>
          </a:p>
          <a:p>
            <a:pPr>
              <a:buClr>
                <a:schemeClr val="accent1"/>
              </a:buClr>
              <a:buFont typeface="Arial" charset="0"/>
              <a:buChar char="•"/>
            </a:pPr>
            <a:r>
              <a:rPr lang="en-US" sz="1700" dirty="0">
                <a:solidFill>
                  <a:srgbClr val="333A3E"/>
                </a:solidFill>
              </a:rPr>
              <a:t> </a:t>
            </a:r>
            <a:r>
              <a:rPr lang="ru-RU" sz="1700" dirty="0" smtClean="0">
                <a:solidFill>
                  <a:srgbClr val="333A3E"/>
                </a:solidFill>
              </a:rPr>
              <a:t>Всеми продуктами можно управлять самостоятельно</a:t>
            </a:r>
            <a:endParaRPr lang="en-US" sz="1700" dirty="0">
              <a:solidFill>
                <a:srgbClr val="333A3E"/>
              </a:solidFill>
            </a:endParaRPr>
          </a:p>
          <a:p>
            <a:pPr>
              <a:buClr>
                <a:schemeClr val="accent1"/>
              </a:buClr>
              <a:buFont typeface="Arial" charset="0"/>
              <a:buChar char="•"/>
            </a:pPr>
            <a:r>
              <a:rPr lang="en-US" sz="1700" dirty="0">
                <a:solidFill>
                  <a:srgbClr val="333A3E"/>
                </a:solidFill>
              </a:rPr>
              <a:t> </a:t>
            </a:r>
            <a:r>
              <a:rPr lang="ru-RU" sz="1700" dirty="0" smtClean="0">
                <a:solidFill>
                  <a:srgbClr val="333A3E"/>
                </a:solidFill>
              </a:rPr>
              <a:t>Или доверить часть управления профессионалам из </a:t>
            </a:r>
            <a:endParaRPr lang="en-US" sz="1700" dirty="0" smtClean="0">
              <a:solidFill>
                <a:srgbClr val="333A3E"/>
              </a:solidFill>
            </a:endParaRPr>
          </a:p>
          <a:p>
            <a:pPr>
              <a:buClr>
                <a:schemeClr val="accent1"/>
              </a:buClr>
            </a:pPr>
            <a:r>
              <a:rPr lang="en-US" sz="1700" dirty="0" smtClean="0">
                <a:solidFill>
                  <a:srgbClr val="333A3E"/>
                </a:solidFill>
              </a:rPr>
              <a:t>KT Cloud Lab</a:t>
            </a:r>
            <a:r>
              <a:rPr lang="ru-RU" sz="1700" dirty="0" smtClean="0">
                <a:solidFill>
                  <a:srgbClr val="333A3E"/>
                </a:solidFill>
              </a:rPr>
              <a:t> </a:t>
            </a:r>
            <a:endParaRPr lang="en-US" sz="1700" dirty="0">
              <a:solidFill>
                <a:srgbClr val="000000"/>
              </a:solidFill>
            </a:endParaRPr>
          </a:p>
        </p:txBody>
      </p:sp>
      <p:sp>
        <p:nvSpPr>
          <p:cNvPr id="29" name="Content Placeholder 4"/>
          <p:cNvSpPr txBox="1">
            <a:spLocks/>
          </p:cNvSpPr>
          <p:nvPr/>
        </p:nvSpPr>
        <p:spPr bwMode="auto">
          <a:xfrm>
            <a:off x="2028825" y="1344109"/>
            <a:ext cx="5684960" cy="1450975"/>
          </a:xfrm>
          <a:prstGeom prst="rect">
            <a:avLst/>
          </a:prstGeom>
          <a:noFill/>
          <a:ln w="9525">
            <a:noFill/>
            <a:miter lim="800000"/>
            <a:headEnd/>
            <a:tailEnd/>
          </a:ln>
        </p:spPr>
        <p:txBody>
          <a:bodyPr anchor="ctr">
            <a:prstTxWarp prst="textNoShape">
              <a:avLst/>
            </a:prstTxWarp>
          </a:bodyPr>
          <a:lstStyle/>
          <a:p>
            <a:pPr>
              <a:spcBef>
                <a:spcPts val="200"/>
              </a:spcBef>
              <a:buClr>
                <a:schemeClr val="bg2"/>
              </a:buClr>
            </a:pPr>
            <a:r>
              <a:rPr lang="ru-RU" sz="2000" dirty="0" smtClean="0">
                <a:solidFill>
                  <a:schemeClr val="accent1"/>
                </a:solidFill>
              </a:rPr>
              <a:t>Финансовая выгоды и не только</a:t>
            </a:r>
            <a:endParaRPr lang="en-US" sz="2000" b="1" dirty="0">
              <a:solidFill>
                <a:schemeClr val="accent1"/>
              </a:solidFill>
            </a:endParaRPr>
          </a:p>
          <a:p>
            <a:pPr>
              <a:buClr>
                <a:schemeClr val="accent1"/>
              </a:buClr>
              <a:buFont typeface="Arial" charset="0"/>
              <a:buChar char="•"/>
            </a:pPr>
            <a:r>
              <a:rPr lang="en-US" sz="1700" dirty="0">
                <a:solidFill>
                  <a:srgbClr val="333A3E"/>
                </a:solidFill>
              </a:rPr>
              <a:t> </a:t>
            </a:r>
            <a:r>
              <a:rPr lang="ru-RU" sz="1700" dirty="0" smtClean="0">
                <a:solidFill>
                  <a:srgbClr val="333A3E"/>
                </a:solidFill>
              </a:rPr>
              <a:t>Не платите заранее, платите потом</a:t>
            </a:r>
            <a:endParaRPr lang="en-US" sz="1700" dirty="0">
              <a:solidFill>
                <a:srgbClr val="333A3E"/>
              </a:solidFill>
            </a:endParaRPr>
          </a:p>
          <a:p>
            <a:pPr>
              <a:buClr>
                <a:schemeClr val="accent1"/>
              </a:buClr>
              <a:buFont typeface="Arial" charset="0"/>
              <a:buChar char="•"/>
            </a:pPr>
            <a:r>
              <a:rPr lang="en-US" sz="1700" dirty="0">
                <a:solidFill>
                  <a:srgbClr val="333A3E"/>
                </a:solidFill>
              </a:rPr>
              <a:t> </a:t>
            </a:r>
            <a:r>
              <a:rPr lang="ru-RU" sz="1700" dirty="0" smtClean="0">
                <a:solidFill>
                  <a:srgbClr val="333A3E"/>
                </a:solidFill>
              </a:rPr>
              <a:t>Нет задержек по продлению лицензий</a:t>
            </a:r>
            <a:endParaRPr lang="en-US" sz="1700" dirty="0">
              <a:solidFill>
                <a:srgbClr val="333A3E"/>
              </a:solidFill>
            </a:endParaRPr>
          </a:p>
          <a:p>
            <a:pPr>
              <a:buClr>
                <a:schemeClr val="accent1"/>
              </a:buClr>
              <a:buFont typeface="Arial" charset="0"/>
              <a:buChar char="•"/>
            </a:pPr>
            <a:r>
              <a:rPr lang="en-US" sz="1700" dirty="0">
                <a:solidFill>
                  <a:srgbClr val="333A3E"/>
                </a:solidFill>
              </a:rPr>
              <a:t> </a:t>
            </a:r>
            <a:r>
              <a:rPr lang="ru-RU" sz="1700" dirty="0" smtClean="0">
                <a:solidFill>
                  <a:srgbClr val="333A3E"/>
                </a:solidFill>
              </a:rPr>
              <a:t>Легко расширить набор систем ИБ</a:t>
            </a:r>
            <a:endParaRPr lang="en-US" sz="1700" dirty="0">
              <a:solidFill>
                <a:srgbClr val="333A3E"/>
              </a:solidFill>
            </a:endParaRPr>
          </a:p>
          <a:p>
            <a:pPr>
              <a:buClr>
                <a:schemeClr val="accent1"/>
              </a:buClr>
              <a:buFont typeface="Arial" charset="0"/>
              <a:buChar char="•"/>
            </a:pPr>
            <a:r>
              <a:rPr lang="en-US" sz="1700" dirty="0">
                <a:solidFill>
                  <a:srgbClr val="333A3E"/>
                </a:solidFill>
              </a:rPr>
              <a:t> </a:t>
            </a:r>
            <a:r>
              <a:rPr lang="ru-RU" sz="1700" dirty="0" smtClean="0">
                <a:solidFill>
                  <a:srgbClr val="333A3E"/>
                </a:solidFill>
              </a:rPr>
              <a:t>Надёжный брэнд партнёра – </a:t>
            </a:r>
            <a:r>
              <a:rPr lang="en-US" sz="1700" dirty="0" smtClean="0">
                <a:solidFill>
                  <a:srgbClr val="333A3E"/>
                </a:solidFill>
              </a:rPr>
              <a:t>Intel Security</a:t>
            </a:r>
            <a:endParaRPr lang="en-US" sz="1700" dirty="0">
              <a:solidFill>
                <a:srgbClr val="000000"/>
              </a:solidFill>
            </a:endParaRPr>
          </a:p>
        </p:txBody>
      </p:sp>
      <p:grpSp>
        <p:nvGrpSpPr>
          <p:cNvPr id="18" name="Group 53"/>
          <p:cNvGrpSpPr>
            <a:grpSpLocks/>
          </p:cNvGrpSpPr>
          <p:nvPr/>
        </p:nvGrpSpPr>
        <p:grpSpPr bwMode="auto">
          <a:xfrm>
            <a:off x="1647825" y="4959630"/>
            <a:ext cx="420688" cy="427037"/>
            <a:chOff x="448224" y="1671124"/>
            <a:chExt cx="471788" cy="477770"/>
          </a:xfrm>
        </p:grpSpPr>
        <p:sp>
          <p:nvSpPr>
            <p:cNvPr id="22563" name="Oval 28"/>
            <p:cNvSpPr>
              <a:spLocks noChangeArrowheads="1"/>
            </p:cNvSpPr>
            <p:nvPr/>
          </p:nvSpPr>
          <p:spPr bwMode="auto">
            <a:xfrm flipH="1">
              <a:off x="526731" y="1763089"/>
              <a:ext cx="314774" cy="314775"/>
            </a:xfrm>
            <a:prstGeom prst="ellipse">
              <a:avLst/>
            </a:prstGeom>
            <a:noFill/>
            <a:ln w="9525">
              <a:solidFill>
                <a:srgbClr val="005485"/>
              </a:solidFill>
              <a:round/>
              <a:headEnd/>
              <a:tailEnd/>
            </a:ln>
          </p:spPr>
          <p:txBody>
            <a:bodyPr wrap="none" lIns="73025" tIns="36511" rIns="73025" bIns="36511" anchor="ctr">
              <a:prstTxWarp prst="textNoShape">
                <a:avLst/>
              </a:prstTxWarp>
            </a:bodyPr>
            <a:lstStyle/>
            <a:p>
              <a:endParaRPr lang="en-US">
                <a:ea typeface="Arial" charset="0"/>
                <a:cs typeface="Arial" charset="0"/>
              </a:endParaRPr>
            </a:p>
          </p:txBody>
        </p:sp>
        <p:sp>
          <p:nvSpPr>
            <p:cNvPr id="22564" name="Oval 30"/>
            <p:cNvSpPr>
              <a:spLocks noChangeArrowheads="1"/>
            </p:cNvSpPr>
            <p:nvPr/>
          </p:nvSpPr>
          <p:spPr bwMode="auto">
            <a:xfrm>
              <a:off x="448224" y="1671124"/>
              <a:ext cx="471788" cy="477770"/>
            </a:xfrm>
            <a:prstGeom prst="ellipse">
              <a:avLst/>
            </a:prstGeom>
            <a:gradFill rotWithShape="1">
              <a:gsLst>
                <a:gs pos="0">
                  <a:srgbClr val="4796C9">
                    <a:alpha val="48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ea typeface="ＭＳ Ｐゴシック" charset="-128"/>
                <a:cs typeface="ＭＳ Ｐゴシック" charset="-128"/>
              </a:endParaRPr>
            </a:p>
          </p:txBody>
        </p:sp>
        <p:sp>
          <p:nvSpPr>
            <p:cNvPr id="22565" name="Oval 31"/>
            <p:cNvSpPr>
              <a:spLocks noChangeArrowheads="1"/>
            </p:cNvSpPr>
            <p:nvPr/>
          </p:nvSpPr>
          <p:spPr bwMode="auto">
            <a:xfrm>
              <a:off x="506543" y="2056929"/>
              <a:ext cx="355149" cy="78507"/>
            </a:xfrm>
            <a:prstGeom prst="ellipse">
              <a:avLst/>
            </a:prstGeom>
            <a:gradFill rotWithShape="1">
              <a:gsLst>
                <a:gs pos="0">
                  <a:srgbClr val="5D5347">
                    <a:alpha val="60001"/>
                  </a:srgbClr>
                </a:gs>
                <a:gs pos="100000">
                  <a:srgbClr val="2B2621">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2566" name="Oval 39"/>
            <p:cNvSpPr>
              <a:spLocks noChangeArrowheads="1"/>
            </p:cNvSpPr>
            <p:nvPr/>
          </p:nvSpPr>
          <p:spPr bwMode="auto">
            <a:xfrm>
              <a:off x="526731" y="1762341"/>
              <a:ext cx="314774" cy="314775"/>
            </a:xfrm>
            <a:prstGeom prst="ellipse">
              <a:avLst/>
            </a:prstGeom>
            <a:gradFill rotWithShape="1">
              <a:gsLst>
                <a:gs pos="0">
                  <a:srgbClr val="002947"/>
                </a:gs>
                <a:gs pos="100000">
                  <a:srgbClr val="009FDE"/>
                </a:gs>
              </a:gsLst>
              <a:lin ang="5400000"/>
            </a:gradFill>
            <a:ln w="19050">
              <a:solidFill>
                <a:schemeClr val="bg1"/>
              </a:solidFill>
              <a:round/>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22567" name="Rectangle 43"/>
            <p:cNvSpPr>
              <a:spLocks noChangeArrowheads="1"/>
            </p:cNvSpPr>
            <p:nvPr/>
          </p:nvSpPr>
          <p:spPr bwMode="auto">
            <a:xfrm>
              <a:off x="492732" y="1729556"/>
              <a:ext cx="382772" cy="382218"/>
            </a:xfrm>
            <a:prstGeom prst="rect">
              <a:avLst/>
            </a:prstGeom>
            <a:noFill/>
            <a:ln w="9525">
              <a:noFill/>
              <a:miter lim="800000"/>
              <a:headEnd/>
              <a:tailEnd/>
            </a:ln>
          </p:spPr>
          <p:txBody>
            <a:bodyPr anchor="ctr">
              <a:prstTxWarp prst="textNoShape">
                <a:avLst/>
              </a:prstTxWarp>
              <a:spAutoFit/>
            </a:bodyPr>
            <a:lstStyle/>
            <a:p>
              <a:pPr algn="ctr">
                <a:lnSpc>
                  <a:spcPct val="90000"/>
                </a:lnSpc>
                <a:spcBef>
                  <a:spcPct val="30000"/>
                </a:spcBef>
              </a:pPr>
              <a:endParaRPr lang="en-US">
                <a:solidFill>
                  <a:schemeClr val="bg1"/>
                </a:solidFill>
              </a:endParaRPr>
            </a:p>
          </p:txBody>
        </p:sp>
        <p:sp>
          <p:nvSpPr>
            <p:cNvPr id="22568" name="Oval 34"/>
            <p:cNvSpPr>
              <a:spLocks noChangeArrowheads="1"/>
            </p:cNvSpPr>
            <p:nvPr/>
          </p:nvSpPr>
          <p:spPr bwMode="auto">
            <a:xfrm>
              <a:off x="541685" y="1698789"/>
              <a:ext cx="284867" cy="167481"/>
            </a:xfrm>
            <a:prstGeom prst="ellipse">
              <a:avLst/>
            </a:prstGeom>
            <a:gradFill rotWithShape="1">
              <a:gsLst>
                <a:gs pos="0">
                  <a:srgbClr val="4796C9">
                    <a:alpha val="39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5" name="Oval 35"/>
            <p:cNvSpPr>
              <a:spLocks noChangeArrowheads="1"/>
            </p:cNvSpPr>
            <p:nvPr/>
          </p:nvSpPr>
          <p:spPr bwMode="auto">
            <a:xfrm>
              <a:off x="578189" y="1717303"/>
              <a:ext cx="211859" cy="122550"/>
            </a:xfrm>
            <a:prstGeom prst="ellipse">
              <a:avLst/>
            </a:prstGeom>
            <a:gradFill rotWithShape="1">
              <a:gsLst>
                <a:gs pos="0">
                  <a:schemeClr val="bg1">
                    <a:alpha val="72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b="1" dirty="0">
                <a:ea typeface="ＭＳ Ｐゴシック" pitchFamily="34" charset="-128"/>
              </a:endParaRPr>
            </a:p>
          </p:txBody>
        </p:sp>
        <p:sp>
          <p:nvSpPr>
            <p:cNvPr id="26" name="AutoShape 36"/>
            <p:cNvSpPr>
              <a:spLocks noChangeArrowheads="1"/>
            </p:cNvSpPr>
            <p:nvPr/>
          </p:nvSpPr>
          <p:spPr bwMode="auto">
            <a:xfrm>
              <a:off x="469588" y="1706646"/>
              <a:ext cx="430840" cy="429816"/>
            </a:xfrm>
            <a:custGeom>
              <a:avLst/>
              <a:gdLst>
                <a:gd name="G0" fmla="+- 260 0 0"/>
                <a:gd name="G1" fmla="+- 21600 0 260"/>
                <a:gd name="G2" fmla="+- 21600 0 2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0" y="10800"/>
                  </a:moveTo>
                  <a:cubicBezTo>
                    <a:pt x="260" y="16621"/>
                    <a:pt x="4979" y="21340"/>
                    <a:pt x="10800" y="21340"/>
                  </a:cubicBezTo>
                  <a:cubicBezTo>
                    <a:pt x="16621" y="21340"/>
                    <a:pt x="21340" y="16621"/>
                    <a:pt x="21340" y="10800"/>
                  </a:cubicBezTo>
                  <a:cubicBezTo>
                    <a:pt x="21340" y="4979"/>
                    <a:pt x="16621" y="260"/>
                    <a:pt x="10800" y="260"/>
                  </a:cubicBezTo>
                  <a:cubicBezTo>
                    <a:pt x="4979" y="260"/>
                    <a:pt x="260" y="4979"/>
                    <a:pt x="260" y="10800"/>
                  </a:cubicBezTo>
                  <a:close/>
                </a:path>
              </a:pathLst>
            </a:custGeom>
            <a:gradFill rotWithShape="1">
              <a:gsLst>
                <a:gs pos="0">
                  <a:schemeClr val="accent3"/>
                </a:gs>
                <a:gs pos="100000">
                  <a:srgbClr val="005485">
                    <a:alpha val="0"/>
                  </a:srgbClr>
                </a:gs>
              </a:gsLst>
              <a:lin ang="5400000" scaled="1"/>
            </a:gradFill>
            <a:ln w="9525">
              <a:noFill/>
              <a:round/>
              <a:headEnd/>
              <a:tailEnd/>
            </a:ln>
            <a:effectLst/>
          </p:spPr>
          <p:txBody>
            <a:bodyPr wrap="none" anchor="ctr"/>
            <a:lstStyle/>
            <a:p>
              <a:pPr>
                <a:defRPr/>
              </a:pPr>
              <a:endParaRPr lang="en-US" b="1" dirty="0">
                <a:ea typeface="ＭＳ Ｐゴシック" pitchFamily="34" charset="-128"/>
              </a:endParaRPr>
            </a:p>
          </p:txBody>
        </p:sp>
      </p:grpSp>
      <p:grpSp>
        <p:nvGrpSpPr>
          <p:cNvPr id="27" name="Group 53"/>
          <p:cNvGrpSpPr>
            <a:grpSpLocks/>
          </p:cNvGrpSpPr>
          <p:nvPr/>
        </p:nvGrpSpPr>
        <p:grpSpPr bwMode="auto">
          <a:xfrm>
            <a:off x="1647825" y="3192959"/>
            <a:ext cx="420688" cy="427038"/>
            <a:chOff x="448224" y="1671124"/>
            <a:chExt cx="471788" cy="477770"/>
          </a:xfrm>
        </p:grpSpPr>
        <p:sp>
          <p:nvSpPr>
            <p:cNvPr id="22555" name="Oval 28"/>
            <p:cNvSpPr>
              <a:spLocks noChangeArrowheads="1"/>
            </p:cNvSpPr>
            <p:nvPr/>
          </p:nvSpPr>
          <p:spPr bwMode="auto">
            <a:xfrm flipH="1">
              <a:off x="526731" y="1763089"/>
              <a:ext cx="314774" cy="314775"/>
            </a:xfrm>
            <a:prstGeom prst="ellipse">
              <a:avLst/>
            </a:prstGeom>
            <a:noFill/>
            <a:ln w="9525">
              <a:solidFill>
                <a:srgbClr val="005485"/>
              </a:solidFill>
              <a:round/>
              <a:headEnd/>
              <a:tailEnd/>
            </a:ln>
          </p:spPr>
          <p:txBody>
            <a:bodyPr wrap="none" lIns="73025" tIns="36511" rIns="73025" bIns="36511" anchor="ctr">
              <a:prstTxWarp prst="textNoShape">
                <a:avLst/>
              </a:prstTxWarp>
            </a:bodyPr>
            <a:lstStyle/>
            <a:p>
              <a:endParaRPr lang="en-US">
                <a:ea typeface="Arial" charset="0"/>
                <a:cs typeface="Arial" charset="0"/>
              </a:endParaRPr>
            </a:p>
          </p:txBody>
        </p:sp>
        <p:sp>
          <p:nvSpPr>
            <p:cNvPr id="22556" name="Oval 30"/>
            <p:cNvSpPr>
              <a:spLocks noChangeArrowheads="1"/>
            </p:cNvSpPr>
            <p:nvPr/>
          </p:nvSpPr>
          <p:spPr bwMode="auto">
            <a:xfrm>
              <a:off x="448224" y="1671124"/>
              <a:ext cx="471788" cy="477770"/>
            </a:xfrm>
            <a:prstGeom prst="ellipse">
              <a:avLst/>
            </a:prstGeom>
            <a:gradFill rotWithShape="1">
              <a:gsLst>
                <a:gs pos="0">
                  <a:srgbClr val="4796C9">
                    <a:alpha val="48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ea typeface="ＭＳ Ｐゴシック" charset="-128"/>
                <a:cs typeface="ＭＳ Ｐゴシック" charset="-128"/>
              </a:endParaRPr>
            </a:p>
          </p:txBody>
        </p:sp>
        <p:sp>
          <p:nvSpPr>
            <p:cNvPr id="22557" name="Oval 31"/>
            <p:cNvSpPr>
              <a:spLocks noChangeArrowheads="1"/>
            </p:cNvSpPr>
            <p:nvPr/>
          </p:nvSpPr>
          <p:spPr bwMode="auto">
            <a:xfrm>
              <a:off x="506543" y="2056929"/>
              <a:ext cx="355149" cy="78507"/>
            </a:xfrm>
            <a:prstGeom prst="ellipse">
              <a:avLst/>
            </a:prstGeom>
            <a:gradFill rotWithShape="1">
              <a:gsLst>
                <a:gs pos="0">
                  <a:srgbClr val="5D5347">
                    <a:alpha val="60001"/>
                  </a:srgbClr>
                </a:gs>
                <a:gs pos="100000">
                  <a:srgbClr val="2B2621">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2558" name="Oval 39"/>
            <p:cNvSpPr>
              <a:spLocks noChangeArrowheads="1"/>
            </p:cNvSpPr>
            <p:nvPr/>
          </p:nvSpPr>
          <p:spPr bwMode="auto">
            <a:xfrm>
              <a:off x="526731" y="1762341"/>
              <a:ext cx="314774" cy="314775"/>
            </a:xfrm>
            <a:prstGeom prst="ellipse">
              <a:avLst/>
            </a:prstGeom>
            <a:gradFill rotWithShape="1">
              <a:gsLst>
                <a:gs pos="0">
                  <a:srgbClr val="002947"/>
                </a:gs>
                <a:gs pos="100000">
                  <a:srgbClr val="009FDE"/>
                </a:gs>
              </a:gsLst>
              <a:lin ang="5400000"/>
            </a:gradFill>
            <a:ln w="19050">
              <a:solidFill>
                <a:schemeClr val="bg1"/>
              </a:solidFill>
              <a:round/>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22559" name="Rectangle 43"/>
            <p:cNvSpPr>
              <a:spLocks noChangeArrowheads="1"/>
            </p:cNvSpPr>
            <p:nvPr/>
          </p:nvSpPr>
          <p:spPr bwMode="auto">
            <a:xfrm>
              <a:off x="492732" y="1729557"/>
              <a:ext cx="382772" cy="382217"/>
            </a:xfrm>
            <a:prstGeom prst="rect">
              <a:avLst/>
            </a:prstGeom>
            <a:noFill/>
            <a:ln w="9525">
              <a:noFill/>
              <a:miter lim="800000"/>
              <a:headEnd/>
              <a:tailEnd/>
            </a:ln>
          </p:spPr>
          <p:txBody>
            <a:bodyPr anchor="ctr">
              <a:prstTxWarp prst="textNoShape">
                <a:avLst/>
              </a:prstTxWarp>
              <a:spAutoFit/>
            </a:bodyPr>
            <a:lstStyle/>
            <a:p>
              <a:pPr algn="ctr">
                <a:lnSpc>
                  <a:spcPct val="90000"/>
                </a:lnSpc>
                <a:spcBef>
                  <a:spcPct val="30000"/>
                </a:spcBef>
              </a:pPr>
              <a:endParaRPr lang="en-US">
                <a:solidFill>
                  <a:schemeClr val="bg1"/>
                </a:solidFill>
              </a:endParaRPr>
            </a:p>
          </p:txBody>
        </p:sp>
        <p:sp>
          <p:nvSpPr>
            <p:cNvPr id="22560" name="Oval 34"/>
            <p:cNvSpPr>
              <a:spLocks noChangeArrowheads="1"/>
            </p:cNvSpPr>
            <p:nvPr/>
          </p:nvSpPr>
          <p:spPr bwMode="auto">
            <a:xfrm>
              <a:off x="541685" y="1698789"/>
              <a:ext cx="284867" cy="167481"/>
            </a:xfrm>
            <a:prstGeom prst="ellipse">
              <a:avLst/>
            </a:prstGeom>
            <a:gradFill rotWithShape="1">
              <a:gsLst>
                <a:gs pos="0">
                  <a:srgbClr val="4796C9">
                    <a:alpha val="39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36" name="Oval 35"/>
            <p:cNvSpPr>
              <a:spLocks noChangeArrowheads="1"/>
            </p:cNvSpPr>
            <p:nvPr/>
          </p:nvSpPr>
          <p:spPr bwMode="auto">
            <a:xfrm>
              <a:off x="578189" y="1717302"/>
              <a:ext cx="211859" cy="122551"/>
            </a:xfrm>
            <a:prstGeom prst="ellipse">
              <a:avLst/>
            </a:prstGeom>
            <a:gradFill rotWithShape="1">
              <a:gsLst>
                <a:gs pos="0">
                  <a:schemeClr val="bg1">
                    <a:alpha val="72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b="1" dirty="0">
                <a:ea typeface="ＭＳ Ｐゴシック" pitchFamily="34" charset="-128"/>
              </a:endParaRPr>
            </a:p>
          </p:txBody>
        </p:sp>
        <p:sp>
          <p:nvSpPr>
            <p:cNvPr id="37" name="AutoShape 36"/>
            <p:cNvSpPr>
              <a:spLocks noChangeArrowheads="1"/>
            </p:cNvSpPr>
            <p:nvPr/>
          </p:nvSpPr>
          <p:spPr bwMode="auto">
            <a:xfrm>
              <a:off x="469588" y="1706646"/>
              <a:ext cx="430840" cy="429815"/>
            </a:xfrm>
            <a:custGeom>
              <a:avLst/>
              <a:gdLst>
                <a:gd name="G0" fmla="+- 260 0 0"/>
                <a:gd name="G1" fmla="+- 21600 0 260"/>
                <a:gd name="G2" fmla="+- 21600 0 2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0" y="10800"/>
                  </a:moveTo>
                  <a:cubicBezTo>
                    <a:pt x="260" y="16621"/>
                    <a:pt x="4979" y="21340"/>
                    <a:pt x="10800" y="21340"/>
                  </a:cubicBezTo>
                  <a:cubicBezTo>
                    <a:pt x="16621" y="21340"/>
                    <a:pt x="21340" y="16621"/>
                    <a:pt x="21340" y="10800"/>
                  </a:cubicBezTo>
                  <a:cubicBezTo>
                    <a:pt x="21340" y="4979"/>
                    <a:pt x="16621" y="260"/>
                    <a:pt x="10800" y="260"/>
                  </a:cubicBezTo>
                  <a:cubicBezTo>
                    <a:pt x="4979" y="260"/>
                    <a:pt x="260" y="4979"/>
                    <a:pt x="260" y="10800"/>
                  </a:cubicBezTo>
                  <a:close/>
                </a:path>
              </a:pathLst>
            </a:custGeom>
            <a:gradFill rotWithShape="1">
              <a:gsLst>
                <a:gs pos="0">
                  <a:schemeClr val="accent3"/>
                </a:gs>
                <a:gs pos="100000">
                  <a:srgbClr val="005485">
                    <a:alpha val="0"/>
                  </a:srgbClr>
                </a:gs>
              </a:gsLst>
              <a:lin ang="5400000" scaled="1"/>
            </a:gradFill>
            <a:ln w="9525">
              <a:noFill/>
              <a:round/>
              <a:headEnd/>
              <a:tailEnd/>
            </a:ln>
            <a:effectLst/>
          </p:spPr>
          <p:txBody>
            <a:bodyPr wrap="none" anchor="ctr"/>
            <a:lstStyle/>
            <a:p>
              <a:pPr>
                <a:defRPr/>
              </a:pPr>
              <a:endParaRPr lang="en-US" b="1" dirty="0">
                <a:ea typeface="ＭＳ Ｐゴシック" pitchFamily="34" charset="-128"/>
              </a:endParaRPr>
            </a:p>
          </p:txBody>
        </p:sp>
      </p:grpSp>
      <p:grpSp>
        <p:nvGrpSpPr>
          <p:cNvPr id="38" name="Group 53"/>
          <p:cNvGrpSpPr>
            <a:grpSpLocks/>
          </p:cNvGrpSpPr>
          <p:nvPr/>
        </p:nvGrpSpPr>
        <p:grpSpPr bwMode="auto">
          <a:xfrm>
            <a:off x="1647825" y="1384299"/>
            <a:ext cx="420688" cy="427038"/>
            <a:chOff x="448224" y="1671124"/>
            <a:chExt cx="471788" cy="477770"/>
          </a:xfrm>
        </p:grpSpPr>
        <p:sp>
          <p:nvSpPr>
            <p:cNvPr id="22547" name="Oval 28"/>
            <p:cNvSpPr>
              <a:spLocks noChangeArrowheads="1"/>
            </p:cNvSpPr>
            <p:nvPr/>
          </p:nvSpPr>
          <p:spPr bwMode="auto">
            <a:xfrm flipH="1">
              <a:off x="526731" y="1763089"/>
              <a:ext cx="314774" cy="314775"/>
            </a:xfrm>
            <a:prstGeom prst="ellipse">
              <a:avLst/>
            </a:prstGeom>
            <a:noFill/>
            <a:ln w="9525">
              <a:solidFill>
                <a:srgbClr val="005485"/>
              </a:solidFill>
              <a:round/>
              <a:headEnd/>
              <a:tailEnd/>
            </a:ln>
          </p:spPr>
          <p:txBody>
            <a:bodyPr wrap="none" lIns="73025" tIns="36511" rIns="73025" bIns="36511" anchor="ctr">
              <a:prstTxWarp prst="textNoShape">
                <a:avLst/>
              </a:prstTxWarp>
            </a:bodyPr>
            <a:lstStyle/>
            <a:p>
              <a:endParaRPr lang="en-US">
                <a:ea typeface="Arial" charset="0"/>
                <a:cs typeface="Arial" charset="0"/>
              </a:endParaRPr>
            </a:p>
          </p:txBody>
        </p:sp>
        <p:sp>
          <p:nvSpPr>
            <p:cNvPr id="22548" name="Oval 30"/>
            <p:cNvSpPr>
              <a:spLocks noChangeArrowheads="1"/>
            </p:cNvSpPr>
            <p:nvPr/>
          </p:nvSpPr>
          <p:spPr bwMode="auto">
            <a:xfrm>
              <a:off x="448224" y="1671124"/>
              <a:ext cx="471788" cy="477770"/>
            </a:xfrm>
            <a:prstGeom prst="ellipse">
              <a:avLst/>
            </a:prstGeom>
            <a:gradFill rotWithShape="1">
              <a:gsLst>
                <a:gs pos="0">
                  <a:srgbClr val="4796C9">
                    <a:alpha val="48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ea typeface="ＭＳ Ｐゴシック" charset="-128"/>
                <a:cs typeface="ＭＳ Ｐゴシック" charset="-128"/>
              </a:endParaRPr>
            </a:p>
          </p:txBody>
        </p:sp>
        <p:sp>
          <p:nvSpPr>
            <p:cNvPr id="22549" name="Oval 31"/>
            <p:cNvSpPr>
              <a:spLocks noChangeArrowheads="1"/>
            </p:cNvSpPr>
            <p:nvPr/>
          </p:nvSpPr>
          <p:spPr bwMode="auto">
            <a:xfrm>
              <a:off x="506543" y="2056929"/>
              <a:ext cx="355149" cy="78507"/>
            </a:xfrm>
            <a:prstGeom prst="ellipse">
              <a:avLst/>
            </a:prstGeom>
            <a:gradFill rotWithShape="1">
              <a:gsLst>
                <a:gs pos="0">
                  <a:srgbClr val="5D5347">
                    <a:alpha val="60001"/>
                  </a:srgbClr>
                </a:gs>
                <a:gs pos="100000">
                  <a:srgbClr val="2B2621">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2550" name="Oval 39"/>
            <p:cNvSpPr>
              <a:spLocks noChangeArrowheads="1"/>
            </p:cNvSpPr>
            <p:nvPr/>
          </p:nvSpPr>
          <p:spPr bwMode="auto">
            <a:xfrm>
              <a:off x="526731" y="1762341"/>
              <a:ext cx="314774" cy="314775"/>
            </a:xfrm>
            <a:prstGeom prst="ellipse">
              <a:avLst/>
            </a:prstGeom>
            <a:gradFill rotWithShape="1">
              <a:gsLst>
                <a:gs pos="0">
                  <a:srgbClr val="002947"/>
                </a:gs>
                <a:gs pos="100000">
                  <a:srgbClr val="009FDE"/>
                </a:gs>
              </a:gsLst>
              <a:lin ang="5400000"/>
            </a:gradFill>
            <a:ln w="19050">
              <a:solidFill>
                <a:schemeClr val="bg1"/>
              </a:solidFill>
              <a:round/>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22551" name="Rectangle 43"/>
            <p:cNvSpPr>
              <a:spLocks noChangeArrowheads="1"/>
            </p:cNvSpPr>
            <p:nvPr/>
          </p:nvSpPr>
          <p:spPr bwMode="auto">
            <a:xfrm>
              <a:off x="492732" y="1729557"/>
              <a:ext cx="382772" cy="382217"/>
            </a:xfrm>
            <a:prstGeom prst="rect">
              <a:avLst/>
            </a:prstGeom>
            <a:noFill/>
            <a:ln w="9525">
              <a:noFill/>
              <a:miter lim="800000"/>
              <a:headEnd/>
              <a:tailEnd/>
            </a:ln>
          </p:spPr>
          <p:txBody>
            <a:bodyPr anchor="ctr">
              <a:prstTxWarp prst="textNoShape">
                <a:avLst/>
              </a:prstTxWarp>
              <a:spAutoFit/>
            </a:bodyPr>
            <a:lstStyle/>
            <a:p>
              <a:pPr algn="ctr">
                <a:lnSpc>
                  <a:spcPct val="90000"/>
                </a:lnSpc>
                <a:spcBef>
                  <a:spcPct val="30000"/>
                </a:spcBef>
              </a:pPr>
              <a:endParaRPr lang="en-US">
                <a:solidFill>
                  <a:schemeClr val="bg1"/>
                </a:solidFill>
              </a:endParaRPr>
            </a:p>
          </p:txBody>
        </p:sp>
        <p:sp>
          <p:nvSpPr>
            <p:cNvPr id="22552" name="Oval 34"/>
            <p:cNvSpPr>
              <a:spLocks noChangeArrowheads="1"/>
            </p:cNvSpPr>
            <p:nvPr/>
          </p:nvSpPr>
          <p:spPr bwMode="auto">
            <a:xfrm>
              <a:off x="541685" y="1698789"/>
              <a:ext cx="284867" cy="167481"/>
            </a:xfrm>
            <a:prstGeom prst="ellipse">
              <a:avLst/>
            </a:prstGeom>
            <a:gradFill rotWithShape="1">
              <a:gsLst>
                <a:gs pos="0">
                  <a:srgbClr val="4796C9">
                    <a:alpha val="39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47" name="Oval 35"/>
            <p:cNvSpPr>
              <a:spLocks noChangeArrowheads="1"/>
            </p:cNvSpPr>
            <p:nvPr/>
          </p:nvSpPr>
          <p:spPr bwMode="auto">
            <a:xfrm>
              <a:off x="578189" y="1717302"/>
              <a:ext cx="211859" cy="122551"/>
            </a:xfrm>
            <a:prstGeom prst="ellipse">
              <a:avLst/>
            </a:prstGeom>
            <a:gradFill rotWithShape="1">
              <a:gsLst>
                <a:gs pos="0">
                  <a:schemeClr val="bg1">
                    <a:alpha val="72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b="1" dirty="0">
                <a:ea typeface="ＭＳ Ｐゴシック" pitchFamily="34" charset="-128"/>
              </a:endParaRPr>
            </a:p>
          </p:txBody>
        </p:sp>
        <p:sp>
          <p:nvSpPr>
            <p:cNvPr id="48" name="AutoShape 36"/>
            <p:cNvSpPr>
              <a:spLocks noChangeArrowheads="1"/>
            </p:cNvSpPr>
            <p:nvPr/>
          </p:nvSpPr>
          <p:spPr bwMode="auto">
            <a:xfrm>
              <a:off x="469588" y="1706646"/>
              <a:ext cx="430840" cy="429815"/>
            </a:xfrm>
            <a:custGeom>
              <a:avLst/>
              <a:gdLst>
                <a:gd name="G0" fmla="+- 260 0 0"/>
                <a:gd name="G1" fmla="+- 21600 0 260"/>
                <a:gd name="G2" fmla="+- 21600 0 2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0" y="10800"/>
                  </a:moveTo>
                  <a:cubicBezTo>
                    <a:pt x="260" y="16621"/>
                    <a:pt x="4979" y="21340"/>
                    <a:pt x="10800" y="21340"/>
                  </a:cubicBezTo>
                  <a:cubicBezTo>
                    <a:pt x="16621" y="21340"/>
                    <a:pt x="21340" y="16621"/>
                    <a:pt x="21340" y="10800"/>
                  </a:cubicBezTo>
                  <a:cubicBezTo>
                    <a:pt x="21340" y="4979"/>
                    <a:pt x="16621" y="260"/>
                    <a:pt x="10800" y="260"/>
                  </a:cubicBezTo>
                  <a:cubicBezTo>
                    <a:pt x="4979" y="260"/>
                    <a:pt x="260" y="4979"/>
                    <a:pt x="260" y="10800"/>
                  </a:cubicBezTo>
                  <a:close/>
                </a:path>
              </a:pathLst>
            </a:custGeom>
            <a:gradFill rotWithShape="1">
              <a:gsLst>
                <a:gs pos="0">
                  <a:schemeClr val="accent3"/>
                </a:gs>
                <a:gs pos="100000">
                  <a:srgbClr val="005485">
                    <a:alpha val="0"/>
                  </a:srgbClr>
                </a:gs>
              </a:gsLst>
              <a:lin ang="5400000" scaled="1"/>
            </a:gradFill>
            <a:ln w="9525">
              <a:noFill/>
              <a:round/>
              <a:headEnd/>
              <a:tailEnd/>
            </a:ln>
            <a:effectLst/>
          </p:spPr>
          <p:txBody>
            <a:bodyPr wrap="none" anchor="ctr"/>
            <a:lstStyle/>
            <a:p>
              <a:pPr>
                <a:defRPr/>
              </a:pPr>
              <a:endParaRPr lang="en-US" b="1" dirty="0">
                <a:ea typeface="ＭＳ Ｐゴシック" pitchFamily="34" charset="-128"/>
              </a:endParaRPr>
            </a:p>
          </p:txBody>
        </p:sp>
      </p:grpSp>
    </p:spTree>
    <p:extLst>
      <p:ext uri="{BB962C8B-B14F-4D97-AF65-F5344CB8AC3E}">
        <p14:creationId xmlns:p14="http://schemas.microsoft.com/office/powerpoint/2010/main" val="372521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childTnLst>
                                </p:cTn>
                              </p:par>
                              <p:par>
                                <p:cTn id="11" presetID="63" presetClass="path" presetSubtype="0" accel="50000" decel="50000" fill="hold" nodeType="withEffect">
                                  <p:stCondLst>
                                    <p:cond delay="0"/>
                                  </p:stCondLst>
                                  <p:childTnLst>
                                    <p:animMotion origin="layout" path="M -0.11806 -2.22222E-6 L 2.77778E-6 -2.22222E-6 " pathEditMode="relative" rAng="0" ptsTypes="AA">
                                      <p:cBhvr>
                                        <p:cTn id="12" dur="1000" fill="hold"/>
                                        <p:tgtEl>
                                          <p:spTgt spid="29"/>
                                        </p:tgtEl>
                                        <p:attrNameLst>
                                          <p:attrName>ppt_x</p:attrName>
                                          <p:attrName>ppt_y</p:attrName>
                                        </p:attrNameLst>
                                      </p:cBhvr>
                                      <p:rCtr x="59" y="0"/>
                                    </p:animMotion>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childTnLst>
                                </p:cTn>
                              </p:par>
                              <p:par>
                                <p:cTn id="25" presetID="63" presetClass="path" presetSubtype="0" accel="50000" decel="50000" fill="hold" nodeType="withEffect">
                                  <p:stCondLst>
                                    <p:cond delay="0"/>
                                  </p:stCondLst>
                                  <p:childTnLst>
                                    <p:animMotion origin="layout" path="M -0.11806 -2.22222E-6 L 2.77778E-6 -2.22222E-6 " pathEditMode="relative" rAng="0" ptsTypes="AA">
                                      <p:cBhvr>
                                        <p:cTn id="26" dur="1000" fill="hold"/>
                                        <p:tgtEl>
                                          <p:spTgt spid="42"/>
                                        </p:tgtEl>
                                        <p:attrNameLst>
                                          <p:attrName>ppt_x</p:attrName>
                                          <p:attrName>ppt_y</p:attrName>
                                        </p:attrNameLst>
                                      </p:cBhvr>
                                      <p:rCtr x="59" y="0"/>
                                    </p:animMotion>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500"/>
                                        <p:tgtEl>
                                          <p:spTgt spid="52"/>
                                        </p:tgtEl>
                                      </p:cBhvr>
                                    </p:animEffect>
                                  </p:childTnLst>
                                </p:cTn>
                              </p:par>
                              <p:par>
                                <p:cTn id="36" presetID="10"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63" presetClass="path" presetSubtype="0" accel="50000" decel="50000" fill="hold" nodeType="withEffect">
                                  <p:stCondLst>
                                    <p:cond delay="0"/>
                                  </p:stCondLst>
                                  <p:childTnLst>
                                    <p:animMotion origin="layout" path="M -0.11806 -2.22222E-6 L 2.77778E-6 -2.22222E-6 " pathEditMode="relative" rAng="0" ptsTypes="AA">
                                      <p:cBhvr>
                                        <p:cTn id="40" dur="1000" fill="hold"/>
                                        <p:tgtEl>
                                          <p:spTgt spid="53"/>
                                        </p:tgtEl>
                                        <p:attrNameLst>
                                          <p:attrName>ppt_x</p:attrName>
                                          <p:attrName>ppt_y</p:attrName>
                                        </p:attrNameLst>
                                      </p:cBhvr>
                                      <p:rCtr x="59" y="0"/>
                                    </p:animMotion>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7" descr="ppimg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7164" y="1228726"/>
            <a:ext cx="4160837" cy="5114925"/>
          </a:xfrm>
          <a:prstGeom prst="rect">
            <a:avLst/>
          </a:prstGeom>
          <a:noFill/>
          <a:ln w="9525">
            <a:noFill/>
            <a:miter lim="800000"/>
            <a:headEnd/>
            <a:tailEnd/>
          </a:ln>
        </p:spPr>
      </p:pic>
      <p:pic>
        <p:nvPicPr>
          <p:cNvPr id="24578" name="Picture 62" descr="linen_w.png"/>
          <p:cNvPicPr>
            <a:picLocks noChangeAspect="1"/>
          </p:cNvPicPr>
          <p:nvPr/>
        </p:nvPicPr>
        <p:blipFill>
          <a:blip r:embed="rId4" cstate="email">
            <a:extLst>
              <a:ext uri="{28A0092B-C50C-407E-A947-70E740481C1C}">
                <a14:useLocalDpi xmlns:a14="http://schemas.microsoft.com/office/drawing/2010/main"/>
              </a:ext>
            </a:extLst>
          </a:blip>
          <a:srcRect t="8000" b="12070"/>
          <a:stretch>
            <a:fillRect/>
          </a:stretch>
        </p:blipFill>
        <p:spPr bwMode="auto">
          <a:xfrm>
            <a:off x="1524000" y="960438"/>
            <a:ext cx="9144000" cy="5376862"/>
          </a:xfrm>
          <a:prstGeom prst="rect">
            <a:avLst/>
          </a:prstGeom>
          <a:noFill/>
          <a:ln w="9525">
            <a:noFill/>
            <a:miter lim="800000"/>
            <a:headEnd/>
            <a:tailEnd/>
          </a:ln>
        </p:spPr>
      </p:pic>
      <p:sp>
        <p:nvSpPr>
          <p:cNvPr id="24579" name="Rectangle 4"/>
          <p:cNvSpPr>
            <a:spLocks noGrp="1" noChangeArrowheads="1"/>
          </p:cNvSpPr>
          <p:nvPr>
            <p:ph type="title"/>
          </p:nvPr>
        </p:nvSpPr>
        <p:spPr>
          <a:xfrm>
            <a:off x="838199" y="6909"/>
            <a:ext cx="11038367" cy="1325563"/>
          </a:xfrm>
        </p:spPr>
        <p:txBody>
          <a:bodyPr/>
          <a:lstStyle/>
          <a:p>
            <a:r>
              <a:rPr lang="ru-RU" dirty="0"/>
              <a:t>П</a:t>
            </a:r>
            <a:r>
              <a:rPr lang="ru-RU" dirty="0" smtClean="0"/>
              <a:t>реимущества сотрудничества с </a:t>
            </a:r>
            <a:r>
              <a:rPr lang="en-US" dirty="0" smtClean="0"/>
              <a:t>Intel Security</a:t>
            </a:r>
            <a:endParaRPr lang="en-GB" sz="1800" dirty="0"/>
          </a:p>
        </p:txBody>
      </p:sp>
      <p:sp>
        <p:nvSpPr>
          <p:cNvPr id="24581" name="Slide Number Placeholder 6"/>
          <p:cNvSpPr>
            <a:spLocks noGrp="1"/>
          </p:cNvSpPr>
          <p:nvPr>
            <p:ph type="sldNum" sz="quarter" idx="12"/>
          </p:nvPr>
        </p:nvSpPr>
        <p:spPr>
          <a:noFill/>
        </p:spPr>
        <p:txBody>
          <a:bodyPr/>
          <a:lstStyle/>
          <a:p>
            <a:fld id="{E8388B1B-58B7-4336-9219-AD7E620B18AB}" type="slidenum">
              <a:rPr lang="en-US" smtClean="0">
                <a:ea typeface="MS PGothic" charset="0"/>
                <a:cs typeface="MS PGothic" charset="0"/>
              </a:rPr>
              <a:pPr/>
              <a:t>5</a:t>
            </a:fld>
            <a:endParaRPr lang="en-US" smtClean="0">
              <a:ea typeface="MS PGothic" charset="0"/>
              <a:cs typeface="MS PGothic" charset="0"/>
            </a:endParaRPr>
          </a:p>
        </p:txBody>
      </p:sp>
      <p:sp>
        <p:nvSpPr>
          <p:cNvPr id="24582" name="Rectangle 38"/>
          <p:cNvSpPr>
            <a:spLocks noChangeArrowheads="1"/>
          </p:cNvSpPr>
          <p:nvPr/>
        </p:nvSpPr>
        <p:spPr bwMode="auto">
          <a:xfrm>
            <a:off x="8540750" y="1246188"/>
            <a:ext cx="2141538" cy="5099050"/>
          </a:xfrm>
          <a:prstGeom prst="rect">
            <a:avLst/>
          </a:prstGeom>
          <a:solidFill>
            <a:srgbClr val="000000">
              <a:alpha val="20000"/>
            </a:srgbClr>
          </a:solidFill>
          <a:ln w="9525">
            <a:noFill/>
            <a:round/>
            <a:headEnd/>
            <a:tailEnd/>
          </a:ln>
        </p:spPr>
        <p:txBody>
          <a:bodyPr>
            <a:prstTxWarp prst="textNoShape">
              <a:avLst/>
            </a:prstTxWarp>
          </a:bodyPr>
          <a:lstStyle/>
          <a:p>
            <a:pPr eaLnBrk="0" hangingPunct="0"/>
            <a:endParaRPr lang="en-US"/>
          </a:p>
        </p:txBody>
      </p:sp>
      <p:sp>
        <p:nvSpPr>
          <p:cNvPr id="24583" name="Rectangle 39"/>
          <p:cNvSpPr>
            <a:spLocks noChangeArrowheads="1"/>
          </p:cNvSpPr>
          <p:nvPr/>
        </p:nvSpPr>
        <p:spPr bwMode="auto">
          <a:xfrm>
            <a:off x="9490075" y="1246188"/>
            <a:ext cx="901700" cy="5099050"/>
          </a:xfrm>
          <a:prstGeom prst="rect">
            <a:avLst/>
          </a:prstGeom>
          <a:solidFill>
            <a:srgbClr val="000000">
              <a:alpha val="20000"/>
            </a:srgbClr>
          </a:solidFill>
          <a:ln w="9525">
            <a:noFill/>
            <a:round/>
            <a:headEnd/>
            <a:tailEnd/>
          </a:ln>
        </p:spPr>
        <p:txBody>
          <a:bodyPr>
            <a:prstTxWarp prst="textNoShape">
              <a:avLst/>
            </a:prstTxWarp>
          </a:bodyPr>
          <a:lstStyle/>
          <a:p>
            <a:pPr eaLnBrk="0" hangingPunct="0"/>
            <a:endParaRPr lang="en-US"/>
          </a:p>
        </p:txBody>
      </p:sp>
      <p:sp>
        <p:nvSpPr>
          <p:cNvPr id="24584" name="Rectangle 19"/>
          <p:cNvSpPr>
            <a:spLocks noChangeArrowheads="1"/>
          </p:cNvSpPr>
          <p:nvPr/>
        </p:nvSpPr>
        <p:spPr bwMode="auto">
          <a:xfrm>
            <a:off x="3914775" y="3173414"/>
            <a:ext cx="5653088" cy="333375"/>
          </a:xfrm>
          <a:prstGeom prst="rect">
            <a:avLst/>
          </a:prstGeom>
          <a:noFill/>
          <a:ln w="9525">
            <a:noFill/>
            <a:miter lim="800000"/>
            <a:headEnd/>
            <a:tailEnd/>
          </a:ln>
        </p:spPr>
        <p:txBody>
          <a:bodyPr lIns="0" tIns="0" rIns="0" bIns="0">
            <a:prstTxWarp prst="textNoShape">
              <a:avLst/>
            </a:prstTxWarp>
          </a:bodyPr>
          <a:lstStyle/>
          <a:p>
            <a:pPr eaLnBrk="0" hangingPunct="0">
              <a:spcBef>
                <a:spcPct val="20000"/>
              </a:spcBef>
              <a:buClr>
                <a:srgbClr val="D51203"/>
              </a:buClr>
              <a:buSzPct val="50000"/>
              <a:buFont typeface="Wingdings" charset="2"/>
              <a:buNone/>
            </a:pPr>
            <a:endParaRPr lang="en-US" sz="2000">
              <a:solidFill>
                <a:schemeClr val="accent1"/>
              </a:solidFill>
            </a:endParaRPr>
          </a:p>
        </p:txBody>
      </p:sp>
      <p:pic>
        <p:nvPicPr>
          <p:cNvPr id="24587" name="Rectangle 27"/>
          <p:cNvPicPr>
            <a:picLocks noChangeArrowheads="1"/>
          </p:cNvPicPr>
          <p:nvPr/>
        </p:nvPicPr>
        <p:blipFill>
          <a:blip r:embed="rId5" cstate="email">
            <a:alphaModFix amt="80000"/>
            <a:extLst>
              <a:ext uri="{28A0092B-C50C-407E-A947-70E740481C1C}">
                <a14:useLocalDpi xmlns:a14="http://schemas.microsoft.com/office/drawing/2010/main"/>
              </a:ext>
            </a:extLst>
          </a:blip>
          <a:srcRect/>
          <a:stretch>
            <a:fillRect/>
          </a:stretch>
        </p:blipFill>
        <p:spPr bwMode="auto">
          <a:xfrm>
            <a:off x="1500187" y="1238250"/>
            <a:ext cx="9167813" cy="4213908"/>
          </a:xfrm>
          <a:prstGeom prst="rect">
            <a:avLst/>
          </a:prstGeom>
          <a:noFill/>
          <a:ln w="9525">
            <a:noFill/>
            <a:miter lim="800000"/>
            <a:headEnd/>
            <a:tailEnd/>
          </a:ln>
        </p:spPr>
      </p:pic>
      <p:pic>
        <p:nvPicPr>
          <p:cNvPr id="24588" name="Rectangle 40"/>
          <p:cNvPicPr>
            <a:picLocks noChangeArrowheads="1"/>
          </p:cNvPicPr>
          <p:nvPr/>
        </p:nvPicPr>
        <p:blipFill>
          <a:blip r:embed="rId6" cstate="email">
            <a:alphaModFix amt="80000"/>
            <a:extLst>
              <a:ext uri="{28A0092B-C50C-407E-A947-70E740481C1C}">
                <a14:useLocalDpi xmlns:a14="http://schemas.microsoft.com/office/drawing/2010/main"/>
              </a:ext>
            </a:extLst>
          </a:blip>
          <a:srcRect/>
          <a:stretch>
            <a:fillRect/>
          </a:stretch>
        </p:blipFill>
        <p:spPr bwMode="auto">
          <a:xfrm>
            <a:off x="1500188" y="3437271"/>
            <a:ext cx="9167813" cy="3043237"/>
          </a:xfrm>
          <a:prstGeom prst="rect">
            <a:avLst/>
          </a:prstGeom>
          <a:noFill/>
          <a:ln w="9525">
            <a:noFill/>
            <a:miter lim="800000"/>
            <a:headEnd/>
            <a:tailEnd/>
          </a:ln>
        </p:spPr>
      </p:pic>
      <p:sp>
        <p:nvSpPr>
          <p:cNvPr id="24589" name="Content Placeholder 4"/>
          <p:cNvSpPr txBox="1">
            <a:spLocks/>
          </p:cNvSpPr>
          <p:nvPr/>
        </p:nvSpPr>
        <p:spPr bwMode="auto">
          <a:xfrm>
            <a:off x="2028825" y="3886532"/>
            <a:ext cx="6599238" cy="998538"/>
          </a:xfrm>
          <a:prstGeom prst="rect">
            <a:avLst/>
          </a:prstGeom>
          <a:noFill/>
          <a:ln w="9525">
            <a:noFill/>
            <a:miter lim="800000"/>
            <a:headEnd/>
            <a:tailEnd/>
          </a:ln>
        </p:spPr>
        <p:txBody>
          <a:bodyPr anchor="ctr">
            <a:prstTxWarp prst="textNoShape">
              <a:avLst/>
            </a:prstTxWarp>
          </a:bodyPr>
          <a:lstStyle/>
          <a:p>
            <a:pPr marL="101600" indent="-101600">
              <a:lnSpc>
                <a:spcPts val="2000"/>
              </a:lnSpc>
              <a:spcAft>
                <a:spcPts val="200"/>
              </a:spcAft>
              <a:buClr>
                <a:schemeClr val="bg2"/>
              </a:buClr>
            </a:pPr>
            <a:r>
              <a:rPr lang="ru-RU" sz="2000" dirty="0" smtClean="0">
                <a:solidFill>
                  <a:schemeClr val="accent1"/>
                </a:solidFill>
              </a:rPr>
              <a:t>Доступ к глобальному сервису </a:t>
            </a:r>
            <a:r>
              <a:rPr lang="en-US" sz="2000" dirty="0" smtClean="0">
                <a:solidFill>
                  <a:schemeClr val="accent1"/>
                </a:solidFill>
              </a:rPr>
              <a:t>McAfee Global Threat Intelligence</a:t>
            </a:r>
            <a:endParaRPr lang="en-US" sz="2000" dirty="0" smtClean="0">
              <a:solidFill>
                <a:schemeClr val="accent1"/>
              </a:solidFill>
              <a:latin typeface="Lucida Grande" charset="0"/>
            </a:endParaRPr>
          </a:p>
          <a:p>
            <a:pPr marL="101600" indent="-101600" eaLnBrk="0" hangingPunct="0">
              <a:lnSpc>
                <a:spcPts val="2000"/>
              </a:lnSpc>
              <a:buClr>
                <a:srgbClr val="C00000"/>
              </a:buClr>
              <a:buFontTx/>
              <a:buChar char="•"/>
            </a:pPr>
            <a:r>
              <a:rPr lang="ru-RU" sz="1700" dirty="0" smtClean="0">
                <a:solidFill>
                  <a:srgbClr val="2F3539"/>
                </a:solidFill>
              </a:rPr>
              <a:t>Снижение риска атак </a:t>
            </a:r>
            <a:r>
              <a:rPr lang="en-US" sz="1700" dirty="0" smtClean="0">
                <a:solidFill>
                  <a:srgbClr val="2F3539"/>
                </a:solidFill>
              </a:rPr>
              <a:t>zero day</a:t>
            </a:r>
          </a:p>
          <a:p>
            <a:pPr marL="101600" indent="-101600" eaLnBrk="0" hangingPunct="0">
              <a:lnSpc>
                <a:spcPts val="2000"/>
              </a:lnSpc>
              <a:buClr>
                <a:srgbClr val="C00000"/>
              </a:buClr>
              <a:buFontTx/>
              <a:buChar char="•"/>
            </a:pPr>
            <a:r>
              <a:rPr lang="ru-RU" sz="1700" dirty="0" smtClean="0">
                <a:solidFill>
                  <a:srgbClr val="2F3539"/>
                </a:solidFill>
              </a:rPr>
              <a:t>Репетиционный анализ </a:t>
            </a:r>
            <a:r>
              <a:rPr lang="en-US" sz="1700" dirty="0" smtClean="0">
                <a:solidFill>
                  <a:srgbClr val="2F3539"/>
                </a:solidFill>
              </a:rPr>
              <a:t>URL </a:t>
            </a:r>
            <a:r>
              <a:rPr lang="ru-RU" sz="1700" dirty="0" smtClean="0">
                <a:solidFill>
                  <a:srgbClr val="2F3539"/>
                </a:solidFill>
              </a:rPr>
              <a:t>и файлов</a:t>
            </a:r>
            <a:endParaRPr lang="en-US" sz="1700" dirty="0">
              <a:solidFill>
                <a:srgbClr val="2F3539"/>
              </a:solidFill>
            </a:endParaRPr>
          </a:p>
          <a:p>
            <a:pPr marL="101600" indent="-101600" eaLnBrk="0" hangingPunct="0">
              <a:lnSpc>
                <a:spcPts val="2000"/>
              </a:lnSpc>
              <a:buClr>
                <a:srgbClr val="C00000"/>
              </a:buClr>
              <a:buFontTx/>
              <a:buChar char="•"/>
            </a:pPr>
            <a:r>
              <a:rPr lang="ru-RU" sz="1700" dirty="0" smtClean="0">
                <a:solidFill>
                  <a:srgbClr val="2F3539"/>
                </a:solidFill>
              </a:rPr>
              <a:t>Анализ из 5 миллионов источников</a:t>
            </a:r>
            <a:endParaRPr lang="en-US" dirty="0">
              <a:solidFill>
                <a:srgbClr val="2F3539"/>
              </a:solidFill>
            </a:endParaRPr>
          </a:p>
          <a:p>
            <a:pPr marL="101600" indent="-101600" eaLnBrk="0" hangingPunct="0">
              <a:lnSpc>
                <a:spcPct val="90000"/>
              </a:lnSpc>
              <a:spcBef>
                <a:spcPct val="20000"/>
              </a:spcBef>
              <a:buClr>
                <a:srgbClr val="C00000"/>
              </a:buClr>
              <a:buFontTx/>
              <a:buChar char="•"/>
            </a:pPr>
            <a:endParaRPr lang="en-US" dirty="0">
              <a:solidFill>
                <a:srgbClr val="7F7F7F"/>
              </a:solidFill>
            </a:endParaRPr>
          </a:p>
        </p:txBody>
      </p:sp>
      <p:pic>
        <p:nvPicPr>
          <p:cNvPr id="24590" name="Rectangle 51"/>
          <p:cNvPicPr>
            <a:picLocks noChangeArrowheads="1"/>
          </p:cNvPicPr>
          <p:nvPr/>
        </p:nvPicPr>
        <p:blipFill>
          <a:blip r:embed="rId7" cstate="email">
            <a:alphaModFix amt="80000"/>
            <a:extLst>
              <a:ext uri="{28A0092B-C50C-407E-A947-70E740481C1C}">
                <a14:useLocalDpi xmlns:a14="http://schemas.microsoft.com/office/drawing/2010/main"/>
              </a:ext>
            </a:extLst>
          </a:blip>
          <a:srcRect/>
          <a:stretch>
            <a:fillRect/>
          </a:stretch>
        </p:blipFill>
        <p:spPr bwMode="auto">
          <a:xfrm>
            <a:off x="1500188" y="5051758"/>
            <a:ext cx="9167812" cy="2568243"/>
          </a:xfrm>
          <a:prstGeom prst="rect">
            <a:avLst/>
          </a:prstGeom>
          <a:noFill/>
          <a:ln w="9525">
            <a:noFill/>
            <a:miter lim="800000"/>
            <a:headEnd/>
            <a:tailEnd/>
          </a:ln>
        </p:spPr>
      </p:pic>
      <p:sp>
        <p:nvSpPr>
          <p:cNvPr id="24591" name="Content Placeholder 4"/>
          <p:cNvSpPr txBox="1">
            <a:spLocks/>
          </p:cNvSpPr>
          <p:nvPr/>
        </p:nvSpPr>
        <p:spPr bwMode="auto">
          <a:xfrm>
            <a:off x="2028825" y="5030112"/>
            <a:ext cx="6529388" cy="1215205"/>
          </a:xfrm>
          <a:prstGeom prst="rect">
            <a:avLst/>
          </a:prstGeom>
          <a:noFill/>
          <a:ln w="9525">
            <a:noFill/>
            <a:miter lim="800000"/>
            <a:headEnd/>
            <a:tailEnd/>
          </a:ln>
        </p:spPr>
        <p:txBody>
          <a:bodyPr anchor="ctr">
            <a:prstTxWarp prst="textNoShape">
              <a:avLst/>
            </a:prstTxWarp>
          </a:bodyPr>
          <a:lstStyle/>
          <a:p>
            <a:pPr marL="101600" indent="-101600">
              <a:lnSpc>
                <a:spcPts val="2000"/>
              </a:lnSpc>
              <a:spcAft>
                <a:spcPts val="200"/>
              </a:spcAft>
              <a:buClr>
                <a:schemeClr val="bg2"/>
              </a:buClr>
            </a:pPr>
            <a:r>
              <a:rPr lang="en-US" sz="2000" dirty="0">
                <a:solidFill>
                  <a:schemeClr val="accent1"/>
                </a:solidFill>
              </a:rPr>
              <a:t>Intel </a:t>
            </a:r>
            <a:r>
              <a:rPr lang="en-US" sz="2000" dirty="0">
                <a:solidFill>
                  <a:schemeClr val="accent1"/>
                </a:solidFill>
              </a:rPr>
              <a:t>Security</a:t>
            </a:r>
            <a:endParaRPr lang="en-US" sz="1600" dirty="0">
              <a:solidFill>
                <a:srgbClr val="49A0E2"/>
              </a:solidFill>
            </a:endParaRPr>
          </a:p>
          <a:p>
            <a:pPr marL="101600" indent="-101600" eaLnBrk="0" hangingPunct="0">
              <a:lnSpc>
                <a:spcPts val="2000"/>
              </a:lnSpc>
              <a:buClr>
                <a:srgbClr val="C00000"/>
              </a:buClr>
              <a:buFont typeface="Arial" charset="0"/>
              <a:buChar char="•"/>
            </a:pPr>
            <a:r>
              <a:rPr lang="ru-RU" sz="1700" dirty="0" smtClean="0">
                <a:solidFill>
                  <a:srgbClr val="333A3E"/>
                </a:solidFill>
              </a:rPr>
              <a:t>Новый уровень защиты конечных точек и сети</a:t>
            </a:r>
            <a:endParaRPr lang="en-GB" dirty="0">
              <a:solidFill>
                <a:srgbClr val="333A3E"/>
              </a:solidFill>
            </a:endParaRPr>
          </a:p>
          <a:p>
            <a:pPr marL="101600" indent="-101600" eaLnBrk="0" hangingPunct="0">
              <a:lnSpc>
                <a:spcPts val="2000"/>
              </a:lnSpc>
              <a:buClr>
                <a:srgbClr val="C00000"/>
              </a:buClr>
              <a:buFont typeface="Arial" charset="0"/>
              <a:buChar char="•"/>
            </a:pPr>
            <a:r>
              <a:rPr lang="ru-RU" sz="1700" dirty="0" smtClean="0">
                <a:solidFill>
                  <a:srgbClr val="333A3E"/>
                </a:solidFill>
              </a:rPr>
              <a:t>Лидерство </a:t>
            </a:r>
            <a:r>
              <a:rPr lang="en-US" sz="1700" dirty="0" smtClean="0">
                <a:solidFill>
                  <a:srgbClr val="333A3E"/>
                </a:solidFill>
              </a:rPr>
              <a:t>INTEL</a:t>
            </a:r>
            <a:endParaRPr lang="en-GB" dirty="0">
              <a:solidFill>
                <a:srgbClr val="2F3539"/>
              </a:solidFill>
            </a:endParaRPr>
          </a:p>
        </p:txBody>
      </p:sp>
      <p:sp>
        <p:nvSpPr>
          <p:cNvPr id="24592" name="Content Placeholder 4"/>
          <p:cNvSpPr txBox="1">
            <a:spLocks/>
          </p:cNvSpPr>
          <p:nvPr/>
        </p:nvSpPr>
        <p:spPr bwMode="auto">
          <a:xfrm>
            <a:off x="2028825" y="1491414"/>
            <a:ext cx="5990978" cy="1754188"/>
          </a:xfrm>
          <a:prstGeom prst="rect">
            <a:avLst/>
          </a:prstGeom>
          <a:noFill/>
          <a:ln w="9525">
            <a:noFill/>
            <a:miter lim="800000"/>
            <a:headEnd/>
            <a:tailEnd/>
          </a:ln>
        </p:spPr>
        <p:txBody>
          <a:bodyPr anchor="ctr">
            <a:prstTxWarp prst="textNoShape">
              <a:avLst/>
            </a:prstTxWarp>
          </a:bodyPr>
          <a:lstStyle/>
          <a:p>
            <a:pPr marL="101600" indent="-101600">
              <a:lnSpc>
                <a:spcPts val="2000"/>
              </a:lnSpc>
              <a:spcAft>
                <a:spcPts val="200"/>
              </a:spcAft>
              <a:buClr>
                <a:schemeClr val="bg2"/>
              </a:buClr>
            </a:pPr>
            <a:r>
              <a:rPr lang="ru-RU" sz="2000" dirty="0" smtClean="0">
                <a:solidFill>
                  <a:schemeClr val="accent1"/>
                </a:solidFill>
              </a:rPr>
              <a:t>Управление безопасностью вместе с </a:t>
            </a:r>
            <a:r>
              <a:rPr lang="en-US" sz="2000" dirty="0" smtClean="0">
                <a:solidFill>
                  <a:schemeClr val="accent1"/>
                </a:solidFill>
              </a:rPr>
              <a:t>McAfee</a:t>
            </a:r>
            <a:endParaRPr lang="en-US" sz="1400" dirty="0" smtClean="0">
              <a:solidFill>
                <a:schemeClr val="accent1"/>
              </a:solidFill>
              <a:latin typeface="Lucida Grande" charset="0"/>
            </a:endParaRPr>
          </a:p>
          <a:p>
            <a:pPr marL="101600" indent="-101600" eaLnBrk="0" hangingPunct="0">
              <a:lnSpc>
                <a:spcPts val="2000"/>
              </a:lnSpc>
              <a:buClr>
                <a:srgbClr val="C00000"/>
              </a:buClr>
              <a:buFont typeface="Arial" charset="0"/>
              <a:buChar char="•"/>
            </a:pPr>
            <a:r>
              <a:rPr lang="ru-RU" sz="1700" dirty="0" smtClean="0">
                <a:solidFill>
                  <a:srgbClr val="333A3E"/>
                </a:solidFill>
                <a:ea typeface="ＭＳ Ｐゴシック" charset="-128"/>
                <a:cs typeface="ＭＳ Ｐゴシック" charset="-128"/>
              </a:rPr>
              <a:t>Выбор «железо»</a:t>
            </a:r>
            <a:r>
              <a:rPr lang="en-US" sz="1700" dirty="0" smtClean="0">
                <a:solidFill>
                  <a:srgbClr val="333A3E"/>
                </a:solidFill>
                <a:ea typeface="ＭＳ Ｐゴシック" charset="-128"/>
                <a:cs typeface="ＭＳ Ｐゴシック" charset="-128"/>
              </a:rPr>
              <a:t>,</a:t>
            </a:r>
            <a:r>
              <a:rPr lang="ru-RU" sz="1700" dirty="0" smtClean="0">
                <a:solidFill>
                  <a:srgbClr val="333A3E"/>
                </a:solidFill>
                <a:ea typeface="ＭＳ Ｐゴシック" charset="-128"/>
                <a:cs typeface="ＭＳ Ｐゴシック" charset="-128"/>
              </a:rPr>
              <a:t> «</a:t>
            </a:r>
            <a:r>
              <a:rPr lang="ru-RU" sz="1700" dirty="0" err="1" smtClean="0">
                <a:solidFill>
                  <a:srgbClr val="333A3E"/>
                </a:solidFill>
                <a:ea typeface="ＭＳ Ｐゴシック" charset="-128"/>
                <a:cs typeface="ＭＳ Ｐゴシック" charset="-128"/>
              </a:rPr>
              <a:t>виртуалка</a:t>
            </a:r>
            <a:r>
              <a:rPr lang="ru-RU" sz="1700" dirty="0" smtClean="0">
                <a:solidFill>
                  <a:srgbClr val="333A3E"/>
                </a:solidFill>
                <a:ea typeface="ＭＳ Ｐゴシック" charset="-128"/>
                <a:cs typeface="ＭＳ Ｐゴシック" charset="-128"/>
              </a:rPr>
              <a:t>» или </a:t>
            </a:r>
            <a:r>
              <a:rPr lang="en-US" sz="1700" dirty="0" smtClean="0">
                <a:solidFill>
                  <a:srgbClr val="333A3E"/>
                </a:solidFill>
                <a:ea typeface="ＭＳ Ｐゴシック" charset="-128"/>
                <a:cs typeface="ＭＳ Ｐゴシック" charset="-128"/>
              </a:rPr>
              <a:t>SaaS</a:t>
            </a:r>
          </a:p>
          <a:p>
            <a:pPr marL="101600" indent="-101600" eaLnBrk="0" hangingPunct="0">
              <a:lnSpc>
                <a:spcPts val="2000"/>
              </a:lnSpc>
              <a:buClr>
                <a:srgbClr val="C00000"/>
              </a:buClr>
              <a:buFont typeface="Arial" charset="0"/>
              <a:buChar char="•"/>
            </a:pPr>
            <a:r>
              <a:rPr lang="ru-RU" sz="1700" dirty="0" smtClean="0">
                <a:solidFill>
                  <a:srgbClr val="333A3E"/>
                </a:solidFill>
                <a:ea typeface="ＭＳ Ｐゴシック" charset="-128"/>
                <a:cs typeface="ＭＳ Ｐゴシック" charset="-128"/>
              </a:rPr>
              <a:t>Меньше затрат на управление с единой консоли </a:t>
            </a:r>
            <a:r>
              <a:rPr lang="en-US" sz="1700" dirty="0" smtClean="0">
                <a:solidFill>
                  <a:srgbClr val="333A3E"/>
                </a:solidFill>
                <a:ea typeface="ＭＳ Ｐゴシック" charset="-128"/>
                <a:cs typeface="ＭＳ Ｐゴシック" charset="-128"/>
              </a:rPr>
              <a:t>McAfee </a:t>
            </a:r>
            <a:r>
              <a:rPr lang="en-US" sz="1700" dirty="0" err="1" smtClean="0">
                <a:solidFill>
                  <a:srgbClr val="333A3E"/>
                </a:solidFill>
                <a:ea typeface="ＭＳ Ｐゴシック" charset="-128"/>
                <a:cs typeface="ＭＳ Ｐゴシック" charset="-128"/>
              </a:rPr>
              <a:t>ePO</a:t>
            </a:r>
            <a:endParaRPr lang="en-US" sz="1700" dirty="0">
              <a:solidFill>
                <a:srgbClr val="333A3E"/>
              </a:solidFill>
              <a:ea typeface="ＭＳ Ｐゴシック" charset="-128"/>
              <a:cs typeface="ＭＳ Ｐゴシック" charset="-128"/>
            </a:endParaRPr>
          </a:p>
          <a:p>
            <a:pPr marL="101600" indent="-101600" eaLnBrk="0" hangingPunct="0">
              <a:lnSpc>
                <a:spcPts val="2000"/>
              </a:lnSpc>
              <a:buClr>
                <a:srgbClr val="C00000"/>
              </a:buClr>
              <a:buFontTx/>
              <a:buChar char="•"/>
            </a:pPr>
            <a:r>
              <a:rPr lang="ru-RU" sz="1700" dirty="0" smtClean="0">
                <a:solidFill>
                  <a:srgbClr val="333A3E"/>
                </a:solidFill>
              </a:rPr>
              <a:t>Можно управлять не только продуктами </a:t>
            </a:r>
            <a:r>
              <a:rPr lang="en-US" sz="1700" dirty="0" smtClean="0">
                <a:solidFill>
                  <a:srgbClr val="333A3E"/>
                </a:solidFill>
              </a:rPr>
              <a:t>McAfee</a:t>
            </a:r>
            <a:r>
              <a:rPr lang="ru-RU" sz="1700" dirty="0" smtClean="0">
                <a:solidFill>
                  <a:srgbClr val="333A3E"/>
                </a:solidFill>
              </a:rPr>
              <a:t>, но и продуктами компаний, входящих в </a:t>
            </a:r>
            <a:r>
              <a:rPr lang="en-US" sz="1700" dirty="0" smtClean="0">
                <a:solidFill>
                  <a:srgbClr val="333A3E"/>
                </a:solidFill>
              </a:rPr>
              <a:t>Security </a:t>
            </a:r>
            <a:r>
              <a:rPr lang="en-US" sz="1700" dirty="0">
                <a:solidFill>
                  <a:srgbClr val="333A3E"/>
                </a:solidFill>
              </a:rPr>
              <a:t>Innovation </a:t>
            </a:r>
            <a:r>
              <a:rPr lang="en-US" sz="1700" dirty="0" smtClean="0">
                <a:solidFill>
                  <a:srgbClr val="333A3E"/>
                </a:solidFill>
              </a:rPr>
              <a:t>Alliance</a:t>
            </a:r>
            <a:endParaRPr lang="en-US" sz="1700" dirty="0">
              <a:solidFill>
                <a:srgbClr val="333A3E"/>
              </a:solidFill>
            </a:endParaRPr>
          </a:p>
        </p:txBody>
      </p:sp>
      <p:grpSp>
        <p:nvGrpSpPr>
          <p:cNvPr id="24593" name="Group 53"/>
          <p:cNvGrpSpPr>
            <a:grpSpLocks/>
          </p:cNvGrpSpPr>
          <p:nvPr/>
        </p:nvGrpSpPr>
        <p:grpSpPr bwMode="auto">
          <a:xfrm>
            <a:off x="1647825" y="5107320"/>
            <a:ext cx="420688" cy="427037"/>
            <a:chOff x="448224" y="1671124"/>
            <a:chExt cx="471788" cy="477770"/>
          </a:xfrm>
        </p:grpSpPr>
        <p:sp>
          <p:nvSpPr>
            <p:cNvPr id="24612" name="Oval 28"/>
            <p:cNvSpPr>
              <a:spLocks noChangeArrowheads="1"/>
            </p:cNvSpPr>
            <p:nvPr/>
          </p:nvSpPr>
          <p:spPr bwMode="auto">
            <a:xfrm flipH="1">
              <a:off x="526731" y="1763089"/>
              <a:ext cx="314774" cy="314775"/>
            </a:xfrm>
            <a:prstGeom prst="ellipse">
              <a:avLst/>
            </a:prstGeom>
            <a:noFill/>
            <a:ln w="9525">
              <a:solidFill>
                <a:srgbClr val="005485"/>
              </a:solidFill>
              <a:round/>
              <a:headEnd/>
              <a:tailEnd/>
            </a:ln>
          </p:spPr>
          <p:txBody>
            <a:bodyPr wrap="none" lIns="73025" tIns="36511" rIns="73025" bIns="36511" anchor="ctr">
              <a:prstTxWarp prst="textNoShape">
                <a:avLst/>
              </a:prstTxWarp>
            </a:bodyPr>
            <a:lstStyle/>
            <a:p>
              <a:endParaRPr lang="en-US">
                <a:ea typeface="Arial" charset="0"/>
                <a:cs typeface="Arial" charset="0"/>
              </a:endParaRPr>
            </a:p>
          </p:txBody>
        </p:sp>
        <p:sp>
          <p:nvSpPr>
            <p:cNvPr id="24613" name="Oval 30"/>
            <p:cNvSpPr>
              <a:spLocks noChangeArrowheads="1"/>
            </p:cNvSpPr>
            <p:nvPr/>
          </p:nvSpPr>
          <p:spPr bwMode="auto">
            <a:xfrm>
              <a:off x="448224" y="1671124"/>
              <a:ext cx="471788" cy="477770"/>
            </a:xfrm>
            <a:prstGeom prst="ellipse">
              <a:avLst/>
            </a:prstGeom>
            <a:gradFill rotWithShape="1">
              <a:gsLst>
                <a:gs pos="0">
                  <a:srgbClr val="4796C9">
                    <a:alpha val="48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ea typeface="ＭＳ Ｐゴシック" charset="-128"/>
                <a:cs typeface="ＭＳ Ｐゴシック" charset="-128"/>
              </a:endParaRPr>
            </a:p>
          </p:txBody>
        </p:sp>
        <p:sp>
          <p:nvSpPr>
            <p:cNvPr id="24614" name="Oval 31"/>
            <p:cNvSpPr>
              <a:spLocks noChangeArrowheads="1"/>
            </p:cNvSpPr>
            <p:nvPr/>
          </p:nvSpPr>
          <p:spPr bwMode="auto">
            <a:xfrm>
              <a:off x="506543" y="2056929"/>
              <a:ext cx="355149" cy="78507"/>
            </a:xfrm>
            <a:prstGeom prst="ellipse">
              <a:avLst/>
            </a:prstGeom>
            <a:gradFill rotWithShape="1">
              <a:gsLst>
                <a:gs pos="0">
                  <a:srgbClr val="5D5347">
                    <a:alpha val="60001"/>
                  </a:srgbClr>
                </a:gs>
                <a:gs pos="100000">
                  <a:srgbClr val="2B2621">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4615" name="Oval 39"/>
            <p:cNvSpPr>
              <a:spLocks noChangeArrowheads="1"/>
            </p:cNvSpPr>
            <p:nvPr/>
          </p:nvSpPr>
          <p:spPr bwMode="auto">
            <a:xfrm>
              <a:off x="526731" y="1762341"/>
              <a:ext cx="314774" cy="314775"/>
            </a:xfrm>
            <a:prstGeom prst="ellipse">
              <a:avLst/>
            </a:prstGeom>
            <a:gradFill rotWithShape="1">
              <a:gsLst>
                <a:gs pos="0">
                  <a:srgbClr val="002947"/>
                </a:gs>
                <a:gs pos="100000">
                  <a:srgbClr val="009FDE"/>
                </a:gs>
              </a:gsLst>
              <a:lin ang="5400000"/>
            </a:gradFill>
            <a:ln w="19050">
              <a:solidFill>
                <a:schemeClr val="bg1"/>
              </a:solidFill>
              <a:round/>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24616" name="Rectangle 43"/>
            <p:cNvSpPr>
              <a:spLocks noChangeArrowheads="1"/>
            </p:cNvSpPr>
            <p:nvPr/>
          </p:nvSpPr>
          <p:spPr bwMode="auto">
            <a:xfrm>
              <a:off x="492732" y="1729556"/>
              <a:ext cx="382772" cy="382218"/>
            </a:xfrm>
            <a:prstGeom prst="rect">
              <a:avLst/>
            </a:prstGeom>
            <a:noFill/>
            <a:ln w="9525">
              <a:noFill/>
              <a:miter lim="800000"/>
              <a:headEnd/>
              <a:tailEnd/>
            </a:ln>
          </p:spPr>
          <p:txBody>
            <a:bodyPr anchor="ctr">
              <a:prstTxWarp prst="textNoShape">
                <a:avLst/>
              </a:prstTxWarp>
              <a:spAutoFit/>
            </a:bodyPr>
            <a:lstStyle/>
            <a:p>
              <a:pPr algn="ctr">
                <a:lnSpc>
                  <a:spcPct val="90000"/>
                </a:lnSpc>
                <a:spcBef>
                  <a:spcPct val="30000"/>
                </a:spcBef>
              </a:pPr>
              <a:endParaRPr lang="en-US">
                <a:solidFill>
                  <a:schemeClr val="bg1"/>
                </a:solidFill>
              </a:endParaRPr>
            </a:p>
          </p:txBody>
        </p:sp>
        <p:sp>
          <p:nvSpPr>
            <p:cNvPr id="24617" name="Oval 34"/>
            <p:cNvSpPr>
              <a:spLocks noChangeArrowheads="1"/>
            </p:cNvSpPr>
            <p:nvPr/>
          </p:nvSpPr>
          <p:spPr bwMode="auto">
            <a:xfrm>
              <a:off x="541685" y="1698789"/>
              <a:ext cx="284867" cy="167481"/>
            </a:xfrm>
            <a:prstGeom prst="ellipse">
              <a:avLst/>
            </a:prstGeom>
            <a:gradFill rotWithShape="1">
              <a:gsLst>
                <a:gs pos="0">
                  <a:srgbClr val="4796C9">
                    <a:alpha val="39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5" name="Oval 35"/>
            <p:cNvSpPr>
              <a:spLocks noChangeArrowheads="1"/>
            </p:cNvSpPr>
            <p:nvPr/>
          </p:nvSpPr>
          <p:spPr bwMode="auto">
            <a:xfrm>
              <a:off x="578189" y="1717303"/>
              <a:ext cx="211859" cy="122550"/>
            </a:xfrm>
            <a:prstGeom prst="ellipse">
              <a:avLst/>
            </a:prstGeom>
            <a:gradFill rotWithShape="1">
              <a:gsLst>
                <a:gs pos="0">
                  <a:schemeClr val="bg1">
                    <a:alpha val="72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b="1" dirty="0">
                <a:ea typeface="ＭＳ Ｐゴシック" pitchFamily="34" charset="-128"/>
              </a:endParaRPr>
            </a:p>
          </p:txBody>
        </p:sp>
        <p:sp>
          <p:nvSpPr>
            <p:cNvPr id="26" name="AutoShape 36"/>
            <p:cNvSpPr>
              <a:spLocks noChangeArrowheads="1"/>
            </p:cNvSpPr>
            <p:nvPr/>
          </p:nvSpPr>
          <p:spPr bwMode="auto">
            <a:xfrm>
              <a:off x="469588" y="1706646"/>
              <a:ext cx="430840" cy="429816"/>
            </a:xfrm>
            <a:custGeom>
              <a:avLst/>
              <a:gdLst>
                <a:gd name="G0" fmla="+- 260 0 0"/>
                <a:gd name="G1" fmla="+- 21600 0 260"/>
                <a:gd name="G2" fmla="+- 21600 0 2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0" y="10800"/>
                  </a:moveTo>
                  <a:cubicBezTo>
                    <a:pt x="260" y="16621"/>
                    <a:pt x="4979" y="21340"/>
                    <a:pt x="10800" y="21340"/>
                  </a:cubicBezTo>
                  <a:cubicBezTo>
                    <a:pt x="16621" y="21340"/>
                    <a:pt x="21340" y="16621"/>
                    <a:pt x="21340" y="10800"/>
                  </a:cubicBezTo>
                  <a:cubicBezTo>
                    <a:pt x="21340" y="4979"/>
                    <a:pt x="16621" y="260"/>
                    <a:pt x="10800" y="260"/>
                  </a:cubicBezTo>
                  <a:cubicBezTo>
                    <a:pt x="4979" y="260"/>
                    <a:pt x="260" y="4979"/>
                    <a:pt x="260" y="10800"/>
                  </a:cubicBezTo>
                  <a:close/>
                </a:path>
              </a:pathLst>
            </a:custGeom>
            <a:gradFill rotWithShape="1">
              <a:gsLst>
                <a:gs pos="0">
                  <a:schemeClr val="accent3"/>
                </a:gs>
                <a:gs pos="100000">
                  <a:srgbClr val="005485">
                    <a:alpha val="0"/>
                  </a:srgbClr>
                </a:gs>
              </a:gsLst>
              <a:lin ang="5400000" scaled="1"/>
            </a:gradFill>
            <a:ln w="9525">
              <a:noFill/>
              <a:round/>
              <a:headEnd/>
              <a:tailEnd/>
            </a:ln>
            <a:effectLst/>
          </p:spPr>
          <p:txBody>
            <a:bodyPr wrap="none" anchor="ctr"/>
            <a:lstStyle/>
            <a:p>
              <a:pPr>
                <a:defRPr/>
              </a:pPr>
              <a:endParaRPr lang="en-US" b="1" dirty="0">
                <a:ea typeface="ＭＳ Ｐゴシック" pitchFamily="34" charset="-128"/>
              </a:endParaRPr>
            </a:p>
          </p:txBody>
        </p:sp>
      </p:grpSp>
      <p:grpSp>
        <p:nvGrpSpPr>
          <p:cNvPr id="24594" name="Group 53"/>
          <p:cNvGrpSpPr>
            <a:grpSpLocks/>
          </p:cNvGrpSpPr>
          <p:nvPr/>
        </p:nvGrpSpPr>
        <p:grpSpPr bwMode="auto">
          <a:xfrm>
            <a:off x="1647825" y="3557920"/>
            <a:ext cx="420688" cy="427037"/>
            <a:chOff x="448224" y="1671124"/>
            <a:chExt cx="471788" cy="477770"/>
          </a:xfrm>
        </p:grpSpPr>
        <p:sp>
          <p:nvSpPr>
            <p:cNvPr id="24604" name="Oval 28"/>
            <p:cNvSpPr>
              <a:spLocks noChangeArrowheads="1"/>
            </p:cNvSpPr>
            <p:nvPr/>
          </p:nvSpPr>
          <p:spPr bwMode="auto">
            <a:xfrm flipH="1">
              <a:off x="526731" y="1763089"/>
              <a:ext cx="314774" cy="314775"/>
            </a:xfrm>
            <a:prstGeom prst="ellipse">
              <a:avLst/>
            </a:prstGeom>
            <a:noFill/>
            <a:ln w="9525">
              <a:solidFill>
                <a:srgbClr val="005485"/>
              </a:solidFill>
              <a:round/>
              <a:headEnd/>
              <a:tailEnd/>
            </a:ln>
          </p:spPr>
          <p:txBody>
            <a:bodyPr wrap="none" lIns="73025" tIns="36511" rIns="73025" bIns="36511" anchor="ctr">
              <a:prstTxWarp prst="textNoShape">
                <a:avLst/>
              </a:prstTxWarp>
            </a:bodyPr>
            <a:lstStyle/>
            <a:p>
              <a:endParaRPr lang="en-US">
                <a:ea typeface="Arial" charset="0"/>
                <a:cs typeface="Arial" charset="0"/>
              </a:endParaRPr>
            </a:p>
          </p:txBody>
        </p:sp>
        <p:sp>
          <p:nvSpPr>
            <p:cNvPr id="24605" name="Oval 28"/>
            <p:cNvSpPr>
              <a:spLocks noChangeArrowheads="1"/>
            </p:cNvSpPr>
            <p:nvPr/>
          </p:nvSpPr>
          <p:spPr bwMode="auto">
            <a:xfrm>
              <a:off x="448224" y="1671124"/>
              <a:ext cx="471788" cy="477770"/>
            </a:xfrm>
            <a:prstGeom prst="ellipse">
              <a:avLst/>
            </a:prstGeom>
            <a:gradFill rotWithShape="1">
              <a:gsLst>
                <a:gs pos="0">
                  <a:srgbClr val="4796C9">
                    <a:alpha val="48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ea typeface="ＭＳ Ｐゴシック" charset="-128"/>
                <a:cs typeface="ＭＳ Ｐゴシック" charset="-128"/>
              </a:endParaRPr>
            </a:p>
          </p:txBody>
        </p:sp>
        <p:sp>
          <p:nvSpPr>
            <p:cNvPr id="24606" name="Oval 29"/>
            <p:cNvSpPr>
              <a:spLocks noChangeArrowheads="1"/>
            </p:cNvSpPr>
            <p:nvPr/>
          </p:nvSpPr>
          <p:spPr bwMode="auto">
            <a:xfrm>
              <a:off x="506543" y="2056929"/>
              <a:ext cx="355149" cy="78507"/>
            </a:xfrm>
            <a:prstGeom prst="ellipse">
              <a:avLst/>
            </a:prstGeom>
            <a:gradFill rotWithShape="1">
              <a:gsLst>
                <a:gs pos="0">
                  <a:srgbClr val="5D5347">
                    <a:alpha val="60001"/>
                  </a:srgbClr>
                </a:gs>
                <a:gs pos="100000">
                  <a:srgbClr val="2B2621">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4607" name="Oval 39"/>
            <p:cNvSpPr>
              <a:spLocks noChangeArrowheads="1"/>
            </p:cNvSpPr>
            <p:nvPr/>
          </p:nvSpPr>
          <p:spPr bwMode="auto">
            <a:xfrm>
              <a:off x="526731" y="1762341"/>
              <a:ext cx="314774" cy="314775"/>
            </a:xfrm>
            <a:prstGeom prst="ellipse">
              <a:avLst/>
            </a:prstGeom>
            <a:gradFill rotWithShape="1">
              <a:gsLst>
                <a:gs pos="0">
                  <a:srgbClr val="002947"/>
                </a:gs>
                <a:gs pos="100000">
                  <a:srgbClr val="009FDE"/>
                </a:gs>
              </a:gsLst>
              <a:lin ang="5400000"/>
            </a:gradFill>
            <a:ln w="19050">
              <a:solidFill>
                <a:schemeClr val="bg1"/>
              </a:solidFill>
              <a:round/>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24608" name="Rectangle 43"/>
            <p:cNvSpPr>
              <a:spLocks noChangeArrowheads="1"/>
            </p:cNvSpPr>
            <p:nvPr/>
          </p:nvSpPr>
          <p:spPr bwMode="auto">
            <a:xfrm>
              <a:off x="492732" y="1729556"/>
              <a:ext cx="382772" cy="382218"/>
            </a:xfrm>
            <a:prstGeom prst="rect">
              <a:avLst/>
            </a:prstGeom>
            <a:noFill/>
            <a:ln w="9525">
              <a:noFill/>
              <a:miter lim="800000"/>
              <a:headEnd/>
              <a:tailEnd/>
            </a:ln>
          </p:spPr>
          <p:txBody>
            <a:bodyPr anchor="ctr">
              <a:prstTxWarp prst="textNoShape">
                <a:avLst/>
              </a:prstTxWarp>
              <a:spAutoFit/>
            </a:bodyPr>
            <a:lstStyle/>
            <a:p>
              <a:pPr algn="ctr">
                <a:lnSpc>
                  <a:spcPct val="90000"/>
                </a:lnSpc>
                <a:spcBef>
                  <a:spcPct val="30000"/>
                </a:spcBef>
              </a:pPr>
              <a:endParaRPr lang="en-US">
                <a:solidFill>
                  <a:schemeClr val="bg1"/>
                </a:solidFill>
              </a:endParaRPr>
            </a:p>
          </p:txBody>
        </p:sp>
        <p:sp>
          <p:nvSpPr>
            <p:cNvPr id="24609" name="Oval 32"/>
            <p:cNvSpPr>
              <a:spLocks noChangeArrowheads="1"/>
            </p:cNvSpPr>
            <p:nvPr/>
          </p:nvSpPr>
          <p:spPr bwMode="auto">
            <a:xfrm>
              <a:off x="541685" y="1698789"/>
              <a:ext cx="284867" cy="167481"/>
            </a:xfrm>
            <a:prstGeom prst="ellipse">
              <a:avLst/>
            </a:prstGeom>
            <a:gradFill rotWithShape="1">
              <a:gsLst>
                <a:gs pos="0">
                  <a:srgbClr val="4796C9">
                    <a:alpha val="39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34" name="Oval 33"/>
            <p:cNvSpPr>
              <a:spLocks noChangeArrowheads="1"/>
            </p:cNvSpPr>
            <p:nvPr/>
          </p:nvSpPr>
          <p:spPr bwMode="auto">
            <a:xfrm>
              <a:off x="578189" y="1717303"/>
              <a:ext cx="211859" cy="122550"/>
            </a:xfrm>
            <a:prstGeom prst="ellipse">
              <a:avLst/>
            </a:prstGeom>
            <a:gradFill rotWithShape="1">
              <a:gsLst>
                <a:gs pos="0">
                  <a:schemeClr val="bg1">
                    <a:alpha val="72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b="1" dirty="0">
                <a:ea typeface="ＭＳ Ｐゴシック" pitchFamily="34" charset="-128"/>
              </a:endParaRPr>
            </a:p>
          </p:txBody>
        </p:sp>
        <p:sp>
          <p:nvSpPr>
            <p:cNvPr id="35" name="AutoShape 36"/>
            <p:cNvSpPr>
              <a:spLocks noChangeArrowheads="1"/>
            </p:cNvSpPr>
            <p:nvPr/>
          </p:nvSpPr>
          <p:spPr bwMode="auto">
            <a:xfrm>
              <a:off x="469588" y="1706646"/>
              <a:ext cx="430840" cy="429816"/>
            </a:xfrm>
            <a:custGeom>
              <a:avLst/>
              <a:gdLst>
                <a:gd name="G0" fmla="+- 260 0 0"/>
                <a:gd name="G1" fmla="+- 21600 0 260"/>
                <a:gd name="G2" fmla="+- 21600 0 2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0" y="10800"/>
                  </a:moveTo>
                  <a:cubicBezTo>
                    <a:pt x="260" y="16621"/>
                    <a:pt x="4979" y="21340"/>
                    <a:pt x="10800" y="21340"/>
                  </a:cubicBezTo>
                  <a:cubicBezTo>
                    <a:pt x="16621" y="21340"/>
                    <a:pt x="21340" y="16621"/>
                    <a:pt x="21340" y="10800"/>
                  </a:cubicBezTo>
                  <a:cubicBezTo>
                    <a:pt x="21340" y="4979"/>
                    <a:pt x="16621" y="260"/>
                    <a:pt x="10800" y="260"/>
                  </a:cubicBezTo>
                  <a:cubicBezTo>
                    <a:pt x="4979" y="260"/>
                    <a:pt x="260" y="4979"/>
                    <a:pt x="260" y="10800"/>
                  </a:cubicBezTo>
                  <a:close/>
                </a:path>
              </a:pathLst>
            </a:custGeom>
            <a:gradFill rotWithShape="1">
              <a:gsLst>
                <a:gs pos="0">
                  <a:schemeClr val="accent3"/>
                </a:gs>
                <a:gs pos="100000">
                  <a:srgbClr val="005485">
                    <a:alpha val="0"/>
                  </a:srgbClr>
                </a:gs>
              </a:gsLst>
              <a:lin ang="5400000" scaled="1"/>
            </a:gradFill>
            <a:ln w="9525">
              <a:noFill/>
              <a:round/>
              <a:headEnd/>
              <a:tailEnd/>
            </a:ln>
            <a:effectLst/>
          </p:spPr>
          <p:txBody>
            <a:bodyPr wrap="none" anchor="ctr"/>
            <a:lstStyle/>
            <a:p>
              <a:pPr>
                <a:defRPr/>
              </a:pPr>
              <a:endParaRPr lang="en-US" b="1" dirty="0">
                <a:ea typeface="ＭＳ Ｐゴシック" pitchFamily="34" charset="-128"/>
              </a:endParaRPr>
            </a:p>
          </p:txBody>
        </p:sp>
      </p:grpSp>
      <p:grpSp>
        <p:nvGrpSpPr>
          <p:cNvPr id="24595" name="Group 53"/>
          <p:cNvGrpSpPr>
            <a:grpSpLocks/>
          </p:cNvGrpSpPr>
          <p:nvPr/>
        </p:nvGrpSpPr>
        <p:grpSpPr bwMode="auto">
          <a:xfrm>
            <a:off x="1647825" y="1504875"/>
            <a:ext cx="420688" cy="427038"/>
            <a:chOff x="448224" y="1671124"/>
            <a:chExt cx="471788" cy="477770"/>
          </a:xfrm>
        </p:grpSpPr>
        <p:sp>
          <p:nvSpPr>
            <p:cNvPr id="24596" name="Oval 28"/>
            <p:cNvSpPr>
              <a:spLocks noChangeArrowheads="1"/>
            </p:cNvSpPr>
            <p:nvPr/>
          </p:nvSpPr>
          <p:spPr bwMode="auto">
            <a:xfrm flipH="1">
              <a:off x="526731" y="1763089"/>
              <a:ext cx="314774" cy="314775"/>
            </a:xfrm>
            <a:prstGeom prst="ellipse">
              <a:avLst/>
            </a:prstGeom>
            <a:noFill/>
            <a:ln w="9525">
              <a:solidFill>
                <a:srgbClr val="005485"/>
              </a:solidFill>
              <a:round/>
              <a:headEnd/>
              <a:tailEnd/>
            </a:ln>
          </p:spPr>
          <p:txBody>
            <a:bodyPr wrap="none" lIns="73025" tIns="36511" rIns="73025" bIns="36511" anchor="ctr">
              <a:prstTxWarp prst="textNoShape">
                <a:avLst/>
              </a:prstTxWarp>
            </a:bodyPr>
            <a:lstStyle/>
            <a:p>
              <a:endParaRPr lang="en-US">
                <a:ea typeface="Arial" charset="0"/>
                <a:cs typeface="Arial" charset="0"/>
              </a:endParaRPr>
            </a:p>
          </p:txBody>
        </p:sp>
        <p:sp>
          <p:nvSpPr>
            <p:cNvPr id="24597" name="Oval 30"/>
            <p:cNvSpPr>
              <a:spLocks noChangeArrowheads="1"/>
            </p:cNvSpPr>
            <p:nvPr/>
          </p:nvSpPr>
          <p:spPr bwMode="auto">
            <a:xfrm>
              <a:off x="448224" y="1671124"/>
              <a:ext cx="471788" cy="477770"/>
            </a:xfrm>
            <a:prstGeom prst="ellipse">
              <a:avLst/>
            </a:prstGeom>
            <a:gradFill rotWithShape="1">
              <a:gsLst>
                <a:gs pos="0">
                  <a:srgbClr val="4796C9">
                    <a:alpha val="48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ea typeface="ＭＳ Ｐゴシック" charset="-128"/>
                <a:cs typeface="ＭＳ Ｐゴシック" charset="-128"/>
              </a:endParaRPr>
            </a:p>
          </p:txBody>
        </p:sp>
        <p:sp>
          <p:nvSpPr>
            <p:cNvPr id="24598" name="Oval 31"/>
            <p:cNvSpPr>
              <a:spLocks noChangeArrowheads="1"/>
            </p:cNvSpPr>
            <p:nvPr/>
          </p:nvSpPr>
          <p:spPr bwMode="auto">
            <a:xfrm>
              <a:off x="506543" y="2056929"/>
              <a:ext cx="355149" cy="78507"/>
            </a:xfrm>
            <a:prstGeom prst="ellipse">
              <a:avLst/>
            </a:prstGeom>
            <a:gradFill rotWithShape="1">
              <a:gsLst>
                <a:gs pos="0">
                  <a:srgbClr val="5D5347">
                    <a:alpha val="60001"/>
                  </a:srgbClr>
                </a:gs>
                <a:gs pos="100000">
                  <a:srgbClr val="2B2621">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24599" name="Oval 39"/>
            <p:cNvSpPr>
              <a:spLocks noChangeArrowheads="1"/>
            </p:cNvSpPr>
            <p:nvPr/>
          </p:nvSpPr>
          <p:spPr bwMode="auto">
            <a:xfrm>
              <a:off x="526731" y="1762341"/>
              <a:ext cx="314774" cy="314775"/>
            </a:xfrm>
            <a:prstGeom prst="ellipse">
              <a:avLst/>
            </a:prstGeom>
            <a:gradFill rotWithShape="1">
              <a:gsLst>
                <a:gs pos="0">
                  <a:srgbClr val="002947"/>
                </a:gs>
                <a:gs pos="100000">
                  <a:srgbClr val="009FDE"/>
                </a:gs>
              </a:gsLst>
              <a:lin ang="5400000"/>
            </a:gradFill>
            <a:ln w="19050">
              <a:solidFill>
                <a:schemeClr val="bg1"/>
              </a:solidFill>
              <a:round/>
              <a:headEnd/>
              <a:tailEnd/>
            </a:ln>
          </p:spPr>
          <p:txBody>
            <a:bodyPr wrap="none" anchor="ctr">
              <a:prstTxWarp prst="textNoShape">
                <a:avLst/>
              </a:prstTxWarp>
            </a:bodyPr>
            <a:lstStyle/>
            <a:p>
              <a:pPr algn="r"/>
              <a:endParaRPr lang="en-US">
                <a:ea typeface="ＭＳ Ｐゴシック" charset="-128"/>
                <a:cs typeface="ＭＳ Ｐゴシック" charset="-128"/>
              </a:endParaRPr>
            </a:p>
          </p:txBody>
        </p:sp>
        <p:sp>
          <p:nvSpPr>
            <p:cNvPr id="24600" name="Rectangle 43"/>
            <p:cNvSpPr>
              <a:spLocks noChangeArrowheads="1"/>
            </p:cNvSpPr>
            <p:nvPr/>
          </p:nvSpPr>
          <p:spPr bwMode="auto">
            <a:xfrm>
              <a:off x="492732" y="1729557"/>
              <a:ext cx="382772" cy="382217"/>
            </a:xfrm>
            <a:prstGeom prst="rect">
              <a:avLst/>
            </a:prstGeom>
            <a:noFill/>
            <a:ln w="9525">
              <a:noFill/>
              <a:miter lim="800000"/>
              <a:headEnd/>
              <a:tailEnd/>
            </a:ln>
          </p:spPr>
          <p:txBody>
            <a:bodyPr anchor="ctr">
              <a:prstTxWarp prst="textNoShape">
                <a:avLst/>
              </a:prstTxWarp>
              <a:spAutoFit/>
            </a:bodyPr>
            <a:lstStyle/>
            <a:p>
              <a:pPr algn="ctr">
                <a:lnSpc>
                  <a:spcPct val="90000"/>
                </a:lnSpc>
                <a:spcBef>
                  <a:spcPct val="30000"/>
                </a:spcBef>
              </a:pPr>
              <a:endParaRPr lang="en-US">
                <a:solidFill>
                  <a:schemeClr val="bg1"/>
                </a:solidFill>
              </a:endParaRPr>
            </a:p>
          </p:txBody>
        </p:sp>
        <p:sp>
          <p:nvSpPr>
            <p:cNvPr id="24601" name="Oval 34"/>
            <p:cNvSpPr>
              <a:spLocks noChangeArrowheads="1"/>
            </p:cNvSpPr>
            <p:nvPr/>
          </p:nvSpPr>
          <p:spPr bwMode="auto">
            <a:xfrm>
              <a:off x="541685" y="1698789"/>
              <a:ext cx="284867" cy="167481"/>
            </a:xfrm>
            <a:prstGeom prst="ellipse">
              <a:avLst/>
            </a:prstGeom>
            <a:gradFill rotWithShape="1">
              <a:gsLst>
                <a:gs pos="0">
                  <a:srgbClr val="4796C9">
                    <a:alpha val="39999"/>
                  </a:srgbClr>
                </a:gs>
                <a:gs pos="100000">
                  <a:srgbClr val="005485">
                    <a:alpha val="0"/>
                  </a:srgbClr>
                </a:gs>
              </a:gsLst>
              <a:path path="shape">
                <a:fillToRect l="50000" t="50000" r="50000" b="50000"/>
              </a:path>
            </a:gradFill>
            <a:ln w="9525">
              <a:noFill/>
              <a:round/>
              <a:headEnd/>
              <a:tailEnd/>
            </a:ln>
          </p:spPr>
          <p:txBody>
            <a:bodyPr wrap="none" anchor="ctr">
              <a:prstTxWarp prst="textNoShape">
                <a:avLst/>
              </a:prstTxWarp>
            </a:bodyPr>
            <a:lstStyle/>
            <a:p>
              <a:endParaRPr lang="en-US" b="1"/>
            </a:p>
          </p:txBody>
        </p:sp>
        <p:sp>
          <p:nvSpPr>
            <p:cNvPr id="43" name="Oval 35"/>
            <p:cNvSpPr>
              <a:spLocks noChangeArrowheads="1"/>
            </p:cNvSpPr>
            <p:nvPr/>
          </p:nvSpPr>
          <p:spPr bwMode="auto">
            <a:xfrm>
              <a:off x="578189" y="1717302"/>
              <a:ext cx="211859" cy="122551"/>
            </a:xfrm>
            <a:prstGeom prst="ellipse">
              <a:avLst/>
            </a:prstGeom>
            <a:gradFill rotWithShape="1">
              <a:gsLst>
                <a:gs pos="0">
                  <a:schemeClr val="bg1">
                    <a:alpha val="72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en-US" b="1" dirty="0">
                <a:ea typeface="ＭＳ Ｐゴシック" pitchFamily="34" charset="-128"/>
              </a:endParaRPr>
            </a:p>
          </p:txBody>
        </p:sp>
        <p:sp>
          <p:nvSpPr>
            <p:cNvPr id="44" name="AutoShape 36"/>
            <p:cNvSpPr>
              <a:spLocks noChangeArrowheads="1"/>
            </p:cNvSpPr>
            <p:nvPr/>
          </p:nvSpPr>
          <p:spPr bwMode="auto">
            <a:xfrm>
              <a:off x="469588" y="1706646"/>
              <a:ext cx="430840" cy="429815"/>
            </a:xfrm>
            <a:custGeom>
              <a:avLst/>
              <a:gdLst>
                <a:gd name="G0" fmla="+- 260 0 0"/>
                <a:gd name="G1" fmla="+- 21600 0 260"/>
                <a:gd name="G2" fmla="+- 21600 0 26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0" y="10800"/>
                  </a:moveTo>
                  <a:cubicBezTo>
                    <a:pt x="260" y="16621"/>
                    <a:pt x="4979" y="21340"/>
                    <a:pt x="10800" y="21340"/>
                  </a:cubicBezTo>
                  <a:cubicBezTo>
                    <a:pt x="16621" y="21340"/>
                    <a:pt x="21340" y="16621"/>
                    <a:pt x="21340" y="10800"/>
                  </a:cubicBezTo>
                  <a:cubicBezTo>
                    <a:pt x="21340" y="4979"/>
                    <a:pt x="16621" y="260"/>
                    <a:pt x="10800" y="260"/>
                  </a:cubicBezTo>
                  <a:cubicBezTo>
                    <a:pt x="4979" y="260"/>
                    <a:pt x="260" y="4979"/>
                    <a:pt x="260" y="10800"/>
                  </a:cubicBezTo>
                  <a:close/>
                </a:path>
              </a:pathLst>
            </a:custGeom>
            <a:gradFill rotWithShape="1">
              <a:gsLst>
                <a:gs pos="0">
                  <a:schemeClr val="accent3"/>
                </a:gs>
                <a:gs pos="100000">
                  <a:srgbClr val="005485">
                    <a:alpha val="0"/>
                  </a:srgbClr>
                </a:gs>
              </a:gsLst>
              <a:lin ang="5400000" scaled="1"/>
            </a:gradFill>
            <a:ln w="9525">
              <a:noFill/>
              <a:round/>
              <a:headEnd/>
              <a:tailEnd/>
            </a:ln>
            <a:effectLst/>
          </p:spPr>
          <p:txBody>
            <a:bodyPr wrap="none" anchor="ctr"/>
            <a:lstStyle/>
            <a:p>
              <a:pPr>
                <a:defRPr/>
              </a:pPr>
              <a:endParaRPr lang="en-US" b="1" dirty="0">
                <a:ea typeface="ＭＳ Ｐゴシック" pitchFamily="34" charset="-128"/>
              </a:endParaRPr>
            </a:p>
          </p:txBody>
        </p:sp>
      </p:grpSp>
    </p:spTree>
    <p:extLst>
      <p:ext uri="{BB962C8B-B14F-4D97-AF65-F5344CB8AC3E}">
        <p14:creationId xmlns:p14="http://schemas.microsoft.com/office/powerpoint/2010/main" val="1028635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AFBA2989-F814-4B67-8229-653BDEF591C4}" type="slidenum">
              <a:rPr lang="en-US" smtClean="0"/>
              <a:pPr>
                <a:defRPr/>
              </a:pPr>
              <a:t>6</a:t>
            </a:fld>
            <a:endParaRPr lang="en-US"/>
          </a:p>
        </p:txBody>
      </p:sp>
      <p:sp>
        <p:nvSpPr>
          <p:cNvPr id="10" name="Text Placeholder 9"/>
          <p:cNvSpPr>
            <a:spLocks noGrp="1"/>
          </p:cNvSpPr>
          <p:nvPr>
            <p:ph type="body" sz="quarter" idx="21"/>
          </p:nvPr>
        </p:nvSpPr>
        <p:spPr/>
        <p:txBody>
          <a:bodyPr/>
          <a:lstStyle/>
          <a:p>
            <a:endParaRPr lang="en-US"/>
          </a:p>
        </p:txBody>
      </p:sp>
      <p:sp>
        <p:nvSpPr>
          <p:cNvPr id="7" name="Content Placeholder 6"/>
          <p:cNvSpPr>
            <a:spLocks noGrp="1"/>
          </p:cNvSpPr>
          <p:nvPr>
            <p:ph idx="1"/>
          </p:nvPr>
        </p:nvSpPr>
        <p:spPr>
          <a:xfrm>
            <a:off x="1905001" y="2319839"/>
            <a:ext cx="4134438" cy="4165484"/>
          </a:xfrm>
        </p:spPr>
        <p:txBody>
          <a:bodyPr/>
          <a:lstStyle/>
          <a:p>
            <a:r>
              <a:rPr lang="en-US" sz="1400" b="1" dirty="0" smtClean="0"/>
              <a:t>KT Cloud Lab: </a:t>
            </a:r>
            <a:r>
              <a:rPr lang="ru-RU" sz="1400" b="1" dirty="0" smtClean="0"/>
              <a:t>Программа сотрудничества</a:t>
            </a:r>
            <a:endParaRPr lang="en-US" sz="1400" dirty="0"/>
          </a:p>
          <a:p>
            <a:pPr marL="171450" indent="-171450"/>
            <a:r>
              <a:rPr lang="ru-RU" sz="1400" dirty="0" smtClean="0"/>
              <a:t>Набор сервисов «ИБ как услуга» доступен в </a:t>
            </a:r>
            <a:r>
              <a:rPr lang="en-US" sz="1400" dirty="0" smtClean="0"/>
              <a:t>Q4 2015.</a:t>
            </a:r>
            <a:r>
              <a:rPr lang="ru-RU" sz="1400" dirty="0" smtClean="0"/>
              <a:t> Начните переговоры уже сейчас.</a:t>
            </a:r>
            <a:r>
              <a:rPr lang="en-US" sz="1400" dirty="0" smtClean="0"/>
              <a:t> </a:t>
            </a:r>
            <a:endParaRPr lang="en-US" sz="1400" dirty="0"/>
          </a:p>
          <a:p>
            <a:r>
              <a:rPr lang="ru-RU" sz="1400" b="1" dirty="0" smtClean="0"/>
              <a:t>Что доступно из сервисов?</a:t>
            </a:r>
            <a:endParaRPr lang="en-US" sz="1400" b="1" dirty="0"/>
          </a:p>
          <a:p>
            <a:pPr marL="283369" indent="-214313">
              <a:buClr>
                <a:srgbClr val="C00000"/>
              </a:buClr>
            </a:pPr>
            <a:r>
              <a:rPr lang="ru-RU" sz="1400" dirty="0" smtClean="0"/>
              <a:t>Всего планируется предлагать как сервис более 40 продуктов </a:t>
            </a:r>
            <a:r>
              <a:rPr lang="en-US" sz="1400" dirty="0" smtClean="0"/>
              <a:t>Intel Security (McAfee)</a:t>
            </a:r>
            <a:endParaRPr lang="en-US" sz="1400" dirty="0"/>
          </a:p>
          <a:p>
            <a:pPr marL="283369" indent="-214313">
              <a:buClr>
                <a:srgbClr val="C00000"/>
              </a:buClr>
            </a:pPr>
            <a:r>
              <a:rPr lang="ru-RU" sz="1400" dirty="0" smtClean="0"/>
              <a:t>Первым этапом будут загущены сервисы</a:t>
            </a:r>
          </a:p>
          <a:p>
            <a:pPr marL="283369" indent="-214313">
              <a:buClr>
                <a:srgbClr val="C00000"/>
              </a:buClr>
            </a:pPr>
            <a:r>
              <a:rPr lang="en-US" sz="1400" dirty="0" smtClean="0"/>
              <a:t>SIEM</a:t>
            </a:r>
          </a:p>
          <a:p>
            <a:pPr marL="283369" indent="-214313">
              <a:buClr>
                <a:srgbClr val="C00000"/>
              </a:buClr>
            </a:pPr>
            <a:r>
              <a:rPr lang="en-US" sz="1400" dirty="0" smtClean="0"/>
              <a:t>Next Generation Firewall</a:t>
            </a:r>
            <a:endParaRPr lang="en-US" sz="1400" dirty="0"/>
          </a:p>
          <a:p>
            <a:r>
              <a:rPr lang="ru-RU" sz="1400" b="1" dirty="0" smtClean="0"/>
              <a:t>Что ещё?</a:t>
            </a:r>
            <a:endParaRPr lang="en-US" sz="1400" dirty="0"/>
          </a:p>
          <a:p>
            <a:pPr marL="214313" indent="-214313"/>
            <a:r>
              <a:rPr lang="ru-RU" sz="1400" dirty="0" smtClean="0"/>
              <a:t>Возможно выбрать уровень </a:t>
            </a:r>
            <a:r>
              <a:rPr lang="en-US" sz="1400" dirty="0" smtClean="0"/>
              <a:t>SLA </a:t>
            </a:r>
            <a:endParaRPr lang="en-US" sz="1400" dirty="0"/>
          </a:p>
          <a:p>
            <a:pPr marL="214313" indent="-214313"/>
            <a:r>
              <a:rPr lang="ru-RU" sz="1400" dirty="0" smtClean="0"/>
              <a:t>Можно будет приобрести </a:t>
            </a:r>
            <a:r>
              <a:rPr lang="en-US" sz="1400" dirty="0" smtClean="0"/>
              <a:t> </a:t>
            </a:r>
            <a:r>
              <a:rPr lang="ru-RU" sz="1400" dirty="0" smtClean="0"/>
              <a:t>как сервис антивирусы, </a:t>
            </a:r>
            <a:r>
              <a:rPr lang="en-US" sz="1400" dirty="0" smtClean="0"/>
              <a:t>DLP</a:t>
            </a:r>
            <a:r>
              <a:rPr lang="ru-RU" sz="1400" dirty="0" smtClean="0"/>
              <a:t>, сетевые устройства безопасности и даже собственную антивирусную мини лабораторию </a:t>
            </a:r>
            <a:r>
              <a:rPr lang="en-US" sz="1400" dirty="0" err="1" smtClean="0"/>
              <a:t>SandBox</a:t>
            </a:r>
            <a:r>
              <a:rPr lang="ru-RU" sz="1400" dirty="0" smtClean="0"/>
              <a:t>.</a:t>
            </a:r>
            <a:endParaRPr lang="en-US" sz="1400" dirty="0"/>
          </a:p>
        </p:txBody>
      </p:sp>
      <p:sp>
        <p:nvSpPr>
          <p:cNvPr id="2" name="Title 1"/>
          <p:cNvSpPr>
            <a:spLocks noGrp="1"/>
          </p:cNvSpPr>
          <p:nvPr>
            <p:ph type="title"/>
          </p:nvPr>
        </p:nvSpPr>
        <p:spPr>
          <a:xfrm>
            <a:off x="2102964" y="1446124"/>
            <a:ext cx="4830994" cy="546503"/>
          </a:xfrm>
        </p:spPr>
        <p:txBody>
          <a:bodyPr/>
          <a:lstStyle/>
          <a:p>
            <a:r>
              <a:rPr lang="en-US" dirty="0"/>
              <a:t/>
            </a:r>
            <a:br>
              <a:rPr lang="en-US" dirty="0"/>
            </a:br>
            <a:r>
              <a:rPr lang="en-US" dirty="0"/>
              <a:t/>
            </a:r>
            <a:br>
              <a:rPr lang="en-US" dirty="0"/>
            </a:br>
            <a:r>
              <a:rPr lang="ru-RU" dirty="0" smtClean="0"/>
              <a:t>ИБ как услуга</a:t>
            </a:r>
            <a:r>
              <a:rPr lang="en-US" b="1" dirty="0" smtClean="0"/>
              <a:t/>
            </a:r>
            <a:br>
              <a:rPr lang="en-US" b="1" dirty="0" smtClean="0"/>
            </a:br>
            <a:endParaRPr lang="en-US" i="1" dirty="0">
              <a:latin typeface="+mn-lt"/>
            </a:endParaRPr>
          </a:p>
        </p:txBody>
      </p:sp>
      <p:sp>
        <p:nvSpPr>
          <p:cNvPr id="13" name="Text Placeholder 12"/>
          <p:cNvSpPr>
            <a:spLocks noGrp="1"/>
          </p:cNvSpPr>
          <p:nvPr>
            <p:ph type="body" sz="quarter" idx="24"/>
          </p:nvPr>
        </p:nvSpPr>
        <p:spPr>
          <a:xfrm>
            <a:off x="1905002" y="1858810"/>
            <a:ext cx="3263603" cy="353108"/>
          </a:xfrm>
        </p:spPr>
        <p:txBody>
          <a:bodyPr>
            <a:normAutofit fontScale="85000" lnSpcReduction="20000"/>
          </a:bodyPr>
          <a:lstStyle/>
          <a:p>
            <a:r>
              <a:rPr lang="ru-RU" dirty="0" smtClean="0"/>
              <a:t>Добро пожаловать!</a:t>
            </a:r>
            <a:endParaRPr lang="en-US" dirty="0"/>
          </a:p>
        </p:txBody>
      </p:sp>
      <p:pic>
        <p:nvPicPr>
          <p:cNvPr id="16" name="Picture Placeholder 1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300" r="29300"/>
          <a:stretch>
            <a:fillRect/>
          </a:stretch>
        </p:blipFill>
        <p:spPr/>
      </p:pic>
    </p:spTree>
    <p:extLst>
      <p:ext uri="{BB962C8B-B14F-4D97-AF65-F5344CB8AC3E}">
        <p14:creationId xmlns:p14="http://schemas.microsoft.com/office/powerpoint/2010/main" val="2522182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0"/>
          <p:cNvSpPr>
            <a:spLocks noChangeArrowheads="1"/>
          </p:cNvSpPr>
          <p:nvPr/>
        </p:nvSpPr>
        <p:spPr bwMode="auto">
          <a:xfrm flipH="1">
            <a:off x="1524000" y="5576889"/>
            <a:ext cx="9144000" cy="771525"/>
          </a:xfrm>
          <a:prstGeom prst="rect">
            <a:avLst/>
          </a:prstGeom>
          <a:gradFill rotWithShape="1">
            <a:gsLst>
              <a:gs pos="0">
                <a:srgbClr val="9D9DA1">
                  <a:alpha val="45000"/>
                </a:srgbClr>
              </a:gs>
              <a:gs pos="100000">
                <a:srgbClr val="E0E1E1">
                  <a:alpha val="0"/>
                </a:srgbClr>
              </a:gs>
            </a:gsLst>
            <a:lin ang="5400000" scaled="1"/>
          </a:gradFill>
          <a:ln w="9525">
            <a:noFill/>
            <a:miter lim="800000"/>
            <a:headEnd/>
            <a:tailEnd/>
          </a:ln>
        </p:spPr>
        <p:txBody>
          <a:bodyPr wrap="none" lIns="62732" tIns="31366" rIns="62732" bIns="31366" anchor="ctr">
            <a:prstTxWarp prst="textNoShape">
              <a:avLst/>
            </a:prstTxWarp>
          </a:bodyPr>
          <a:lstStyle/>
          <a:p>
            <a:pPr eaLnBrk="0" hangingPunct="0"/>
            <a:endParaRPr lang="en-US" baseline="-25000">
              <a:solidFill>
                <a:srgbClr val="5F6A72"/>
              </a:solidFill>
              <a:ea typeface="ＭＳ Ｐゴシック" charset="-128"/>
              <a:cs typeface="ＭＳ Ｐゴシック" charset="-128"/>
            </a:endParaRPr>
          </a:p>
        </p:txBody>
      </p:sp>
      <p:sp>
        <p:nvSpPr>
          <p:cNvPr id="20482" name="Rectangle 9"/>
          <p:cNvSpPr>
            <a:spLocks noChangeArrowheads="1"/>
          </p:cNvSpPr>
          <p:nvPr/>
        </p:nvSpPr>
        <p:spPr bwMode="auto">
          <a:xfrm>
            <a:off x="9475789" y="1243013"/>
            <a:ext cx="903287" cy="5105400"/>
          </a:xfrm>
          <a:prstGeom prst="rect">
            <a:avLst/>
          </a:prstGeom>
          <a:gradFill rotWithShape="1">
            <a:gsLst>
              <a:gs pos="0">
                <a:srgbClr val="009FDE">
                  <a:alpha val="79999"/>
                </a:srgbClr>
              </a:gs>
              <a:gs pos="100000">
                <a:srgbClr val="002947">
                  <a:alpha val="89998"/>
                </a:srgbClr>
              </a:gs>
            </a:gsLst>
            <a:lin ang="5400000" scaled="1"/>
          </a:gradFill>
          <a:ln w="9525">
            <a:noFill/>
            <a:round/>
            <a:headEnd/>
            <a:tailEnd/>
          </a:ln>
        </p:spPr>
        <p:txBody>
          <a:bodyPr>
            <a:prstTxWarp prst="textNoShape">
              <a:avLst/>
            </a:prstTxWarp>
          </a:bodyPr>
          <a:lstStyle/>
          <a:p>
            <a:pPr eaLnBrk="0" hangingPunct="0"/>
            <a:endParaRPr lang="en-US"/>
          </a:p>
        </p:txBody>
      </p:sp>
      <p:sp>
        <p:nvSpPr>
          <p:cNvPr id="20483" name="Rectangle 10"/>
          <p:cNvSpPr>
            <a:spLocks noChangeArrowheads="1"/>
          </p:cNvSpPr>
          <p:nvPr/>
        </p:nvSpPr>
        <p:spPr bwMode="auto">
          <a:xfrm>
            <a:off x="8526464" y="1227139"/>
            <a:ext cx="2141537" cy="5121275"/>
          </a:xfrm>
          <a:prstGeom prst="rect">
            <a:avLst/>
          </a:prstGeom>
          <a:solidFill>
            <a:srgbClr val="000000">
              <a:alpha val="20000"/>
            </a:srgbClr>
          </a:solidFill>
          <a:ln w="9525">
            <a:noFill/>
            <a:round/>
            <a:headEnd/>
            <a:tailEnd/>
          </a:ln>
        </p:spPr>
        <p:txBody>
          <a:bodyPr>
            <a:prstTxWarp prst="textNoShape">
              <a:avLst/>
            </a:prstTxWarp>
          </a:bodyPr>
          <a:lstStyle/>
          <a:p>
            <a:pPr eaLnBrk="0" hangingPunct="0"/>
            <a:endParaRPr lang="en-US"/>
          </a:p>
        </p:txBody>
      </p:sp>
      <p:sp>
        <p:nvSpPr>
          <p:cNvPr id="20484" name="Title 5"/>
          <p:cNvSpPr>
            <a:spLocks noGrp="1"/>
          </p:cNvSpPr>
          <p:nvPr>
            <p:ph type="title"/>
          </p:nvPr>
        </p:nvSpPr>
        <p:spPr>
          <a:xfrm>
            <a:off x="2027239" y="90488"/>
            <a:ext cx="7331075" cy="863600"/>
          </a:xfrm>
        </p:spPr>
        <p:txBody>
          <a:bodyPr>
            <a:normAutofit fontScale="90000"/>
          </a:bodyPr>
          <a:lstStyle/>
          <a:p>
            <a:r>
              <a:rPr lang="en-US" dirty="0" smtClean="0"/>
              <a:t/>
            </a:r>
            <a:br>
              <a:rPr lang="en-US" dirty="0" smtClean="0"/>
            </a:br>
            <a:r>
              <a:rPr lang="ru-RU" dirty="0" smtClean="0"/>
              <a:t>Что входит в понятие «Сервис»</a:t>
            </a:r>
            <a:endParaRPr lang="en-US" i="1" dirty="0" smtClean="0"/>
          </a:p>
        </p:txBody>
      </p:sp>
      <p:sp>
        <p:nvSpPr>
          <p:cNvPr id="20486" name="Slide Number Placeholder 3"/>
          <p:cNvSpPr>
            <a:spLocks noGrp="1"/>
          </p:cNvSpPr>
          <p:nvPr>
            <p:ph type="sldNum" sz="quarter" idx="12"/>
          </p:nvPr>
        </p:nvSpPr>
        <p:spPr>
          <a:noFill/>
        </p:spPr>
        <p:txBody>
          <a:bodyPr/>
          <a:lstStyle/>
          <a:p>
            <a:fld id="{959BF52D-64E0-42D4-88F2-D47BAAFCD556}" type="slidenum">
              <a:rPr lang="en-US" smtClean="0">
                <a:ea typeface="MS PGothic" charset="0"/>
                <a:cs typeface="MS PGothic" charset="0"/>
              </a:rPr>
              <a:pPr/>
              <a:t>7</a:t>
            </a:fld>
            <a:endParaRPr lang="en-US" smtClean="0">
              <a:ea typeface="MS PGothic" charset="0"/>
              <a:cs typeface="MS PGothic" charset="0"/>
            </a:endParaRPr>
          </a:p>
        </p:txBody>
      </p:sp>
      <p:grpSp>
        <p:nvGrpSpPr>
          <p:cNvPr id="20487" name="Group 71"/>
          <p:cNvGrpSpPr>
            <a:grpSpLocks/>
          </p:cNvGrpSpPr>
          <p:nvPr/>
        </p:nvGrpSpPr>
        <p:grpSpPr bwMode="auto">
          <a:xfrm>
            <a:off x="2132013" y="1370014"/>
            <a:ext cx="7905750" cy="954087"/>
            <a:chOff x="383" y="821"/>
            <a:chExt cx="4980" cy="647"/>
          </a:xfrm>
        </p:grpSpPr>
        <p:sp>
          <p:nvSpPr>
            <p:cNvPr id="2" name="Text Box 66"/>
            <p:cNvSpPr txBox="1">
              <a:spLocks noChangeArrowheads="1"/>
            </p:cNvSpPr>
            <p:nvPr/>
          </p:nvSpPr>
          <p:spPr bwMode="auto">
            <a:xfrm>
              <a:off x="2375" y="890"/>
              <a:ext cx="2988" cy="578"/>
            </a:xfrm>
            <a:prstGeom prst="rect">
              <a:avLst/>
            </a:prstGeom>
            <a:gradFill rotWithShape="0">
              <a:gsLst>
                <a:gs pos="0">
                  <a:schemeClr val="bg1"/>
                </a:gs>
                <a:gs pos="100000">
                  <a:schemeClr val="bg1">
                    <a:gamma/>
                    <a:shade val="84314"/>
                    <a:invGamma/>
                  </a:schemeClr>
                </a:gs>
              </a:gsLst>
              <a:lin ang="5400000" scaled="1"/>
            </a:gradFill>
            <a:ln w="12700">
              <a:solidFill>
                <a:schemeClr val="bg2"/>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3" name="Text Box 66"/>
            <p:cNvSpPr txBox="1">
              <a:spLocks noChangeArrowheads="1"/>
            </p:cNvSpPr>
            <p:nvPr/>
          </p:nvSpPr>
          <p:spPr bwMode="auto">
            <a:xfrm>
              <a:off x="383" y="821"/>
              <a:ext cx="1993" cy="578"/>
            </a:xfrm>
            <a:prstGeom prst="rect">
              <a:avLst/>
            </a:prstGeom>
            <a:gradFill rotWithShape="0">
              <a:gsLst>
                <a:gs pos="0">
                  <a:schemeClr val="accent1"/>
                </a:gs>
                <a:gs pos="100000">
                  <a:srgbClr val="7E0C24"/>
                </a:gs>
              </a:gsLst>
              <a:lin ang="5400000" scaled="1"/>
            </a:gradFill>
            <a:ln w="12700">
              <a:solidFill>
                <a:srgbClr val="890721"/>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57" name="Content Placeholder 4"/>
            <p:cNvSpPr txBox="1">
              <a:spLocks/>
            </p:cNvSpPr>
            <p:nvPr/>
          </p:nvSpPr>
          <p:spPr>
            <a:xfrm>
              <a:off x="415" y="962"/>
              <a:ext cx="1543" cy="252"/>
            </a:xfrm>
            <a:prstGeom prst="rect">
              <a:avLst/>
            </a:prstGeom>
          </p:spPr>
          <p:txBody>
            <a:bodyPr lIns="182880" rIns="182880" anchor="ctr"/>
            <a:lstStyle/>
            <a:p>
              <a:pPr>
                <a:lnSpc>
                  <a:spcPct val="95000"/>
                </a:lnSpc>
                <a:spcBef>
                  <a:spcPts val="200"/>
                </a:spcBef>
                <a:buClr>
                  <a:schemeClr val="bg2"/>
                </a:buClr>
                <a:defRPr/>
              </a:pPr>
              <a:r>
                <a:rPr lang="ru-RU" sz="1900" kern="0" dirty="0" smtClean="0">
                  <a:solidFill>
                    <a:srgbClr val="FFFFFF"/>
                  </a:solidFill>
                  <a:latin typeface="Arial"/>
                  <a:ea typeface="MS PGothic"/>
                </a:rPr>
                <a:t>Плати только за использованное</a:t>
              </a:r>
              <a:endParaRPr lang="en-US" sz="1900" kern="0" dirty="0">
                <a:solidFill>
                  <a:srgbClr val="FFFFFF"/>
                </a:solidFill>
                <a:latin typeface="Arial"/>
                <a:ea typeface="MS PGothic"/>
              </a:endParaRPr>
            </a:p>
          </p:txBody>
        </p:sp>
        <p:sp>
          <p:nvSpPr>
            <p:cNvPr id="20512" name="Content Placeholder 4"/>
            <p:cNvSpPr txBox="1">
              <a:spLocks/>
            </p:cNvSpPr>
            <p:nvPr/>
          </p:nvSpPr>
          <p:spPr bwMode="auto">
            <a:xfrm>
              <a:off x="2486" y="1037"/>
              <a:ext cx="2824" cy="252"/>
            </a:xfrm>
            <a:prstGeom prst="rect">
              <a:avLst/>
            </a:prstGeom>
            <a:noFill/>
            <a:ln w="9525">
              <a:noFill/>
              <a:miter lim="800000"/>
              <a:headEnd/>
              <a:tailEnd/>
            </a:ln>
          </p:spPr>
          <p:txBody>
            <a:bodyPr lIns="137160" rIns="137160" anchor="ctr">
              <a:prstTxWarp prst="textNoShape">
                <a:avLst/>
              </a:prstTxWarp>
            </a:bodyPr>
            <a:lstStyle/>
            <a:p>
              <a:pPr marL="166688" indent="-166688">
                <a:lnSpc>
                  <a:spcPct val="95000"/>
                </a:lnSpc>
                <a:spcBef>
                  <a:spcPts val="200"/>
                </a:spcBef>
                <a:buClr>
                  <a:schemeClr val="accent1"/>
                </a:buClr>
                <a:buFont typeface="Arial" charset="0"/>
                <a:buChar char="•"/>
              </a:pPr>
              <a:r>
                <a:rPr lang="ru-RU" sz="1700" dirty="0" smtClean="0">
                  <a:solidFill>
                    <a:srgbClr val="333A3E"/>
                  </a:solidFill>
                </a:rPr>
                <a:t>Платежи за использование 1 раз в месяц</a:t>
              </a:r>
              <a:endParaRPr lang="en-US" sz="1700" dirty="0">
                <a:solidFill>
                  <a:srgbClr val="333A3E"/>
                </a:solidFill>
              </a:endParaRPr>
            </a:p>
          </p:txBody>
        </p:sp>
      </p:grpSp>
      <p:grpSp>
        <p:nvGrpSpPr>
          <p:cNvPr id="20489" name="Group 72"/>
          <p:cNvGrpSpPr>
            <a:grpSpLocks/>
          </p:cNvGrpSpPr>
          <p:nvPr/>
        </p:nvGrpSpPr>
        <p:grpSpPr bwMode="auto">
          <a:xfrm>
            <a:off x="2132013" y="2187575"/>
            <a:ext cx="7905750" cy="960438"/>
            <a:chOff x="383" y="1398"/>
            <a:chExt cx="4980" cy="651"/>
          </a:xfrm>
        </p:grpSpPr>
        <p:sp>
          <p:nvSpPr>
            <p:cNvPr id="4" name="Text Box 66"/>
            <p:cNvSpPr txBox="1">
              <a:spLocks noChangeArrowheads="1"/>
            </p:cNvSpPr>
            <p:nvPr/>
          </p:nvSpPr>
          <p:spPr bwMode="auto">
            <a:xfrm>
              <a:off x="2375" y="1471"/>
              <a:ext cx="2988" cy="578"/>
            </a:xfrm>
            <a:prstGeom prst="rect">
              <a:avLst/>
            </a:prstGeom>
            <a:gradFill rotWithShape="0">
              <a:gsLst>
                <a:gs pos="0">
                  <a:schemeClr val="bg1"/>
                </a:gs>
                <a:gs pos="100000">
                  <a:schemeClr val="bg1">
                    <a:gamma/>
                    <a:shade val="84314"/>
                    <a:invGamma/>
                  </a:schemeClr>
                </a:gs>
              </a:gsLst>
              <a:lin ang="5400000" scaled="1"/>
            </a:gradFill>
            <a:ln w="12700">
              <a:solidFill>
                <a:schemeClr val="bg2"/>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20506" name="Content Placeholder 4"/>
            <p:cNvSpPr txBox="1">
              <a:spLocks/>
            </p:cNvSpPr>
            <p:nvPr/>
          </p:nvSpPr>
          <p:spPr bwMode="auto">
            <a:xfrm>
              <a:off x="2486" y="1471"/>
              <a:ext cx="2824" cy="554"/>
            </a:xfrm>
            <a:prstGeom prst="rect">
              <a:avLst/>
            </a:prstGeom>
            <a:noFill/>
            <a:ln w="9525">
              <a:noFill/>
              <a:miter lim="800000"/>
              <a:headEnd/>
              <a:tailEnd/>
            </a:ln>
          </p:spPr>
          <p:txBody>
            <a:bodyPr lIns="137160" rIns="137160" anchor="ctr">
              <a:prstTxWarp prst="textNoShape">
                <a:avLst/>
              </a:prstTxWarp>
            </a:bodyPr>
            <a:lstStyle/>
            <a:p>
              <a:pPr marL="166688" indent="-166688">
                <a:lnSpc>
                  <a:spcPct val="95000"/>
                </a:lnSpc>
                <a:spcBef>
                  <a:spcPts val="200"/>
                </a:spcBef>
                <a:buClr>
                  <a:schemeClr val="accent1"/>
                </a:buClr>
                <a:buFont typeface="Arial" charset="0"/>
                <a:buChar char="•"/>
              </a:pPr>
              <a:r>
                <a:rPr lang="ru-RU" sz="1700" dirty="0" smtClean="0">
                  <a:solidFill>
                    <a:srgbClr val="333A3E"/>
                  </a:solidFill>
                </a:rPr>
                <a:t>ПО – только ежемесячные платежи</a:t>
              </a:r>
              <a:endParaRPr lang="en-US" sz="1700" dirty="0">
                <a:solidFill>
                  <a:srgbClr val="333A3E"/>
                </a:solidFill>
              </a:endParaRPr>
            </a:p>
            <a:p>
              <a:pPr marL="166688" indent="-166688">
                <a:lnSpc>
                  <a:spcPct val="95000"/>
                </a:lnSpc>
                <a:spcBef>
                  <a:spcPts val="200"/>
                </a:spcBef>
                <a:buClr>
                  <a:schemeClr val="accent1"/>
                </a:buClr>
                <a:buFont typeface="Arial" charset="0"/>
                <a:buChar char="•"/>
              </a:pPr>
              <a:r>
                <a:rPr lang="ru-RU" sz="1700" dirty="0" smtClean="0">
                  <a:solidFill>
                    <a:srgbClr val="333A3E"/>
                  </a:solidFill>
                </a:rPr>
                <a:t>«Железо» – разовый платёж плюс ежемесячные платежи</a:t>
              </a:r>
              <a:endParaRPr lang="en-US" sz="1700" dirty="0">
                <a:solidFill>
                  <a:srgbClr val="000000"/>
                </a:solidFill>
              </a:endParaRPr>
            </a:p>
          </p:txBody>
        </p:sp>
        <p:sp>
          <p:nvSpPr>
            <p:cNvPr id="5" name="Text Box 66"/>
            <p:cNvSpPr txBox="1">
              <a:spLocks noChangeArrowheads="1"/>
            </p:cNvSpPr>
            <p:nvPr/>
          </p:nvSpPr>
          <p:spPr bwMode="auto">
            <a:xfrm>
              <a:off x="383" y="1398"/>
              <a:ext cx="1993" cy="596"/>
            </a:xfrm>
            <a:prstGeom prst="rect">
              <a:avLst/>
            </a:prstGeom>
            <a:gradFill rotWithShape="0">
              <a:gsLst>
                <a:gs pos="0">
                  <a:schemeClr val="accent1"/>
                </a:gs>
                <a:gs pos="100000">
                  <a:srgbClr val="7E0C24"/>
                </a:gs>
              </a:gsLst>
              <a:lin ang="5400000" scaled="1"/>
            </a:gradFill>
            <a:ln w="12700">
              <a:solidFill>
                <a:srgbClr val="890721"/>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87" name="Content Placeholder 4"/>
            <p:cNvSpPr txBox="1">
              <a:spLocks/>
            </p:cNvSpPr>
            <p:nvPr/>
          </p:nvSpPr>
          <p:spPr>
            <a:xfrm>
              <a:off x="415" y="1562"/>
              <a:ext cx="1943" cy="254"/>
            </a:xfrm>
            <a:prstGeom prst="rect">
              <a:avLst/>
            </a:prstGeom>
          </p:spPr>
          <p:txBody>
            <a:bodyPr lIns="182880" rIns="182880" anchor="ctr"/>
            <a:lstStyle/>
            <a:p>
              <a:pPr>
                <a:lnSpc>
                  <a:spcPct val="95000"/>
                </a:lnSpc>
                <a:spcBef>
                  <a:spcPts val="200"/>
                </a:spcBef>
                <a:buClr>
                  <a:schemeClr val="bg2"/>
                </a:buClr>
                <a:defRPr/>
              </a:pPr>
              <a:r>
                <a:rPr lang="ru-RU" sz="1900" kern="0" dirty="0" smtClean="0">
                  <a:solidFill>
                    <a:srgbClr val="FFFFFF"/>
                  </a:solidFill>
                  <a:latin typeface="Arial"/>
                  <a:ea typeface="MS PGothic"/>
                </a:rPr>
                <a:t>Разные модели для ПО и «железа»</a:t>
              </a:r>
              <a:endParaRPr lang="en-US" sz="1900" kern="0" dirty="0">
                <a:solidFill>
                  <a:srgbClr val="FFFFFF"/>
                </a:solidFill>
                <a:latin typeface="Arial"/>
                <a:ea typeface="MS PGothic"/>
              </a:endParaRPr>
            </a:p>
          </p:txBody>
        </p:sp>
      </p:grpSp>
      <p:grpSp>
        <p:nvGrpSpPr>
          <p:cNvPr id="20490" name="Group 73"/>
          <p:cNvGrpSpPr>
            <a:grpSpLocks/>
          </p:cNvGrpSpPr>
          <p:nvPr/>
        </p:nvGrpSpPr>
        <p:grpSpPr bwMode="auto">
          <a:xfrm>
            <a:off x="2132013" y="3040063"/>
            <a:ext cx="7905750" cy="927100"/>
            <a:chOff x="383" y="2003"/>
            <a:chExt cx="4980" cy="628"/>
          </a:xfrm>
        </p:grpSpPr>
        <p:sp>
          <p:nvSpPr>
            <p:cNvPr id="6" name="Text Box 66"/>
            <p:cNvSpPr txBox="1">
              <a:spLocks noChangeArrowheads="1"/>
            </p:cNvSpPr>
            <p:nvPr/>
          </p:nvSpPr>
          <p:spPr bwMode="auto">
            <a:xfrm>
              <a:off x="2375" y="2052"/>
              <a:ext cx="2988" cy="579"/>
            </a:xfrm>
            <a:prstGeom prst="rect">
              <a:avLst/>
            </a:prstGeom>
            <a:gradFill rotWithShape="0">
              <a:gsLst>
                <a:gs pos="0">
                  <a:schemeClr val="bg1"/>
                </a:gs>
                <a:gs pos="100000">
                  <a:schemeClr val="bg1">
                    <a:gamma/>
                    <a:shade val="84314"/>
                    <a:invGamma/>
                  </a:schemeClr>
                </a:gs>
              </a:gsLst>
              <a:lin ang="5400000" scaled="1"/>
            </a:gradFill>
            <a:ln w="12700">
              <a:solidFill>
                <a:schemeClr val="bg2"/>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20502" name="Content Placeholder 4"/>
            <p:cNvSpPr txBox="1">
              <a:spLocks/>
            </p:cNvSpPr>
            <p:nvPr/>
          </p:nvSpPr>
          <p:spPr bwMode="auto">
            <a:xfrm>
              <a:off x="2486" y="2206"/>
              <a:ext cx="2824" cy="309"/>
            </a:xfrm>
            <a:prstGeom prst="rect">
              <a:avLst/>
            </a:prstGeom>
            <a:noFill/>
            <a:ln w="9525">
              <a:noFill/>
              <a:miter lim="800000"/>
              <a:headEnd/>
              <a:tailEnd/>
            </a:ln>
          </p:spPr>
          <p:txBody>
            <a:bodyPr lIns="137160" rIns="137160" anchor="ctr">
              <a:prstTxWarp prst="textNoShape">
                <a:avLst/>
              </a:prstTxWarp>
            </a:bodyPr>
            <a:lstStyle/>
            <a:p>
              <a:pPr marL="166688" indent="-166688">
                <a:lnSpc>
                  <a:spcPct val="95000"/>
                </a:lnSpc>
                <a:spcBef>
                  <a:spcPts val="200"/>
                </a:spcBef>
                <a:buClr>
                  <a:schemeClr val="accent1"/>
                </a:buClr>
                <a:buFont typeface="Arial" charset="0"/>
                <a:buChar char="•"/>
              </a:pPr>
              <a:r>
                <a:rPr lang="ru-RU" sz="1700" dirty="0" smtClean="0">
                  <a:solidFill>
                    <a:srgbClr val="333A3E"/>
                  </a:solidFill>
                </a:rPr>
                <a:t>Несколько вариантов покупки каждого сервиса</a:t>
              </a:r>
              <a:endParaRPr lang="en-US" sz="1700" dirty="0">
                <a:solidFill>
                  <a:srgbClr val="333A3E"/>
                </a:solidFill>
              </a:endParaRPr>
            </a:p>
          </p:txBody>
        </p:sp>
        <p:sp>
          <p:nvSpPr>
            <p:cNvPr id="7" name="Text Box 66"/>
            <p:cNvSpPr txBox="1">
              <a:spLocks noChangeArrowheads="1"/>
            </p:cNvSpPr>
            <p:nvPr/>
          </p:nvSpPr>
          <p:spPr bwMode="auto">
            <a:xfrm>
              <a:off x="383" y="2003"/>
              <a:ext cx="1993" cy="587"/>
            </a:xfrm>
            <a:prstGeom prst="rect">
              <a:avLst/>
            </a:prstGeom>
            <a:gradFill rotWithShape="0">
              <a:gsLst>
                <a:gs pos="0">
                  <a:schemeClr val="accent1"/>
                </a:gs>
                <a:gs pos="100000">
                  <a:srgbClr val="7E0C24"/>
                </a:gs>
              </a:gsLst>
              <a:lin ang="5400000" scaled="1"/>
            </a:gradFill>
            <a:ln w="12700">
              <a:solidFill>
                <a:srgbClr val="890721"/>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93" name="Content Placeholder 4"/>
            <p:cNvSpPr txBox="1">
              <a:spLocks/>
            </p:cNvSpPr>
            <p:nvPr/>
          </p:nvSpPr>
          <p:spPr>
            <a:xfrm>
              <a:off x="415" y="2148"/>
              <a:ext cx="1943" cy="252"/>
            </a:xfrm>
            <a:prstGeom prst="rect">
              <a:avLst/>
            </a:prstGeom>
          </p:spPr>
          <p:txBody>
            <a:bodyPr lIns="182880" rIns="182880" anchor="ctr"/>
            <a:lstStyle/>
            <a:p>
              <a:pPr>
                <a:lnSpc>
                  <a:spcPct val="95000"/>
                </a:lnSpc>
                <a:spcBef>
                  <a:spcPts val="200"/>
                </a:spcBef>
                <a:buClr>
                  <a:schemeClr val="bg2"/>
                </a:buClr>
                <a:defRPr/>
              </a:pPr>
              <a:r>
                <a:rPr lang="ru-RU" sz="1900" kern="0" dirty="0" smtClean="0">
                  <a:solidFill>
                    <a:srgbClr val="FFFFFF"/>
                  </a:solidFill>
                  <a:latin typeface="Arial"/>
                  <a:ea typeface="MS PGothic"/>
                </a:rPr>
                <a:t>Гибкое ценообразование</a:t>
              </a:r>
              <a:endParaRPr lang="en-US" sz="1900" kern="0" dirty="0">
                <a:solidFill>
                  <a:srgbClr val="FFFFFF"/>
                </a:solidFill>
                <a:latin typeface="Arial"/>
                <a:ea typeface="MS PGothic"/>
              </a:endParaRPr>
            </a:p>
          </p:txBody>
        </p:sp>
      </p:grpSp>
      <p:grpSp>
        <p:nvGrpSpPr>
          <p:cNvPr id="20491" name="Group 77"/>
          <p:cNvGrpSpPr>
            <a:grpSpLocks/>
          </p:cNvGrpSpPr>
          <p:nvPr/>
        </p:nvGrpSpPr>
        <p:grpSpPr bwMode="auto">
          <a:xfrm>
            <a:off x="2132013" y="3871913"/>
            <a:ext cx="7905750" cy="931862"/>
            <a:chOff x="383" y="2581"/>
            <a:chExt cx="4980" cy="631"/>
          </a:xfrm>
        </p:grpSpPr>
        <p:sp>
          <p:nvSpPr>
            <p:cNvPr id="8" name="Text Box 66"/>
            <p:cNvSpPr txBox="1">
              <a:spLocks noChangeArrowheads="1"/>
            </p:cNvSpPr>
            <p:nvPr/>
          </p:nvSpPr>
          <p:spPr bwMode="auto">
            <a:xfrm>
              <a:off x="2375" y="2634"/>
              <a:ext cx="2988" cy="578"/>
            </a:xfrm>
            <a:prstGeom prst="rect">
              <a:avLst/>
            </a:prstGeom>
            <a:gradFill rotWithShape="0">
              <a:gsLst>
                <a:gs pos="0">
                  <a:schemeClr val="bg1"/>
                </a:gs>
                <a:gs pos="100000">
                  <a:schemeClr val="bg1">
                    <a:gamma/>
                    <a:shade val="84314"/>
                    <a:invGamma/>
                  </a:schemeClr>
                </a:gs>
              </a:gsLst>
              <a:lin ang="5400000" scaled="1"/>
            </a:gradFill>
            <a:ln w="12700">
              <a:solidFill>
                <a:schemeClr val="bg2"/>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20498" name="Content Placeholder 4"/>
            <p:cNvSpPr txBox="1">
              <a:spLocks/>
            </p:cNvSpPr>
            <p:nvPr/>
          </p:nvSpPr>
          <p:spPr bwMode="auto">
            <a:xfrm>
              <a:off x="2486" y="2758"/>
              <a:ext cx="2824" cy="368"/>
            </a:xfrm>
            <a:prstGeom prst="rect">
              <a:avLst/>
            </a:prstGeom>
            <a:noFill/>
            <a:ln w="9525">
              <a:noFill/>
              <a:miter lim="800000"/>
              <a:headEnd/>
              <a:tailEnd/>
            </a:ln>
          </p:spPr>
          <p:txBody>
            <a:bodyPr lIns="137160" rIns="137160" anchor="ctr">
              <a:prstTxWarp prst="textNoShape">
                <a:avLst/>
              </a:prstTxWarp>
            </a:bodyPr>
            <a:lstStyle/>
            <a:p>
              <a:pPr marL="166688" indent="-166688">
                <a:lnSpc>
                  <a:spcPct val="95000"/>
                </a:lnSpc>
                <a:spcBef>
                  <a:spcPts val="200"/>
                </a:spcBef>
                <a:buClr>
                  <a:schemeClr val="accent1"/>
                </a:buClr>
                <a:buFont typeface="Arial" charset="0"/>
                <a:buChar char="•"/>
              </a:pPr>
              <a:r>
                <a:rPr lang="ru-RU" sz="1700" dirty="0" smtClean="0">
                  <a:solidFill>
                    <a:srgbClr val="333A3E"/>
                  </a:solidFill>
                </a:rPr>
                <a:t>Гибкая система отчётов для заказчиков</a:t>
              </a:r>
              <a:endParaRPr lang="en-US" sz="1700" dirty="0">
                <a:solidFill>
                  <a:srgbClr val="000000"/>
                </a:solidFill>
              </a:endParaRPr>
            </a:p>
          </p:txBody>
        </p:sp>
        <p:sp>
          <p:nvSpPr>
            <p:cNvPr id="9" name="Text Box 66"/>
            <p:cNvSpPr txBox="1">
              <a:spLocks noChangeArrowheads="1"/>
            </p:cNvSpPr>
            <p:nvPr/>
          </p:nvSpPr>
          <p:spPr bwMode="auto">
            <a:xfrm>
              <a:off x="383" y="2581"/>
              <a:ext cx="1993" cy="596"/>
            </a:xfrm>
            <a:prstGeom prst="rect">
              <a:avLst/>
            </a:prstGeom>
            <a:gradFill rotWithShape="0">
              <a:gsLst>
                <a:gs pos="0">
                  <a:schemeClr val="accent1"/>
                </a:gs>
                <a:gs pos="100000">
                  <a:srgbClr val="7E0C24"/>
                </a:gs>
              </a:gsLst>
              <a:lin ang="5400000" scaled="1"/>
            </a:gradFill>
            <a:ln w="12700">
              <a:solidFill>
                <a:srgbClr val="890721"/>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99" name="Content Placeholder 4"/>
            <p:cNvSpPr txBox="1">
              <a:spLocks/>
            </p:cNvSpPr>
            <p:nvPr/>
          </p:nvSpPr>
          <p:spPr>
            <a:xfrm>
              <a:off x="415" y="2737"/>
              <a:ext cx="1943" cy="253"/>
            </a:xfrm>
            <a:prstGeom prst="rect">
              <a:avLst/>
            </a:prstGeom>
          </p:spPr>
          <p:txBody>
            <a:bodyPr lIns="182880" rIns="182880" anchor="ctr"/>
            <a:lstStyle/>
            <a:p>
              <a:pPr>
                <a:lnSpc>
                  <a:spcPct val="95000"/>
                </a:lnSpc>
                <a:spcBef>
                  <a:spcPts val="200"/>
                </a:spcBef>
                <a:buClr>
                  <a:schemeClr val="bg2"/>
                </a:buClr>
                <a:defRPr/>
              </a:pPr>
              <a:r>
                <a:rPr lang="ru-RU" sz="1900" kern="0" dirty="0" smtClean="0">
                  <a:solidFill>
                    <a:srgbClr val="FFFFFF"/>
                  </a:solidFill>
                  <a:latin typeface="Arial"/>
                  <a:ea typeface="MS PGothic"/>
                </a:rPr>
                <a:t>Полная отчётность</a:t>
              </a:r>
              <a:endParaRPr lang="en-US" sz="1900" kern="0" dirty="0">
                <a:solidFill>
                  <a:srgbClr val="FFFFFF"/>
                </a:solidFill>
                <a:latin typeface="Arial"/>
                <a:ea typeface="MS PGothic"/>
              </a:endParaRPr>
            </a:p>
          </p:txBody>
        </p:sp>
      </p:grpSp>
      <p:grpSp>
        <p:nvGrpSpPr>
          <p:cNvPr id="20492" name="Group 78"/>
          <p:cNvGrpSpPr>
            <a:grpSpLocks/>
          </p:cNvGrpSpPr>
          <p:nvPr/>
        </p:nvGrpSpPr>
        <p:grpSpPr bwMode="auto">
          <a:xfrm>
            <a:off x="2132013" y="4718050"/>
            <a:ext cx="7905750" cy="1009650"/>
            <a:chOff x="383" y="3159"/>
            <a:chExt cx="4980" cy="630"/>
          </a:xfrm>
        </p:grpSpPr>
        <p:sp>
          <p:nvSpPr>
            <p:cNvPr id="20546" name="Text Box 66"/>
            <p:cNvSpPr txBox="1">
              <a:spLocks noChangeArrowheads="1"/>
            </p:cNvSpPr>
            <p:nvPr/>
          </p:nvSpPr>
          <p:spPr bwMode="auto">
            <a:xfrm>
              <a:off x="2375" y="3211"/>
              <a:ext cx="2988" cy="578"/>
            </a:xfrm>
            <a:prstGeom prst="rect">
              <a:avLst/>
            </a:prstGeom>
            <a:gradFill rotWithShape="0">
              <a:gsLst>
                <a:gs pos="0">
                  <a:schemeClr val="bg1"/>
                </a:gs>
                <a:gs pos="100000">
                  <a:schemeClr val="bg1">
                    <a:gamma/>
                    <a:shade val="84314"/>
                    <a:invGamma/>
                  </a:schemeClr>
                </a:gs>
              </a:gsLst>
              <a:lin ang="5400000" scaled="1"/>
            </a:gradFill>
            <a:ln w="12700">
              <a:solidFill>
                <a:schemeClr val="bg2"/>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20494" name="Content Placeholder 4"/>
            <p:cNvSpPr txBox="1">
              <a:spLocks/>
            </p:cNvSpPr>
            <p:nvPr/>
          </p:nvSpPr>
          <p:spPr bwMode="auto">
            <a:xfrm>
              <a:off x="2486" y="3391"/>
              <a:ext cx="2824" cy="253"/>
            </a:xfrm>
            <a:prstGeom prst="rect">
              <a:avLst/>
            </a:prstGeom>
            <a:noFill/>
            <a:ln w="9525">
              <a:noFill/>
              <a:miter lim="800000"/>
              <a:headEnd/>
              <a:tailEnd/>
            </a:ln>
          </p:spPr>
          <p:txBody>
            <a:bodyPr lIns="137160" rIns="137160" anchor="ctr">
              <a:prstTxWarp prst="textNoShape">
                <a:avLst/>
              </a:prstTxWarp>
            </a:bodyPr>
            <a:lstStyle/>
            <a:p>
              <a:pPr marL="166688" indent="-166688">
                <a:lnSpc>
                  <a:spcPct val="95000"/>
                </a:lnSpc>
                <a:spcBef>
                  <a:spcPts val="200"/>
                </a:spcBef>
                <a:buClr>
                  <a:schemeClr val="accent1"/>
                </a:buClr>
                <a:buFont typeface="Arial" charset="0"/>
                <a:buChar char="•"/>
              </a:pPr>
              <a:r>
                <a:rPr lang="ru-RU" sz="1700" dirty="0" smtClean="0">
                  <a:solidFill>
                    <a:srgbClr val="333A3E"/>
                  </a:solidFill>
                </a:rPr>
                <a:t>Разный уровень </a:t>
              </a:r>
              <a:r>
                <a:rPr lang="en-US" sz="1700" dirty="0" smtClean="0">
                  <a:solidFill>
                    <a:srgbClr val="333A3E"/>
                  </a:solidFill>
                </a:rPr>
                <a:t>SLA</a:t>
              </a:r>
              <a:r>
                <a:rPr lang="ru-RU" sz="1700" dirty="0" smtClean="0">
                  <a:solidFill>
                    <a:srgbClr val="333A3E"/>
                  </a:solidFill>
                </a:rPr>
                <a:t>. Выберите свой уровень сервиса</a:t>
              </a:r>
              <a:endParaRPr lang="en-US" sz="1700" dirty="0">
                <a:solidFill>
                  <a:srgbClr val="000000"/>
                </a:solidFill>
              </a:endParaRPr>
            </a:p>
          </p:txBody>
        </p:sp>
        <p:sp>
          <p:nvSpPr>
            <p:cNvPr id="10" name="Text Box 66"/>
            <p:cNvSpPr txBox="1">
              <a:spLocks noChangeArrowheads="1"/>
            </p:cNvSpPr>
            <p:nvPr/>
          </p:nvSpPr>
          <p:spPr bwMode="auto">
            <a:xfrm>
              <a:off x="383" y="3159"/>
              <a:ext cx="1993" cy="605"/>
            </a:xfrm>
            <a:prstGeom prst="rect">
              <a:avLst/>
            </a:prstGeom>
            <a:gradFill rotWithShape="0">
              <a:gsLst>
                <a:gs pos="0">
                  <a:schemeClr val="accent1"/>
                </a:gs>
                <a:gs pos="100000">
                  <a:srgbClr val="7E0C24"/>
                </a:gs>
              </a:gsLst>
              <a:lin ang="5400000" scaled="1"/>
            </a:gradFill>
            <a:ln w="12700">
              <a:solidFill>
                <a:srgbClr val="890721"/>
              </a:solidFill>
              <a:miter lim="800000"/>
              <a:headEnd/>
              <a:tailEnd/>
            </a:ln>
            <a:effectLst>
              <a:outerShdw blurRad="63500" dist="47928" dir="3347959" algn="ctr" rotWithShape="0">
                <a:srgbClr val="000000">
                  <a:alpha val="74998"/>
                </a:srgbClr>
              </a:outerShdw>
            </a:effectLst>
          </p:spPr>
          <p:txBody>
            <a:bodyPr>
              <a:prstTxWarp prst="textNoShape">
                <a:avLst/>
              </a:prstTxWarp>
            </a:bodyPr>
            <a:lstStyle/>
            <a:p>
              <a:pPr eaLnBrk="0" hangingPunct="0">
                <a:defRPr/>
              </a:pPr>
              <a:endParaRPr lang="en-US" sz="700"/>
            </a:p>
          </p:txBody>
        </p:sp>
        <p:sp>
          <p:nvSpPr>
            <p:cNvPr id="106" name="Content Placeholder 4"/>
            <p:cNvSpPr txBox="1">
              <a:spLocks/>
            </p:cNvSpPr>
            <p:nvPr/>
          </p:nvSpPr>
          <p:spPr>
            <a:xfrm>
              <a:off x="415" y="3333"/>
              <a:ext cx="1943" cy="252"/>
            </a:xfrm>
            <a:prstGeom prst="rect">
              <a:avLst/>
            </a:prstGeom>
          </p:spPr>
          <p:txBody>
            <a:bodyPr lIns="182880" rIns="182880" anchor="ctr"/>
            <a:lstStyle/>
            <a:p>
              <a:pPr>
                <a:lnSpc>
                  <a:spcPct val="95000"/>
                </a:lnSpc>
                <a:spcBef>
                  <a:spcPts val="200"/>
                </a:spcBef>
                <a:buClr>
                  <a:schemeClr val="bg2"/>
                </a:buClr>
                <a:defRPr/>
              </a:pPr>
              <a:r>
                <a:rPr lang="ru-RU" sz="1900" kern="0" dirty="0" smtClean="0">
                  <a:solidFill>
                    <a:srgbClr val="FFFFFF"/>
                  </a:solidFill>
                  <a:latin typeface="Arial"/>
                  <a:ea typeface="MS PGothic"/>
                </a:rPr>
                <a:t>Дополнительный сервис</a:t>
              </a:r>
              <a:endParaRPr lang="en-US" sz="1900" kern="0" dirty="0">
                <a:solidFill>
                  <a:srgbClr val="FFFFFF"/>
                </a:solidFill>
                <a:latin typeface="Arial"/>
                <a:ea typeface="MS PGothic"/>
              </a:endParaRPr>
            </a:p>
          </p:txBody>
        </p:sp>
      </p:grpSp>
    </p:spTree>
    <p:extLst>
      <p:ext uri="{BB962C8B-B14F-4D97-AF65-F5344CB8AC3E}">
        <p14:creationId xmlns:p14="http://schemas.microsoft.com/office/powerpoint/2010/main" val="21727933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492"/>
                                        </p:tgtEl>
                                        <p:attrNameLst>
                                          <p:attrName>style.visibility</p:attrName>
                                        </p:attrNameLst>
                                      </p:cBhvr>
                                      <p:to>
                                        <p:strVal val="visible"/>
                                      </p:to>
                                    </p:set>
                                    <p:anim calcmode="lin" valueType="num">
                                      <p:cBhvr additive="base">
                                        <p:cTn id="7" dur="1000" fill="hold"/>
                                        <p:tgtEl>
                                          <p:spTgt spid="20492"/>
                                        </p:tgtEl>
                                        <p:attrNameLst>
                                          <p:attrName>ppt_x</p:attrName>
                                        </p:attrNameLst>
                                      </p:cBhvr>
                                      <p:tavLst>
                                        <p:tav tm="0">
                                          <p:val>
                                            <p:strVal val="#ppt_x"/>
                                          </p:val>
                                        </p:tav>
                                        <p:tav tm="100000">
                                          <p:val>
                                            <p:strVal val="#ppt_x"/>
                                          </p:val>
                                        </p:tav>
                                      </p:tavLst>
                                    </p:anim>
                                    <p:anim calcmode="lin" valueType="num">
                                      <p:cBhvr additive="base">
                                        <p:cTn id="8" dur="1000" fill="hold"/>
                                        <p:tgtEl>
                                          <p:spTgt spid="2049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20491"/>
                                        </p:tgtEl>
                                        <p:attrNameLst>
                                          <p:attrName>style.visibility</p:attrName>
                                        </p:attrNameLst>
                                      </p:cBhvr>
                                      <p:to>
                                        <p:strVal val="visible"/>
                                      </p:to>
                                    </p:set>
                                    <p:anim calcmode="lin" valueType="num">
                                      <p:cBhvr additive="base">
                                        <p:cTn id="11" dur="1000" fill="hold"/>
                                        <p:tgtEl>
                                          <p:spTgt spid="20491"/>
                                        </p:tgtEl>
                                        <p:attrNameLst>
                                          <p:attrName>ppt_x</p:attrName>
                                        </p:attrNameLst>
                                      </p:cBhvr>
                                      <p:tavLst>
                                        <p:tav tm="0">
                                          <p:val>
                                            <p:strVal val="#ppt_x"/>
                                          </p:val>
                                        </p:tav>
                                        <p:tav tm="100000">
                                          <p:val>
                                            <p:strVal val="#ppt_x"/>
                                          </p:val>
                                        </p:tav>
                                      </p:tavLst>
                                    </p:anim>
                                    <p:anim calcmode="lin" valueType="num">
                                      <p:cBhvr additive="base">
                                        <p:cTn id="12" dur="1000" fill="hold"/>
                                        <p:tgtEl>
                                          <p:spTgt spid="20491"/>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0"/>
                                  </p:stCondLst>
                                  <p:childTnLst>
                                    <p:set>
                                      <p:cBhvr>
                                        <p:cTn id="14" dur="1" fill="hold">
                                          <p:stCondLst>
                                            <p:cond delay="0"/>
                                          </p:stCondLst>
                                        </p:cTn>
                                        <p:tgtEl>
                                          <p:spTgt spid="20490"/>
                                        </p:tgtEl>
                                        <p:attrNameLst>
                                          <p:attrName>style.visibility</p:attrName>
                                        </p:attrNameLst>
                                      </p:cBhvr>
                                      <p:to>
                                        <p:strVal val="visible"/>
                                      </p:to>
                                    </p:set>
                                    <p:anim calcmode="lin" valueType="num">
                                      <p:cBhvr additive="base">
                                        <p:cTn id="15" dur="1000" fill="hold"/>
                                        <p:tgtEl>
                                          <p:spTgt spid="20490"/>
                                        </p:tgtEl>
                                        <p:attrNameLst>
                                          <p:attrName>ppt_x</p:attrName>
                                        </p:attrNameLst>
                                      </p:cBhvr>
                                      <p:tavLst>
                                        <p:tav tm="0">
                                          <p:val>
                                            <p:strVal val="#ppt_x"/>
                                          </p:val>
                                        </p:tav>
                                        <p:tav tm="100000">
                                          <p:val>
                                            <p:strVal val="#ppt_x"/>
                                          </p:val>
                                        </p:tav>
                                      </p:tavLst>
                                    </p:anim>
                                    <p:anim calcmode="lin" valueType="num">
                                      <p:cBhvr additive="base">
                                        <p:cTn id="16" dur="1000" fill="hold"/>
                                        <p:tgtEl>
                                          <p:spTgt spid="20490"/>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20489"/>
                                        </p:tgtEl>
                                        <p:attrNameLst>
                                          <p:attrName>style.visibility</p:attrName>
                                        </p:attrNameLst>
                                      </p:cBhvr>
                                      <p:to>
                                        <p:strVal val="visible"/>
                                      </p:to>
                                    </p:set>
                                    <p:anim calcmode="lin" valueType="num">
                                      <p:cBhvr additive="base">
                                        <p:cTn id="19" dur="1000" fill="hold"/>
                                        <p:tgtEl>
                                          <p:spTgt spid="20489"/>
                                        </p:tgtEl>
                                        <p:attrNameLst>
                                          <p:attrName>ppt_x</p:attrName>
                                        </p:attrNameLst>
                                      </p:cBhvr>
                                      <p:tavLst>
                                        <p:tav tm="0">
                                          <p:val>
                                            <p:strVal val="#ppt_x"/>
                                          </p:val>
                                        </p:tav>
                                        <p:tav tm="100000">
                                          <p:val>
                                            <p:strVal val="#ppt_x"/>
                                          </p:val>
                                        </p:tav>
                                      </p:tavLst>
                                    </p:anim>
                                    <p:anim calcmode="lin" valueType="num">
                                      <p:cBhvr additive="base">
                                        <p:cTn id="20" dur="1000" fill="hold"/>
                                        <p:tgtEl>
                                          <p:spTgt spid="2048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000"/>
                                  </p:stCondLst>
                                  <p:childTnLst>
                                    <p:set>
                                      <p:cBhvr>
                                        <p:cTn id="22" dur="1" fill="hold">
                                          <p:stCondLst>
                                            <p:cond delay="0"/>
                                          </p:stCondLst>
                                        </p:cTn>
                                        <p:tgtEl>
                                          <p:spTgt spid="20487"/>
                                        </p:tgtEl>
                                        <p:attrNameLst>
                                          <p:attrName>style.visibility</p:attrName>
                                        </p:attrNameLst>
                                      </p:cBhvr>
                                      <p:to>
                                        <p:strVal val="visible"/>
                                      </p:to>
                                    </p:set>
                                    <p:anim calcmode="lin" valueType="num">
                                      <p:cBhvr additive="base">
                                        <p:cTn id="23" dur="1000" fill="hold"/>
                                        <p:tgtEl>
                                          <p:spTgt spid="20487"/>
                                        </p:tgtEl>
                                        <p:attrNameLst>
                                          <p:attrName>ppt_x</p:attrName>
                                        </p:attrNameLst>
                                      </p:cBhvr>
                                      <p:tavLst>
                                        <p:tav tm="0">
                                          <p:val>
                                            <p:strVal val="#ppt_x"/>
                                          </p:val>
                                        </p:tav>
                                        <p:tav tm="100000">
                                          <p:val>
                                            <p:strVal val="#ppt_x"/>
                                          </p:val>
                                        </p:tav>
                                      </p:tavLst>
                                    </p:anim>
                                    <p:anim calcmode="lin" valueType="num">
                                      <p:cBhvr additive="base">
                                        <p:cTn id="24" dur="1000" fill="hold"/>
                                        <p:tgtEl>
                                          <p:spTgt spid="204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B8B06D-99A5-468B-806E-293788FE9637}" type="slidenum">
              <a:rPr lang="en-US" smtClean="0"/>
              <a:pPr/>
              <a:t>8</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827" y="183356"/>
            <a:ext cx="8637774" cy="6674644"/>
          </a:xfrm>
          <a:prstGeom prst="rect">
            <a:avLst/>
          </a:prstGeom>
        </p:spPr>
      </p:pic>
    </p:spTree>
    <p:extLst>
      <p:ext uri="{BB962C8B-B14F-4D97-AF65-F5344CB8AC3E}">
        <p14:creationId xmlns:p14="http://schemas.microsoft.com/office/powerpoint/2010/main" val="546284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fontScale="77500" lnSpcReduction="20000"/>
          </a:bodyPr>
          <a:lstStyle/>
          <a:p>
            <a:r>
              <a:rPr lang="en-US" dirty="0" smtClean="0"/>
              <a:t>2015</a:t>
            </a:r>
            <a:r>
              <a:rPr lang="ru-RU" dirty="0" smtClean="0"/>
              <a:t>-2016</a:t>
            </a:r>
            <a:endParaRPr lang="en-US" dirty="0"/>
          </a:p>
        </p:txBody>
      </p:sp>
      <p:sp>
        <p:nvSpPr>
          <p:cNvPr id="9" name="Title 8"/>
          <p:cNvSpPr>
            <a:spLocks noGrp="1"/>
          </p:cNvSpPr>
          <p:nvPr>
            <p:ph type="title"/>
          </p:nvPr>
        </p:nvSpPr>
        <p:spPr/>
        <p:txBody>
          <a:bodyPr/>
          <a:lstStyle/>
          <a:p>
            <a:r>
              <a:rPr lang="ru-RU" dirty="0" smtClean="0"/>
              <a:t>Перечень услуг </a:t>
            </a:r>
            <a:r>
              <a:rPr lang="en-US" dirty="0" smtClean="0"/>
              <a:t>KT Cloud Lab</a:t>
            </a:r>
            <a:endParaRPr lang="en-US" dirty="0"/>
          </a:p>
        </p:txBody>
      </p:sp>
      <p:sp>
        <p:nvSpPr>
          <p:cNvPr id="11" name="Slide Number Placeholder 5"/>
          <p:cNvSpPr>
            <a:spLocks noGrp="1"/>
          </p:cNvSpPr>
          <p:nvPr>
            <p:ph type="sldNum" sz="quarter" idx="4"/>
          </p:nvPr>
        </p:nvSpPr>
        <p:spPr>
          <a:xfrm>
            <a:off x="10284613" y="6493012"/>
            <a:ext cx="230988" cy="206103"/>
          </a:xfrm>
          <a:prstGeom prst="rect">
            <a:avLst/>
          </a:prstGeom>
        </p:spPr>
        <p:txBody>
          <a:bodyPr vert="horz" lIns="0" tIns="0" rIns="0" bIns="0" rtlCol="0" anchor="ctr"/>
          <a:lstStyle>
            <a:lvl1pPr algn="l">
              <a:lnSpc>
                <a:spcPct val="90000"/>
              </a:lnSpc>
              <a:defRPr sz="800">
                <a:solidFill>
                  <a:schemeClr val="accent1"/>
                </a:solidFill>
              </a:defRPr>
            </a:lvl1pPr>
          </a:lstStyle>
          <a:p>
            <a:fld id="{EEB8B06D-99A5-468B-806E-293788FE9637}" type="slidenum">
              <a:rPr lang="en-US" smtClean="0"/>
              <a:pPr/>
              <a:t>9</a:t>
            </a:fld>
            <a:endParaRPr lang="en-US" dirty="0"/>
          </a:p>
        </p:txBody>
      </p:sp>
      <p:grpSp>
        <p:nvGrpSpPr>
          <p:cNvPr id="19" name="Group 18"/>
          <p:cNvGrpSpPr/>
          <p:nvPr/>
        </p:nvGrpSpPr>
        <p:grpSpPr>
          <a:xfrm>
            <a:off x="1932093" y="1545575"/>
            <a:ext cx="2754705" cy="662400"/>
            <a:chOff x="3219" y="268973"/>
            <a:chExt cx="1935869" cy="662400"/>
          </a:xfrm>
        </p:grpSpPr>
        <p:sp>
          <p:nvSpPr>
            <p:cNvPr id="35" name="Rectangle 34"/>
            <p:cNvSpPr/>
            <p:nvPr/>
          </p:nvSpPr>
          <p:spPr>
            <a:xfrm>
              <a:off x="3219" y="268973"/>
              <a:ext cx="1935869" cy="662400"/>
            </a:xfrm>
            <a:prstGeom prst="rect">
              <a:avLst/>
            </a:prstGeom>
            <a:solidFill>
              <a:schemeClr val="accent6"/>
            </a:solidFill>
            <a:ln w="6350" cmpd="sng">
              <a:solidFill>
                <a:schemeClr val="tx1"/>
              </a:solid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36" name="Rectangle 35"/>
            <p:cNvSpPr/>
            <p:nvPr/>
          </p:nvSpPr>
          <p:spPr>
            <a:xfrm>
              <a:off x="3219" y="268973"/>
              <a:ext cx="1935869" cy="662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algn="ctr" defTabSz="1022350">
                <a:lnSpc>
                  <a:spcPct val="90000"/>
                </a:lnSpc>
                <a:spcBef>
                  <a:spcPct val="0"/>
                </a:spcBef>
                <a:spcAft>
                  <a:spcPct val="35000"/>
                </a:spcAft>
              </a:pPr>
              <a:r>
                <a:rPr lang="en-US" sz="1600" dirty="0"/>
                <a:t>Endpoint Security</a:t>
              </a:r>
              <a:endParaRPr lang="en-US" sz="1600" dirty="0"/>
            </a:p>
          </p:txBody>
        </p:sp>
      </p:grpSp>
      <p:grpSp>
        <p:nvGrpSpPr>
          <p:cNvPr id="20" name="Group 19"/>
          <p:cNvGrpSpPr/>
          <p:nvPr/>
        </p:nvGrpSpPr>
        <p:grpSpPr>
          <a:xfrm>
            <a:off x="1932093" y="2289408"/>
            <a:ext cx="2754705" cy="4025185"/>
            <a:chOff x="3219" y="1012805"/>
            <a:chExt cx="1935869" cy="4025185"/>
          </a:xfrm>
        </p:grpSpPr>
        <p:sp>
          <p:nvSpPr>
            <p:cNvPr id="33" name="Rectangle 32"/>
            <p:cNvSpPr/>
            <p:nvPr/>
          </p:nvSpPr>
          <p:spPr>
            <a:xfrm>
              <a:off x="3219" y="1063605"/>
              <a:ext cx="1935869" cy="3974385"/>
            </a:xfrm>
            <a:prstGeom prst="rect">
              <a:avLst/>
            </a:prstGeom>
            <a:noFill/>
            <a:ln w="6350" cmpd="sng">
              <a:solidFill>
                <a:schemeClr val="tx1">
                  <a:alpha val="90000"/>
                </a:schemeClr>
              </a:solid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4" name="Rectangle 33"/>
            <p:cNvSpPr/>
            <p:nvPr/>
          </p:nvSpPr>
          <p:spPr>
            <a:xfrm>
              <a:off x="3219" y="1012805"/>
              <a:ext cx="1935869" cy="3765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defTabSz="577850">
                <a:lnSpc>
                  <a:spcPct val="120000"/>
                </a:lnSpc>
                <a:spcBef>
                  <a:spcPct val="0"/>
                </a:spcBef>
              </a:pPr>
              <a:r>
                <a:rPr lang="en-US" sz="1100" b="1" dirty="0"/>
                <a:t>Endpoint</a:t>
              </a:r>
            </a:p>
            <a:p>
              <a:pPr marL="230188" lvl="1" indent="-114300" defTabSz="577850">
                <a:lnSpc>
                  <a:spcPct val="120000"/>
                </a:lnSpc>
                <a:spcBef>
                  <a:spcPct val="0"/>
                </a:spcBef>
                <a:buChar char="••"/>
              </a:pPr>
              <a:r>
                <a:rPr lang="en-US" sz="1050" dirty="0"/>
                <a:t>Endpoint Protection Suites</a:t>
              </a:r>
            </a:p>
            <a:p>
              <a:pPr marL="230188" lvl="1" indent="-114300" defTabSz="577850">
                <a:lnSpc>
                  <a:spcPct val="120000"/>
                </a:lnSpc>
                <a:spcBef>
                  <a:spcPct val="0"/>
                </a:spcBef>
                <a:buChar char="••"/>
              </a:pPr>
              <a:r>
                <a:rPr lang="en-US" sz="1050" dirty="0" err="1"/>
                <a:t>SaaS</a:t>
              </a:r>
              <a:r>
                <a:rPr lang="en-US" sz="1050" dirty="0"/>
                <a:t> Endpoint Suites</a:t>
              </a:r>
            </a:p>
            <a:p>
              <a:pPr marL="230188" lvl="1" indent="-114300" defTabSz="577850">
                <a:lnSpc>
                  <a:spcPct val="120000"/>
                </a:lnSpc>
                <a:spcBef>
                  <a:spcPct val="0"/>
                </a:spcBef>
                <a:buChar char="••"/>
              </a:pPr>
              <a:r>
                <a:rPr lang="en-US" sz="1050" dirty="0"/>
                <a:t>Host Intrusion Prevention (HIPs)</a:t>
              </a:r>
            </a:p>
            <a:p>
              <a:pPr marL="230188" lvl="1" indent="-114300" defTabSz="577850">
                <a:lnSpc>
                  <a:spcPct val="120000"/>
                </a:lnSpc>
                <a:spcBef>
                  <a:spcPct val="0"/>
                </a:spcBef>
                <a:buChar char="••"/>
              </a:pPr>
              <a:r>
                <a:rPr lang="en-US" sz="1050" dirty="0"/>
                <a:t>Deep Defender</a:t>
              </a:r>
            </a:p>
            <a:p>
              <a:pPr marL="230188" lvl="1" indent="-114300" defTabSz="577850">
                <a:lnSpc>
                  <a:spcPct val="120000"/>
                </a:lnSpc>
                <a:spcBef>
                  <a:spcPct val="0"/>
                </a:spcBef>
                <a:buChar char="••"/>
              </a:pPr>
              <a:r>
                <a:rPr lang="en-US" sz="1050" dirty="0" err="1"/>
                <a:t>ePolicy</a:t>
              </a:r>
              <a:r>
                <a:rPr lang="en-US" sz="1050" dirty="0"/>
                <a:t> Orchestrator (</a:t>
              </a:r>
              <a:r>
                <a:rPr lang="en-US" sz="1050" dirty="0" err="1"/>
                <a:t>ePO</a:t>
              </a:r>
              <a:r>
                <a:rPr lang="en-US" sz="1050" dirty="0"/>
                <a:t>)</a:t>
              </a:r>
            </a:p>
            <a:p>
              <a:pPr marL="230188" lvl="1" indent="-114300" defTabSz="577850">
                <a:lnSpc>
                  <a:spcPct val="120000"/>
                </a:lnSpc>
                <a:spcBef>
                  <a:spcPct val="0"/>
                </a:spcBef>
                <a:buChar char="••"/>
              </a:pPr>
              <a:r>
                <a:rPr lang="en-US" sz="1050" dirty="0"/>
                <a:t>Deep Command</a:t>
              </a:r>
            </a:p>
            <a:p>
              <a:pPr marL="230188" lvl="1" indent="-114300" defTabSz="577850">
                <a:lnSpc>
                  <a:spcPct val="120000"/>
                </a:lnSpc>
                <a:spcBef>
                  <a:spcPct val="0"/>
                </a:spcBef>
                <a:buChar char="••"/>
              </a:pPr>
              <a:r>
                <a:rPr lang="en-US" sz="1050" dirty="0"/>
                <a:t>MOVE</a:t>
              </a:r>
            </a:p>
            <a:p>
              <a:pPr marL="230188" lvl="1" indent="-114300" defTabSz="577850">
                <a:lnSpc>
                  <a:spcPct val="120000"/>
                </a:lnSpc>
                <a:spcBef>
                  <a:spcPct val="0"/>
                </a:spcBef>
                <a:buChar char="••"/>
              </a:pPr>
              <a:r>
                <a:rPr lang="en-US" sz="1050" dirty="0"/>
                <a:t>Threat Intelligence Exchange (TIE)</a:t>
              </a:r>
            </a:p>
            <a:p>
              <a:pPr marL="230188" lvl="1" indent="-114300" defTabSz="577850">
                <a:lnSpc>
                  <a:spcPct val="120000"/>
                </a:lnSpc>
                <a:spcBef>
                  <a:spcPct val="0"/>
                </a:spcBef>
                <a:buChar char="••"/>
              </a:pPr>
              <a:r>
                <a:rPr lang="en-US" sz="1050" dirty="0" err="1"/>
                <a:t>ePO</a:t>
              </a:r>
              <a:r>
                <a:rPr lang="en-US" sz="1050" dirty="0"/>
                <a:t> Real Team (</a:t>
              </a:r>
              <a:r>
                <a:rPr lang="en-US" sz="1050" dirty="0" err="1"/>
                <a:t>ePO</a:t>
              </a:r>
              <a:r>
                <a:rPr lang="en-US" sz="1050" dirty="0"/>
                <a:t> RT)</a:t>
              </a:r>
            </a:p>
            <a:p>
              <a:pPr marL="230188" lvl="1" indent="-114300" defTabSz="577850">
                <a:lnSpc>
                  <a:spcPct val="120000"/>
                </a:lnSpc>
                <a:spcBef>
                  <a:spcPct val="0"/>
                </a:spcBef>
                <a:buChar char="••"/>
              </a:pPr>
              <a:r>
                <a:rPr lang="en-US" sz="1050" dirty="0"/>
                <a:t>Enterprise Mobility Manager (EMM)</a:t>
              </a:r>
            </a:p>
            <a:p>
              <a:pPr marL="230188" lvl="1" indent="-114300" defTabSz="577850">
                <a:lnSpc>
                  <a:spcPct val="120000"/>
                </a:lnSpc>
                <a:spcBef>
                  <a:spcPct val="0"/>
                </a:spcBef>
                <a:buChar char="••"/>
              </a:pPr>
              <a:r>
                <a:rPr lang="en-US" sz="1050" dirty="0"/>
                <a:t>TIE / ATD Bundle</a:t>
              </a:r>
            </a:p>
            <a:p>
              <a:pPr marL="0" lvl="1" defTabSz="577850">
                <a:lnSpc>
                  <a:spcPct val="120000"/>
                </a:lnSpc>
                <a:spcBef>
                  <a:spcPct val="0"/>
                </a:spcBef>
              </a:pPr>
              <a:r>
                <a:rPr lang="en-US" sz="1100" b="1" dirty="0"/>
                <a:t>Server </a:t>
              </a:r>
              <a:r>
                <a:rPr lang="en-US" sz="1100" b="1" dirty="0"/>
                <a:t>Security</a:t>
              </a:r>
            </a:p>
            <a:p>
              <a:pPr marL="228600" lvl="1" indent="-114300" defTabSz="577850">
                <a:lnSpc>
                  <a:spcPct val="120000"/>
                </a:lnSpc>
                <a:spcBef>
                  <a:spcPct val="0"/>
                </a:spcBef>
                <a:buChar char="••"/>
              </a:pPr>
              <a:r>
                <a:rPr lang="en-US" sz="1050" dirty="0"/>
                <a:t>Server Security </a:t>
              </a:r>
              <a:r>
                <a:rPr lang="en-US" sz="1050" dirty="0"/>
                <a:t>Suites</a:t>
              </a:r>
              <a:endParaRPr lang="en-US" sz="1050" dirty="0"/>
            </a:p>
          </p:txBody>
        </p:sp>
      </p:grpSp>
      <p:grpSp>
        <p:nvGrpSpPr>
          <p:cNvPr id="21" name="Group 20"/>
          <p:cNvGrpSpPr/>
          <p:nvPr/>
        </p:nvGrpSpPr>
        <p:grpSpPr>
          <a:xfrm>
            <a:off x="4787968" y="1545575"/>
            <a:ext cx="2754705" cy="662400"/>
            <a:chOff x="2091712" y="268973"/>
            <a:chExt cx="1935869" cy="662400"/>
          </a:xfrm>
        </p:grpSpPr>
        <p:sp>
          <p:nvSpPr>
            <p:cNvPr id="31" name="Rectangle 30"/>
            <p:cNvSpPr/>
            <p:nvPr/>
          </p:nvSpPr>
          <p:spPr>
            <a:xfrm>
              <a:off x="2091712" y="268973"/>
              <a:ext cx="1935869" cy="662400"/>
            </a:xfrm>
            <a:prstGeom prst="rect">
              <a:avLst/>
            </a:prstGeom>
            <a:solidFill>
              <a:schemeClr val="bg2"/>
            </a:solidFill>
            <a:ln w="6350" cmpd="sng">
              <a:solidFill>
                <a:schemeClr val="tx1"/>
              </a:solidFill>
            </a:ln>
          </p:spPr>
          <p:style>
            <a:lnRef idx="2">
              <a:scrgbClr r="0" g="0" b="0"/>
            </a:lnRef>
            <a:fillRef idx="1">
              <a:scrgbClr r="0" g="0" b="0"/>
            </a:fillRef>
            <a:effectRef idx="0">
              <a:schemeClr val="accent4">
                <a:hueOff val="30661"/>
                <a:satOff val="-3893"/>
                <a:lumOff val="8758"/>
                <a:alphaOff val="0"/>
              </a:schemeClr>
            </a:effectRef>
            <a:fontRef idx="minor">
              <a:schemeClr val="lt1"/>
            </a:fontRef>
          </p:style>
        </p:sp>
        <p:sp>
          <p:nvSpPr>
            <p:cNvPr id="32" name="Rectangle 31"/>
            <p:cNvSpPr/>
            <p:nvPr/>
          </p:nvSpPr>
          <p:spPr>
            <a:xfrm>
              <a:off x="2091712" y="268973"/>
              <a:ext cx="1935869" cy="662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algn="ctr" defTabSz="1022350">
                <a:lnSpc>
                  <a:spcPct val="90000"/>
                </a:lnSpc>
                <a:spcBef>
                  <a:spcPct val="0"/>
                </a:spcBef>
                <a:spcAft>
                  <a:spcPct val="35000"/>
                </a:spcAft>
              </a:pPr>
              <a:r>
                <a:rPr lang="en-US" sz="1600" dirty="0"/>
                <a:t>Network Security </a:t>
              </a:r>
              <a:endParaRPr lang="en-US" sz="1600" dirty="0"/>
            </a:p>
          </p:txBody>
        </p:sp>
      </p:grpSp>
      <p:grpSp>
        <p:nvGrpSpPr>
          <p:cNvPr id="23" name="Group 22"/>
          <p:cNvGrpSpPr/>
          <p:nvPr/>
        </p:nvGrpSpPr>
        <p:grpSpPr>
          <a:xfrm>
            <a:off x="7654003" y="1545575"/>
            <a:ext cx="2754705" cy="662400"/>
            <a:chOff x="4190969" y="268973"/>
            <a:chExt cx="1935869" cy="662400"/>
          </a:xfrm>
        </p:grpSpPr>
        <p:sp>
          <p:nvSpPr>
            <p:cNvPr id="27" name="Rectangle 26"/>
            <p:cNvSpPr/>
            <p:nvPr/>
          </p:nvSpPr>
          <p:spPr>
            <a:xfrm>
              <a:off x="4190969" y="268973"/>
              <a:ext cx="1935869" cy="662400"/>
            </a:xfrm>
            <a:prstGeom prst="rect">
              <a:avLst/>
            </a:prstGeom>
            <a:solidFill>
              <a:schemeClr val="accent4"/>
            </a:solidFill>
            <a:ln w="6350" cmpd="sng">
              <a:solidFill>
                <a:schemeClr val="tx1"/>
              </a:solidFill>
            </a:ln>
          </p:spPr>
          <p:style>
            <a:lnRef idx="2">
              <a:scrgbClr r="0" g="0" b="0"/>
            </a:lnRef>
            <a:fillRef idx="1">
              <a:scrgbClr r="0" g="0" b="0"/>
            </a:fillRef>
            <a:effectRef idx="0">
              <a:schemeClr val="accent4">
                <a:hueOff val="61323"/>
                <a:satOff val="-7786"/>
                <a:lumOff val="17516"/>
                <a:alphaOff val="0"/>
              </a:schemeClr>
            </a:effectRef>
            <a:fontRef idx="minor">
              <a:schemeClr val="lt1"/>
            </a:fontRef>
          </p:style>
        </p:sp>
        <p:sp>
          <p:nvSpPr>
            <p:cNvPr id="28" name="Rectangle 27"/>
            <p:cNvSpPr/>
            <p:nvPr/>
          </p:nvSpPr>
          <p:spPr>
            <a:xfrm>
              <a:off x="4190969" y="268973"/>
              <a:ext cx="1935869" cy="662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algn="ctr" defTabSz="1022350">
                <a:lnSpc>
                  <a:spcPct val="90000"/>
                </a:lnSpc>
                <a:spcBef>
                  <a:spcPct val="0"/>
                </a:spcBef>
                <a:spcAft>
                  <a:spcPct val="35000"/>
                </a:spcAft>
              </a:pPr>
              <a:r>
                <a:rPr lang="en-US" sz="1600" dirty="0"/>
                <a:t>Security Management</a:t>
              </a:r>
              <a:endParaRPr lang="en-US" sz="1600" dirty="0"/>
            </a:p>
          </p:txBody>
        </p:sp>
      </p:grpSp>
      <p:grpSp>
        <p:nvGrpSpPr>
          <p:cNvPr id="37" name="Group 36"/>
          <p:cNvGrpSpPr/>
          <p:nvPr/>
        </p:nvGrpSpPr>
        <p:grpSpPr>
          <a:xfrm>
            <a:off x="4785049" y="2289408"/>
            <a:ext cx="2754705" cy="4025185"/>
            <a:chOff x="3219" y="1012805"/>
            <a:chExt cx="1935869" cy="4025185"/>
          </a:xfrm>
        </p:grpSpPr>
        <p:sp>
          <p:nvSpPr>
            <p:cNvPr id="38" name="Rectangle 37"/>
            <p:cNvSpPr/>
            <p:nvPr/>
          </p:nvSpPr>
          <p:spPr>
            <a:xfrm>
              <a:off x="3219" y="1063605"/>
              <a:ext cx="1935869" cy="3974385"/>
            </a:xfrm>
            <a:prstGeom prst="rect">
              <a:avLst/>
            </a:prstGeom>
            <a:noFill/>
            <a:ln w="6350" cmpd="sng">
              <a:solidFill>
                <a:schemeClr val="tx1">
                  <a:alpha val="90000"/>
                </a:schemeClr>
              </a:solid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9" name="Rectangle 38"/>
            <p:cNvSpPr/>
            <p:nvPr/>
          </p:nvSpPr>
          <p:spPr>
            <a:xfrm>
              <a:off x="3219" y="1012805"/>
              <a:ext cx="1935869" cy="3765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defTabSz="577850">
                <a:lnSpc>
                  <a:spcPct val="120000"/>
                </a:lnSpc>
                <a:spcBef>
                  <a:spcPct val="0"/>
                </a:spcBef>
              </a:pPr>
              <a:r>
                <a:rPr lang="en-US" sz="1100" b="1" dirty="0"/>
                <a:t>Network Security</a:t>
              </a:r>
              <a:endParaRPr lang="en-US" sz="1100" b="1" dirty="0"/>
            </a:p>
            <a:p>
              <a:pPr marL="230188" lvl="1" indent="-114300" defTabSz="577850">
                <a:lnSpc>
                  <a:spcPct val="120000"/>
                </a:lnSpc>
                <a:spcBef>
                  <a:spcPct val="0"/>
                </a:spcBef>
                <a:buChar char="••"/>
              </a:pPr>
              <a:r>
                <a:rPr lang="en-US" sz="1050" dirty="0"/>
                <a:t>Advanced </a:t>
              </a:r>
              <a:r>
                <a:rPr lang="en-US" sz="1050" dirty="0"/>
                <a:t>Threat Defense (ATD)</a:t>
              </a:r>
            </a:p>
            <a:p>
              <a:pPr marL="230188" lvl="1" indent="-114300" defTabSz="577850">
                <a:lnSpc>
                  <a:spcPct val="120000"/>
                </a:lnSpc>
                <a:spcBef>
                  <a:spcPct val="0"/>
                </a:spcBef>
                <a:buChar char="••"/>
              </a:pPr>
              <a:r>
                <a:rPr lang="en-US" sz="1050" dirty="0"/>
                <a:t>Firewall Enterprise (FW-E)</a:t>
              </a:r>
            </a:p>
            <a:p>
              <a:pPr marL="230188" lvl="1" indent="-114300" defTabSz="577850">
                <a:lnSpc>
                  <a:spcPct val="120000"/>
                </a:lnSpc>
                <a:spcBef>
                  <a:spcPct val="0"/>
                </a:spcBef>
                <a:buChar char="••"/>
              </a:pPr>
              <a:r>
                <a:rPr lang="en-US" sz="1050" dirty="0"/>
                <a:t>Network Security Platform (NSP/IPS)</a:t>
              </a:r>
            </a:p>
            <a:p>
              <a:pPr marL="230188" lvl="1" indent="-114300" defTabSz="577850">
                <a:lnSpc>
                  <a:spcPct val="120000"/>
                </a:lnSpc>
                <a:spcBef>
                  <a:spcPct val="0"/>
                </a:spcBef>
                <a:buChar char="••"/>
              </a:pPr>
              <a:r>
                <a:rPr lang="en-US" sz="1050" dirty="0"/>
                <a:t>Next Generation Firewall (NGFW)</a:t>
              </a:r>
            </a:p>
            <a:p>
              <a:pPr marL="230188" lvl="1" indent="-114300" defTabSz="577850">
                <a:lnSpc>
                  <a:spcPct val="120000"/>
                </a:lnSpc>
                <a:spcBef>
                  <a:spcPct val="0"/>
                </a:spcBef>
                <a:buChar char="••"/>
              </a:pPr>
              <a:r>
                <a:rPr lang="en-US" sz="1050" dirty="0"/>
                <a:t>Network Threat Response</a:t>
              </a:r>
            </a:p>
            <a:p>
              <a:pPr marL="230188" lvl="1" indent="-114300" defTabSz="577850">
                <a:lnSpc>
                  <a:spcPct val="120000"/>
                </a:lnSpc>
                <a:spcBef>
                  <a:spcPct val="0"/>
                </a:spcBef>
                <a:buChar char="••"/>
              </a:pPr>
              <a:r>
                <a:rPr lang="en-US" sz="1050" dirty="0"/>
                <a:t>Network Security Threat Behavior Analysis (NTBA)</a:t>
              </a:r>
            </a:p>
            <a:p>
              <a:pPr marL="0" lvl="1" defTabSz="577850">
                <a:lnSpc>
                  <a:spcPct val="120000"/>
                </a:lnSpc>
                <a:spcBef>
                  <a:spcPct val="0"/>
                </a:spcBef>
              </a:pPr>
              <a:r>
                <a:rPr lang="en-US" sz="1100" b="1" dirty="0"/>
                <a:t>Content Security</a:t>
              </a:r>
              <a:endParaRPr lang="en-US" sz="1100" b="1" dirty="0"/>
            </a:p>
            <a:p>
              <a:pPr marL="228600" lvl="1" indent="-114300" defTabSz="577850">
                <a:lnSpc>
                  <a:spcPct val="120000"/>
                </a:lnSpc>
                <a:spcBef>
                  <a:spcPct val="0"/>
                </a:spcBef>
                <a:buChar char="••"/>
              </a:pPr>
              <a:r>
                <a:rPr lang="en-US" sz="1050" dirty="0"/>
                <a:t>Content </a:t>
              </a:r>
              <a:r>
                <a:rPr lang="en-US" sz="1050" dirty="0"/>
                <a:t>Security Blade Server</a:t>
              </a:r>
            </a:p>
            <a:p>
              <a:pPr marL="228600" lvl="1" indent="-114300" defTabSz="577850">
                <a:lnSpc>
                  <a:spcPct val="120000"/>
                </a:lnSpc>
                <a:spcBef>
                  <a:spcPct val="0"/>
                </a:spcBef>
                <a:buChar char="••"/>
              </a:pPr>
              <a:r>
                <a:rPr lang="en-US" sz="1050" dirty="0"/>
                <a:t>Email &amp; Web Suites</a:t>
              </a:r>
            </a:p>
            <a:p>
              <a:pPr marL="228600" lvl="1" indent="-114300" defTabSz="577850">
                <a:lnSpc>
                  <a:spcPct val="120000"/>
                </a:lnSpc>
                <a:spcBef>
                  <a:spcPct val="0"/>
                </a:spcBef>
                <a:buChar char="••"/>
              </a:pPr>
              <a:r>
                <a:rPr lang="en-US" sz="1050" dirty="0"/>
                <a:t>Email &amp; Web </a:t>
              </a:r>
              <a:r>
                <a:rPr lang="en-US" sz="1050" dirty="0" err="1"/>
                <a:t>SaaS</a:t>
              </a:r>
              <a:endParaRPr lang="en-US" sz="1050" dirty="0"/>
            </a:p>
            <a:p>
              <a:pPr marL="228600" lvl="1" indent="-114300" defTabSz="577850">
                <a:lnSpc>
                  <a:spcPct val="120000"/>
                </a:lnSpc>
                <a:spcBef>
                  <a:spcPct val="0"/>
                </a:spcBef>
                <a:buChar char="••"/>
              </a:pPr>
              <a:r>
                <a:rPr lang="en-US" sz="1050" dirty="0"/>
                <a:t>Web Gateway (MWG)</a:t>
              </a:r>
            </a:p>
            <a:p>
              <a:pPr marL="228600" lvl="1" indent="-114300" defTabSz="577850">
                <a:lnSpc>
                  <a:spcPct val="120000"/>
                </a:lnSpc>
                <a:spcBef>
                  <a:spcPct val="0"/>
                </a:spcBef>
                <a:buChar char="••"/>
              </a:pPr>
              <a:r>
                <a:rPr lang="en-US" sz="1050" dirty="0"/>
                <a:t>Email Gateway (MEG)</a:t>
              </a:r>
            </a:p>
            <a:p>
              <a:pPr marL="228600" lvl="1" indent="-114300" defTabSz="577850">
                <a:lnSpc>
                  <a:spcPct val="120000"/>
                </a:lnSpc>
                <a:spcBef>
                  <a:spcPct val="0"/>
                </a:spcBef>
                <a:buChar char="••"/>
              </a:pPr>
              <a:r>
                <a:rPr lang="en-US" sz="1050" dirty="0"/>
                <a:t>One Time </a:t>
              </a:r>
              <a:r>
                <a:rPr lang="en-US" sz="1050" dirty="0"/>
                <a:t>Password</a:t>
              </a:r>
            </a:p>
            <a:p>
              <a:pPr marL="0" lvl="1" defTabSz="577850">
                <a:lnSpc>
                  <a:spcPct val="120000"/>
                </a:lnSpc>
                <a:spcBef>
                  <a:spcPct val="0"/>
                </a:spcBef>
              </a:pPr>
              <a:r>
                <a:rPr lang="en-US" sz="1100" b="1" dirty="0"/>
                <a:t>Data Protection</a:t>
              </a:r>
              <a:endParaRPr lang="en-US" sz="1100" b="1" dirty="0"/>
            </a:p>
            <a:p>
              <a:pPr marL="228600" lvl="1" indent="-114300" defTabSz="577850">
                <a:lnSpc>
                  <a:spcPct val="120000"/>
                </a:lnSpc>
                <a:spcBef>
                  <a:spcPct val="0"/>
                </a:spcBef>
                <a:buChar char="••"/>
              </a:pPr>
              <a:r>
                <a:rPr lang="en-US" sz="1050" dirty="0"/>
                <a:t>Network Data Loss Prevention (NDLP)</a:t>
              </a:r>
            </a:p>
            <a:p>
              <a:pPr marL="228600" lvl="1" indent="-114300" defTabSz="577850">
                <a:lnSpc>
                  <a:spcPct val="120000"/>
                </a:lnSpc>
                <a:spcBef>
                  <a:spcPct val="0"/>
                </a:spcBef>
                <a:buChar char="••"/>
              </a:pPr>
              <a:r>
                <a:rPr lang="en-US" sz="1050" dirty="0"/>
                <a:t>Data Loss </a:t>
              </a:r>
              <a:r>
                <a:rPr lang="en-US" sz="1050" dirty="0"/>
                <a:t>Prevention </a:t>
              </a:r>
              <a:r>
                <a:rPr lang="en-US" sz="1050" dirty="0"/>
                <a:t>Endpoint (DLP)</a:t>
              </a:r>
            </a:p>
            <a:p>
              <a:pPr marL="228600" lvl="1" indent="-114300" defTabSz="577850">
                <a:lnSpc>
                  <a:spcPct val="120000"/>
                </a:lnSpc>
                <a:spcBef>
                  <a:spcPct val="0"/>
                </a:spcBef>
                <a:buChar char="••"/>
              </a:pPr>
              <a:r>
                <a:rPr lang="en-US" sz="1050" dirty="0"/>
                <a:t>Complete Data Protection</a:t>
              </a:r>
            </a:p>
            <a:p>
              <a:pPr marL="228600" lvl="1" indent="-114300" defTabSz="577850">
                <a:lnSpc>
                  <a:spcPct val="120000"/>
                </a:lnSpc>
                <a:spcBef>
                  <a:spcPct val="0"/>
                </a:spcBef>
                <a:buChar char="••"/>
              </a:pPr>
              <a:r>
                <a:rPr lang="en-US" sz="1050" dirty="0"/>
                <a:t>Device </a:t>
              </a:r>
              <a:r>
                <a:rPr lang="en-US" sz="1050" dirty="0"/>
                <a:t>Control</a:t>
              </a:r>
              <a:endParaRPr lang="en-US" sz="1050" dirty="0"/>
            </a:p>
          </p:txBody>
        </p:sp>
      </p:grpSp>
      <p:grpSp>
        <p:nvGrpSpPr>
          <p:cNvPr id="40" name="Group 39"/>
          <p:cNvGrpSpPr/>
          <p:nvPr/>
        </p:nvGrpSpPr>
        <p:grpSpPr>
          <a:xfrm>
            <a:off x="7650828" y="2289408"/>
            <a:ext cx="2754705" cy="4025185"/>
            <a:chOff x="3219" y="1012805"/>
            <a:chExt cx="1935869" cy="4025185"/>
          </a:xfrm>
        </p:grpSpPr>
        <p:sp>
          <p:nvSpPr>
            <p:cNvPr id="41" name="Rectangle 40"/>
            <p:cNvSpPr/>
            <p:nvPr/>
          </p:nvSpPr>
          <p:spPr>
            <a:xfrm>
              <a:off x="3219" y="1063605"/>
              <a:ext cx="1935869" cy="3974385"/>
            </a:xfrm>
            <a:prstGeom prst="rect">
              <a:avLst/>
            </a:prstGeom>
            <a:noFill/>
            <a:ln w="6350" cmpd="sng">
              <a:solidFill>
                <a:schemeClr val="tx1">
                  <a:alpha val="90000"/>
                </a:schemeClr>
              </a:solid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42" name="Rectangle 41"/>
            <p:cNvSpPr/>
            <p:nvPr/>
          </p:nvSpPr>
          <p:spPr>
            <a:xfrm>
              <a:off x="3219" y="1012805"/>
              <a:ext cx="1935869" cy="3765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0" lvl="1" defTabSz="577850">
                <a:lnSpc>
                  <a:spcPct val="120000"/>
                </a:lnSpc>
                <a:spcBef>
                  <a:spcPct val="0"/>
                </a:spcBef>
              </a:pPr>
              <a:r>
                <a:rPr lang="en-US" sz="1100" b="1" dirty="0"/>
                <a:t>SIEM</a:t>
              </a:r>
              <a:endParaRPr lang="en-US" sz="1100" b="1" dirty="0"/>
            </a:p>
            <a:p>
              <a:pPr marL="230188" lvl="1" indent="-114300" defTabSz="577850">
                <a:lnSpc>
                  <a:spcPct val="120000"/>
                </a:lnSpc>
                <a:spcBef>
                  <a:spcPct val="0"/>
                </a:spcBef>
                <a:buChar char="••"/>
              </a:pPr>
              <a:r>
                <a:rPr lang="en-US" sz="1050" dirty="0"/>
                <a:t>Security </a:t>
              </a:r>
              <a:r>
                <a:rPr lang="en-US" sz="1050" dirty="0"/>
                <a:t>Information &amp; Event Management (SIEM)</a:t>
              </a:r>
            </a:p>
            <a:p>
              <a:pPr marL="230188" lvl="1" indent="-114300" defTabSz="577850">
                <a:lnSpc>
                  <a:spcPct val="120000"/>
                </a:lnSpc>
                <a:spcBef>
                  <a:spcPct val="0"/>
                </a:spcBef>
                <a:buChar char="••"/>
              </a:pPr>
              <a:r>
                <a:rPr lang="en-US" sz="1050" dirty="0"/>
                <a:t>Advanced Correlation Engine (ACE)</a:t>
              </a:r>
            </a:p>
            <a:p>
              <a:pPr marL="230188" lvl="1" indent="-114300" defTabSz="577850">
                <a:lnSpc>
                  <a:spcPct val="120000"/>
                </a:lnSpc>
                <a:spcBef>
                  <a:spcPct val="0"/>
                </a:spcBef>
                <a:buChar char="••"/>
              </a:pPr>
              <a:r>
                <a:rPr lang="en-US" sz="1050" dirty="0"/>
                <a:t>Enterprise Security Manager</a:t>
              </a:r>
            </a:p>
            <a:p>
              <a:pPr marL="230188" lvl="1" indent="-114300" defTabSz="577850">
                <a:lnSpc>
                  <a:spcPct val="120000"/>
                </a:lnSpc>
                <a:spcBef>
                  <a:spcPct val="0"/>
                </a:spcBef>
                <a:buChar char="••"/>
              </a:pPr>
              <a:r>
                <a:rPr lang="en-US" sz="1050" dirty="0"/>
                <a:t>Event Receiver</a:t>
              </a:r>
            </a:p>
            <a:p>
              <a:pPr marL="230188" lvl="1" indent="-114300" defTabSz="577850">
                <a:lnSpc>
                  <a:spcPct val="120000"/>
                </a:lnSpc>
                <a:spcBef>
                  <a:spcPct val="0"/>
                </a:spcBef>
                <a:buChar char="••"/>
              </a:pPr>
              <a:r>
                <a:rPr lang="en-US" sz="1050" dirty="0"/>
                <a:t>Event Reporter</a:t>
              </a:r>
            </a:p>
            <a:p>
              <a:pPr marL="0" lvl="1" defTabSz="577850">
                <a:lnSpc>
                  <a:spcPct val="120000"/>
                </a:lnSpc>
                <a:spcBef>
                  <a:spcPct val="0"/>
                </a:spcBef>
              </a:pPr>
              <a:r>
                <a:rPr lang="en-US" sz="1100" b="1" dirty="0"/>
                <a:t>Security and Risk Management</a:t>
              </a:r>
              <a:endParaRPr lang="en-US" sz="1100" b="1" dirty="0"/>
            </a:p>
            <a:p>
              <a:pPr marL="228600" lvl="1" indent="-114300" defTabSz="577850">
                <a:lnSpc>
                  <a:spcPct val="120000"/>
                </a:lnSpc>
                <a:spcBef>
                  <a:spcPct val="0"/>
                </a:spcBef>
                <a:buChar char="••"/>
              </a:pPr>
              <a:r>
                <a:rPr lang="en-US" sz="1050" dirty="0"/>
                <a:t>Risk </a:t>
              </a:r>
              <a:r>
                <a:rPr lang="en-US" sz="1050" dirty="0"/>
                <a:t>&amp; Compliance Suites</a:t>
              </a:r>
            </a:p>
            <a:p>
              <a:pPr marL="228600" lvl="1" indent="-114300" defTabSz="577850">
                <a:lnSpc>
                  <a:spcPct val="120000"/>
                </a:lnSpc>
                <a:spcBef>
                  <a:spcPct val="0"/>
                </a:spcBef>
                <a:buChar char="••"/>
              </a:pPr>
              <a:r>
                <a:rPr lang="en-US" sz="1050" dirty="0"/>
                <a:t>Vulnerability Manager (MVM)</a:t>
              </a:r>
            </a:p>
            <a:p>
              <a:pPr marL="228600" lvl="1" indent="-114300" defTabSz="577850">
                <a:lnSpc>
                  <a:spcPct val="120000"/>
                </a:lnSpc>
                <a:spcBef>
                  <a:spcPct val="0"/>
                </a:spcBef>
                <a:buChar char="••"/>
              </a:pPr>
              <a:r>
                <a:rPr lang="en-US" sz="1050" dirty="0"/>
                <a:t>Policy Auditor</a:t>
              </a:r>
            </a:p>
            <a:p>
              <a:pPr marL="228600" lvl="1" indent="-114300" defTabSz="577850">
                <a:lnSpc>
                  <a:spcPct val="120000"/>
                </a:lnSpc>
                <a:spcBef>
                  <a:spcPct val="0"/>
                </a:spcBef>
                <a:buChar char="••"/>
              </a:pPr>
              <a:r>
                <a:rPr lang="en-US" sz="1050" dirty="0"/>
                <a:t>Change Control</a:t>
              </a:r>
            </a:p>
            <a:p>
              <a:pPr marL="228600" lvl="1" indent="-114300" defTabSz="577850">
                <a:lnSpc>
                  <a:spcPct val="120000"/>
                </a:lnSpc>
                <a:spcBef>
                  <a:spcPct val="0"/>
                </a:spcBef>
                <a:buChar char="••"/>
              </a:pPr>
              <a:r>
                <a:rPr lang="en-US" sz="1050" dirty="0"/>
                <a:t>Application Control (App Control</a:t>
              </a:r>
              <a:r>
                <a:rPr lang="en-US" sz="1050" dirty="0"/>
                <a:t>)</a:t>
              </a:r>
              <a:endParaRPr lang="en-US" sz="1050" dirty="0"/>
            </a:p>
          </p:txBody>
        </p:sp>
      </p:grpSp>
    </p:spTree>
    <p:extLst>
      <p:ext uri="{BB962C8B-B14F-4D97-AF65-F5344CB8AC3E}">
        <p14:creationId xmlns:p14="http://schemas.microsoft.com/office/powerpoint/2010/main" val="2917857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2924</TotalTime>
  <Words>1233</Words>
  <Application>Microsoft Office PowerPoint</Application>
  <PresentationFormat>Широкоэкранный</PresentationFormat>
  <Paragraphs>165</Paragraphs>
  <Slides>12</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Calibri Light</vt:lpstr>
      <vt:lpstr>Lucida Grande</vt:lpstr>
      <vt:lpstr>ＭＳ Ｐゴシック</vt:lpstr>
      <vt:lpstr>ＭＳ Ｐゴシック</vt:lpstr>
      <vt:lpstr>Wingdings</vt:lpstr>
      <vt:lpstr>Тема Office</vt:lpstr>
      <vt:lpstr>Сервисная модель  Информационная безопасность</vt:lpstr>
      <vt:lpstr>О компании KT Cloud Lab</vt:lpstr>
      <vt:lpstr>Intel Security</vt:lpstr>
      <vt:lpstr>Преимущества модели </vt:lpstr>
      <vt:lpstr>Преимущества сотрудничества с Intel Security</vt:lpstr>
      <vt:lpstr>  ИБ как услуга </vt:lpstr>
      <vt:lpstr> Что входит в понятие «Сервис»</vt:lpstr>
      <vt:lpstr>Презентация PowerPoint</vt:lpstr>
      <vt:lpstr>Перечень услуг KT Cloud Lab</vt:lpstr>
      <vt:lpstr>Безопасность как сервис прямо здесь и сейчас</vt:lpstr>
      <vt:lpstr>MSP Program Operation’s Overview</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 Виталий</dc:creator>
  <cp:lastModifiedBy>Ли Виталий</cp:lastModifiedBy>
  <cp:revision>10</cp:revision>
  <dcterms:created xsi:type="dcterms:W3CDTF">2015-09-29T03:26:01Z</dcterms:created>
  <dcterms:modified xsi:type="dcterms:W3CDTF">2015-10-01T04:10:09Z</dcterms:modified>
</cp:coreProperties>
</file>